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62" r:id="rId5"/>
    <p:sldId id="261" r:id="rId6"/>
    <p:sldId id="263" r:id="rId7"/>
    <p:sldId id="265" r:id="rId8"/>
    <p:sldId id="266" r:id="rId9"/>
    <p:sldId id="267" r:id="rId10"/>
    <p:sldId id="268" r:id="rId11"/>
    <p:sldId id="264" r:id="rId12"/>
    <p:sldId id="259"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CC6600"/>
    <a:srgbClr val="D465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85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3BEDF0-2BAD-48E5-A4AF-C32BFB4F52BD}" type="doc">
      <dgm:prSet loTypeId="urn:microsoft.com/office/officeart/2005/8/layout/hierarchy4" loCatId="list" qsTypeId="urn:microsoft.com/office/officeart/2005/8/quickstyle/3d2" qsCatId="3D" csTypeId="urn:microsoft.com/office/officeart/2005/8/colors/colorful4" csCatId="colorful" phldr="1"/>
      <dgm:spPr/>
      <dgm:t>
        <a:bodyPr/>
        <a:lstStyle/>
        <a:p>
          <a:endParaRPr lang="en-US"/>
        </a:p>
      </dgm:t>
    </dgm:pt>
    <dgm:pt modelId="{F737E190-C5A6-40D8-B345-9D2E9CE08071}">
      <dgm:prSet phldrT="[Text]"/>
      <dgm:spPr/>
      <dgm:t>
        <a:bodyPr/>
        <a:lstStyle/>
        <a:p>
          <a:r>
            <a:rPr lang="en-US" dirty="0" smtClean="0"/>
            <a:t>1. </a:t>
          </a:r>
          <a:r>
            <a:rPr lang="en-US" dirty="0" err="1" smtClean="0"/>
            <a:t>Bunyi</a:t>
          </a:r>
          <a:r>
            <a:rPr lang="en-US" dirty="0" smtClean="0"/>
            <a:t> yang </a:t>
          </a:r>
          <a:r>
            <a:rPr lang="en-US" dirty="0" err="1" smtClean="0"/>
            <a:t>dihasilkan</a:t>
          </a:r>
          <a:r>
            <a:rPr lang="en-US" dirty="0" smtClean="0"/>
            <a:t> </a:t>
          </a:r>
          <a:r>
            <a:rPr lang="en-US" dirty="0" err="1" smtClean="0"/>
            <a:t>alat</a:t>
          </a:r>
          <a:r>
            <a:rPr lang="en-US" dirty="0" smtClean="0"/>
            <a:t> </a:t>
          </a:r>
          <a:r>
            <a:rPr lang="en-US" dirty="0" err="1" smtClean="0"/>
            <a:t>ucap</a:t>
          </a:r>
          <a:r>
            <a:rPr lang="en-US" dirty="0" smtClean="0"/>
            <a:t> </a:t>
          </a:r>
          <a:r>
            <a:rPr lang="en-US" dirty="0" err="1" smtClean="0"/>
            <a:t>manusia</a:t>
          </a:r>
          <a:endParaRPr lang="en-US" dirty="0"/>
        </a:p>
      </dgm:t>
    </dgm:pt>
    <dgm:pt modelId="{4E749EB2-C3E3-4FE7-810F-2AC5E9BE859F}" type="parTrans" cxnId="{929FCCDD-5063-42D3-AEEE-F70C92F430E2}">
      <dgm:prSet/>
      <dgm:spPr/>
      <dgm:t>
        <a:bodyPr/>
        <a:lstStyle/>
        <a:p>
          <a:endParaRPr lang="en-US"/>
        </a:p>
      </dgm:t>
    </dgm:pt>
    <dgm:pt modelId="{117FF75F-88BD-4EFB-9102-3AB76606622B}" type="sibTrans" cxnId="{929FCCDD-5063-42D3-AEEE-F70C92F430E2}">
      <dgm:prSet/>
      <dgm:spPr/>
      <dgm:t>
        <a:bodyPr/>
        <a:lstStyle/>
        <a:p>
          <a:endParaRPr lang="en-US"/>
        </a:p>
      </dgm:t>
    </dgm:pt>
    <dgm:pt modelId="{2AAEE24C-F4E9-4640-BEDF-AF90A1C77D7F}" type="pres">
      <dgm:prSet presAssocID="{9E3BEDF0-2BAD-48E5-A4AF-C32BFB4F52BD}" presName="Name0" presStyleCnt="0">
        <dgm:presLayoutVars>
          <dgm:chPref val="1"/>
          <dgm:dir/>
          <dgm:animOne val="branch"/>
          <dgm:animLvl val="lvl"/>
          <dgm:resizeHandles/>
        </dgm:presLayoutVars>
      </dgm:prSet>
      <dgm:spPr/>
      <dgm:t>
        <a:bodyPr/>
        <a:lstStyle/>
        <a:p>
          <a:endParaRPr lang="en-US"/>
        </a:p>
      </dgm:t>
    </dgm:pt>
    <dgm:pt modelId="{9577A347-7497-431C-9DB9-73341474CD78}" type="pres">
      <dgm:prSet presAssocID="{F737E190-C5A6-40D8-B345-9D2E9CE08071}" presName="vertOne" presStyleCnt="0"/>
      <dgm:spPr/>
    </dgm:pt>
    <dgm:pt modelId="{F252B3BD-A66D-4977-BC55-9EBD10F2CC19}" type="pres">
      <dgm:prSet presAssocID="{F737E190-C5A6-40D8-B345-9D2E9CE08071}" presName="txOne" presStyleLbl="node0" presStyleIdx="0" presStyleCnt="1">
        <dgm:presLayoutVars>
          <dgm:chPref val="3"/>
        </dgm:presLayoutVars>
      </dgm:prSet>
      <dgm:spPr/>
      <dgm:t>
        <a:bodyPr/>
        <a:lstStyle/>
        <a:p>
          <a:endParaRPr lang="en-US"/>
        </a:p>
      </dgm:t>
    </dgm:pt>
    <dgm:pt modelId="{E14DB5F1-76A7-45A4-A52C-8B688F820D71}" type="pres">
      <dgm:prSet presAssocID="{F737E190-C5A6-40D8-B345-9D2E9CE08071}" presName="horzOne" presStyleCnt="0"/>
      <dgm:spPr/>
    </dgm:pt>
  </dgm:ptLst>
  <dgm:cxnLst>
    <dgm:cxn modelId="{F136CBE8-6386-47A6-B703-E55D0C0E86C3}" type="presOf" srcId="{F737E190-C5A6-40D8-B345-9D2E9CE08071}" destId="{F252B3BD-A66D-4977-BC55-9EBD10F2CC19}" srcOrd="0" destOrd="0" presId="urn:microsoft.com/office/officeart/2005/8/layout/hierarchy4"/>
    <dgm:cxn modelId="{929FCCDD-5063-42D3-AEEE-F70C92F430E2}" srcId="{9E3BEDF0-2BAD-48E5-A4AF-C32BFB4F52BD}" destId="{F737E190-C5A6-40D8-B345-9D2E9CE08071}" srcOrd="0" destOrd="0" parTransId="{4E749EB2-C3E3-4FE7-810F-2AC5E9BE859F}" sibTransId="{117FF75F-88BD-4EFB-9102-3AB76606622B}"/>
    <dgm:cxn modelId="{76E75E86-1D2A-4FA9-808A-ADC73B5E576A}" type="presOf" srcId="{9E3BEDF0-2BAD-48E5-A4AF-C32BFB4F52BD}" destId="{2AAEE24C-F4E9-4640-BEDF-AF90A1C77D7F}" srcOrd="0" destOrd="0" presId="urn:microsoft.com/office/officeart/2005/8/layout/hierarchy4"/>
    <dgm:cxn modelId="{5D342A2C-1624-42F1-84B9-F653DA771041}" type="presParOf" srcId="{2AAEE24C-F4E9-4640-BEDF-AF90A1C77D7F}" destId="{9577A347-7497-431C-9DB9-73341474CD78}" srcOrd="0" destOrd="0" presId="urn:microsoft.com/office/officeart/2005/8/layout/hierarchy4"/>
    <dgm:cxn modelId="{FA0C47AC-8B4D-4FFB-B7D2-625174F596F2}" type="presParOf" srcId="{9577A347-7497-431C-9DB9-73341474CD78}" destId="{F252B3BD-A66D-4977-BC55-9EBD10F2CC19}" srcOrd="0" destOrd="0" presId="urn:microsoft.com/office/officeart/2005/8/layout/hierarchy4"/>
    <dgm:cxn modelId="{D2CD4639-883B-4C1C-A1AB-E02EC001888E}" type="presParOf" srcId="{9577A347-7497-431C-9DB9-73341474CD78}" destId="{E14DB5F1-76A7-45A4-A52C-8B688F820D7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FAD09C-1FCF-473F-8BB7-600C94830C5F}" type="doc">
      <dgm:prSet loTypeId="urn:microsoft.com/office/officeart/2005/8/layout/cycle3" loCatId="cycle" qsTypeId="urn:microsoft.com/office/officeart/2005/8/quickstyle/simple1" qsCatId="simple" csTypeId="urn:microsoft.com/office/officeart/2005/8/colors/colorful2" csCatId="colorful" phldr="1"/>
      <dgm:spPr/>
    </dgm:pt>
    <dgm:pt modelId="{73999ED5-05A5-45E0-9964-D97F69A4C229}">
      <dgm:prSet phldrT="[Text]" custT="1"/>
      <dgm:spPr/>
      <dgm:t>
        <a:bodyPr/>
        <a:lstStyle/>
        <a:p>
          <a:r>
            <a:rPr lang="en-US" sz="3200" dirty="0" smtClean="0"/>
            <a:t>2. </a:t>
          </a:r>
          <a:r>
            <a:rPr lang="en-US" sz="3200" dirty="0" err="1" smtClean="0"/>
            <a:t>Vokal</a:t>
          </a:r>
          <a:r>
            <a:rPr lang="en-US" sz="3200" dirty="0" smtClean="0"/>
            <a:t> </a:t>
          </a:r>
          <a:r>
            <a:rPr lang="en-US" sz="3200" dirty="0" err="1" smtClean="0"/>
            <a:t>dan</a:t>
          </a:r>
          <a:r>
            <a:rPr lang="en-US" sz="3200" dirty="0" smtClean="0"/>
            <a:t> </a:t>
          </a:r>
          <a:r>
            <a:rPr lang="en-US" sz="3200" dirty="0" err="1" smtClean="0"/>
            <a:t>Konsonan</a:t>
          </a:r>
          <a:endParaRPr lang="en-US" sz="3200" dirty="0"/>
        </a:p>
      </dgm:t>
    </dgm:pt>
    <dgm:pt modelId="{701874DD-D92B-40E2-A5EA-64915F92134C}" type="parTrans" cxnId="{4D7FC4DD-8F2B-435D-A0CF-6051577D48C0}">
      <dgm:prSet/>
      <dgm:spPr/>
      <dgm:t>
        <a:bodyPr/>
        <a:lstStyle/>
        <a:p>
          <a:endParaRPr lang="en-US"/>
        </a:p>
      </dgm:t>
    </dgm:pt>
    <dgm:pt modelId="{B143B9E9-CD28-46F1-8A7E-3857D49CE0C4}" type="sibTrans" cxnId="{4D7FC4DD-8F2B-435D-A0CF-6051577D48C0}">
      <dgm:prSet/>
      <dgm:spPr/>
      <dgm:t>
        <a:bodyPr/>
        <a:lstStyle/>
        <a:p>
          <a:endParaRPr lang="en-US"/>
        </a:p>
      </dgm:t>
    </dgm:pt>
    <dgm:pt modelId="{F723CEAD-8050-4377-A97B-C1594F16020F}" type="pres">
      <dgm:prSet presAssocID="{31FAD09C-1FCF-473F-8BB7-600C94830C5F}" presName="Name0" presStyleCnt="0">
        <dgm:presLayoutVars>
          <dgm:dir/>
          <dgm:resizeHandles val="exact"/>
        </dgm:presLayoutVars>
      </dgm:prSet>
      <dgm:spPr/>
    </dgm:pt>
    <dgm:pt modelId="{D2746F03-0571-4ADA-AD75-322BC0CEEE97}" type="pres">
      <dgm:prSet presAssocID="{31FAD09C-1FCF-473F-8BB7-600C94830C5F}" presName="cycle" presStyleCnt="0"/>
      <dgm:spPr/>
    </dgm:pt>
    <dgm:pt modelId="{84978E09-9BF1-4EAC-9E29-191A3D66100E}" type="pres">
      <dgm:prSet presAssocID="{73999ED5-05A5-45E0-9964-D97F69A4C229}" presName="nodeFirstNode" presStyleLbl="node1" presStyleIdx="0" presStyleCnt="1" custScaleX="74074" custScaleY="24806" custRadScaleRad="155732" custRadScaleInc="-757">
        <dgm:presLayoutVars>
          <dgm:bulletEnabled val="1"/>
        </dgm:presLayoutVars>
      </dgm:prSet>
      <dgm:spPr/>
      <dgm:t>
        <a:bodyPr/>
        <a:lstStyle/>
        <a:p>
          <a:endParaRPr lang="en-US"/>
        </a:p>
      </dgm:t>
    </dgm:pt>
  </dgm:ptLst>
  <dgm:cxnLst>
    <dgm:cxn modelId="{1F7F9992-DF1E-4823-A00F-863F3D6C8285}" type="presOf" srcId="{31FAD09C-1FCF-473F-8BB7-600C94830C5F}" destId="{F723CEAD-8050-4377-A97B-C1594F16020F}" srcOrd="0" destOrd="0" presId="urn:microsoft.com/office/officeart/2005/8/layout/cycle3"/>
    <dgm:cxn modelId="{BD66A96F-85FA-47B9-BCDA-BBF5B437C6AF}" type="presOf" srcId="{73999ED5-05A5-45E0-9964-D97F69A4C229}" destId="{84978E09-9BF1-4EAC-9E29-191A3D66100E}" srcOrd="0" destOrd="0" presId="urn:microsoft.com/office/officeart/2005/8/layout/cycle3"/>
    <dgm:cxn modelId="{4D7FC4DD-8F2B-435D-A0CF-6051577D48C0}" srcId="{31FAD09C-1FCF-473F-8BB7-600C94830C5F}" destId="{73999ED5-05A5-45E0-9964-D97F69A4C229}" srcOrd="0" destOrd="0" parTransId="{701874DD-D92B-40E2-A5EA-64915F92134C}" sibTransId="{B143B9E9-CD28-46F1-8A7E-3857D49CE0C4}"/>
    <dgm:cxn modelId="{28374EA5-39DB-4D79-9FCB-DFAAF6E02927}" type="presParOf" srcId="{F723CEAD-8050-4377-A97B-C1594F16020F}" destId="{D2746F03-0571-4ADA-AD75-322BC0CEEE97}" srcOrd="0" destOrd="0" presId="urn:microsoft.com/office/officeart/2005/8/layout/cycle3"/>
    <dgm:cxn modelId="{D2006DF5-BA37-42F0-A7DD-8C1085830C83}" type="presParOf" srcId="{D2746F03-0571-4ADA-AD75-322BC0CEEE97}" destId="{84978E09-9BF1-4EAC-9E29-191A3D66100E}" srcOrd="0"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F3113E-7B0B-457A-A772-0950CC39637F}"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n-US"/>
        </a:p>
      </dgm:t>
    </dgm:pt>
    <dgm:pt modelId="{5C43B2BD-E7A1-4BA9-B181-852DCBFA5D34}">
      <dgm:prSet phldrT="[Text]"/>
      <dgm:spPr/>
      <dgm:t>
        <a:bodyPr/>
        <a:lstStyle/>
        <a:p>
          <a:r>
            <a:rPr lang="en-US" dirty="0" err="1" smtClean="0">
              <a:solidFill>
                <a:schemeClr val="tx1"/>
              </a:solidFill>
            </a:rPr>
            <a:t>Dalam</a:t>
          </a:r>
          <a:r>
            <a:rPr lang="en-US" dirty="0" smtClean="0">
              <a:solidFill>
                <a:schemeClr val="tx1"/>
              </a:solidFill>
            </a:rPr>
            <a:t> </a:t>
          </a:r>
          <a:r>
            <a:rPr lang="en-US" dirty="0" err="1" smtClean="0">
              <a:solidFill>
                <a:schemeClr val="tx1"/>
              </a:solidFill>
            </a:rPr>
            <a:t>masyarakat</a:t>
          </a:r>
          <a:r>
            <a:rPr lang="en-US" dirty="0" smtClean="0">
              <a:solidFill>
                <a:schemeClr val="tx1"/>
              </a:solidFill>
            </a:rPr>
            <a:t> </a:t>
          </a:r>
          <a:r>
            <a:rPr lang="en-US" dirty="0" err="1" smtClean="0">
              <a:solidFill>
                <a:schemeClr val="tx1"/>
              </a:solidFill>
            </a:rPr>
            <a:t>diglosik</a:t>
          </a:r>
          <a:r>
            <a:rPr lang="en-US" dirty="0" smtClean="0">
              <a:solidFill>
                <a:schemeClr val="tx1"/>
              </a:solidFill>
            </a:rPr>
            <a:t> </a:t>
          </a:r>
          <a:r>
            <a:rPr lang="en-US" dirty="0" err="1" smtClean="0">
              <a:solidFill>
                <a:schemeClr val="tx1"/>
              </a:solidFill>
            </a:rPr>
            <a:t>seperti</a:t>
          </a:r>
          <a:r>
            <a:rPr lang="en-US" dirty="0" smtClean="0">
              <a:solidFill>
                <a:schemeClr val="tx1"/>
              </a:solidFill>
            </a:rPr>
            <a:t> .Indonesia, </a:t>
          </a:r>
          <a:r>
            <a:rPr lang="en-US" dirty="0" err="1" smtClean="0">
              <a:solidFill>
                <a:schemeClr val="tx1"/>
              </a:solidFill>
            </a:rPr>
            <a:t>bahasa</a:t>
          </a:r>
          <a:r>
            <a:rPr lang="en-US" dirty="0" smtClean="0">
              <a:solidFill>
                <a:schemeClr val="tx1"/>
              </a:solidFill>
            </a:rPr>
            <a:t> Indonesia </a:t>
          </a:r>
          <a:r>
            <a:rPr lang="en-US" dirty="0" err="1" smtClean="0">
              <a:solidFill>
                <a:schemeClr val="tx1"/>
              </a:solidFill>
            </a:rPr>
            <a:t>merupakan</a:t>
          </a:r>
          <a:r>
            <a:rPr lang="en-US" dirty="0" smtClean="0">
              <a:solidFill>
                <a:schemeClr val="tx1"/>
              </a:solidFill>
            </a:rPr>
            <a:t> </a:t>
          </a:r>
          <a:r>
            <a:rPr lang="en-US" dirty="0" err="1" smtClean="0">
              <a:solidFill>
                <a:schemeClr val="tx1"/>
              </a:solidFill>
            </a:rPr>
            <a:t>bahasa</a:t>
          </a:r>
          <a:r>
            <a:rPr lang="en-US" dirty="0" smtClean="0">
              <a:solidFill>
                <a:schemeClr val="tx1"/>
              </a:solidFill>
            </a:rPr>
            <a:t> </a:t>
          </a:r>
          <a:r>
            <a:rPr lang="en-US" dirty="0" err="1" smtClean="0">
              <a:solidFill>
                <a:schemeClr val="tx1"/>
              </a:solidFill>
            </a:rPr>
            <a:t>kedua</a:t>
          </a:r>
          <a:r>
            <a:rPr lang="en-US" dirty="0" smtClean="0">
              <a:solidFill>
                <a:schemeClr val="tx1"/>
              </a:solidFill>
            </a:rPr>
            <a:t> </a:t>
          </a:r>
          <a:r>
            <a:rPr lang="en-US" dirty="0" err="1" smtClean="0">
              <a:solidFill>
                <a:schemeClr val="tx1"/>
              </a:solidFill>
            </a:rPr>
            <a:t>dalam</a:t>
          </a:r>
          <a:r>
            <a:rPr lang="en-US" dirty="0" smtClean="0">
              <a:solidFill>
                <a:schemeClr val="tx1"/>
              </a:solidFill>
            </a:rPr>
            <a:t> </a:t>
          </a:r>
          <a:r>
            <a:rPr lang="en-US" dirty="0" err="1" smtClean="0">
              <a:solidFill>
                <a:schemeClr val="tx1"/>
              </a:solidFill>
            </a:rPr>
            <a:t>urtan</a:t>
          </a:r>
          <a:r>
            <a:rPr lang="en-US" dirty="0" smtClean="0">
              <a:solidFill>
                <a:schemeClr val="tx1"/>
              </a:solidFill>
            </a:rPr>
            <a:t> </a:t>
          </a:r>
          <a:r>
            <a:rPr lang="en-US" dirty="0" err="1" smtClean="0">
              <a:solidFill>
                <a:schemeClr val="tx1"/>
              </a:solidFill>
            </a:rPr>
            <a:t>pemerolehannya</a:t>
          </a:r>
          <a:r>
            <a:rPr lang="en-US" dirty="0" smtClean="0">
              <a:solidFill>
                <a:schemeClr val="tx1"/>
              </a:solidFill>
            </a:rPr>
            <a:t> </a:t>
          </a:r>
          <a:r>
            <a:rPr lang="en-US" dirty="0" err="1" smtClean="0">
              <a:solidFill>
                <a:schemeClr val="tx1"/>
              </a:solidFill>
            </a:rPr>
            <a:t>bagi</a:t>
          </a:r>
          <a:r>
            <a:rPr lang="en-US" dirty="0" smtClean="0">
              <a:solidFill>
                <a:schemeClr val="tx1"/>
              </a:solidFill>
            </a:rPr>
            <a:t> </a:t>
          </a:r>
          <a:r>
            <a:rPr lang="en-US" dirty="0" err="1" smtClean="0">
              <a:solidFill>
                <a:schemeClr val="tx1"/>
              </a:solidFill>
            </a:rPr>
            <a:t>kebanyakan</a:t>
          </a:r>
          <a:r>
            <a:rPr lang="en-US" dirty="0" smtClean="0">
              <a:solidFill>
                <a:schemeClr val="tx1"/>
              </a:solidFill>
            </a:rPr>
            <a:t> </a:t>
          </a:r>
          <a:r>
            <a:rPr lang="en-US" dirty="0" err="1" smtClean="0">
              <a:solidFill>
                <a:schemeClr val="tx1"/>
              </a:solidFill>
            </a:rPr>
            <a:t>orang</a:t>
          </a:r>
          <a:r>
            <a:rPr lang="en-US" dirty="0" smtClean="0">
              <a:solidFill>
                <a:schemeClr val="tx1"/>
              </a:solidFill>
            </a:rPr>
            <a:t> Indonesia. </a:t>
          </a:r>
          <a:r>
            <a:rPr lang="en-US" dirty="0" err="1" smtClean="0">
              <a:solidFill>
                <a:schemeClr val="tx1"/>
              </a:solidFill>
            </a:rPr>
            <a:t>Untuk</a:t>
          </a:r>
          <a:r>
            <a:rPr lang="en-US" dirty="0" smtClean="0">
              <a:solidFill>
                <a:schemeClr val="tx1"/>
              </a:solidFill>
            </a:rPr>
            <a:t> </a:t>
          </a:r>
          <a:r>
            <a:rPr lang="en-US" dirty="0" err="1" smtClean="0">
              <a:solidFill>
                <a:schemeClr val="tx1"/>
              </a:solidFill>
            </a:rPr>
            <a:t>situasi</a:t>
          </a:r>
          <a:r>
            <a:rPr lang="en-US" dirty="0" smtClean="0">
              <a:solidFill>
                <a:schemeClr val="tx1"/>
              </a:solidFill>
            </a:rPr>
            <a:t> yang </a:t>
          </a:r>
          <a:r>
            <a:rPr lang="en-US" dirty="0" err="1" smtClean="0">
              <a:solidFill>
                <a:schemeClr val="tx1"/>
              </a:solidFill>
            </a:rPr>
            <a:t>tidak</a:t>
          </a:r>
          <a:r>
            <a:rPr lang="en-US" dirty="0" smtClean="0">
              <a:solidFill>
                <a:schemeClr val="tx1"/>
              </a:solidFill>
            </a:rPr>
            <a:t> </a:t>
          </a:r>
          <a:r>
            <a:rPr lang="en-US" dirty="0" err="1" smtClean="0">
              <a:solidFill>
                <a:schemeClr val="tx1"/>
              </a:solidFill>
            </a:rPr>
            <a:t>resmi</a:t>
          </a:r>
          <a:r>
            <a:rPr lang="en-US" dirty="0" smtClean="0">
              <a:solidFill>
                <a:schemeClr val="tx1"/>
              </a:solidFill>
            </a:rPr>
            <a:t>, </a:t>
          </a:r>
          <a:r>
            <a:rPr lang="en-US" dirty="0" err="1" smtClean="0">
              <a:solidFill>
                <a:schemeClr val="tx1"/>
              </a:solidFill>
            </a:rPr>
            <a:t>orang</a:t>
          </a:r>
          <a:r>
            <a:rPr lang="en-US" dirty="0" smtClean="0">
              <a:solidFill>
                <a:schemeClr val="tx1"/>
              </a:solidFill>
            </a:rPr>
            <a:t> Indonesia </a:t>
          </a:r>
          <a:r>
            <a:rPr lang="en-US" dirty="0" err="1" smtClean="0">
              <a:solidFill>
                <a:schemeClr val="tx1"/>
              </a:solidFill>
            </a:rPr>
            <a:t>cenderung</a:t>
          </a:r>
          <a:r>
            <a:rPr lang="en-US" dirty="0" smtClean="0">
              <a:solidFill>
                <a:schemeClr val="tx1"/>
              </a:solidFill>
            </a:rPr>
            <a:t> </a:t>
          </a:r>
          <a:r>
            <a:rPr lang="en-US" dirty="0" err="1" smtClean="0">
              <a:solidFill>
                <a:schemeClr val="tx1"/>
              </a:solidFill>
            </a:rPr>
            <a:t>menggunakan</a:t>
          </a:r>
          <a:r>
            <a:rPr lang="en-US" dirty="0" smtClean="0">
              <a:solidFill>
                <a:schemeClr val="tx1"/>
              </a:solidFill>
            </a:rPr>
            <a:t> </a:t>
          </a:r>
          <a:r>
            <a:rPr lang="en-US" dirty="0" err="1" smtClean="0">
              <a:solidFill>
                <a:schemeClr val="tx1"/>
              </a:solidFill>
            </a:rPr>
            <a:t>ragam</a:t>
          </a:r>
          <a:r>
            <a:rPr lang="en-US" dirty="0" smtClean="0">
              <a:solidFill>
                <a:schemeClr val="tx1"/>
              </a:solidFill>
            </a:rPr>
            <a:t> </a:t>
          </a:r>
          <a:r>
            <a:rPr lang="en-US" dirty="0" err="1" smtClean="0">
              <a:solidFill>
                <a:schemeClr val="tx1"/>
              </a:solidFill>
            </a:rPr>
            <a:t>bahasa</a:t>
          </a:r>
          <a:r>
            <a:rPr lang="en-US" dirty="0" smtClean="0">
              <a:solidFill>
                <a:schemeClr val="tx1"/>
              </a:solidFill>
            </a:rPr>
            <a:t> Indonesia informal </a:t>
          </a:r>
          <a:r>
            <a:rPr lang="en-US" dirty="0" err="1" smtClean="0">
              <a:solidFill>
                <a:schemeClr val="tx1"/>
              </a:solidFill>
            </a:rPr>
            <a:t>atau</a:t>
          </a:r>
          <a:r>
            <a:rPr lang="en-US" dirty="0" smtClean="0">
              <a:solidFill>
                <a:schemeClr val="tx1"/>
              </a:solidFill>
            </a:rPr>
            <a:t> </a:t>
          </a:r>
          <a:r>
            <a:rPr lang="en-US" dirty="0" err="1" smtClean="0">
              <a:solidFill>
                <a:schemeClr val="tx1"/>
              </a:solidFill>
            </a:rPr>
            <a:t>bahasa</a:t>
          </a:r>
          <a:r>
            <a:rPr lang="en-US" dirty="0" smtClean="0">
              <a:solidFill>
                <a:schemeClr val="tx1"/>
              </a:solidFill>
            </a:rPr>
            <a:t> </a:t>
          </a:r>
          <a:r>
            <a:rPr lang="en-US" dirty="0" err="1" smtClean="0">
              <a:solidFill>
                <a:schemeClr val="tx1"/>
              </a:solidFill>
            </a:rPr>
            <a:t>daerah</a:t>
          </a:r>
          <a:endParaRPr lang="en-US" dirty="0">
            <a:solidFill>
              <a:schemeClr val="tx1"/>
            </a:solidFill>
          </a:endParaRPr>
        </a:p>
      </dgm:t>
    </dgm:pt>
    <dgm:pt modelId="{78902BDA-0DE4-4C9D-AED7-E96C2D24EC30}" type="parTrans" cxnId="{A3601885-CA28-492A-B23F-5F006AD39441}">
      <dgm:prSet/>
      <dgm:spPr/>
      <dgm:t>
        <a:bodyPr/>
        <a:lstStyle/>
        <a:p>
          <a:endParaRPr lang="en-US"/>
        </a:p>
      </dgm:t>
    </dgm:pt>
    <dgm:pt modelId="{3FE2722C-681A-462A-80B9-118063B50323}" type="sibTrans" cxnId="{A3601885-CA28-492A-B23F-5F006AD39441}">
      <dgm:prSet/>
      <dgm:spPr/>
      <dgm:t>
        <a:bodyPr/>
        <a:lstStyle/>
        <a:p>
          <a:endParaRPr lang="en-US"/>
        </a:p>
      </dgm:t>
    </dgm:pt>
    <dgm:pt modelId="{96C2F33C-B662-4A78-ABD0-D6706F3A8BF7}">
      <dgm:prSet/>
      <dgm:spPr/>
      <dgm:t>
        <a:bodyPr/>
        <a:lstStyle/>
        <a:p>
          <a:endParaRPr lang="en-US" dirty="0"/>
        </a:p>
      </dgm:t>
    </dgm:pt>
    <dgm:pt modelId="{D043D36B-6ADE-4420-A20C-C631F441B297}" type="parTrans" cxnId="{6318AFA1-F0C7-4DEC-98B4-903E89B86806}">
      <dgm:prSet/>
      <dgm:spPr/>
      <dgm:t>
        <a:bodyPr/>
        <a:lstStyle/>
        <a:p>
          <a:endParaRPr lang="en-US"/>
        </a:p>
      </dgm:t>
    </dgm:pt>
    <dgm:pt modelId="{F6D1B154-4586-438F-ABA4-833E2691F5D5}" type="sibTrans" cxnId="{6318AFA1-F0C7-4DEC-98B4-903E89B86806}">
      <dgm:prSet/>
      <dgm:spPr/>
      <dgm:t>
        <a:bodyPr/>
        <a:lstStyle/>
        <a:p>
          <a:endParaRPr lang="en-US"/>
        </a:p>
      </dgm:t>
    </dgm:pt>
    <dgm:pt modelId="{9BA998A4-3E57-4361-A418-7320DD136406}" type="pres">
      <dgm:prSet presAssocID="{B8F3113E-7B0B-457A-A772-0950CC39637F}" presName="diagram" presStyleCnt="0">
        <dgm:presLayoutVars>
          <dgm:dir/>
          <dgm:resizeHandles val="exact"/>
        </dgm:presLayoutVars>
      </dgm:prSet>
      <dgm:spPr/>
      <dgm:t>
        <a:bodyPr/>
        <a:lstStyle/>
        <a:p>
          <a:endParaRPr lang="en-US"/>
        </a:p>
      </dgm:t>
    </dgm:pt>
    <dgm:pt modelId="{2E7E4B58-DB50-47E3-B0D1-B44F6E1CCBBC}" type="pres">
      <dgm:prSet presAssocID="{5C43B2BD-E7A1-4BA9-B181-852DCBFA5D34}" presName="arrow" presStyleLbl="node1" presStyleIdx="0" presStyleCnt="2" custRadScaleRad="78484" custRadScaleInc="1404">
        <dgm:presLayoutVars>
          <dgm:bulletEnabled val="1"/>
        </dgm:presLayoutVars>
      </dgm:prSet>
      <dgm:spPr/>
      <dgm:t>
        <a:bodyPr/>
        <a:lstStyle/>
        <a:p>
          <a:endParaRPr lang="en-US"/>
        </a:p>
      </dgm:t>
    </dgm:pt>
    <dgm:pt modelId="{41C53D66-37A6-49CB-A7A5-6BE65ED6217E}" type="pres">
      <dgm:prSet presAssocID="{96C2F33C-B662-4A78-ABD0-D6706F3A8BF7}" presName="arrow" presStyleLbl="node1" presStyleIdx="1" presStyleCnt="2" custScaleX="124508" custRadScaleRad="123547">
        <dgm:presLayoutVars>
          <dgm:bulletEnabled val="1"/>
        </dgm:presLayoutVars>
      </dgm:prSet>
      <dgm:spPr/>
      <dgm:t>
        <a:bodyPr/>
        <a:lstStyle/>
        <a:p>
          <a:endParaRPr lang="en-US"/>
        </a:p>
      </dgm:t>
    </dgm:pt>
  </dgm:ptLst>
  <dgm:cxnLst>
    <dgm:cxn modelId="{6318AFA1-F0C7-4DEC-98B4-903E89B86806}" srcId="{B8F3113E-7B0B-457A-A772-0950CC39637F}" destId="{96C2F33C-B662-4A78-ABD0-D6706F3A8BF7}" srcOrd="1" destOrd="0" parTransId="{D043D36B-6ADE-4420-A20C-C631F441B297}" sibTransId="{F6D1B154-4586-438F-ABA4-833E2691F5D5}"/>
    <dgm:cxn modelId="{A3601885-CA28-492A-B23F-5F006AD39441}" srcId="{B8F3113E-7B0B-457A-A772-0950CC39637F}" destId="{5C43B2BD-E7A1-4BA9-B181-852DCBFA5D34}" srcOrd="0" destOrd="0" parTransId="{78902BDA-0DE4-4C9D-AED7-E96C2D24EC30}" sibTransId="{3FE2722C-681A-462A-80B9-118063B50323}"/>
    <dgm:cxn modelId="{0CF4584D-985A-4175-90A5-579A92DE9ADB}" type="presOf" srcId="{5C43B2BD-E7A1-4BA9-B181-852DCBFA5D34}" destId="{2E7E4B58-DB50-47E3-B0D1-B44F6E1CCBBC}" srcOrd="0" destOrd="0" presId="urn:microsoft.com/office/officeart/2005/8/layout/arrow5"/>
    <dgm:cxn modelId="{81F646C5-D970-4DBD-B874-E1F3F854C873}" type="presOf" srcId="{96C2F33C-B662-4A78-ABD0-D6706F3A8BF7}" destId="{41C53D66-37A6-49CB-A7A5-6BE65ED6217E}" srcOrd="0" destOrd="0" presId="urn:microsoft.com/office/officeart/2005/8/layout/arrow5"/>
    <dgm:cxn modelId="{495F100F-3B83-48AA-B1C2-7B01EF1C1A60}" type="presOf" srcId="{B8F3113E-7B0B-457A-A772-0950CC39637F}" destId="{9BA998A4-3E57-4361-A418-7320DD136406}" srcOrd="0" destOrd="0" presId="urn:microsoft.com/office/officeart/2005/8/layout/arrow5"/>
    <dgm:cxn modelId="{F49D0A23-774D-46E9-9CC1-07FCB23B4AA6}" type="presParOf" srcId="{9BA998A4-3E57-4361-A418-7320DD136406}" destId="{2E7E4B58-DB50-47E3-B0D1-B44F6E1CCBBC}" srcOrd="0" destOrd="0" presId="urn:microsoft.com/office/officeart/2005/8/layout/arrow5"/>
    <dgm:cxn modelId="{7CF424AF-3346-4142-A047-DD7D264CDBD6}" type="presParOf" srcId="{9BA998A4-3E57-4361-A418-7320DD136406}" destId="{41C53D66-37A6-49CB-A7A5-6BE65ED6217E}"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68FE07-E19C-4FDC-A85F-E8DBFF527A4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441F311-C057-4B73-8FB3-EC6D28CEB463}">
      <dgm:prSet phldrT="[Text]"/>
      <dgm:spPr/>
      <dgm:t>
        <a:bodyPr/>
        <a:lstStyle/>
        <a:p>
          <a:r>
            <a:rPr lang="en-US" dirty="0" smtClean="0"/>
            <a:t>TEKANAN</a:t>
          </a:r>
          <a:endParaRPr lang="en-US" dirty="0"/>
        </a:p>
      </dgm:t>
    </dgm:pt>
    <dgm:pt modelId="{3AF4A102-8819-4C7A-B82C-EFB3308A367D}" type="parTrans" cxnId="{E5AB02FE-DD33-400D-A783-58A702B2DA52}">
      <dgm:prSet/>
      <dgm:spPr/>
      <dgm:t>
        <a:bodyPr/>
        <a:lstStyle/>
        <a:p>
          <a:endParaRPr lang="en-US"/>
        </a:p>
      </dgm:t>
    </dgm:pt>
    <dgm:pt modelId="{DD71894E-C6EF-4D2E-B4F6-F502D3F3E435}" type="sibTrans" cxnId="{E5AB02FE-DD33-400D-A783-58A702B2DA52}">
      <dgm:prSet/>
      <dgm:spPr/>
      <dgm:t>
        <a:bodyPr/>
        <a:lstStyle/>
        <a:p>
          <a:endParaRPr lang="en-US"/>
        </a:p>
      </dgm:t>
    </dgm:pt>
    <dgm:pt modelId="{156986C6-99E3-4322-A6D1-B5C61BCF630E}">
      <dgm:prSet phldrT="[Text]"/>
      <dgm:spPr/>
      <dgm:t>
        <a:bodyPr/>
        <a:lstStyle/>
        <a:p>
          <a:r>
            <a:rPr lang="en-US" dirty="0" smtClean="0"/>
            <a:t>PANJANG</a:t>
          </a:r>
          <a:endParaRPr lang="en-US" dirty="0"/>
        </a:p>
      </dgm:t>
    </dgm:pt>
    <dgm:pt modelId="{27B60A6A-6467-4306-97AD-D367B962D7A8}" type="parTrans" cxnId="{2E2CEE51-15F2-4061-98AF-6FE158C8C216}">
      <dgm:prSet/>
      <dgm:spPr/>
      <dgm:t>
        <a:bodyPr/>
        <a:lstStyle/>
        <a:p>
          <a:endParaRPr lang="en-US"/>
        </a:p>
      </dgm:t>
    </dgm:pt>
    <dgm:pt modelId="{676B7F67-A5DE-4CAA-A670-366A80B5EAF6}" type="sibTrans" cxnId="{2E2CEE51-15F2-4061-98AF-6FE158C8C216}">
      <dgm:prSet/>
      <dgm:spPr/>
      <dgm:t>
        <a:bodyPr/>
        <a:lstStyle/>
        <a:p>
          <a:endParaRPr lang="en-US"/>
        </a:p>
      </dgm:t>
    </dgm:pt>
    <dgm:pt modelId="{E0054EF8-3C33-4D24-987E-18051040EED4}">
      <dgm:prSet phldrT="[Text]"/>
      <dgm:spPr/>
      <dgm:t>
        <a:bodyPr/>
        <a:lstStyle/>
        <a:p>
          <a:r>
            <a:rPr lang="en-US" dirty="0" smtClean="0"/>
            <a:t>BUNYI</a:t>
          </a:r>
          <a:endParaRPr lang="en-US" dirty="0"/>
        </a:p>
      </dgm:t>
    </dgm:pt>
    <dgm:pt modelId="{4CC114E3-6A3A-4B4E-B8B6-049A7B9EEA35}" type="parTrans" cxnId="{B9F37D8D-CC73-453C-BC63-917BF287D049}">
      <dgm:prSet/>
      <dgm:spPr/>
      <dgm:t>
        <a:bodyPr/>
        <a:lstStyle/>
        <a:p>
          <a:endParaRPr lang="en-US"/>
        </a:p>
      </dgm:t>
    </dgm:pt>
    <dgm:pt modelId="{56465420-D57F-4099-82E4-3AF7D6155CE9}" type="sibTrans" cxnId="{B9F37D8D-CC73-453C-BC63-917BF287D049}">
      <dgm:prSet/>
      <dgm:spPr/>
      <dgm:t>
        <a:bodyPr/>
        <a:lstStyle/>
        <a:p>
          <a:endParaRPr lang="en-US"/>
        </a:p>
      </dgm:t>
    </dgm:pt>
    <dgm:pt modelId="{5CB52D50-1659-4717-9D6C-D6A335298AC5}">
      <dgm:prSet phldrT="[Text]"/>
      <dgm:spPr/>
      <dgm:t>
        <a:bodyPr/>
        <a:lstStyle/>
        <a:p>
          <a:r>
            <a:rPr lang="en-US" dirty="0" smtClean="0"/>
            <a:t>INTONASI</a:t>
          </a:r>
          <a:endParaRPr lang="en-US" dirty="0"/>
        </a:p>
      </dgm:t>
    </dgm:pt>
    <dgm:pt modelId="{C32880B4-8978-4FCD-989F-05B25E53ABBF}" type="parTrans" cxnId="{CCB7A626-BDCF-4CB9-AA69-D12403A0E4CA}">
      <dgm:prSet/>
      <dgm:spPr/>
      <dgm:t>
        <a:bodyPr/>
        <a:lstStyle/>
        <a:p>
          <a:endParaRPr lang="en-US"/>
        </a:p>
      </dgm:t>
    </dgm:pt>
    <dgm:pt modelId="{99E60DFF-9208-4B2B-A85A-608339C7C200}" type="sibTrans" cxnId="{CCB7A626-BDCF-4CB9-AA69-D12403A0E4CA}">
      <dgm:prSet/>
      <dgm:spPr/>
      <dgm:t>
        <a:bodyPr/>
        <a:lstStyle/>
        <a:p>
          <a:endParaRPr lang="en-US"/>
        </a:p>
      </dgm:t>
    </dgm:pt>
    <dgm:pt modelId="{5CCF4450-629D-4B68-A782-8091A81D74B0}">
      <dgm:prSet phldrT="[Text]"/>
      <dgm:spPr/>
      <dgm:t>
        <a:bodyPr/>
        <a:lstStyle/>
        <a:p>
          <a:r>
            <a:rPr lang="en-US" dirty="0" smtClean="0"/>
            <a:t>RITME</a:t>
          </a:r>
          <a:endParaRPr lang="en-US" dirty="0"/>
        </a:p>
      </dgm:t>
    </dgm:pt>
    <dgm:pt modelId="{AD7734F1-9ABD-4BB7-AAB8-0DAFB89681EB}" type="parTrans" cxnId="{D0DA8245-3EBC-4243-B0C9-1D672C7C380F}">
      <dgm:prSet/>
      <dgm:spPr/>
    </dgm:pt>
    <dgm:pt modelId="{0BD6CF85-4880-4E90-BF63-64C8523661F4}" type="sibTrans" cxnId="{D0DA8245-3EBC-4243-B0C9-1D672C7C380F}">
      <dgm:prSet/>
      <dgm:spPr/>
    </dgm:pt>
    <dgm:pt modelId="{5F1DE7D5-D4F8-4B51-92EB-AC92FAC8D3E7}" type="pres">
      <dgm:prSet presAssocID="{EF68FE07-E19C-4FDC-A85F-E8DBFF527A45}" presName="diagram" presStyleCnt="0">
        <dgm:presLayoutVars>
          <dgm:dir/>
          <dgm:resizeHandles val="exact"/>
        </dgm:presLayoutVars>
      </dgm:prSet>
      <dgm:spPr/>
    </dgm:pt>
    <dgm:pt modelId="{81DBA8CD-A77F-4F82-BA7A-CAA25BFBE0A4}" type="pres">
      <dgm:prSet presAssocID="{D441F311-C057-4B73-8FB3-EC6D28CEB463}" presName="node" presStyleLbl="node1" presStyleIdx="0" presStyleCnt="5">
        <dgm:presLayoutVars>
          <dgm:bulletEnabled val="1"/>
        </dgm:presLayoutVars>
      </dgm:prSet>
      <dgm:spPr/>
    </dgm:pt>
    <dgm:pt modelId="{D5EA094D-7EC0-4B49-B086-8A4CE612C7C6}" type="pres">
      <dgm:prSet presAssocID="{DD71894E-C6EF-4D2E-B4F6-F502D3F3E435}" presName="sibTrans" presStyleCnt="0"/>
      <dgm:spPr/>
    </dgm:pt>
    <dgm:pt modelId="{13EC95E1-72D6-4999-A3D4-76286F7D6099}" type="pres">
      <dgm:prSet presAssocID="{156986C6-99E3-4322-A6D1-B5C61BCF630E}" presName="node" presStyleLbl="node1" presStyleIdx="1" presStyleCnt="5">
        <dgm:presLayoutVars>
          <dgm:bulletEnabled val="1"/>
        </dgm:presLayoutVars>
      </dgm:prSet>
      <dgm:spPr/>
    </dgm:pt>
    <dgm:pt modelId="{136AEF6D-9101-4BF8-B5BE-8E4B102DCB31}" type="pres">
      <dgm:prSet presAssocID="{676B7F67-A5DE-4CAA-A670-366A80B5EAF6}" presName="sibTrans" presStyleCnt="0"/>
      <dgm:spPr/>
    </dgm:pt>
    <dgm:pt modelId="{66C929C7-99F7-489E-A60E-6E4C0846627C}" type="pres">
      <dgm:prSet presAssocID="{E0054EF8-3C33-4D24-987E-18051040EED4}" presName="node" presStyleLbl="node1" presStyleIdx="2" presStyleCnt="5">
        <dgm:presLayoutVars>
          <dgm:bulletEnabled val="1"/>
        </dgm:presLayoutVars>
      </dgm:prSet>
      <dgm:spPr/>
    </dgm:pt>
    <dgm:pt modelId="{F5CB3982-4BA9-41D5-B703-E91412DC7A76}" type="pres">
      <dgm:prSet presAssocID="{56465420-D57F-4099-82E4-3AF7D6155CE9}" presName="sibTrans" presStyleCnt="0"/>
      <dgm:spPr/>
    </dgm:pt>
    <dgm:pt modelId="{35EC987E-A4A9-4359-A4A7-3F6E3B6C4C0E}" type="pres">
      <dgm:prSet presAssocID="{5CB52D50-1659-4717-9D6C-D6A335298AC5}" presName="node" presStyleLbl="node1" presStyleIdx="3" presStyleCnt="5">
        <dgm:presLayoutVars>
          <dgm:bulletEnabled val="1"/>
        </dgm:presLayoutVars>
      </dgm:prSet>
      <dgm:spPr/>
    </dgm:pt>
    <dgm:pt modelId="{2B3AEF31-F410-43BE-A195-51772A6AB425}" type="pres">
      <dgm:prSet presAssocID="{99E60DFF-9208-4B2B-A85A-608339C7C200}" presName="sibTrans" presStyleCnt="0"/>
      <dgm:spPr/>
    </dgm:pt>
    <dgm:pt modelId="{D6D2FC92-7EB9-4602-BD99-7A28D73C0012}" type="pres">
      <dgm:prSet presAssocID="{5CCF4450-629D-4B68-A782-8091A81D74B0}" presName="node" presStyleLbl="node1" presStyleIdx="4" presStyleCnt="5">
        <dgm:presLayoutVars>
          <dgm:bulletEnabled val="1"/>
        </dgm:presLayoutVars>
      </dgm:prSet>
      <dgm:spPr/>
      <dgm:t>
        <a:bodyPr/>
        <a:lstStyle/>
        <a:p>
          <a:endParaRPr lang="en-US"/>
        </a:p>
      </dgm:t>
    </dgm:pt>
  </dgm:ptLst>
  <dgm:cxnLst>
    <dgm:cxn modelId="{7CA7B8B9-C7F1-4901-9EB5-6CDA50E7A976}" type="presOf" srcId="{5CCF4450-629D-4B68-A782-8091A81D74B0}" destId="{D6D2FC92-7EB9-4602-BD99-7A28D73C0012}" srcOrd="0" destOrd="0" presId="urn:microsoft.com/office/officeart/2005/8/layout/default"/>
    <dgm:cxn modelId="{E5AB02FE-DD33-400D-A783-58A702B2DA52}" srcId="{EF68FE07-E19C-4FDC-A85F-E8DBFF527A45}" destId="{D441F311-C057-4B73-8FB3-EC6D28CEB463}" srcOrd="0" destOrd="0" parTransId="{3AF4A102-8819-4C7A-B82C-EFB3308A367D}" sibTransId="{DD71894E-C6EF-4D2E-B4F6-F502D3F3E435}"/>
    <dgm:cxn modelId="{D0DA8245-3EBC-4243-B0C9-1D672C7C380F}" srcId="{EF68FE07-E19C-4FDC-A85F-E8DBFF527A45}" destId="{5CCF4450-629D-4B68-A782-8091A81D74B0}" srcOrd="4" destOrd="0" parTransId="{AD7734F1-9ABD-4BB7-AAB8-0DAFB89681EB}" sibTransId="{0BD6CF85-4880-4E90-BF63-64C8523661F4}"/>
    <dgm:cxn modelId="{2E2CEE51-15F2-4061-98AF-6FE158C8C216}" srcId="{EF68FE07-E19C-4FDC-A85F-E8DBFF527A45}" destId="{156986C6-99E3-4322-A6D1-B5C61BCF630E}" srcOrd="1" destOrd="0" parTransId="{27B60A6A-6467-4306-97AD-D367B962D7A8}" sibTransId="{676B7F67-A5DE-4CAA-A670-366A80B5EAF6}"/>
    <dgm:cxn modelId="{CCB7A626-BDCF-4CB9-AA69-D12403A0E4CA}" srcId="{EF68FE07-E19C-4FDC-A85F-E8DBFF527A45}" destId="{5CB52D50-1659-4717-9D6C-D6A335298AC5}" srcOrd="3" destOrd="0" parTransId="{C32880B4-8978-4FCD-989F-05B25E53ABBF}" sibTransId="{99E60DFF-9208-4B2B-A85A-608339C7C200}"/>
    <dgm:cxn modelId="{09879A2E-18C9-4D3D-8B56-3E710BBF7C74}" type="presOf" srcId="{EF68FE07-E19C-4FDC-A85F-E8DBFF527A45}" destId="{5F1DE7D5-D4F8-4B51-92EB-AC92FAC8D3E7}" srcOrd="0" destOrd="0" presId="urn:microsoft.com/office/officeart/2005/8/layout/default"/>
    <dgm:cxn modelId="{8F43859F-E7E6-4D3D-BEE7-73C190BC4A62}" type="presOf" srcId="{D441F311-C057-4B73-8FB3-EC6D28CEB463}" destId="{81DBA8CD-A77F-4F82-BA7A-CAA25BFBE0A4}" srcOrd="0" destOrd="0" presId="urn:microsoft.com/office/officeart/2005/8/layout/default"/>
    <dgm:cxn modelId="{987AB593-4E21-48D7-9576-8CA9A87BF2BF}" type="presOf" srcId="{5CB52D50-1659-4717-9D6C-D6A335298AC5}" destId="{35EC987E-A4A9-4359-A4A7-3F6E3B6C4C0E}" srcOrd="0" destOrd="0" presId="urn:microsoft.com/office/officeart/2005/8/layout/default"/>
    <dgm:cxn modelId="{1BC33C25-C701-4BC7-A662-95211BE365AF}" type="presOf" srcId="{E0054EF8-3C33-4D24-987E-18051040EED4}" destId="{66C929C7-99F7-489E-A60E-6E4C0846627C}" srcOrd="0" destOrd="0" presId="urn:microsoft.com/office/officeart/2005/8/layout/default"/>
    <dgm:cxn modelId="{FC2A4794-AD9B-4747-9AC7-4C2BF3824E2C}" type="presOf" srcId="{156986C6-99E3-4322-A6D1-B5C61BCF630E}" destId="{13EC95E1-72D6-4999-A3D4-76286F7D6099}" srcOrd="0" destOrd="0" presId="urn:microsoft.com/office/officeart/2005/8/layout/default"/>
    <dgm:cxn modelId="{B9F37D8D-CC73-453C-BC63-917BF287D049}" srcId="{EF68FE07-E19C-4FDC-A85F-E8DBFF527A45}" destId="{E0054EF8-3C33-4D24-987E-18051040EED4}" srcOrd="2" destOrd="0" parTransId="{4CC114E3-6A3A-4B4E-B8B6-049A7B9EEA35}" sibTransId="{56465420-D57F-4099-82E4-3AF7D6155CE9}"/>
    <dgm:cxn modelId="{53F88EA9-8D97-45CD-9736-98E37BE43DA5}" type="presParOf" srcId="{5F1DE7D5-D4F8-4B51-92EB-AC92FAC8D3E7}" destId="{81DBA8CD-A77F-4F82-BA7A-CAA25BFBE0A4}" srcOrd="0" destOrd="0" presId="urn:microsoft.com/office/officeart/2005/8/layout/default"/>
    <dgm:cxn modelId="{EDC7B310-FD5D-487F-8BE5-FA281BF3E7A2}" type="presParOf" srcId="{5F1DE7D5-D4F8-4B51-92EB-AC92FAC8D3E7}" destId="{D5EA094D-7EC0-4B49-B086-8A4CE612C7C6}" srcOrd="1" destOrd="0" presId="urn:microsoft.com/office/officeart/2005/8/layout/default"/>
    <dgm:cxn modelId="{B10FB476-D1AC-49B8-B521-2ABC40F92565}" type="presParOf" srcId="{5F1DE7D5-D4F8-4B51-92EB-AC92FAC8D3E7}" destId="{13EC95E1-72D6-4999-A3D4-76286F7D6099}" srcOrd="2" destOrd="0" presId="urn:microsoft.com/office/officeart/2005/8/layout/default"/>
    <dgm:cxn modelId="{EE2D85CE-46FE-40DF-B962-A48F1D9A238D}" type="presParOf" srcId="{5F1DE7D5-D4F8-4B51-92EB-AC92FAC8D3E7}" destId="{136AEF6D-9101-4BF8-B5BE-8E4B102DCB31}" srcOrd="3" destOrd="0" presId="urn:microsoft.com/office/officeart/2005/8/layout/default"/>
    <dgm:cxn modelId="{D31D8739-BD62-4749-BF93-D23B144E09C4}" type="presParOf" srcId="{5F1DE7D5-D4F8-4B51-92EB-AC92FAC8D3E7}" destId="{66C929C7-99F7-489E-A60E-6E4C0846627C}" srcOrd="4" destOrd="0" presId="urn:microsoft.com/office/officeart/2005/8/layout/default"/>
    <dgm:cxn modelId="{708C8639-E7F9-4878-9C3E-CF8BACA9F16D}" type="presParOf" srcId="{5F1DE7D5-D4F8-4B51-92EB-AC92FAC8D3E7}" destId="{F5CB3982-4BA9-41D5-B703-E91412DC7A76}" srcOrd="5" destOrd="0" presId="urn:microsoft.com/office/officeart/2005/8/layout/default"/>
    <dgm:cxn modelId="{75F45D7D-AF88-4909-8305-9ACECDA37572}" type="presParOf" srcId="{5F1DE7D5-D4F8-4B51-92EB-AC92FAC8D3E7}" destId="{35EC987E-A4A9-4359-A4A7-3F6E3B6C4C0E}" srcOrd="6" destOrd="0" presId="urn:microsoft.com/office/officeart/2005/8/layout/default"/>
    <dgm:cxn modelId="{FF98B6C2-23F1-46FC-976B-4B06204AC147}" type="presParOf" srcId="{5F1DE7D5-D4F8-4B51-92EB-AC92FAC8D3E7}" destId="{2B3AEF31-F410-43BE-A195-51772A6AB425}" srcOrd="7" destOrd="0" presId="urn:microsoft.com/office/officeart/2005/8/layout/default"/>
    <dgm:cxn modelId="{15D1FF4D-CCC3-41E7-A93C-C6A6D2DBC5B4}" type="presParOf" srcId="{5F1DE7D5-D4F8-4B51-92EB-AC92FAC8D3E7}" destId="{D6D2FC92-7EB9-4602-BD99-7A28D73C001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FC7810-45B5-41F9-95B6-A5EC7A0BBD76}" type="doc">
      <dgm:prSet loTypeId="urn:microsoft.com/office/officeart/2005/8/layout/chevron2" loCatId="process" qsTypeId="urn:microsoft.com/office/officeart/2005/8/quickstyle/simple1" qsCatId="simple" csTypeId="urn:microsoft.com/office/officeart/2005/8/colors/colorful2" csCatId="colorful" phldr="1"/>
      <dgm:spPr/>
      <dgm:t>
        <a:bodyPr/>
        <a:lstStyle/>
        <a:p>
          <a:endParaRPr lang="en-US"/>
        </a:p>
      </dgm:t>
    </dgm:pt>
    <dgm:pt modelId="{3F2CCCC7-92B6-4F34-9B08-8C7D50FC3CA9}">
      <dgm:prSet phldrT="[Text]"/>
      <dgm:spPr/>
      <dgm:t>
        <a:bodyPr/>
        <a:lstStyle/>
        <a:p>
          <a:r>
            <a:rPr lang="en-US" dirty="0" err="1" smtClean="0"/>
            <a:t>titik</a:t>
          </a:r>
          <a:endParaRPr lang="en-US" dirty="0"/>
        </a:p>
      </dgm:t>
    </dgm:pt>
    <dgm:pt modelId="{5A399BF4-6C18-4D44-A972-8009BB247025}" type="parTrans" cxnId="{F4E785EA-2DA9-4C53-B7C6-49373867F868}">
      <dgm:prSet/>
      <dgm:spPr/>
      <dgm:t>
        <a:bodyPr/>
        <a:lstStyle/>
        <a:p>
          <a:endParaRPr lang="en-US"/>
        </a:p>
      </dgm:t>
    </dgm:pt>
    <dgm:pt modelId="{728DB4FB-76B9-484A-923C-C694137ABE51}" type="sibTrans" cxnId="{F4E785EA-2DA9-4C53-B7C6-49373867F868}">
      <dgm:prSet/>
      <dgm:spPr/>
      <dgm:t>
        <a:bodyPr/>
        <a:lstStyle/>
        <a:p>
          <a:endParaRPr lang="en-US"/>
        </a:p>
      </dgm:t>
    </dgm:pt>
    <dgm:pt modelId="{B2167C09-A4C9-4E14-97E7-7F4590EA33DA}">
      <dgm:prSet phldrT="[Text]"/>
      <dgm:spPr/>
      <dgm:t>
        <a:bodyPr/>
        <a:lstStyle/>
        <a:p>
          <a:r>
            <a:rPr lang="en-US" dirty="0" err="1" smtClean="0"/>
            <a:t>Dia</a:t>
          </a:r>
          <a:r>
            <a:rPr lang="en-US" dirty="0" smtClean="0"/>
            <a:t> </a:t>
          </a:r>
          <a:r>
            <a:rPr lang="en-US" dirty="0" err="1" smtClean="0"/>
            <a:t>dapat</a:t>
          </a:r>
          <a:r>
            <a:rPr lang="en-US" dirty="0" smtClean="0"/>
            <a:t> </a:t>
          </a:r>
          <a:r>
            <a:rPr lang="en-US" dirty="0" err="1" smtClean="0"/>
            <a:t>pergi</a:t>
          </a:r>
          <a:r>
            <a:rPr lang="en-US" dirty="0" smtClean="0"/>
            <a:t>.</a:t>
          </a:r>
          <a:endParaRPr lang="en-US" dirty="0"/>
        </a:p>
      </dgm:t>
    </dgm:pt>
    <dgm:pt modelId="{3927C605-567E-4D9A-9302-68B49A529331}" type="parTrans" cxnId="{85AA9B9E-660A-4B0A-979C-4815D01E886D}">
      <dgm:prSet/>
      <dgm:spPr/>
      <dgm:t>
        <a:bodyPr/>
        <a:lstStyle/>
        <a:p>
          <a:endParaRPr lang="en-US"/>
        </a:p>
      </dgm:t>
    </dgm:pt>
    <dgm:pt modelId="{5F60E823-1526-4885-95F5-C0D32FCD0299}" type="sibTrans" cxnId="{85AA9B9E-660A-4B0A-979C-4815D01E886D}">
      <dgm:prSet/>
      <dgm:spPr/>
      <dgm:t>
        <a:bodyPr/>
        <a:lstStyle/>
        <a:p>
          <a:endParaRPr lang="en-US"/>
        </a:p>
      </dgm:t>
    </dgm:pt>
    <dgm:pt modelId="{EB7A821D-4982-41F6-9763-371F7F6E98DF}">
      <dgm:prSet phldrT="[Text]"/>
      <dgm:spPr/>
      <dgm:t>
        <a:bodyPr/>
        <a:lstStyle/>
        <a:p>
          <a:r>
            <a:rPr lang="en-US" dirty="0" err="1" smtClean="0"/>
            <a:t>tanda</a:t>
          </a:r>
          <a:r>
            <a:rPr lang="en-US" dirty="0" smtClean="0"/>
            <a:t> </a:t>
          </a:r>
          <a:r>
            <a:rPr lang="en-US" dirty="0" err="1" smtClean="0"/>
            <a:t>tanya</a:t>
          </a:r>
          <a:endParaRPr lang="en-US" dirty="0"/>
        </a:p>
      </dgm:t>
    </dgm:pt>
    <dgm:pt modelId="{F0A7A42D-36D8-4664-9612-ECF74F91D845}" type="parTrans" cxnId="{1726725B-4857-472C-9603-709FB7F3BF08}">
      <dgm:prSet/>
      <dgm:spPr/>
      <dgm:t>
        <a:bodyPr/>
        <a:lstStyle/>
        <a:p>
          <a:endParaRPr lang="en-US"/>
        </a:p>
      </dgm:t>
    </dgm:pt>
    <dgm:pt modelId="{66BC1205-2CF2-46C5-9ABE-06DB1B4C4AA5}" type="sibTrans" cxnId="{1726725B-4857-472C-9603-709FB7F3BF08}">
      <dgm:prSet/>
      <dgm:spPr/>
      <dgm:t>
        <a:bodyPr/>
        <a:lstStyle/>
        <a:p>
          <a:endParaRPr lang="en-US"/>
        </a:p>
      </dgm:t>
    </dgm:pt>
    <dgm:pt modelId="{21334354-A040-4672-897B-F594E059B671}">
      <dgm:prSet phldrT="[Text]"/>
      <dgm:spPr/>
      <dgm:t>
        <a:bodyPr/>
        <a:lstStyle/>
        <a:p>
          <a:r>
            <a:rPr lang="en-US" dirty="0" err="1" smtClean="0"/>
            <a:t>Dia</a:t>
          </a:r>
          <a:r>
            <a:rPr lang="en-US" dirty="0" smtClean="0"/>
            <a:t> </a:t>
          </a:r>
          <a:r>
            <a:rPr lang="en-US" dirty="0" err="1" smtClean="0"/>
            <a:t>dapat</a:t>
          </a:r>
          <a:r>
            <a:rPr lang="en-US" dirty="0" smtClean="0"/>
            <a:t> </a:t>
          </a:r>
          <a:r>
            <a:rPr lang="en-US" dirty="0" err="1" smtClean="0"/>
            <a:t>pergi</a:t>
          </a:r>
          <a:r>
            <a:rPr lang="en-US" dirty="0" smtClean="0"/>
            <a:t>?</a:t>
          </a:r>
          <a:endParaRPr lang="en-US" dirty="0"/>
        </a:p>
      </dgm:t>
    </dgm:pt>
    <dgm:pt modelId="{0A7F5451-E46A-42D7-9ADA-247CD226A61D}" type="parTrans" cxnId="{73688FF0-7C01-4AC4-A659-6B7A990687B1}">
      <dgm:prSet/>
      <dgm:spPr/>
      <dgm:t>
        <a:bodyPr/>
        <a:lstStyle/>
        <a:p>
          <a:endParaRPr lang="en-US"/>
        </a:p>
      </dgm:t>
    </dgm:pt>
    <dgm:pt modelId="{2168D17B-2F88-4B27-B3BC-2AC28834EAF5}" type="sibTrans" cxnId="{73688FF0-7C01-4AC4-A659-6B7A990687B1}">
      <dgm:prSet/>
      <dgm:spPr/>
      <dgm:t>
        <a:bodyPr/>
        <a:lstStyle/>
        <a:p>
          <a:endParaRPr lang="en-US"/>
        </a:p>
      </dgm:t>
    </dgm:pt>
    <dgm:pt modelId="{5DA69E76-D4FA-40C5-88C9-5AA868536B5D}">
      <dgm:prSet phldrT="[Text]"/>
      <dgm:spPr/>
      <dgm:t>
        <a:bodyPr/>
        <a:lstStyle/>
        <a:p>
          <a:r>
            <a:rPr lang="en-US" dirty="0" err="1" smtClean="0"/>
            <a:t>tanda</a:t>
          </a:r>
          <a:r>
            <a:rPr lang="en-US" dirty="0" smtClean="0"/>
            <a:t> </a:t>
          </a:r>
          <a:r>
            <a:rPr lang="en-US" dirty="0" err="1" smtClean="0"/>
            <a:t>seru</a:t>
          </a:r>
          <a:endParaRPr lang="en-US" dirty="0"/>
        </a:p>
      </dgm:t>
    </dgm:pt>
    <dgm:pt modelId="{E0BAD817-72C8-4277-895F-9D6414D95A80}" type="parTrans" cxnId="{00CC120E-5E8B-4487-8AE9-40C4843A42EA}">
      <dgm:prSet/>
      <dgm:spPr/>
      <dgm:t>
        <a:bodyPr/>
        <a:lstStyle/>
        <a:p>
          <a:endParaRPr lang="en-US"/>
        </a:p>
      </dgm:t>
    </dgm:pt>
    <dgm:pt modelId="{0741D318-21BF-4FA9-8093-C08F696DB997}" type="sibTrans" cxnId="{00CC120E-5E8B-4487-8AE9-40C4843A42EA}">
      <dgm:prSet/>
      <dgm:spPr/>
      <dgm:t>
        <a:bodyPr/>
        <a:lstStyle/>
        <a:p>
          <a:endParaRPr lang="en-US"/>
        </a:p>
      </dgm:t>
    </dgm:pt>
    <dgm:pt modelId="{17B6D12E-9884-4243-81F1-777E3E5583CA}">
      <dgm:prSet phldrT="[Text]"/>
      <dgm:spPr/>
      <dgm:t>
        <a:bodyPr/>
        <a:lstStyle/>
        <a:p>
          <a:r>
            <a:rPr lang="en-US" dirty="0" err="1" smtClean="0"/>
            <a:t>Dia</a:t>
          </a:r>
          <a:r>
            <a:rPr lang="en-US" dirty="0" smtClean="0"/>
            <a:t> </a:t>
          </a:r>
          <a:r>
            <a:rPr lang="en-US" dirty="0" err="1" smtClean="0"/>
            <a:t>dapat</a:t>
          </a:r>
          <a:r>
            <a:rPr lang="en-US" dirty="0" smtClean="0"/>
            <a:t> </a:t>
          </a:r>
          <a:r>
            <a:rPr lang="en-US" dirty="0" err="1" smtClean="0"/>
            <a:t>pergi</a:t>
          </a:r>
          <a:r>
            <a:rPr lang="en-US" dirty="0" smtClean="0"/>
            <a:t>!</a:t>
          </a:r>
          <a:endParaRPr lang="en-US" dirty="0"/>
        </a:p>
      </dgm:t>
    </dgm:pt>
    <dgm:pt modelId="{A9C2E5BD-CD01-4245-870B-1BA4F59E7C41}" type="parTrans" cxnId="{B00070AE-C060-4546-B60C-716DCD2172DF}">
      <dgm:prSet/>
      <dgm:spPr/>
      <dgm:t>
        <a:bodyPr/>
        <a:lstStyle/>
        <a:p>
          <a:endParaRPr lang="en-US"/>
        </a:p>
      </dgm:t>
    </dgm:pt>
    <dgm:pt modelId="{E4148BB1-1B21-46D0-85C7-FDFF0BE2C595}" type="sibTrans" cxnId="{B00070AE-C060-4546-B60C-716DCD2172DF}">
      <dgm:prSet/>
      <dgm:spPr/>
      <dgm:t>
        <a:bodyPr/>
        <a:lstStyle/>
        <a:p>
          <a:endParaRPr lang="en-US"/>
        </a:p>
      </dgm:t>
    </dgm:pt>
    <dgm:pt modelId="{B4502093-397F-4882-BBE6-A9D859557490}" type="pres">
      <dgm:prSet presAssocID="{5DFC7810-45B5-41F9-95B6-A5EC7A0BBD76}" presName="linearFlow" presStyleCnt="0">
        <dgm:presLayoutVars>
          <dgm:dir/>
          <dgm:animLvl val="lvl"/>
          <dgm:resizeHandles val="exact"/>
        </dgm:presLayoutVars>
      </dgm:prSet>
      <dgm:spPr/>
    </dgm:pt>
    <dgm:pt modelId="{2C91B955-BDBA-43C7-8E07-848EE49202E8}" type="pres">
      <dgm:prSet presAssocID="{3F2CCCC7-92B6-4F34-9B08-8C7D50FC3CA9}" presName="composite" presStyleCnt="0"/>
      <dgm:spPr/>
    </dgm:pt>
    <dgm:pt modelId="{127DAA90-19E8-44DF-BE70-2A89D9CD668C}" type="pres">
      <dgm:prSet presAssocID="{3F2CCCC7-92B6-4F34-9B08-8C7D50FC3CA9}" presName="parentText" presStyleLbl="alignNode1" presStyleIdx="0" presStyleCnt="3">
        <dgm:presLayoutVars>
          <dgm:chMax val="1"/>
          <dgm:bulletEnabled val="1"/>
        </dgm:presLayoutVars>
      </dgm:prSet>
      <dgm:spPr/>
    </dgm:pt>
    <dgm:pt modelId="{A3C3BCC7-3FED-4116-83B7-1EC00DCA1104}" type="pres">
      <dgm:prSet presAssocID="{3F2CCCC7-92B6-4F34-9B08-8C7D50FC3CA9}" presName="descendantText" presStyleLbl="alignAcc1" presStyleIdx="0" presStyleCnt="3">
        <dgm:presLayoutVars>
          <dgm:bulletEnabled val="1"/>
        </dgm:presLayoutVars>
      </dgm:prSet>
      <dgm:spPr/>
      <dgm:t>
        <a:bodyPr/>
        <a:lstStyle/>
        <a:p>
          <a:endParaRPr lang="en-US"/>
        </a:p>
      </dgm:t>
    </dgm:pt>
    <dgm:pt modelId="{F3B5558F-E43A-4185-86DA-31C61D611D3D}" type="pres">
      <dgm:prSet presAssocID="{728DB4FB-76B9-484A-923C-C694137ABE51}" presName="sp" presStyleCnt="0"/>
      <dgm:spPr/>
    </dgm:pt>
    <dgm:pt modelId="{D60813DC-D031-4A9A-816D-5825D1085E0B}" type="pres">
      <dgm:prSet presAssocID="{EB7A821D-4982-41F6-9763-371F7F6E98DF}" presName="composite" presStyleCnt="0"/>
      <dgm:spPr/>
    </dgm:pt>
    <dgm:pt modelId="{51FC45BB-EE21-4889-8A75-968EE0B95C30}" type="pres">
      <dgm:prSet presAssocID="{EB7A821D-4982-41F6-9763-371F7F6E98DF}" presName="parentText" presStyleLbl="alignNode1" presStyleIdx="1" presStyleCnt="3">
        <dgm:presLayoutVars>
          <dgm:chMax val="1"/>
          <dgm:bulletEnabled val="1"/>
        </dgm:presLayoutVars>
      </dgm:prSet>
      <dgm:spPr/>
      <dgm:t>
        <a:bodyPr/>
        <a:lstStyle/>
        <a:p>
          <a:endParaRPr lang="en-US"/>
        </a:p>
      </dgm:t>
    </dgm:pt>
    <dgm:pt modelId="{717A0B0A-8055-43D0-A2CC-2A3266677CA1}" type="pres">
      <dgm:prSet presAssocID="{EB7A821D-4982-41F6-9763-371F7F6E98DF}" presName="descendantText" presStyleLbl="alignAcc1" presStyleIdx="1" presStyleCnt="3">
        <dgm:presLayoutVars>
          <dgm:bulletEnabled val="1"/>
        </dgm:presLayoutVars>
      </dgm:prSet>
      <dgm:spPr/>
      <dgm:t>
        <a:bodyPr/>
        <a:lstStyle/>
        <a:p>
          <a:endParaRPr lang="en-US"/>
        </a:p>
      </dgm:t>
    </dgm:pt>
    <dgm:pt modelId="{D37414ED-A6B6-420B-9115-7D8B63F00FCC}" type="pres">
      <dgm:prSet presAssocID="{66BC1205-2CF2-46C5-9ABE-06DB1B4C4AA5}" presName="sp" presStyleCnt="0"/>
      <dgm:spPr/>
    </dgm:pt>
    <dgm:pt modelId="{52C283E2-4854-422F-A4C6-6DF9CF614434}" type="pres">
      <dgm:prSet presAssocID="{5DA69E76-D4FA-40C5-88C9-5AA868536B5D}" presName="composite" presStyleCnt="0"/>
      <dgm:spPr/>
    </dgm:pt>
    <dgm:pt modelId="{A9A334D0-E43A-410D-8548-ACD535DF77D3}" type="pres">
      <dgm:prSet presAssocID="{5DA69E76-D4FA-40C5-88C9-5AA868536B5D}" presName="parentText" presStyleLbl="alignNode1" presStyleIdx="2" presStyleCnt="3">
        <dgm:presLayoutVars>
          <dgm:chMax val="1"/>
          <dgm:bulletEnabled val="1"/>
        </dgm:presLayoutVars>
      </dgm:prSet>
      <dgm:spPr/>
      <dgm:t>
        <a:bodyPr/>
        <a:lstStyle/>
        <a:p>
          <a:endParaRPr lang="en-US"/>
        </a:p>
      </dgm:t>
    </dgm:pt>
    <dgm:pt modelId="{DEF6EF3C-3634-4E21-8070-3FF452EEE445}" type="pres">
      <dgm:prSet presAssocID="{5DA69E76-D4FA-40C5-88C9-5AA868536B5D}" presName="descendantText" presStyleLbl="alignAcc1" presStyleIdx="2" presStyleCnt="3">
        <dgm:presLayoutVars>
          <dgm:bulletEnabled val="1"/>
        </dgm:presLayoutVars>
      </dgm:prSet>
      <dgm:spPr/>
      <dgm:t>
        <a:bodyPr/>
        <a:lstStyle/>
        <a:p>
          <a:endParaRPr lang="en-US"/>
        </a:p>
      </dgm:t>
    </dgm:pt>
  </dgm:ptLst>
  <dgm:cxnLst>
    <dgm:cxn modelId="{8C3730B4-5DC7-4C87-8F6C-E95D80B820EB}" type="presOf" srcId="{B2167C09-A4C9-4E14-97E7-7F4590EA33DA}" destId="{A3C3BCC7-3FED-4116-83B7-1EC00DCA1104}" srcOrd="0" destOrd="0" presId="urn:microsoft.com/office/officeart/2005/8/layout/chevron2"/>
    <dgm:cxn modelId="{9E330A5D-005B-4D6C-A7C9-8D5288162A35}" type="presOf" srcId="{EB7A821D-4982-41F6-9763-371F7F6E98DF}" destId="{51FC45BB-EE21-4889-8A75-968EE0B95C30}" srcOrd="0" destOrd="0" presId="urn:microsoft.com/office/officeart/2005/8/layout/chevron2"/>
    <dgm:cxn modelId="{35475D9C-2B25-4D20-AAF5-5B91BDD1512E}" type="presOf" srcId="{5DFC7810-45B5-41F9-95B6-A5EC7A0BBD76}" destId="{B4502093-397F-4882-BBE6-A9D859557490}" srcOrd="0" destOrd="0" presId="urn:microsoft.com/office/officeart/2005/8/layout/chevron2"/>
    <dgm:cxn modelId="{1726725B-4857-472C-9603-709FB7F3BF08}" srcId="{5DFC7810-45B5-41F9-95B6-A5EC7A0BBD76}" destId="{EB7A821D-4982-41F6-9763-371F7F6E98DF}" srcOrd="1" destOrd="0" parTransId="{F0A7A42D-36D8-4664-9612-ECF74F91D845}" sibTransId="{66BC1205-2CF2-46C5-9ABE-06DB1B4C4AA5}"/>
    <dgm:cxn modelId="{E7E25601-6989-4075-BD71-A1863DAEFE97}" type="presOf" srcId="{3F2CCCC7-92B6-4F34-9B08-8C7D50FC3CA9}" destId="{127DAA90-19E8-44DF-BE70-2A89D9CD668C}" srcOrd="0" destOrd="0" presId="urn:microsoft.com/office/officeart/2005/8/layout/chevron2"/>
    <dgm:cxn modelId="{B00070AE-C060-4546-B60C-716DCD2172DF}" srcId="{5DA69E76-D4FA-40C5-88C9-5AA868536B5D}" destId="{17B6D12E-9884-4243-81F1-777E3E5583CA}" srcOrd="0" destOrd="0" parTransId="{A9C2E5BD-CD01-4245-870B-1BA4F59E7C41}" sibTransId="{E4148BB1-1B21-46D0-85C7-FDFF0BE2C595}"/>
    <dgm:cxn modelId="{0A9DE3AC-57C3-4D52-B3C6-05349F508998}" type="presOf" srcId="{21334354-A040-4672-897B-F594E059B671}" destId="{717A0B0A-8055-43D0-A2CC-2A3266677CA1}" srcOrd="0" destOrd="0" presId="urn:microsoft.com/office/officeart/2005/8/layout/chevron2"/>
    <dgm:cxn modelId="{73688FF0-7C01-4AC4-A659-6B7A990687B1}" srcId="{EB7A821D-4982-41F6-9763-371F7F6E98DF}" destId="{21334354-A040-4672-897B-F594E059B671}" srcOrd="0" destOrd="0" parTransId="{0A7F5451-E46A-42D7-9ADA-247CD226A61D}" sibTransId="{2168D17B-2F88-4B27-B3BC-2AC28834EAF5}"/>
    <dgm:cxn modelId="{F4E785EA-2DA9-4C53-B7C6-49373867F868}" srcId="{5DFC7810-45B5-41F9-95B6-A5EC7A0BBD76}" destId="{3F2CCCC7-92B6-4F34-9B08-8C7D50FC3CA9}" srcOrd="0" destOrd="0" parTransId="{5A399BF4-6C18-4D44-A972-8009BB247025}" sibTransId="{728DB4FB-76B9-484A-923C-C694137ABE51}"/>
    <dgm:cxn modelId="{00CC120E-5E8B-4487-8AE9-40C4843A42EA}" srcId="{5DFC7810-45B5-41F9-95B6-A5EC7A0BBD76}" destId="{5DA69E76-D4FA-40C5-88C9-5AA868536B5D}" srcOrd="2" destOrd="0" parTransId="{E0BAD817-72C8-4277-895F-9D6414D95A80}" sibTransId="{0741D318-21BF-4FA9-8093-C08F696DB997}"/>
    <dgm:cxn modelId="{85AA9B9E-660A-4B0A-979C-4815D01E886D}" srcId="{3F2CCCC7-92B6-4F34-9B08-8C7D50FC3CA9}" destId="{B2167C09-A4C9-4E14-97E7-7F4590EA33DA}" srcOrd="0" destOrd="0" parTransId="{3927C605-567E-4D9A-9302-68B49A529331}" sibTransId="{5F60E823-1526-4885-95F5-C0D32FCD0299}"/>
    <dgm:cxn modelId="{F012FC18-CC7C-4E15-B186-F2ECA97C45B4}" type="presOf" srcId="{17B6D12E-9884-4243-81F1-777E3E5583CA}" destId="{DEF6EF3C-3634-4E21-8070-3FF452EEE445}" srcOrd="0" destOrd="0" presId="urn:microsoft.com/office/officeart/2005/8/layout/chevron2"/>
    <dgm:cxn modelId="{A0E3BC66-B5EA-4547-A15C-79A29015F60B}" type="presOf" srcId="{5DA69E76-D4FA-40C5-88C9-5AA868536B5D}" destId="{A9A334D0-E43A-410D-8548-ACD535DF77D3}" srcOrd="0" destOrd="0" presId="urn:microsoft.com/office/officeart/2005/8/layout/chevron2"/>
    <dgm:cxn modelId="{DE104562-E632-4BE7-B956-38A4C0A91811}" type="presParOf" srcId="{B4502093-397F-4882-BBE6-A9D859557490}" destId="{2C91B955-BDBA-43C7-8E07-848EE49202E8}" srcOrd="0" destOrd="0" presId="urn:microsoft.com/office/officeart/2005/8/layout/chevron2"/>
    <dgm:cxn modelId="{5DAF9843-5DEC-4673-9EFC-7062793AA98E}" type="presParOf" srcId="{2C91B955-BDBA-43C7-8E07-848EE49202E8}" destId="{127DAA90-19E8-44DF-BE70-2A89D9CD668C}" srcOrd="0" destOrd="0" presId="urn:microsoft.com/office/officeart/2005/8/layout/chevron2"/>
    <dgm:cxn modelId="{F0D976A1-B5BA-40AC-B130-F8CBCDEB3F1E}" type="presParOf" srcId="{2C91B955-BDBA-43C7-8E07-848EE49202E8}" destId="{A3C3BCC7-3FED-4116-83B7-1EC00DCA1104}" srcOrd="1" destOrd="0" presId="urn:microsoft.com/office/officeart/2005/8/layout/chevron2"/>
    <dgm:cxn modelId="{19E6D4A4-4557-4087-B977-888379E889CB}" type="presParOf" srcId="{B4502093-397F-4882-BBE6-A9D859557490}" destId="{F3B5558F-E43A-4185-86DA-31C61D611D3D}" srcOrd="1" destOrd="0" presId="urn:microsoft.com/office/officeart/2005/8/layout/chevron2"/>
    <dgm:cxn modelId="{2A705B3D-C2EF-44AE-B33B-89F5E4FD33C5}" type="presParOf" srcId="{B4502093-397F-4882-BBE6-A9D859557490}" destId="{D60813DC-D031-4A9A-816D-5825D1085E0B}" srcOrd="2" destOrd="0" presId="urn:microsoft.com/office/officeart/2005/8/layout/chevron2"/>
    <dgm:cxn modelId="{5BD9D5EF-2EBE-47D2-B018-1288B86BD969}" type="presParOf" srcId="{D60813DC-D031-4A9A-816D-5825D1085E0B}" destId="{51FC45BB-EE21-4889-8A75-968EE0B95C30}" srcOrd="0" destOrd="0" presId="urn:microsoft.com/office/officeart/2005/8/layout/chevron2"/>
    <dgm:cxn modelId="{DE24BFFA-BF62-411C-B350-7953E9ACDE52}" type="presParOf" srcId="{D60813DC-D031-4A9A-816D-5825D1085E0B}" destId="{717A0B0A-8055-43D0-A2CC-2A3266677CA1}" srcOrd="1" destOrd="0" presId="urn:microsoft.com/office/officeart/2005/8/layout/chevron2"/>
    <dgm:cxn modelId="{5E7AA543-C469-4D0C-ABA7-0F3A0606343F}" type="presParOf" srcId="{B4502093-397F-4882-BBE6-A9D859557490}" destId="{D37414ED-A6B6-420B-9115-7D8B63F00FCC}" srcOrd="3" destOrd="0" presId="urn:microsoft.com/office/officeart/2005/8/layout/chevron2"/>
    <dgm:cxn modelId="{0324E48D-A6EF-4AC5-821D-9F14F0AF0065}" type="presParOf" srcId="{B4502093-397F-4882-BBE6-A9D859557490}" destId="{52C283E2-4854-422F-A4C6-6DF9CF614434}" srcOrd="4" destOrd="0" presId="urn:microsoft.com/office/officeart/2005/8/layout/chevron2"/>
    <dgm:cxn modelId="{530A2973-EF93-4FBA-85F6-E3C3E28198BC}" type="presParOf" srcId="{52C283E2-4854-422F-A4C6-6DF9CF614434}" destId="{A9A334D0-E43A-410D-8548-ACD535DF77D3}" srcOrd="0" destOrd="0" presId="urn:microsoft.com/office/officeart/2005/8/layout/chevron2"/>
    <dgm:cxn modelId="{46126C1C-E962-40F9-9EBA-BC03955509F3}" type="presParOf" srcId="{52C283E2-4854-422F-A4C6-6DF9CF614434}" destId="{DEF6EF3C-3634-4E21-8070-3FF452EEE44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2B3BD-A66D-4977-BC55-9EBD10F2CC19}">
      <dsp:nvSpPr>
        <dsp:cNvPr id="0" name=""/>
        <dsp:cNvSpPr/>
      </dsp:nvSpPr>
      <dsp:spPr>
        <a:xfrm>
          <a:off x="0" y="0"/>
          <a:ext cx="2362199" cy="175260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1. </a:t>
          </a:r>
          <a:r>
            <a:rPr lang="en-US" sz="2700" kern="1200" dirty="0" err="1" smtClean="0"/>
            <a:t>Bunyi</a:t>
          </a:r>
          <a:r>
            <a:rPr lang="en-US" sz="2700" kern="1200" dirty="0" smtClean="0"/>
            <a:t> yang </a:t>
          </a:r>
          <a:r>
            <a:rPr lang="en-US" sz="2700" kern="1200" dirty="0" err="1" smtClean="0"/>
            <a:t>dihasilkan</a:t>
          </a:r>
          <a:r>
            <a:rPr lang="en-US" sz="2700" kern="1200" dirty="0" smtClean="0"/>
            <a:t> </a:t>
          </a:r>
          <a:r>
            <a:rPr lang="en-US" sz="2700" kern="1200" dirty="0" err="1" smtClean="0"/>
            <a:t>alat</a:t>
          </a:r>
          <a:r>
            <a:rPr lang="en-US" sz="2700" kern="1200" dirty="0" smtClean="0"/>
            <a:t> </a:t>
          </a:r>
          <a:r>
            <a:rPr lang="en-US" sz="2700" kern="1200" dirty="0" err="1" smtClean="0"/>
            <a:t>ucap</a:t>
          </a:r>
          <a:r>
            <a:rPr lang="en-US" sz="2700" kern="1200" dirty="0" smtClean="0"/>
            <a:t> </a:t>
          </a:r>
          <a:r>
            <a:rPr lang="en-US" sz="2700" kern="1200" dirty="0" err="1" smtClean="0"/>
            <a:t>manusia</a:t>
          </a:r>
          <a:endParaRPr lang="en-US" sz="2700" kern="1200" dirty="0"/>
        </a:p>
      </dsp:txBody>
      <dsp:txXfrm>
        <a:off x="51332" y="51332"/>
        <a:ext cx="2259535" cy="1649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78E09-9BF1-4EAC-9E29-191A3D66100E}">
      <dsp:nvSpPr>
        <dsp:cNvPr id="0" name=""/>
        <dsp:cNvSpPr/>
      </dsp:nvSpPr>
      <dsp:spPr>
        <a:xfrm>
          <a:off x="762126" y="9"/>
          <a:ext cx="6095993" cy="102071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2. </a:t>
          </a:r>
          <a:r>
            <a:rPr lang="en-US" sz="3200" kern="1200" dirty="0" err="1" smtClean="0"/>
            <a:t>Vokal</a:t>
          </a:r>
          <a:r>
            <a:rPr lang="en-US" sz="3200" kern="1200" dirty="0" smtClean="0"/>
            <a:t> </a:t>
          </a:r>
          <a:r>
            <a:rPr lang="en-US" sz="3200" kern="1200" dirty="0" err="1" smtClean="0"/>
            <a:t>dan</a:t>
          </a:r>
          <a:r>
            <a:rPr lang="en-US" sz="3200" kern="1200" dirty="0" smtClean="0"/>
            <a:t> </a:t>
          </a:r>
          <a:r>
            <a:rPr lang="en-US" sz="3200" kern="1200" dirty="0" err="1" smtClean="0"/>
            <a:t>Konsonan</a:t>
          </a:r>
          <a:endParaRPr lang="en-US" sz="3200" kern="1200" dirty="0"/>
        </a:p>
      </dsp:txBody>
      <dsp:txXfrm>
        <a:off x="811953" y="49836"/>
        <a:ext cx="5996339" cy="9210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E4B58-DB50-47E3-B0D1-B44F6E1CCBBC}">
      <dsp:nvSpPr>
        <dsp:cNvPr id="0" name=""/>
        <dsp:cNvSpPr/>
      </dsp:nvSpPr>
      <dsp:spPr>
        <a:xfrm rot="16200000">
          <a:off x="211718" y="188716"/>
          <a:ext cx="4002285" cy="4002285"/>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solidFill>
                <a:schemeClr val="tx1"/>
              </a:solidFill>
            </a:rPr>
            <a:t>Dalam</a:t>
          </a:r>
          <a:r>
            <a:rPr lang="en-US" sz="1500" kern="1200" dirty="0" smtClean="0">
              <a:solidFill>
                <a:schemeClr val="tx1"/>
              </a:solidFill>
            </a:rPr>
            <a:t> </a:t>
          </a:r>
          <a:r>
            <a:rPr lang="en-US" sz="1500" kern="1200" dirty="0" err="1" smtClean="0">
              <a:solidFill>
                <a:schemeClr val="tx1"/>
              </a:solidFill>
            </a:rPr>
            <a:t>masyarakat</a:t>
          </a:r>
          <a:r>
            <a:rPr lang="en-US" sz="1500" kern="1200" dirty="0" smtClean="0">
              <a:solidFill>
                <a:schemeClr val="tx1"/>
              </a:solidFill>
            </a:rPr>
            <a:t> </a:t>
          </a:r>
          <a:r>
            <a:rPr lang="en-US" sz="1500" kern="1200" dirty="0" err="1" smtClean="0">
              <a:solidFill>
                <a:schemeClr val="tx1"/>
              </a:solidFill>
            </a:rPr>
            <a:t>diglosik</a:t>
          </a:r>
          <a:r>
            <a:rPr lang="en-US" sz="1500" kern="1200" dirty="0" smtClean="0">
              <a:solidFill>
                <a:schemeClr val="tx1"/>
              </a:solidFill>
            </a:rPr>
            <a:t> </a:t>
          </a:r>
          <a:r>
            <a:rPr lang="en-US" sz="1500" kern="1200" dirty="0" err="1" smtClean="0">
              <a:solidFill>
                <a:schemeClr val="tx1"/>
              </a:solidFill>
            </a:rPr>
            <a:t>seperti</a:t>
          </a:r>
          <a:r>
            <a:rPr lang="en-US" sz="1500" kern="1200" dirty="0" smtClean="0">
              <a:solidFill>
                <a:schemeClr val="tx1"/>
              </a:solidFill>
            </a:rPr>
            <a:t> .Indonesia, </a:t>
          </a:r>
          <a:r>
            <a:rPr lang="en-US" sz="1500" kern="1200" dirty="0" err="1" smtClean="0">
              <a:solidFill>
                <a:schemeClr val="tx1"/>
              </a:solidFill>
            </a:rPr>
            <a:t>bahasa</a:t>
          </a:r>
          <a:r>
            <a:rPr lang="en-US" sz="1500" kern="1200" dirty="0" smtClean="0">
              <a:solidFill>
                <a:schemeClr val="tx1"/>
              </a:solidFill>
            </a:rPr>
            <a:t> Indonesia </a:t>
          </a:r>
          <a:r>
            <a:rPr lang="en-US" sz="1500" kern="1200" dirty="0" err="1" smtClean="0">
              <a:solidFill>
                <a:schemeClr val="tx1"/>
              </a:solidFill>
            </a:rPr>
            <a:t>merupakan</a:t>
          </a:r>
          <a:r>
            <a:rPr lang="en-US" sz="1500" kern="1200" dirty="0" smtClean="0">
              <a:solidFill>
                <a:schemeClr val="tx1"/>
              </a:solidFill>
            </a:rPr>
            <a:t> </a:t>
          </a:r>
          <a:r>
            <a:rPr lang="en-US" sz="1500" kern="1200" dirty="0" err="1" smtClean="0">
              <a:solidFill>
                <a:schemeClr val="tx1"/>
              </a:solidFill>
            </a:rPr>
            <a:t>bahasa</a:t>
          </a:r>
          <a:r>
            <a:rPr lang="en-US" sz="1500" kern="1200" dirty="0" smtClean="0">
              <a:solidFill>
                <a:schemeClr val="tx1"/>
              </a:solidFill>
            </a:rPr>
            <a:t> </a:t>
          </a:r>
          <a:r>
            <a:rPr lang="en-US" sz="1500" kern="1200" dirty="0" err="1" smtClean="0">
              <a:solidFill>
                <a:schemeClr val="tx1"/>
              </a:solidFill>
            </a:rPr>
            <a:t>kedua</a:t>
          </a:r>
          <a:r>
            <a:rPr lang="en-US" sz="1500" kern="1200" dirty="0" smtClean="0">
              <a:solidFill>
                <a:schemeClr val="tx1"/>
              </a:solidFill>
            </a:rPr>
            <a:t> </a:t>
          </a:r>
          <a:r>
            <a:rPr lang="en-US" sz="1500" kern="1200" dirty="0" err="1" smtClean="0">
              <a:solidFill>
                <a:schemeClr val="tx1"/>
              </a:solidFill>
            </a:rPr>
            <a:t>dalam</a:t>
          </a:r>
          <a:r>
            <a:rPr lang="en-US" sz="1500" kern="1200" dirty="0" smtClean="0">
              <a:solidFill>
                <a:schemeClr val="tx1"/>
              </a:solidFill>
            </a:rPr>
            <a:t> </a:t>
          </a:r>
          <a:r>
            <a:rPr lang="en-US" sz="1500" kern="1200" dirty="0" err="1" smtClean="0">
              <a:solidFill>
                <a:schemeClr val="tx1"/>
              </a:solidFill>
            </a:rPr>
            <a:t>urtan</a:t>
          </a:r>
          <a:r>
            <a:rPr lang="en-US" sz="1500" kern="1200" dirty="0" smtClean="0">
              <a:solidFill>
                <a:schemeClr val="tx1"/>
              </a:solidFill>
            </a:rPr>
            <a:t> </a:t>
          </a:r>
          <a:r>
            <a:rPr lang="en-US" sz="1500" kern="1200" dirty="0" err="1" smtClean="0">
              <a:solidFill>
                <a:schemeClr val="tx1"/>
              </a:solidFill>
            </a:rPr>
            <a:t>pemerolehannya</a:t>
          </a:r>
          <a:r>
            <a:rPr lang="en-US" sz="1500" kern="1200" dirty="0" smtClean="0">
              <a:solidFill>
                <a:schemeClr val="tx1"/>
              </a:solidFill>
            </a:rPr>
            <a:t> </a:t>
          </a:r>
          <a:r>
            <a:rPr lang="en-US" sz="1500" kern="1200" dirty="0" err="1" smtClean="0">
              <a:solidFill>
                <a:schemeClr val="tx1"/>
              </a:solidFill>
            </a:rPr>
            <a:t>bagi</a:t>
          </a:r>
          <a:r>
            <a:rPr lang="en-US" sz="1500" kern="1200" dirty="0" smtClean="0">
              <a:solidFill>
                <a:schemeClr val="tx1"/>
              </a:solidFill>
            </a:rPr>
            <a:t> </a:t>
          </a:r>
          <a:r>
            <a:rPr lang="en-US" sz="1500" kern="1200" dirty="0" err="1" smtClean="0">
              <a:solidFill>
                <a:schemeClr val="tx1"/>
              </a:solidFill>
            </a:rPr>
            <a:t>kebanyakan</a:t>
          </a:r>
          <a:r>
            <a:rPr lang="en-US" sz="1500" kern="1200" dirty="0" smtClean="0">
              <a:solidFill>
                <a:schemeClr val="tx1"/>
              </a:solidFill>
            </a:rPr>
            <a:t> </a:t>
          </a:r>
          <a:r>
            <a:rPr lang="en-US" sz="1500" kern="1200" dirty="0" err="1" smtClean="0">
              <a:solidFill>
                <a:schemeClr val="tx1"/>
              </a:solidFill>
            </a:rPr>
            <a:t>orang</a:t>
          </a:r>
          <a:r>
            <a:rPr lang="en-US" sz="1500" kern="1200" dirty="0" smtClean="0">
              <a:solidFill>
                <a:schemeClr val="tx1"/>
              </a:solidFill>
            </a:rPr>
            <a:t> Indonesia. </a:t>
          </a:r>
          <a:r>
            <a:rPr lang="en-US" sz="1500" kern="1200" dirty="0" err="1" smtClean="0">
              <a:solidFill>
                <a:schemeClr val="tx1"/>
              </a:solidFill>
            </a:rPr>
            <a:t>Untuk</a:t>
          </a:r>
          <a:r>
            <a:rPr lang="en-US" sz="1500" kern="1200" dirty="0" smtClean="0">
              <a:solidFill>
                <a:schemeClr val="tx1"/>
              </a:solidFill>
            </a:rPr>
            <a:t> </a:t>
          </a:r>
          <a:r>
            <a:rPr lang="en-US" sz="1500" kern="1200" dirty="0" err="1" smtClean="0">
              <a:solidFill>
                <a:schemeClr val="tx1"/>
              </a:solidFill>
            </a:rPr>
            <a:t>situasi</a:t>
          </a:r>
          <a:r>
            <a:rPr lang="en-US" sz="1500" kern="1200" dirty="0" smtClean="0">
              <a:solidFill>
                <a:schemeClr val="tx1"/>
              </a:solidFill>
            </a:rPr>
            <a:t> yang </a:t>
          </a:r>
          <a:r>
            <a:rPr lang="en-US" sz="1500" kern="1200" dirty="0" err="1" smtClean="0">
              <a:solidFill>
                <a:schemeClr val="tx1"/>
              </a:solidFill>
            </a:rPr>
            <a:t>tidak</a:t>
          </a:r>
          <a:r>
            <a:rPr lang="en-US" sz="1500" kern="1200" dirty="0" smtClean="0">
              <a:solidFill>
                <a:schemeClr val="tx1"/>
              </a:solidFill>
            </a:rPr>
            <a:t> </a:t>
          </a:r>
          <a:r>
            <a:rPr lang="en-US" sz="1500" kern="1200" dirty="0" err="1" smtClean="0">
              <a:solidFill>
                <a:schemeClr val="tx1"/>
              </a:solidFill>
            </a:rPr>
            <a:t>resmi</a:t>
          </a:r>
          <a:r>
            <a:rPr lang="en-US" sz="1500" kern="1200" dirty="0" smtClean="0">
              <a:solidFill>
                <a:schemeClr val="tx1"/>
              </a:solidFill>
            </a:rPr>
            <a:t>, </a:t>
          </a:r>
          <a:r>
            <a:rPr lang="en-US" sz="1500" kern="1200" dirty="0" err="1" smtClean="0">
              <a:solidFill>
                <a:schemeClr val="tx1"/>
              </a:solidFill>
            </a:rPr>
            <a:t>orang</a:t>
          </a:r>
          <a:r>
            <a:rPr lang="en-US" sz="1500" kern="1200" dirty="0" smtClean="0">
              <a:solidFill>
                <a:schemeClr val="tx1"/>
              </a:solidFill>
            </a:rPr>
            <a:t> Indonesia </a:t>
          </a:r>
          <a:r>
            <a:rPr lang="en-US" sz="1500" kern="1200" dirty="0" err="1" smtClean="0">
              <a:solidFill>
                <a:schemeClr val="tx1"/>
              </a:solidFill>
            </a:rPr>
            <a:t>cenderung</a:t>
          </a:r>
          <a:r>
            <a:rPr lang="en-US" sz="1500" kern="1200" dirty="0" smtClean="0">
              <a:solidFill>
                <a:schemeClr val="tx1"/>
              </a:solidFill>
            </a:rPr>
            <a:t> </a:t>
          </a:r>
          <a:r>
            <a:rPr lang="en-US" sz="1500" kern="1200" dirty="0" err="1" smtClean="0">
              <a:solidFill>
                <a:schemeClr val="tx1"/>
              </a:solidFill>
            </a:rPr>
            <a:t>menggunakan</a:t>
          </a:r>
          <a:r>
            <a:rPr lang="en-US" sz="1500" kern="1200" dirty="0" smtClean="0">
              <a:solidFill>
                <a:schemeClr val="tx1"/>
              </a:solidFill>
            </a:rPr>
            <a:t> </a:t>
          </a:r>
          <a:r>
            <a:rPr lang="en-US" sz="1500" kern="1200" dirty="0" err="1" smtClean="0">
              <a:solidFill>
                <a:schemeClr val="tx1"/>
              </a:solidFill>
            </a:rPr>
            <a:t>ragam</a:t>
          </a:r>
          <a:r>
            <a:rPr lang="en-US" sz="1500" kern="1200" dirty="0" smtClean="0">
              <a:solidFill>
                <a:schemeClr val="tx1"/>
              </a:solidFill>
            </a:rPr>
            <a:t> </a:t>
          </a:r>
          <a:r>
            <a:rPr lang="en-US" sz="1500" kern="1200" dirty="0" err="1" smtClean="0">
              <a:solidFill>
                <a:schemeClr val="tx1"/>
              </a:solidFill>
            </a:rPr>
            <a:t>bahasa</a:t>
          </a:r>
          <a:r>
            <a:rPr lang="en-US" sz="1500" kern="1200" dirty="0" smtClean="0">
              <a:solidFill>
                <a:schemeClr val="tx1"/>
              </a:solidFill>
            </a:rPr>
            <a:t> Indonesia informal </a:t>
          </a:r>
          <a:r>
            <a:rPr lang="en-US" sz="1500" kern="1200" dirty="0" err="1" smtClean="0">
              <a:solidFill>
                <a:schemeClr val="tx1"/>
              </a:solidFill>
            </a:rPr>
            <a:t>atau</a:t>
          </a:r>
          <a:r>
            <a:rPr lang="en-US" sz="1500" kern="1200" dirty="0" smtClean="0">
              <a:solidFill>
                <a:schemeClr val="tx1"/>
              </a:solidFill>
            </a:rPr>
            <a:t> </a:t>
          </a:r>
          <a:r>
            <a:rPr lang="en-US" sz="1500" kern="1200" dirty="0" err="1" smtClean="0">
              <a:solidFill>
                <a:schemeClr val="tx1"/>
              </a:solidFill>
            </a:rPr>
            <a:t>bahasa</a:t>
          </a:r>
          <a:r>
            <a:rPr lang="en-US" sz="1500" kern="1200" dirty="0" smtClean="0">
              <a:solidFill>
                <a:schemeClr val="tx1"/>
              </a:solidFill>
            </a:rPr>
            <a:t> </a:t>
          </a:r>
          <a:r>
            <a:rPr lang="en-US" sz="1500" kern="1200" dirty="0" err="1" smtClean="0">
              <a:solidFill>
                <a:schemeClr val="tx1"/>
              </a:solidFill>
            </a:rPr>
            <a:t>daerah</a:t>
          </a:r>
          <a:endParaRPr lang="en-US" sz="1500" kern="1200" dirty="0">
            <a:solidFill>
              <a:schemeClr val="tx1"/>
            </a:solidFill>
          </a:endParaRPr>
        </a:p>
      </dsp:txBody>
      <dsp:txXfrm rot="5400000">
        <a:off x="211718" y="1189287"/>
        <a:ext cx="3301885" cy="2001143"/>
      </dsp:txXfrm>
    </dsp:sp>
    <dsp:sp modelId="{41C53D66-37A6-49CB-A7A5-6BE65ED6217E}">
      <dsp:nvSpPr>
        <dsp:cNvPr id="0" name=""/>
        <dsp:cNvSpPr/>
      </dsp:nvSpPr>
      <dsp:spPr>
        <a:xfrm rot="5400000">
          <a:off x="3736873" y="261838"/>
          <a:ext cx="4983166" cy="4002285"/>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endParaRPr lang="en-US" sz="1500" kern="1200" dirty="0"/>
        </a:p>
      </dsp:txBody>
      <dsp:txXfrm rot="-5400000">
        <a:off x="4927714" y="1017190"/>
        <a:ext cx="3301885" cy="24915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BA8CD-A77F-4F82-BA7A-CAA25BFBE0A4}">
      <dsp:nvSpPr>
        <dsp:cNvPr id="0" name=""/>
        <dsp:cNvSpPr/>
      </dsp:nvSpPr>
      <dsp:spPr>
        <a:xfrm>
          <a:off x="0" y="63103"/>
          <a:ext cx="2071687" cy="124301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TEKANAN</a:t>
          </a:r>
          <a:endParaRPr lang="en-US" sz="3500" kern="1200" dirty="0"/>
        </a:p>
      </dsp:txBody>
      <dsp:txXfrm>
        <a:off x="0" y="63103"/>
        <a:ext cx="2071687" cy="1243012"/>
      </dsp:txXfrm>
    </dsp:sp>
    <dsp:sp modelId="{13EC95E1-72D6-4999-A3D4-76286F7D6099}">
      <dsp:nvSpPr>
        <dsp:cNvPr id="0" name=""/>
        <dsp:cNvSpPr/>
      </dsp:nvSpPr>
      <dsp:spPr>
        <a:xfrm>
          <a:off x="2278856" y="63103"/>
          <a:ext cx="2071687" cy="1243012"/>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PANJANG</a:t>
          </a:r>
          <a:endParaRPr lang="en-US" sz="3500" kern="1200" dirty="0"/>
        </a:p>
      </dsp:txBody>
      <dsp:txXfrm>
        <a:off x="2278856" y="63103"/>
        <a:ext cx="2071687" cy="1243012"/>
      </dsp:txXfrm>
    </dsp:sp>
    <dsp:sp modelId="{66C929C7-99F7-489E-A60E-6E4C0846627C}">
      <dsp:nvSpPr>
        <dsp:cNvPr id="0" name=""/>
        <dsp:cNvSpPr/>
      </dsp:nvSpPr>
      <dsp:spPr>
        <a:xfrm>
          <a:off x="4557712" y="63103"/>
          <a:ext cx="2071687" cy="1243012"/>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BUNYI</a:t>
          </a:r>
          <a:endParaRPr lang="en-US" sz="3500" kern="1200" dirty="0"/>
        </a:p>
      </dsp:txBody>
      <dsp:txXfrm>
        <a:off x="4557712" y="63103"/>
        <a:ext cx="2071687" cy="1243012"/>
      </dsp:txXfrm>
    </dsp:sp>
    <dsp:sp modelId="{35EC987E-A4A9-4359-A4A7-3F6E3B6C4C0E}">
      <dsp:nvSpPr>
        <dsp:cNvPr id="0" name=""/>
        <dsp:cNvSpPr/>
      </dsp:nvSpPr>
      <dsp:spPr>
        <a:xfrm>
          <a:off x="1139428" y="1513284"/>
          <a:ext cx="2071687" cy="1243012"/>
        </a:xfrm>
        <a:prstGeom prst="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INTONASI</a:t>
          </a:r>
          <a:endParaRPr lang="en-US" sz="3500" kern="1200" dirty="0"/>
        </a:p>
      </dsp:txBody>
      <dsp:txXfrm>
        <a:off x="1139428" y="1513284"/>
        <a:ext cx="2071687" cy="1243012"/>
      </dsp:txXfrm>
    </dsp:sp>
    <dsp:sp modelId="{D6D2FC92-7EB9-4602-BD99-7A28D73C0012}">
      <dsp:nvSpPr>
        <dsp:cNvPr id="0" name=""/>
        <dsp:cNvSpPr/>
      </dsp:nvSpPr>
      <dsp:spPr>
        <a:xfrm>
          <a:off x="3418284" y="1513284"/>
          <a:ext cx="2071687" cy="1243012"/>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RITME</a:t>
          </a:r>
          <a:endParaRPr lang="en-US" sz="3500" kern="1200" dirty="0"/>
        </a:p>
      </dsp:txBody>
      <dsp:txXfrm>
        <a:off x="3418284" y="1513284"/>
        <a:ext cx="2071687" cy="12430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DAA90-19E8-44DF-BE70-2A89D9CD668C}">
      <dsp:nvSpPr>
        <dsp:cNvPr id="0" name=""/>
        <dsp:cNvSpPr/>
      </dsp:nvSpPr>
      <dsp:spPr>
        <a:xfrm rot="5400000">
          <a:off x="-245635" y="24608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smtClean="0"/>
            <a:t>titik</a:t>
          </a:r>
          <a:endParaRPr lang="en-US" sz="1800" kern="1200" dirty="0"/>
        </a:p>
      </dsp:txBody>
      <dsp:txXfrm rot="-5400000">
        <a:off x="1" y="573596"/>
        <a:ext cx="1146297" cy="491270"/>
      </dsp:txXfrm>
    </dsp:sp>
    <dsp:sp modelId="{A3C3BCC7-3FED-4116-83B7-1EC00DCA1104}">
      <dsp:nvSpPr>
        <dsp:cNvPr id="0" name=""/>
        <dsp:cNvSpPr/>
      </dsp:nvSpPr>
      <dsp:spPr>
        <a:xfrm rot="5400000">
          <a:off x="3127039" y="-1980294"/>
          <a:ext cx="1064418" cy="50259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0" tIns="31750" rIns="31750" bIns="31750" numCol="1" spcCol="1270" anchor="ctr" anchorCtr="0">
          <a:noAutofit/>
        </a:bodyPr>
        <a:lstStyle/>
        <a:p>
          <a:pPr marL="285750" lvl="1" indent="-285750" algn="l" defTabSz="2222500">
            <a:lnSpc>
              <a:spcPct val="90000"/>
            </a:lnSpc>
            <a:spcBef>
              <a:spcPct val="0"/>
            </a:spcBef>
            <a:spcAft>
              <a:spcPct val="15000"/>
            </a:spcAft>
            <a:buChar char="••"/>
          </a:pPr>
          <a:r>
            <a:rPr lang="en-US" sz="5000" kern="1200" dirty="0" err="1" smtClean="0"/>
            <a:t>Dia</a:t>
          </a:r>
          <a:r>
            <a:rPr lang="en-US" sz="5000" kern="1200" dirty="0" smtClean="0"/>
            <a:t> </a:t>
          </a:r>
          <a:r>
            <a:rPr lang="en-US" sz="5000" kern="1200" dirty="0" err="1" smtClean="0"/>
            <a:t>dapat</a:t>
          </a:r>
          <a:r>
            <a:rPr lang="en-US" sz="5000" kern="1200" dirty="0" smtClean="0"/>
            <a:t> </a:t>
          </a:r>
          <a:r>
            <a:rPr lang="en-US" sz="5000" kern="1200" dirty="0" err="1" smtClean="0"/>
            <a:t>pergi</a:t>
          </a:r>
          <a:r>
            <a:rPr lang="en-US" sz="5000" kern="1200" dirty="0" smtClean="0"/>
            <a:t>.</a:t>
          </a:r>
          <a:endParaRPr lang="en-US" sz="5000" kern="1200" dirty="0"/>
        </a:p>
      </dsp:txBody>
      <dsp:txXfrm rot="-5400000">
        <a:off x="1146298" y="52408"/>
        <a:ext cx="4973941" cy="960496"/>
      </dsp:txXfrm>
    </dsp:sp>
    <dsp:sp modelId="{51FC45BB-EE21-4889-8A75-968EE0B95C30}">
      <dsp:nvSpPr>
        <dsp:cNvPr id="0" name=""/>
        <dsp:cNvSpPr/>
      </dsp:nvSpPr>
      <dsp:spPr>
        <a:xfrm rot="5400000">
          <a:off x="-245635" y="1689832"/>
          <a:ext cx="1637567" cy="1146297"/>
        </a:xfrm>
        <a:prstGeom prst="chevron">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smtClean="0"/>
            <a:t>tanda</a:t>
          </a:r>
          <a:r>
            <a:rPr lang="en-US" sz="1800" kern="1200" dirty="0" smtClean="0"/>
            <a:t> </a:t>
          </a:r>
          <a:r>
            <a:rPr lang="en-US" sz="1800" kern="1200" dirty="0" err="1" smtClean="0"/>
            <a:t>tanya</a:t>
          </a:r>
          <a:endParaRPr lang="en-US" sz="1800" kern="1200" dirty="0"/>
        </a:p>
      </dsp:txBody>
      <dsp:txXfrm rot="-5400000">
        <a:off x="1" y="2017346"/>
        <a:ext cx="1146297" cy="491270"/>
      </dsp:txXfrm>
    </dsp:sp>
    <dsp:sp modelId="{717A0B0A-8055-43D0-A2CC-2A3266677CA1}">
      <dsp:nvSpPr>
        <dsp:cNvPr id="0" name=""/>
        <dsp:cNvSpPr/>
      </dsp:nvSpPr>
      <dsp:spPr>
        <a:xfrm rot="5400000">
          <a:off x="3127039" y="-536544"/>
          <a:ext cx="1064418" cy="5025902"/>
        </a:xfrm>
        <a:prstGeom prst="round2SameRect">
          <a:avLst/>
        </a:prstGeom>
        <a:solidFill>
          <a:schemeClr val="lt1">
            <a:alpha val="90000"/>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0" tIns="31750" rIns="31750" bIns="31750" numCol="1" spcCol="1270" anchor="ctr" anchorCtr="0">
          <a:noAutofit/>
        </a:bodyPr>
        <a:lstStyle/>
        <a:p>
          <a:pPr marL="285750" lvl="1" indent="-285750" algn="l" defTabSz="2222500">
            <a:lnSpc>
              <a:spcPct val="90000"/>
            </a:lnSpc>
            <a:spcBef>
              <a:spcPct val="0"/>
            </a:spcBef>
            <a:spcAft>
              <a:spcPct val="15000"/>
            </a:spcAft>
            <a:buChar char="••"/>
          </a:pPr>
          <a:r>
            <a:rPr lang="en-US" sz="5000" kern="1200" dirty="0" err="1" smtClean="0"/>
            <a:t>Dia</a:t>
          </a:r>
          <a:r>
            <a:rPr lang="en-US" sz="5000" kern="1200" dirty="0" smtClean="0"/>
            <a:t> </a:t>
          </a:r>
          <a:r>
            <a:rPr lang="en-US" sz="5000" kern="1200" dirty="0" err="1" smtClean="0"/>
            <a:t>dapat</a:t>
          </a:r>
          <a:r>
            <a:rPr lang="en-US" sz="5000" kern="1200" dirty="0" smtClean="0"/>
            <a:t> </a:t>
          </a:r>
          <a:r>
            <a:rPr lang="en-US" sz="5000" kern="1200" dirty="0" err="1" smtClean="0"/>
            <a:t>pergi</a:t>
          </a:r>
          <a:r>
            <a:rPr lang="en-US" sz="5000" kern="1200" dirty="0" smtClean="0"/>
            <a:t>?</a:t>
          </a:r>
          <a:endParaRPr lang="en-US" sz="5000" kern="1200" dirty="0"/>
        </a:p>
      </dsp:txBody>
      <dsp:txXfrm rot="-5400000">
        <a:off x="1146298" y="1496158"/>
        <a:ext cx="4973941" cy="960496"/>
      </dsp:txXfrm>
    </dsp:sp>
    <dsp:sp modelId="{A9A334D0-E43A-410D-8548-ACD535DF77D3}">
      <dsp:nvSpPr>
        <dsp:cNvPr id="0" name=""/>
        <dsp:cNvSpPr/>
      </dsp:nvSpPr>
      <dsp:spPr>
        <a:xfrm rot="5400000">
          <a:off x="-245635" y="3133582"/>
          <a:ext cx="1637567" cy="1146297"/>
        </a:xfrm>
        <a:prstGeom prst="chevron">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smtClean="0"/>
            <a:t>tanda</a:t>
          </a:r>
          <a:r>
            <a:rPr lang="en-US" sz="1800" kern="1200" dirty="0" smtClean="0"/>
            <a:t> </a:t>
          </a:r>
          <a:r>
            <a:rPr lang="en-US" sz="1800" kern="1200" dirty="0" err="1" smtClean="0"/>
            <a:t>seru</a:t>
          </a:r>
          <a:endParaRPr lang="en-US" sz="1800" kern="1200" dirty="0"/>
        </a:p>
      </dsp:txBody>
      <dsp:txXfrm rot="-5400000">
        <a:off x="1" y="3461096"/>
        <a:ext cx="1146297" cy="491270"/>
      </dsp:txXfrm>
    </dsp:sp>
    <dsp:sp modelId="{DEF6EF3C-3634-4E21-8070-3FF452EEE445}">
      <dsp:nvSpPr>
        <dsp:cNvPr id="0" name=""/>
        <dsp:cNvSpPr/>
      </dsp:nvSpPr>
      <dsp:spPr>
        <a:xfrm rot="5400000">
          <a:off x="3127039" y="907205"/>
          <a:ext cx="1064418" cy="5025902"/>
        </a:xfrm>
        <a:prstGeom prst="round2Same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0" tIns="31750" rIns="31750" bIns="31750" numCol="1" spcCol="1270" anchor="ctr" anchorCtr="0">
          <a:noAutofit/>
        </a:bodyPr>
        <a:lstStyle/>
        <a:p>
          <a:pPr marL="285750" lvl="1" indent="-285750" algn="l" defTabSz="2222500">
            <a:lnSpc>
              <a:spcPct val="90000"/>
            </a:lnSpc>
            <a:spcBef>
              <a:spcPct val="0"/>
            </a:spcBef>
            <a:spcAft>
              <a:spcPct val="15000"/>
            </a:spcAft>
            <a:buChar char="••"/>
          </a:pPr>
          <a:r>
            <a:rPr lang="en-US" sz="5000" kern="1200" dirty="0" err="1" smtClean="0"/>
            <a:t>Dia</a:t>
          </a:r>
          <a:r>
            <a:rPr lang="en-US" sz="5000" kern="1200" dirty="0" smtClean="0"/>
            <a:t> </a:t>
          </a:r>
          <a:r>
            <a:rPr lang="en-US" sz="5000" kern="1200" dirty="0" err="1" smtClean="0"/>
            <a:t>dapat</a:t>
          </a:r>
          <a:r>
            <a:rPr lang="en-US" sz="5000" kern="1200" dirty="0" smtClean="0"/>
            <a:t> </a:t>
          </a:r>
          <a:r>
            <a:rPr lang="en-US" sz="5000" kern="1200" dirty="0" err="1" smtClean="0"/>
            <a:t>pergi</a:t>
          </a:r>
          <a:r>
            <a:rPr lang="en-US" sz="5000" kern="1200" dirty="0" smtClean="0"/>
            <a:t>!</a:t>
          </a:r>
          <a:endParaRPr lang="en-US" sz="5000" kern="1200" dirty="0"/>
        </a:p>
      </dsp:txBody>
      <dsp:txXfrm rot="-5400000">
        <a:off x="1146298" y="2939908"/>
        <a:ext cx="4973941" cy="9604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2F2B93-E502-4973-A537-6A25E7139970}"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F2B93-E502-4973-A537-6A25E7139970}"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2F2B93-E502-4973-A537-6A25E7139970}"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2F2B93-E502-4973-A537-6A25E7139970}"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2F2B93-E502-4973-A537-6A25E7139970}" type="datetimeFigureOut">
              <a:rPr lang="en-US" smtClean="0"/>
              <a:pPr/>
              <a:t>9/15/2013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2F2B93-E502-4973-A537-6A25E7139970}" type="datetimeFigureOut">
              <a:rPr lang="en-US" smtClean="0"/>
              <a:pPr/>
              <a:t>9/15/2013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2F2B93-E502-4973-A537-6A25E7139970}" type="datetimeFigureOut">
              <a:rPr lang="en-US" smtClean="0"/>
              <a:pPr/>
              <a:t>9/15/2013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F2B93-E502-4973-A537-6A25E7139970}"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F2B93-E502-4973-A537-6A25E7139970}"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F2B93-E502-4973-A537-6A25E7139970}"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F2B93-E502-4973-A537-6A25E7139970}"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900CC-8A24-450B-9B5B-EFBF8F0C19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2F2B93-E502-4973-A537-6A25E7139970}" type="datetimeFigureOut">
              <a:rPr lang="en-US" smtClean="0"/>
              <a:pPr/>
              <a:t>9/15/2013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900CC-8A24-450B-9B5B-EFBF8F0C19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55" y="1676400"/>
            <a:ext cx="5562600" cy="1036638"/>
          </a:xfrm>
        </p:spPr>
        <p:txBody>
          <a:bodyPr>
            <a:normAutofit/>
          </a:bodyPr>
          <a:lstStyle/>
          <a:p>
            <a:r>
              <a:rPr lang="en-US" sz="4800" b="1" dirty="0" smtClean="0">
                <a:solidFill>
                  <a:schemeClr val="bg1"/>
                </a:solidFill>
                <a:latin typeface="Jokerman" pitchFamily="82" charset="0"/>
              </a:rPr>
              <a:t>BUNYI BAHASA</a:t>
            </a:r>
            <a:endParaRPr lang="en-US" sz="4800" b="1" dirty="0">
              <a:solidFill>
                <a:schemeClr val="bg1"/>
              </a:solidFill>
              <a:latin typeface="Jokerman" pitchFamily="82" charset="0"/>
            </a:endParaRPr>
          </a:p>
        </p:txBody>
      </p:sp>
      <p:sp>
        <p:nvSpPr>
          <p:cNvPr id="5" name="Title 1"/>
          <p:cNvSpPr txBox="1">
            <a:spLocks/>
          </p:cNvSpPr>
          <p:nvPr/>
        </p:nvSpPr>
        <p:spPr>
          <a:xfrm>
            <a:off x="-13855" y="3657600"/>
            <a:ext cx="5562600" cy="10366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latin typeface="Jokerman" pitchFamily="82" charset="0"/>
              </a:rPr>
              <a:t>KELOMPOK 3</a:t>
            </a:r>
            <a:endParaRPr lang="en-US" dirty="0">
              <a:solidFill>
                <a:schemeClr val="bg1"/>
              </a:solidFill>
              <a:latin typeface="Jokerman"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76500" y="76200"/>
            <a:ext cx="4343401" cy="914400"/>
          </a:xfrm>
          <a:solidFill>
            <a:srgbClr val="D4650A"/>
          </a:solidFill>
        </p:spPr>
        <p:style>
          <a:lnRef idx="3">
            <a:schemeClr val="lt1"/>
          </a:lnRef>
          <a:fillRef idx="1">
            <a:schemeClr val="accent6"/>
          </a:fillRef>
          <a:effectRef idx="1">
            <a:schemeClr val="accent6"/>
          </a:effectRef>
          <a:fontRef idx="minor">
            <a:schemeClr val="lt1"/>
          </a:fontRef>
        </p:style>
        <p:txBody>
          <a:bodyPr/>
          <a:lstStyle/>
          <a:p>
            <a:r>
              <a:rPr lang="en-US" dirty="0" err="1" smtClean="0"/>
              <a:t>Bunyi</a:t>
            </a:r>
            <a:r>
              <a:rPr lang="en-US" dirty="0" smtClean="0"/>
              <a:t> </a:t>
            </a:r>
            <a:r>
              <a:rPr lang="en-US" dirty="0" err="1" smtClean="0"/>
              <a:t>Bahasa</a:t>
            </a:r>
            <a:endParaRPr lang="en-US" dirty="0"/>
          </a:p>
        </p:txBody>
      </p:sp>
      <p:sp>
        <p:nvSpPr>
          <p:cNvPr id="3" name="Subtitle 2"/>
          <p:cNvSpPr>
            <a:spLocks noGrp="1"/>
          </p:cNvSpPr>
          <p:nvPr>
            <p:ph type="subTitle" idx="1"/>
          </p:nvPr>
        </p:nvSpPr>
        <p:spPr>
          <a:xfrm>
            <a:off x="4876800" y="1219200"/>
            <a:ext cx="4114800" cy="4953000"/>
          </a:xfrm>
          <a:solidFill>
            <a:schemeClr val="accent6">
              <a:lumMod val="50000"/>
            </a:schemeClr>
          </a:solidFill>
        </p:spPr>
        <p:style>
          <a:lnRef idx="1">
            <a:schemeClr val="accent6"/>
          </a:lnRef>
          <a:fillRef idx="2">
            <a:schemeClr val="accent6"/>
          </a:fillRef>
          <a:effectRef idx="1">
            <a:schemeClr val="accent6"/>
          </a:effectRef>
          <a:fontRef idx="minor">
            <a:schemeClr val="dk1"/>
          </a:fontRef>
        </p:style>
        <p:txBody>
          <a:bodyPr>
            <a:noAutofit/>
          </a:bodyPr>
          <a:lstStyle/>
          <a:p>
            <a:pPr algn="just"/>
            <a:r>
              <a:rPr lang="en-US" sz="2400" b="1" dirty="0" err="1">
                <a:solidFill>
                  <a:schemeClr val="bg1"/>
                </a:solidFill>
              </a:rPr>
              <a:t>Getaran</a:t>
            </a:r>
            <a:r>
              <a:rPr lang="en-US" sz="2400" b="1" dirty="0">
                <a:solidFill>
                  <a:schemeClr val="bg1"/>
                </a:solidFill>
              </a:rPr>
              <a:t> </a:t>
            </a:r>
            <a:r>
              <a:rPr lang="en-US" sz="2400" b="1" dirty="0" err="1">
                <a:solidFill>
                  <a:schemeClr val="bg1"/>
                </a:solidFill>
              </a:rPr>
              <a:t>udara</a:t>
            </a:r>
            <a:r>
              <a:rPr lang="en-US" sz="2400" b="1" dirty="0">
                <a:solidFill>
                  <a:schemeClr val="bg1"/>
                </a:solidFill>
              </a:rPr>
              <a:t> yang </a:t>
            </a:r>
            <a:r>
              <a:rPr lang="en-US" sz="2400" b="1" dirty="0" err="1">
                <a:solidFill>
                  <a:schemeClr val="bg1"/>
                </a:solidFill>
              </a:rPr>
              <a:t>masuk</a:t>
            </a:r>
            <a:r>
              <a:rPr lang="en-US" sz="2400" b="1" dirty="0">
                <a:solidFill>
                  <a:schemeClr val="bg1"/>
                </a:solidFill>
              </a:rPr>
              <a:t> </a:t>
            </a:r>
            <a:r>
              <a:rPr lang="en-US" sz="2400" b="1" dirty="0" err="1">
                <a:solidFill>
                  <a:schemeClr val="bg1"/>
                </a:solidFill>
              </a:rPr>
              <a:t>ke</a:t>
            </a:r>
            <a:r>
              <a:rPr lang="en-US" sz="2400" b="1" dirty="0">
                <a:solidFill>
                  <a:schemeClr val="bg1"/>
                </a:solidFill>
              </a:rPr>
              <a:t> </a:t>
            </a:r>
            <a:r>
              <a:rPr lang="en-US" sz="2400" b="1" dirty="0" err="1">
                <a:solidFill>
                  <a:schemeClr val="bg1"/>
                </a:solidFill>
              </a:rPr>
              <a:t>telinga</a:t>
            </a:r>
            <a:r>
              <a:rPr lang="en-US" sz="2400" b="1" dirty="0">
                <a:solidFill>
                  <a:schemeClr val="bg1"/>
                </a:solidFill>
              </a:rPr>
              <a:t> </a:t>
            </a:r>
            <a:r>
              <a:rPr lang="en-US" sz="2400" b="1" dirty="0" err="1">
                <a:solidFill>
                  <a:schemeClr val="bg1"/>
                </a:solidFill>
              </a:rPr>
              <a:t>dapat</a:t>
            </a:r>
            <a:r>
              <a:rPr lang="en-US" sz="2400" b="1" dirty="0">
                <a:solidFill>
                  <a:schemeClr val="bg1"/>
                </a:solidFill>
              </a:rPr>
              <a:t> </a:t>
            </a:r>
            <a:r>
              <a:rPr lang="en-US" sz="2400" b="1" dirty="0" err="1">
                <a:solidFill>
                  <a:schemeClr val="bg1"/>
                </a:solidFill>
              </a:rPr>
              <a:t>berupa</a:t>
            </a:r>
            <a:r>
              <a:rPr lang="en-US" sz="2400" b="1" dirty="0">
                <a:solidFill>
                  <a:schemeClr val="bg1"/>
                </a:solidFill>
              </a:rPr>
              <a:t> </a:t>
            </a:r>
            <a:r>
              <a:rPr lang="en-US" sz="2400" b="1" dirty="0" err="1">
                <a:solidFill>
                  <a:schemeClr val="bg1"/>
                </a:solidFill>
              </a:rPr>
              <a:t>bunyi</a:t>
            </a:r>
            <a:r>
              <a:rPr lang="en-US" sz="2400" b="1" dirty="0">
                <a:solidFill>
                  <a:schemeClr val="bg1"/>
                </a:solidFill>
              </a:rPr>
              <a:t> </a:t>
            </a:r>
            <a:r>
              <a:rPr lang="en-US" sz="2400" b="1" dirty="0" err="1">
                <a:solidFill>
                  <a:schemeClr val="bg1"/>
                </a:solidFill>
              </a:rPr>
              <a:t>atau</a:t>
            </a:r>
            <a:r>
              <a:rPr lang="en-US" sz="2400" b="1" dirty="0">
                <a:solidFill>
                  <a:schemeClr val="bg1"/>
                </a:solidFill>
              </a:rPr>
              <a:t> </a:t>
            </a:r>
            <a:r>
              <a:rPr lang="en-US" sz="2400" b="1" dirty="0" err="1">
                <a:solidFill>
                  <a:schemeClr val="bg1"/>
                </a:solidFill>
              </a:rPr>
              <a:t>udara</a:t>
            </a:r>
            <a:r>
              <a:rPr lang="en-US" sz="2400" b="1" dirty="0">
                <a:solidFill>
                  <a:schemeClr val="bg1"/>
                </a:solidFill>
              </a:rPr>
              <a:t>. </a:t>
            </a:r>
            <a:r>
              <a:rPr lang="en-US" sz="2400" b="1" dirty="0" err="1">
                <a:solidFill>
                  <a:schemeClr val="bg1"/>
                </a:solidFill>
              </a:rPr>
              <a:t>Bunyi</a:t>
            </a:r>
            <a:r>
              <a:rPr lang="en-US" sz="2400" b="1" dirty="0">
                <a:solidFill>
                  <a:schemeClr val="bg1"/>
                </a:solidFill>
              </a:rPr>
              <a:t> </a:t>
            </a:r>
            <a:r>
              <a:rPr lang="en-US" sz="2400" b="1" dirty="0" err="1">
                <a:solidFill>
                  <a:schemeClr val="bg1"/>
                </a:solidFill>
              </a:rPr>
              <a:t>sebagai</a:t>
            </a:r>
            <a:r>
              <a:rPr lang="en-US" sz="2400" b="1" dirty="0">
                <a:solidFill>
                  <a:schemeClr val="bg1"/>
                </a:solidFill>
              </a:rPr>
              <a:t> </a:t>
            </a:r>
            <a:r>
              <a:rPr lang="en-US" sz="2400" b="1" dirty="0" err="1">
                <a:solidFill>
                  <a:schemeClr val="bg1"/>
                </a:solidFill>
              </a:rPr>
              <a:t>getaran</a:t>
            </a:r>
            <a:r>
              <a:rPr lang="en-US" sz="2400" b="1" dirty="0">
                <a:solidFill>
                  <a:schemeClr val="bg1"/>
                </a:solidFill>
              </a:rPr>
              <a:t> </a:t>
            </a:r>
            <a:r>
              <a:rPr lang="en-US" sz="2400" b="1" dirty="0" err="1">
                <a:solidFill>
                  <a:schemeClr val="bg1"/>
                </a:solidFill>
              </a:rPr>
              <a:t>udara</a:t>
            </a:r>
            <a:r>
              <a:rPr lang="en-US" sz="2400" b="1" dirty="0">
                <a:solidFill>
                  <a:schemeClr val="bg1"/>
                </a:solidFill>
              </a:rPr>
              <a:t> </a:t>
            </a:r>
            <a:r>
              <a:rPr lang="en-US" sz="2400" b="1" dirty="0" err="1">
                <a:solidFill>
                  <a:schemeClr val="bg1"/>
                </a:solidFill>
              </a:rPr>
              <a:t>dapat</a:t>
            </a:r>
            <a:r>
              <a:rPr lang="en-US" sz="2400" b="1" dirty="0">
                <a:solidFill>
                  <a:schemeClr val="bg1"/>
                </a:solidFill>
              </a:rPr>
              <a:t> pula </a:t>
            </a:r>
            <a:r>
              <a:rPr lang="en-US" sz="2400" b="1" dirty="0" err="1">
                <a:solidFill>
                  <a:schemeClr val="bg1"/>
                </a:solidFill>
              </a:rPr>
              <a:t>merupakan</a:t>
            </a:r>
            <a:r>
              <a:rPr lang="en-US" sz="2400" b="1" dirty="0">
                <a:solidFill>
                  <a:schemeClr val="bg1"/>
                </a:solidFill>
              </a:rPr>
              <a:t> </a:t>
            </a:r>
            <a:r>
              <a:rPr lang="en-US" sz="2400" b="1" dirty="0" err="1">
                <a:solidFill>
                  <a:schemeClr val="bg1"/>
                </a:solidFill>
              </a:rPr>
              <a:t>hasil</a:t>
            </a:r>
            <a:r>
              <a:rPr lang="en-US" sz="2400" b="1" dirty="0">
                <a:solidFill>
                  <a:schemeClr val="bg1"/>
                </a:solidFill>
              </a:rPr>
              <a:t> yang </a:t>
            </a:r>
            <a:r>
              <a:rPr lang="en-US" sz="2400" b="1" dirty="0" err="1">
                <a:solidFill>
                  <a:schemeClr val="bg1"/>
                </a:solidFill>
              </a:rPr>
              <a:t>dibuat</a:t>
            </a:r>
            <a:r>
              <a:rPr lang="en-US" sz="2400" b="1" dirty="0">
                <a:solidFill>
                  <a:schemeClr val="bg1"/>
                </a:solidFill>
              </a:rPr>
              <a:t> </a:t>
            </a:r>
            <a:r>
              <a:rPr lang="en-US" sz="2400" b="1" dirty="0" err="1">
                <a:solidFill>
                  <a:schemeClr val="bg1"/>
                </a:solidFill>
              </a:rPr>
              <a:t>oleh</a:t>
            </a:r>
            <a:r>
              <a:rPr lang="en-US" sz="2400" b="1" dirty="0">
                <a:solidFill>
                  <a:schemeClr val="bg1"/>
                </a:solidFill>
              </a:rPr>
              <a:t> </a:t>
            </a:r>
            <a:r>
              <a:rPr lang="en-US" sz="2400" b="1" dirty="0" err="1">
                <a:solidFill>
                  <a:schemeClr val="bg1"/>
                </a:solidFill>
              </a:rPr>
              <a:t>alat</a:t>
            </a:r>
            <a:r>
              <a:rPr lang="en-US" sz="2400" b="1" dirty="0">
                <a:solidFill>
                  <a:schemeClr val="bg1"/>
                </a:solidFill>
              </a:rPr>
              <a:t> </a:t>
            </a:r>
            <a:r>
              <a:rPr lang="en-US" sz="2400" b="1" dirty="0" err="1">
                <a:solidFill>
                  <a:schemeClr val="bg1"/>
                </a:solidFill>
              </a:rPr>
              <a:t>ucap</a:t>
            </a:r>
            <a:r>
              <a:rPr lang="en-US" sz="2400" b="1" dirty="0">
                <a:solidFill>
                  <a:schemeClr val="bg1"/>
                </a:solidFill>
              </a:rPr>
              <a:t> </a:t>
            </a:r>
            <a:r>
              <a:rPr lang="en-US" sz="2400" b="1" dirty="0" err="1">
                <a:solidFill>
                  <a:schemeClr val="bg1"/>
                </a:solidFill>
              </a:rPr>
              <a:t>manusia</a:t>
            </a:r>
            <a:r>
              <a:rPr lang="en-US" sz="2400" b="1" dirty="0">
                <a:solidFill>
                  <a:schemeClr val="bg1"/>
                </a:solidFill>
              </a:rPr>
              <a:t> </a:t>
            </a:r>
            <a:r>
              <a:rPr lang="en-US" sz="2400" b="1" dirty="0" err="1">
                <a:solidFill>
                  <a:schemeClr val="bg1"/>
                </a:solidFill>
              </a:rPr>
              <a:t>seperti</a:t>
            </a:r>
            <a:r>
              <a:rPr lang="en-US" sz="2400" b="1" dirty="0">
                <a:solidFill>
                  <a:schemeClr val="bg1"/>
                </a:solidFill>
              </a:rPr>
              <a:t> pita </a:t>
            </a:r>
            <a:r>
              <a:rPr lang="en-US" sz="2400" b="1" dirty="0" err="1">
                <a:solidFill>
                  <a:schemeClr val="bg1"/>
                </a:solidFill>
              </a:rPr>
              <a:t>suara</a:t>
            </a:r>
            <a:r>
              <a:rPr lang="en-US" sz="2400" b="1" dirty="0">
                <a:solidFill>
                  <a:schemeClr val="bg1"/>
                </a:solidFill>
              </a:rPr>
              <a:t>, </a:t>
            </a:r>
            <a:r>
              <a:rPr lang="en-US" sz="2400" b="1" dirty="0" err="1">
                <a:solidFill>
                  <a:schemeClr val="bg1"/>
                </a:solidFill>
              </a:rPr>
              <a:t>lidah</a:t>
            </a:r>
            <a:r>
              <a:rPr lang="en-US" sz="2400" b="1" dirty="0">
                <a:solidFill>
                  <a:schemeClr val="bg1"/>
                </a:solidFill>
              </a:rPr>
              <a:t> </a:t>
            </a:r>
            <a:r>
              <a:rPr lang="en-US" sz="2400" b="1" dirty="0" err="1">
                <a:solidFill>
                  <a:schemeClr val="bg1"/>
                </a:solidFill>
              </a:rPr>
              <a:t>dan</a:t>
            </a:r>
            <a:r>
              <a:rPr lang="en-US" sz="2400" b="1" dirty="0">
                <a:solidFill>
                  <a:schemeClr val="bg1"/>
                </a:solidFill>
              </a:rPr>
              <a:t> </a:t>
            </a:r>
            <a:r>
              <a:rPr lang="en-US" sz="2400" b="1" dirty="0" err="1">
                <a:solidFill>
                  <a:schemeClr val="bg1"/>
                </a:solidFill>
              </a:rPr>
              <a:t>bibir</a:t>
            </a:r>
            <a:r>
              <a:rPr lang="en-US" sz="2400" b="1" dirty="0">
                <a:solidFill>
                  <a:schemeClr val="bg1"/>
                </a:solidFill>
              </a:rPr>
              <a:t>. </a:t>
            </a:r>
            <a:r>
              <a:rPr lang="en-US" sz="2400" b="1" dirty="0" err="1">
                <a:solidFill>
                  <a:schemeClr val="bg1"/>
                </a:solidFill>
              </a:rPr>
              <a:t>Bunyi</a:t>
            </a:r>
            <a:r>
              <a:rPr lang="en-US" sz="2400" b="1" dirty="0">
                <a:solidFill>
                  <a:schemeClr val="bg1"/>
                </a:solidFill>
              </a:rPr>
              <a:t> </a:t>
            </a:r>
            <a:r>
              <a:rPr lang="en-US" sz="2400" b="1" dirty="0" err="1">
                <a:solidFill>
                  <a:schemeClr val="bg1"/>
                </a:solidFill>
              </a:rPr>
              <a:t>bahasa</a:t>
            </a:r>
            <a:r>
              <a:rPr lang="en-US" sz="2400" b="1" dirty="0">
                <a:solidFill>
                  <a:schemeClr val="bg1"/>
                </a:solidFill>
              </a:rPr>
              <a:t> </a:t>
            </a:r>
            <a:r>
              <a:rPr lang="en-US" sz="2400" b="1" dirty="0" err="1">
                <a:solidFill>
                  <a:schemeClr val="bg1"/>
                </a:solidFill>
              </a:rPr>
              <a:t>dibuat</a:t>
            </a:r>
            <a:r>
              <a:rPr lang="en-US" sz="2400" b="1" dirty="0">
                <a:solidFill>
                  <a:schemeClr val="bg1"/>
                </a:solidFill>
              </a:rPr>
              <a:t> </a:t>
            </a:r>
            <a:r>
              <a:rPr lang="en-US" sz="2400" b="1" dirty="0" err="1">
                <a:solidFill>
                  <a:schemeClr val="bg1"/>
                </a:solidFill>
              </a:rPr>
              <a:t>oleh</a:t>
            </a:r>
            <a:r>
              <a:rPr lang="en-US" sz="2400" b="1" dirty="0">
                <a:solidFill>
                  <a:schemeClr val="bg1"/>
                </a:solidFill>
              </a:rPr>
              <a:t> </a:t>
            </a:r>
            <a:r>
              <a:rPr lang="en-US" sz="2400" b="1" dirty="0" err="1">
                <a:solidFill>
                  <a:schemeClr val="bg1"/>
                </a:solidFill>
              </a:rPr>
              <a:t>manusia</a:t>
            </a:r>
            <a:r>
              <a:rPr lang="en-US" sz="2400" b="1" dirty="0">
                <a:solidFill>
                  <a:schemeClr val="bg1"/>
                </a:solidFill>
              </a:rPr>
              <a:t> </a:t>
            </a:r>
            <a:r>
              <a:rPr lang="en-US" sz="2400" b="1" dirty="0" err="1">
                <a:solidFill>
                  <a:schemeClr val="bg1"/>
                </a:solidFill>
              </a:rPr>
              <a:t>untuk</a:t>
            </a:r>
            <a:r>
              <a:rPr lang="en-US" sz="2400" b="1" dirty="0">
                <a:solidFill>
                  <a:schemeClr val="bg1"/>
                </a:solidFill>
              </a:rPr>
              <a:t> </a:t>
            </a:r>
            <a:r>
              <a:rPr lang="en-US" sz="2400" b="1" dirty="0" err="1">
                <a:solidFill>
                  <a:schemeClr val="bg1"/>
                </a:solidFill>
              </a:rPr>
              <a:t>mengungkapkan</a:t>
            </a:r>
            <a:r>
              <a:rPr lang="en-US" sz="2400" b="1" dirty="0">
                <a:solidFill>
                  <a:schemeClr val="bg1"/>
                </a:solidFill>
              </a:rPr>
              <a:t> </a:t>
            </a:r>
            <a:r>
              <a:rPr lang="en-US" sz="2400" b="1" dirty="0" err="1">
                <a:solidFill>
                  <a:schemeClr val="bg1"/>
                </a:solidFill>
              </a:rPr>
              <a:t>sesuatu</a:t>
            </a:r>
            <a:r>
              <a:rPr lang="en-US" sz="2400" b="1" dirty="0">
                <a:solidFill>
                  <a:schemeClr val="bg1"/>
                </a:solidFill>
              </a:rPr>
              <a:t>. </a:t>
            </a:r>
            <a:r>
              <a:rPr lang="en-US" sz="2400" b="1" dirty="0" err="1">
                <a:solidFill>
                  <a:schemeClr val="bg1"/>
                </a:solidFill>
              </a:rPr>
              <a:t>Bunyi</a:t>
            </a:r>
            <a:r>
              <a:rPr lang="en-US" sz="2400" b="1" dirty="0">
                <a:solidFill>
                  <a:schemeClr val="bg1"/>
                </a:solidFill>
              </a:rPr>
              <a:t> </a:t>
            </a:r>
            <a:r>
              <a:rPr lang="en-US" sz="2400" b="1" dirty="0" err="1">
                <a:solidFill>
                  <a:schemeClr val="bg1"/>
                </a:solidFill>
              </a:rPr>
              <a:t>bahasa</a:t>
            </a:r>
            <a:r>
              <a:rPr lang="en-US" sz="2400" b="1" dirty="0">
                <a:solidFill>
                  <a:schemeClr val="bg1"/>
                </a:solidFill>
              </a:rPr>
              <a:t> </a:t>
            </a:r>
            <a:r>
              <a:rPr lang="en-US" sz="2400" b="1" dirty="0" err="1">
                <a:solidFill>
                  <a:schemeClr val="bg1"/>
                </a:solidFill>
              </a:rPr>
              <a:t>dapat</a:t>
            </a:r>
            <a:r>
              <a:rPr lang="en-US" sz="2400" b="1" dirty="0">
                <a:solidFill>
                  <a:schemeClr val="bg1"/>
                </a:solidFill>
              </a:rPr>
              <a:t> </a:t>
            </a:r>
            <a:r>
              <a:rPr lang="en-US" sz="2400" b="1" dirty="0" err="1">
                <a:solidFill>
                  <a:schemeClr val="bg1"/>
                </a:solidFill>
              </a:rPr>
              <a:t>terwujud</a:t>
            </a:r>
            <a:r>
              <a:rPr lang="en-US" sz="2400" b="1" dirty="0">
                <a:solidFill>
                  <a:schemeClr val="bg1"/>
                </a:solidFill>
              </a:rPr>
              <a:t> </a:t>
            </a:r>
            <a:r>
              <a:rPr lang="en-US" sz="2400" b="1" dirty="0" err="1">
                <a:solidFill>
                  <a:schemeClr val="bg1"/>
                </a:solidFill>
              </a:rPr>
              <a:t>dalam</a:t>
            </a:r>
            <a:r>
              <a:rPr lang="en-US" sz="2400" b="1" dirty="0">
                <a:solidFill>
                  <a:schemeClr val="bg1"/>
                </a:solidFill>
              </a:rPr>
              <a:t> </a:t>
            </a:r>
            <a:r>
              <a:rPr lang="en-US" sz="2400" b="1" dirty="0" err="1">
                <a:solidFill>
                  <a:schemeClr val="bg1"/>
                </a:solidFill>
              </a:rPr>
              <a:t>nyanyian</a:t>
            </a:r>
            <a:r>
              <a:rPr lang="en-US" sz="2400" b="1" dirty="0">
                <a:solidFill>
                  <a:schemeClr val="bg1"/>
                </a:solidFill>
              </a:rPr>
              <a:t> </a:t>
            </a:r>
            <a:r>
              <a:rPr lang="en-US" sz="2400" b="1" dirty="0" err="1">
                <a:solidFill>
                  <a:schemeClr val="bg1"/>
                </a:solidFill>
              </a:rPr>
              <a:t>atau</a:t>
            </a:r>
            <a:r>
              <a:rPr lang="en-US" sz="2400" b="1" dirty="0">
                <a:solidFill>
                  <a:schemeClr val="bg1"/>
                </a:solidFill>
              </a:rPr>
              <a:t> </a:t>
            </a:r>
            <a:r>
              <a:rPr lang="en-US" sz="2400" b="1" dirty="0" err="1">
                <a:solidFill>
                  <a:schemeClr val="bg1"/>
                </a:solidFill>
              </a:rPr>
              <a:t>dalam</a:t>
            </a:r>
            <a:r>
              <a:rPr lang="en-US" sz="2400" b="1" dirty="0">
                <a:solidFill>
                  <a:schemeClr val="bg1"/>
                </a:solidFill>
              </a:rPr>
              <a:t> </a:t>
            </a:r>
            <a:r>
              <a:rPr lang="en-US" sz="2400" b="1" dirty="0" err="1">
                <a:solidFill>
                  <a:schemeClr val="bg1"/>
                </a:solidFill>
              </a:rPr>
              <a:t>tuturan</a:t>
            </a:r>
            <a:r>
              <a:rPr lang="en-US" sz="2400" b="1" dirty="0">
                <a:solidFill>
                  <a:schemeClr val="bg1"/>
                </a:solidFill>
              </a:rPr>
              <a:t>.</a:t>
            </a:r>
          </a:p>
        </p:txBody>
      </p:sp>
      <p:pic>
        <p:nvPicPr>
          <p:cNvPr id="5" name="Picture 2" descr="http://static.inilah.com/data/berita/foto/1788200.jpg"/>
          <p:cNvPicPr>
            <a:picLocks noChangeAspect="1" noChangeArrowheads="1"/>
          </p:cNvPicPr>
          <p:nvPr/>
        </p:nvPicPr>
        <p:blipFill>
          <a:blip r:embed="rId3"/>
          <a:srcRect/>
          <a:stretch>
            <a:fillRect/>
          </a:stretch>
        </p:blipFill>
        <p:spPr bwMode="auto">
          <a:xfrm flipH="1">
            <a:off x="228600" y="1981200"/>
            <a:ext cx="4495800" cy="3583609"/>
          </a:xfrm>
          <a:prstGeom prst="rect">
            <a:avLst/>
          </a:prstGeom>
          <a:noFill/>
        </p:spPr>
      </p:pic>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096000" cy="792162"/>
          </a:xfrm>
        </p:spPr>
        <p:style>
          <a:lnRef idx="3">
            <a:schemeClr val="lt1"/>
          </a:lnRef>
          <a:fillRef idx="1">
            <a:schemeClr val="accent6"/>
          </a:fillRef>
          <a:effectRef idx="1">
            <a:schemeClr val="accent6"/>
          </a:effectRef>
          <a:fontRef idx="minor">
            <a:schemeClr val="lt1"/>
          </a:fontRef>
        </p:style>
        <p:txBody>
          <a:bodyPr>
            <a:normAutofit/>
          </a:bodyPr>
          <a:lstStyle/>
          <a:p>
            <a:r>
              <a:rPr lang="en-US" sz="3200" dirty="0" err="1" smtClean="0"/>
              <a:t>Macam-macam</a:t>
            </a:r>
            <a:r>
              <a:rPr lang="en-US" sz="3200" dirty="0" smtClean="0"/>
              <a:t> </a:t>
            </a:r>
            <a:r>
              <a:rPr lang="en-US" sz="3200" dirty="0" err="1" smtClean="0"/>
              <a:t>Bunyi</a:t>
            </a:r>
            <a:r>
              <a:rPr lang="en-US" sz="3200" dirty="0" smtClean="0"/>
              <a:t> </a:t>
            </a:r>
            <a:r>
              <a:rPr lang="en-US" sz="3200" dirty="0" err="1" smtClean="0"/>
              <a:t>Bahasa</a:t>
            </a:r>
            <a:endParaRPr lang="en-US" sz="3200" dirty="0"/>
          </a:p>
        </p:txBody>
      </p:sp>
      <p:graphicFrame>
        <p:nvGraphicFramePr>
          <p:cNvPr id="4" name="Content Placeholder 3"/>
          <p:cNvGraphicFramePr>
            <a:graphicFrameLocks noGrp="1"/>
          </p:cNvGraphicFramePr>
          <p:nvPr>
            <p:ph idx="1"/>
          </p:nvPr>
        </p:nvGraphicFramePr>
        <p:xfrm>
          <a:off x="457200" y="1295400"/>
          <a:ext cx="2362200" cy="175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80" name="AutoShape 8" descr="data:image/jpeg;base64,/9j/4AAQSkZJRgABAQAAAQABAAD/2wCEAAkGBhQSERUUEhQUFRUTFRgVGBYXFRQZGBQaFRcVFBkSFBgXHSYeFxkjGRgXIi8gJCcpLCwsFh4xNTAqNSYrLCkBCQoKDAwNFAwMFCkcFBgpKSkpKSkpKSkpKSkpKSkpKSkpKSkpKSkpKSkpKSkpKSkpKSkpKSkpKSkpKSkpKSkpKf/AABEIAOgA2QMBIgACEQEDEQH/xAAbAAEBAQEBAQEBAAAAAAAAAAAABQQDAQYCB//EAEcQAAEDAgIDDAULBAEEAwEAAAEAAgMEERIhBTFBBhMVIjI0UVRhcXOUgZGxtNIUM0JSYnKCkqGiwSNTsrPCY4OToyTR4hb/xAAVAQEBAAAAAAAAAAAAAAAAAAAAAf/EABQRAQAAAAAAAAAAAAAAAAAAAAD/2gAMAwEAAhEDEQA/AP6WGVM9TUtZVOhZDIxjWthhdyoYpSSXgm93ld+A6vr7/L03wrpoPnNd48XutOraCBwHV9ff5em+FOA6vr7/AC9N8KvoggcB1fX3+XpvhWeHR1W6R7Plz7Rhufyen5TgXEcnY3D+ZfTrBoYXY551ySPd+4saPytagn8B1fX3+XpvhTgOr6+/y9N8KvoggcB1fX3+XpvhTgOr6+/y9N8KvoggcB1fX3+XpvhTgOr6+/y9N8KvoggcB1fX3+XpvhTgOr6+/wAvTfCr6IIHAdX19/l6b4U4Dq+vv8vTfCr6IIHAdX19/l6b4U4Dq+vv8vTfCr6IIHAdX19/l6b4U4Dq+vv8vTfCr6IIHAdX19/l6b4U4Dq+vv8AL03wq+iCBwHV9ff5em+FOA6vr7/L03wq+iCBwHV9ff5em+FOA6vr7/L03wq+iD5LTlNV09PJMK1zjG3FhMFPZ1iMjZt7dy+ssou7bmFR4Z9oVtBE0Hzmu8eL3WnVtRNB85rvHi91p1bQEREBT9GHC6SI62uL29rJCXg+h2Nv4VQU6J2Opc4aomGMnpc4tcW3+yGt/N3oKKIiAi/L5ABckADWSbAd5WLhqM8jFJ4bHOH5gMP6oN6LAa2U8mB343xt/wAS4r3fp/7cQ75XfxGg3IsOOo+rCPxvP/EJ/wDI/wCj6pCg3Ip+Gp+tB+WT4l7ao6YT6JB/JQb0WEPqPqQn8bx/wK8+WyjlQO/A9jv0dhKDei4UtY2QEtvkbEEEOabA2cDmDYhd0BERAREQEREETdtzCo8M+0K2om7bmFR4Z9oVtBE0Hzmu8eL3WnVtRNB85rvHi91p1bQERcKyrEbC518tQGtxOQa0bSTYDvQcdI1ThaOP5yS9jrwNHKlI7L5DaSB0rvSUrY2BjdQ6dZ2kk7STck9JXDR1IW3fJnJJYu6GgcmNv2W39JJO1bUBZdIVm9tuBic4hrG/WcdQ7tZJ2AErpVVTY2lzjYD1knINA2knIDas1FTOc7fZRZ5Fms17007O15yuewAZDMEWiQSHTHfX67uHFb9xmpvfr6SVusvUQEREBERAREQEREE6o/p1DH7JRvbvvAF7D6sY9IVFY9Lwl0LsPKbZ7fvMIe39Rb0rRBMHtDhqcAR3EXCDoiIgIiICIiCJu25hUeGfaFbUTdtzCo8M+0K2giaD5zXePF7rTq2omg+c13jxe606toPCVNpf67xKfm2fND6x1Gb0i4b2XP0sva078/eW8gWMpHQcxCD0uGvob94KiAAOgBB6uNXVtjbicewAZlxOprQMyT0LK7S4dlC10p6W5MHfIeL6rnsX6paA4t8lIdJqFuTGDrDAdvS45nsGSDympXPcJZhmOQzWIr7T0yEazs1DaTvREBERAREQERS9IaWfHUQwtjuJhJxy4ABzGF4bYAk3tmdQ7UFRFK0BpOWZshlZG0MkdG0xvc4PwcV54zGkAPDm9uEqqgIiICnaIdhDoTriNh2sNyxw7LcXvYVRWLSFK4lskdt8Zew1B7Tyoydl7Ag7CB2oNqLhSVbZG4m36CDkWka2uGwjoXdAREQEREETdtzCo8M+0K2om7bmFR4Z9oVtBE0Hzmu8eL3WnVLSFVvcbnAXOQaPrOcQ1rfS4hTdB85rvHi91p1r0iLyQA6t8J7y2N5A9efoQd6Ck3tgbe51ud9Zxzc495XHSrMRiYeTJJZw+sAx78J7CWi/SLjas+61sho5jC6RsjY3ObvYu8kAkNbkTmbas+iy0VZvPC3oL5D3Nbg9sgQbmtsLDUF6imPndOS2MlsYJDpBrcRkWRewv9AzzAaKjSbGuwi73/UYMTu87GjtcQF+BUznVCwfelsf2tcP1WilpGRtwsaANfeekk5k9pzXZBg4Uwm0zDHfIOuHRnsxjk/iAW4FHNvkdqkTxRRHiTiA/VxNwf8Ajdq/DZBYRQhugLdZikHSzfGn8pa4fuX6G6yIcpsjfw3H7SUFtcJaNjnse4XdGSWHPilzcJ/Q2WODdHA/kuce6OQ+xq6nTUX1j+ST4UGijo2RMDIxha29hntJJ156yfWuyw8Mx/bPdFKfY1DpmPaXjvilHtag3IsI03B/dYO84f8AKy7RaQjdyZGO7nNPsKDQiIgxVOj7u3yN2CTUTa7XgahI3b2EWI6di/HCpZ88xzPti74+/EBdo+8AqC8IugAr1TaL+lJvP0CC6LsA5UX4bgjsNvoqkgIiIIm7bmFR4Z9oVtRN23MKjwz7QraCJoPnNd48XutOq1TStkbZ3SCCCQQRmHAjMEKToPnNd48XutOraDA+mmZYsk3y2tkgaLjsexoIPeCPassNQ8SvkkhlFw1jcOB9mjM8lxJJcTs1NCsoglT1wnIiidyrmQi4cxoyLSNbXuJtnYgYjsVKKINAa0AAAAAagBqAWDSEQEsLm5Pc/ASPpMDHvLXdI4uXQdXbSQFlra3BZrW43vvhbe2rW5x+i0ZXPaALkgLUp+jhifLIdePex2NjFrfnLz6UAaML85nl/wBhpLIx2WBu78RPcF7LJT0wbiMMIccLbljMR+qL2uVvXzO7OiL97c1zGPaJGskM0kbonPDQJGtYDv1rHiHXq1EoPpkU52kXuH9OOw/uS8RveG8o+kN71jdURn52qxn6kbsI7rR3f63FBSq6OF2cjWd7gAR3HWFjwxggMqnNJvZplY+9tdhJiOXYVzYKccmnc7t3h9/zSNHtUHSWhJX1gmZTOLL09g4UuFrYnymQFriXXLX8Ugix12tmH1QjnAykjf8AejI/Vr7fovd+nGuON33ZXD9HM/lYXQRjP5PNEemMAH/0uN/SEE8d7GpmZ2PIYf3sBQa36Se0EvheANZD4SB3kvC9pDFUMx71ls3yNufaL6x27V7FomLJxvIdYL3ufbtGIkD0LcgxcCQ7GYfuFzP8CF5wWRyZpm97g8f+wOWHQMsrpqjFM6SKN4iaHMjHHaMbyCxo4oxNZnc3Y5XUE+nq3MeI5bEu5EgFg+2eEj6LwNmogXG0CguFZSCRha6+e0a2kZhzTsINiO5c9G1Jc0h/LjJY/oJFjiHY4EO9KDnplto98HKhIkHc3lD0sLh6Vua64uNRR7QQQdRyWLQjjvDAdbAYz3xkx/8AFBuREQRN23MKjwz7QraibtuYVHhn2hW0ETQfOa7x4vdadW1E0Hzmu8eL3WnVtAREQYNMZNbJ/ZeHnL6Nix5Hc1xPoX70hWFsd2WLn2azaC5+TT2ga+4FbFOi0PhkaWuO9sJc2O2TXEFt2nY2xdxdl8rakHCiqWwGVskhIa9ti9xLnFzGkgDWSXXNh05L8QVErGyODWMjLy8OmcWkB1ibsAP0r6yDmF+617YJzM5txJGGAgXdjYSQwdrw6w7WLBpCqkilhkmja8PkjZfGbQukfgAjbhLbi9zI8tvyW5kNQaA6ebkudhO228sPdfFK70YR2rvT6AsbmQgnXvYDSe97sUh/Mq4XyO6bRcm+VMjb4ZaVjLulDQ4tlcXRNxOAZdmWwcbMoPoWaFh1lgcel93n1vutjIwBYAAdmS+a3LVzY4ngNeGmaR0cTGOdvbHOu1nEBa3acN8sVstSsfKpnciLCOmRwH7WYj6yEG9fK6X3Q1MYrsIhvTRskjvj5LmyEl/1ncTJosM9at/JZjypg3sjjaP1eXLm/QLXYsb5HYxZ1y0Yxnk4NaA4ZnI9KCkCjmg681hGiQNUs4/7hP8AldDTzNzZIJPsyNAv3PjAt+UoMdYynjmjjGKOSYuDd6xN5LXPJdh4upp5Wv1rhoTT7pg50RMzWEXD2iOSzmhzXD6DrtOo4CNtiu9bI174TPjgMTy8XtgcXRSQ2EgyGUhI1G4GSbmtzbaQODX48QYMmtaLRtLQ4huTpCDxn/SsNVggo0dcx9w3JwzcwjC5t9pafbqPStSzVdA2S17hzeS9ps5h6WnZ3ajtBXGnq3McI5rXPIkAs2S2diPovts1HWNoAb1PthquyWLPvicBf1SftCoLBU84h+5Kf9Y/kIN6waKyMzeiZ/7g2T2uK3rDQfOz+I3/AFRoNyIiCJu25hUeGfaFbUTdtzCo8M+0K2giaD5zXePF7rTq2omg+c13jxe606toCIiAiyaRnc0NaywdI8MBIuG3BcXW22a0m3TZcjo+QZtqJL/abG5p7wGg+ohBvIWGs0JFK9sj2kubhtxnhpwuxtxtBwvs7jDEDYqPpnSxhDjVuwtyEbIjhFQ42AjxONw8kjiXAtmSQDbXuM0iJqOF1gDgbdtwcNwHNFxr4pbmgz6W0nKGy43bwQ1+93tgkIaS3HPqYCQMuKR0lZ9xJErZHPbvhje1rZZBGXvxRRyG5YXNyc8jI6rd5+qewEEEAg5EEXB7wpWiGMjkfFBbeWi+EcmJ5JvG0jKx14fonvsgr2REQEREBERB45oIscwVgOisGcDt7+xa8Z/B9H8JHpVBEGOkr7u3uQYJAL2vdrh9eN30h2axtGq+Kv01TPbKxz8W9PbG8Rte5zZHcZrWBgJLxry1WztYqhX0Qkba+FzTiY4a2OGpw/kbQSNqgHREszJ3RzCF87o2yDA44N5G9yRtLXtIxWNnAggG4zzATN0VZLU00YhdI6xLjJE2Q4w6GTeZMEZDuM4jPUx7MxkvptHOL5S5wIMcTIyCQbPcBI9pIyJAwZ964Sw/JmQuDWnA0QFsbS1pBFmBjSSWjGGgXJsHnNctKaMkEEWBz98FTBJJvZtjvPGZMVsywNLsssmi9xkg+hWGh+dn8Rv+qNfP6DgqG18pkDyHGe5IlDGt3xnycNcXGOS8d8mtBbZ19ZxXKW4qZQ03ZZrn32SEAANP3GgkHpbbagpIiIIm7bmFR4Z9oVtRN23MKjwz7QraCJoPnNd48XutOraiaD5zXePF7rTq2gIiIMOmGne8beVCd9A6cIOJvpYXD0hTt18t6duGOWUue3CI9+sLh1pJt545jbrsNZDR2izVvAjeTqDXE9wBuuei2EQRA6xGwHvDQgmVtCDQtD7ymKNjwZW8Z7omg4ntcMnOAIIP1imjNAb2xpY4wkMaxrI7FjGNHFjIcDvhF+Uc9drbaGmX2gk6SwtA6S8YGj0kha2NsAOgAepBIp6V0r5WTSOe2NzRhFmNddjXcbDmdeq9uxVoog0BrQABkAAAB2ABY9HfOVB/6oHqii/m63oCIiAiIgIiICIiAsGjDd0xGozH9rGNd+4Eehe6RqnC0cfzj9R14GjXK7sGwbSQOm0H/wDpHw0sr2U3FppHseHS8bCxofjOBrrveXdwuSXCxQfWWRfmN9wCNovs29y/SD8SyBoLjkACSewZlZNDRERBzuVITI7sL8w30NsPwrzTWceD+65sfocRi/ZiW8ICIiCJu25hUeGfaFbUTdtzCo8M+0K2giaD5zXePF7rTq2omg+c13jxe606toCIiCfpbjYIv7rrO+43jP8AXk38aoBTxnVZ/RhFvxvN/wDBq2yyhrS5xAa0EkkgAAZkknUAEGKuGKaFmwF0p7d7Aa0fmeD+Fb1NrKgb8zA+Myhjv6ReA5zHFvGaNeRYM7W1pM6WUYMBiDsnuLmE22hgaTmRtNrXvmg/ehM4y/8AuvfIO5zjh/aGqgvzGwNAAFgBYDoAysv0gIiICIiAiIgLLXVwjAAGJ7smMGtx/ho2u2eoLUslVo1sjg4l4IBbdr3NuCQcJtnrCDJDM2IkOJlnfYvDGknsbb6DBewxEbTrJU7SOjmFrjJTua10hcQKhzZHulAic0CM2OJthhxW9q+hpqRkYsxoaNdgNZ6T0ntWOn/rSb4fm4yRH9p2YdL3a2t/EdoQUI4w0AAAACwA1ADIAdi/SIgwVmc8LejfJPytDB/sW9YNdV92H/N//wCFvQEREETdtzCo8M+0K2om7bmFR4Z9oVtBE0Hzmu8eL3WnVtRNB85rvHi91p1bQEREGKvpXEtkjtvjL5E2D2nXGTs1Ag7CBsusGmY2VlLPAA3fHxPaI5BYteWnCXNzyDrG4uMri6uLjU0TJBx2tdbVcau47PQg+ck3OSmtZKCGxh7JX8YHE6OCSDDhwYhk5v0sNgcrnP6lYTohv0Xyt7pZP5JXg0QNskx/7rx7CEG9ZZtKxMNnSMB6MQv6hmufAkP0mYvvue//ADJWmGmYwWY1rR9kAexBl4Vv83HK/twYB65MKb7UO1MjZ95znH1NAH7lvRBgNPP/AHox3Qm36yXX6pap+MxyhuLDia5twHi9jkblpBIyudYzW1T6YYqiV31A2Id9t8d/kz8qCgiIgIiIMWmJCIiGmznlsYPQZHBl/Re/oWqGINaGtFg0AAdAAsAselNcPjN/xeR+tlvQY5tLRtnZASd8la5zWgE5M1knUOy+vPoK80dpiKffN6eH7zIYnkXsHtDS5oO22IZjbcbFy0ro1j3xyveWNiEgOeG4lbgJxXBaRsIWXctoGGmZJ8nkc+OR4LQXl4YGRxxBjSSdQZ/GwIN0POZPCiH7pityww85k7Yov0dMFuQEREETdtzCo8M+0K2om7bmFR4Z9oVtBE0Hzmu8eL3WnVtRNB85rvHi91p1bQEREBERAREQEREBERAWDRA4sh+tNKfU8sH6NC3qdo2XA58TsnY3vbf6bXvL8TTttisRrHpCCiiIgIiIJ+nDaLFtY5jwOkte3ijtOr0rVV1QjYXuvZo1DWdgaBtJNgO9Q91GkHNlpo2hxDpmYnDDZmJwjY5wdr47rgAHk7LXWDRmlnz1QikLwI5HuDXizpGwufGJcO8s4uMAjC52y9skH0FPQFxEk9nP1tZrZF2NG13S859Fgv1ovN07hqMxt+FjGE/maVuusOhfmzfXvs1//NJ/FkA5VX3oT+x4+Nb1grMp4XdO+R/maHj/AFregIiIIm7bmFR4Z9oVtRN23MKjwz7QraCJoPnNd48XutOraiaD5zXePF7rTq2gIiICIiAiIgIiICIiAs1dRCRtr4XA4muGtjhqcP8A62gkbVpRBl0dVF7OMAHtJa8DUHDXbsIsR2ELUp4GGpy1Sx3P3onAX9LXj8oVBAREQSfkTZppMYuI3Q4cyLOivMDl0F4yXAaGjhqYnsxYnmRpLnvdhaWukLGYicLcWdh2dAtmm086Cpe0xgskmAxb4Md95Y5xZGAcTWNaC5xLbBwtfUvdB6adVztxxb3vcLZgA/GC2pH9O5sLOAZICMwMrE3QdXMsw1H02TuxHbgbI6Is7GhmdukX1rdSO3uZ8ZyEhMrO29g9veHcbuf2FZNJOETpI7FzalrsLRr3ywY5o6AQQ65yGFxVN9EHxtbJygAbtJBa4DlMOsG+1By0zkxr/wC3Ix/oxBrv2uct6lVVLOWOZdkrXNLbuJY/MWubAtJ9DVr0XUF8LHHWWjF2OGTh+YFBqREQRN23MKjwz7QraibtuYVHhn2hW0ETQfOa7x4vdadW1E0Hzmu8eL3WnVtAREQEREBERAREQEREBERBgqOcRfclP+se0rep9Px6iR2yNrYh3njv9rB6CqCAiIggM0FE6ulmdjEmGPVJIGuZZwwuYDhcMTTcEZ5X1BbNCbnoqUOEWLjkXLnOcQGjCyMF2pjW2AH8kldKjiVEbtkjXRnvH9Rv6B/rW9AREQFP0fxZJY+h2+N7pbk/vD/WqCn13Elik2E707ufbCT3PAH4ygoIiIIm7bmFR4Z9oVtRN23MKjwz7QraD5xgqIKipcyn31k0jHtcJY28mGKIgh2d7sPrWjheq6kfMQoiBwvVdSPmIU4XqupHzEKIinC9V1I+YhTheq6kfMQoiBwvVdSPmIU4XqupHzEKIgcL1XUj5iFOF6rqR8xCiIHC9V1I+YhTheq6kfMQoiBwvVdSPmIV4/S9XY2oje2V6iG19l+xeIg5UNZVRsDfkZJzLjv8PGc44nO9JJXfheq6kfMQoiIcL1XUj5iFOF6rqR8xCiIrNX1lXIywoyHAhzT8ohyc0hwv2XFj2ErTwvVdSPmIUREOF6rqR8xCnC9V1I+YhREU4XqupHzEK41lbUyRuYaNwxAi4qIbg7HDtBsfQiIOkWlqvCMVGSbC9p4bX227Lr9cL1XUj5iFEQYdOSVdRTyQikwmRuHEZ4rNuRmbZr6m6IiP/9k="/>
          <p:cNvSpPr>
            <a:spLocks noChangeAspect="1" noChangeArrowheads="1"/>
          </p:cNvSpPr>
          <p:nvPr/>
        </p:nvSpPr>
        <p:spPr bwMode="auto">
          <a:xfrm>
            <a:off x="155575" y="-1919288"/>
            <a:ext cx="3733800" cy="40005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jpg"/>
          <p:cNvPicPr>
            <a:picLocks noChangeAspect="1"/>
          </p:cNvPicPr>
          <p:nvPr/>
        </p:nvPicPr>
        <p:blipFill>
          <a:blip r:embed="rId8"/>
          <a:stretch>
            <a:fillRect/>
          </a:stretch>
        </p:blipFill>
        <p:spPr>
          <a:xfrm>
            <a:off x="3276600" y="1447800"/>
            <a:ext cx="4490216" cy="4800600"/>
          </a:xfrm>
          <a:prstGeom prst="rect">
            <a:avLst/>
          </a:prstGeom>
        </p:spPr>
      </p:pic>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9458" name="AutoShape 2" descr="https://encrypted-tbn1.gstatic.com/images?q=tbn:ANd9GcShh4Ewr2NFj3qC5F6E-p8gmHLIn6KnX2flQSy99b6dac9AXbIw"/>
          <p:cNvSpPr>
            <a:spLocks noChangeAspect="1" noChangeArrowheads="1"/>
          </p:cNvSpPr>
          <p:nvPr/>
        </p:nvSpPr>
        <p:spPr bwMode="auto">
          <a:xfrm>
            <a:off x="155575" y="-1919288"/>
            <a:ext cx="5334000" cy="40005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1524000" y="5257800"/>
            <a:ext cx="184731" cy="369332"/>
          </a:xfrm>
          <a:prstGeom prst="rect">
            <a:avLst/>
          </a:prstGeom>
          <a:noFill/>
        </p:spPr>
        <p:txBody>
          <a:bodyPr wrap="none" rtlCol="0">
            <a:spAutoFit/>
          </a:bodyPr>
          <a:lstStyle/>
          <a:p>
            <a:endParaRPr lang="en-US" dirty="0"/>
          </a:p>
        </p:txBody>
      </p:sp>
      <p:sp>
        <p:nvSpPr>
          <p:cNvPr id="7" name="Title 6"/>
          <p:cNvSpPr>
            <a:spLocks noGrp="1"/>
          </p:cNvSpPr>
          <p:nvPr>
            <p:ph type="title"/>
          </p:nvPr>
        </p:nvSpPr>
        <p:spPr>
          <a:xfrm>
            <a:off x="457200" y="228600"/>
            <a:ext cx="8229600" cy="1143000"/>
          </a:xfrm>
        </p:spPr>
        <p:txBody>
          <a:bodyPr>
            <a:normAutofit/>
          </a:bodyPr>
          <a:lstStyle/>
          <a:p>
            <a:r>
              <a:rPr lang="en-US" sz="2400" b="1" dirty="0" err="1" smtClean="0"/>
              <a:t>Bunyi</a:t>
            </a:r>
            <a:r>
              <a:rPr lang="en-US" sz="2400" b="1" dirty="0" smtClean="0"/>
              <a:t> </a:t>
            </a:r>
            <a:r>
              <a:rPr lang="en-US" sz="2400" b="1" dirty="0" err="1" smtClean="0"/>
              <a:t>bersuara</a:t>
            </a:r>
            <a:r>
              <a:rPr lang="en-US" sz="2400" b="1" dirty="0" smtClean="0"/>
              <a:t>, </a:t>
            </a:r>
            <a:r>
              <a:rPr lang="en-US" sz="2400" b="1" dirty="0" err="1" smtClean="0"/>
              <a:t>bunyi</a:t>
            </a:r>
            <a:r>
              <a:rPr lang="en-US" sz="2400" b="1" dirty="0" smtClean="0"/>
              <a:t> </a:t>
            </a:r>
            <a:r>
              <a:rPr lang="en-US" sz="2400" b="1" dirty="0" err="1" smtClean="0"/>
              <a:t>tak</a:t>
            </a:r>
            <a:r>
              <a:rPr lang="en-US" sz="2400" b="1" dirty="0" smtClean="0"/>
              <a:t> </a:t>
            </a:r>
            <a:r>
              <a:rPr lang="en-US" sz="2400" b="1" dirty="0" err="1" smtClean="0"/>
              <a:t>bersuara</a:t>
            </a:r>
            <a:r>
              <a:rPr lang="en-US" sz="2400" b="1" dirty="0" smtClean="0"/>
              <a:t>, </a:t>
            </a:r>
            <a:r>
              <a:rPr lang="en-US" sz="2400" b="1" dirty="0" err="1" smtClean="0"/>
              <a:t>dan</a:t>
            </a:r>
            <a:r>
              <a:rPr lang="en-US" sz="2400" b="1" dirty="0" smtClean="0"/>
              <a:t> </a:t>
            </a:r>
            <a:r>
              <a:rPr lang="en-US" sz="2400" b="1" dirty="0" err="1" smtClean="0"/>
              <a:t>bunyi</a:t>
            </a:r>
            <a:r>
              <a:rPr lang="en-US" sz="2400" b="1" dirty="0" smtClean="0"/>
              <a:t> </a:t>
            </a:r>
            <a:r>
              <a:rPr lang="en-US" sz="2400" b="1" dirty="0" err="1" smtClean="0"/>
              <a:t>hambat</a:t>
            </a:r>
            <a:r>
              <a:rPr lang="en-US" sz="2400" b="1" dirty="0" smtClean="0"/>
              <a:t> </a:t>
            </a:r>
            <a:r>
              <a:rPr lang="en-US" sz="2400" b="1" dirty="0" err="1" smtClean="0"/>
              <a:t>glotal</a:t>
            </a:r>
            <a:r>
              <a:rPr lang="en-US" sz="2400" b="1" dirty="0" smtClean="0"/>
              <a:t>.</a:t>
            </a:r>
            <a:endParaRPr lang="en-US" sz="2400" b="1" dirty="0"/>
          </a:p>
        </p:txBody>
      </p:sp>
      <p:pic>
        <p:nvPicPr>
          <p:cNvPr id="9" name="Content Placeholder 8" descr="kkkk.jpg"/>
          <p:cNvPicPr>
            <a:picLocks noGrp="1" noChangeAspect="1"/>
          </p:cNvPicPr>
          <p:nvPr>
            <p:ph idx="1"/>
          </p:nvPr>
        </p:nvPicPr>
        <p:blipFill>
          <a:blip r:embed="rId3"/>
          <a:stretch>
            <a:fillRect/>
          </a:stretch>
        </p:blipFill>
        <p:spPr>
          <a:xfrm>
            <a:off x="4419600" y="2023566"/>
            <a:ext cx="4419600" cy="3310434"/>
          </a:xfrm>
        </p:spPr>
      </p:pic>
      <p:pic>
        <p:nvPicPr>
          <p:cNvPr id="4098" name="Picture 2" descr="http://experiencedynamics.blogs.com/photos/uncategorized/word_of_mouth.jpg"/>
          <p:cNvPicPr>
            <a:picLocks noChangeAspect="1" noChangeArrowheads="1"/>
          </p:cNvPicPr>
          <p:nvPr/>
        </p:nvPicPr>
        <p:blipFill>
          <a:blip r:embed="rId4"/>
          <a:srcRect/>
          <a:stretch>
            <a:fillRect/>
          </a:stretch>
        </p:blipFill>
        <p:spPr bwMode="auto">
          <a:xfrm>
            <a:off x="304800" y="1981200"/>
            <a:ext cx="3276600" cy="3429000"/>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533400"/>
          <a:ext cx="8229600" cy="559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219200" y="1633660"/>
            <a:ext cx="6172199" cy="1938992"/>
          </a:xfrm>
          <a:prstGeom prst="rect">
            <a:avLst/>
          </a:prstGeom>
          <a:noFill/>
        </p:spPr>
        <p:txBody>
          <a:bodyPr wrap="square" rtlCol="0">
            <a:spAutoFit/>
          </a:bodyPr>
          <a:lstStyle/>
          <a:p>
            <a:pPr algn="just"/>
            <a:r>
              <a:rPr lang="en-US" sz="2400" b="1" dirty="0" err="1" smtClean="0"/>
              <a:t>Vokal</a:t>
            </a:r>
            <a:r>
              <a:rPr lang="en-US" sz="2400" b="1" dirty="0" smtClean="0"/>
              <a:t> </a:t>
            </a:r>
            <a:r>
              <a:rPr lang="en-US" sz="2400" b="1" dirty="0" err="1" smtClean="0"/>
              <a:t>adalah</a:t>
            </a:r>
            <a:r>
              <a:rPr lang="en-US" sz="2400" b="1" dirty="0" smtClean="0"/>
              <a:t> </a:t>
            </a:r>
            <a:r>
              <a:rPr lang="en-US" sz="2400" b="1" dirty="0" err="1" smtClean="0"/>
              <a:t>bunyi</a:t>
            </a:r>
            <a:r>
              <a:rPr lang="en-US" sz="2400" b="1" dirty="0" smtClean="0"/>
              <a:t> </a:t>
            </a:r>
            <a:r>
              <a:rPr lang="en-US" sz="2400" b="1" dirty="0" err="1" smtClean="0"/>
              <a:t>bahasa</a:t>
            </a:r>
            <a:r>
              <a:rPr lang="en-US" sz="2400" b="1" dirty="0" smtClean="0"/>
              <a:t> yang </a:t>
            </a:r>
            <a:r>
              <a:rPr lang="en-US" sz="2400" b="1" dirty="0" err="1" smtClean="0"/>
              <a:t>arus</a:t>
            </a:r>
            <a:r>
              <a:rPr lang="en-US" sz="2400" b="1" dirty="0" smtClean="0"/>
              <a:t> </a:t>
            </a:r>
            <a:r>
              <a:rPr lang="en-US" sz="2400" b="1" dirty="0" err="1" smtClean="0"/>
              <a:t>udaranya</a:t>
            </a:r>
            <a:r>
              <a:rPr lang="en-US" sz="2400" b="1" dirty="0" smtClean="0"/>
              <a:t> </a:t>
            </a:r>
            <a:r>
              <a:rPr lang="en-US" sz="2400" b="1" dirty="0" err="1" smtClean="0"/>
              <a:t>tidak</a:t>
            </a:r>
            <a:r>
              <a:rPr lang="en-US" sz="2400" b="1" dirty="0" smtClean="0"/>
              <a:t> </a:t>
            </a:r>
            <a:r>
              <a:rPr lang="en-US" sz="2400" b="1" dirty="0" err="1" smtClean="0"/>
              <a:t>memiliki</a:t>
            </a:r>
            <a:r>
              <a:rPr lang="en-US" sz="2400" b="1" dirty="0" smtClean="0"/>
              <a:t> </a:t>
            </a:r>
            <a:r>
              <a:rPr lang="en-US" sz="2400" b="1" dirty="0" err="1" smtClean="0"/>
              <a:t>rintangan</a:t>
            </a:r>
            <a:r>
              <a:rPr lang="en-US" sz="2400" b="1" dirty="0" smtClean="0"/>
              <a:t>, </a:t>
            </a:r>
            <a:r>
              <a:rPr lang="en-US" sz="2400" b="1" dirty="0" err="1" smtClean="0"/>
              <a:t>dan</a:t>
            </a:r>
            <a:r>
              <a:rPr lang="en-US" sz="2400" b="1" dirty="0" smtClean="0"/>
              <a:t> </a:t>
            </a:r>
            <a:r>
              <a:rPr lang="en-US" sz="2400" b="1" dirty="0" err="1" smtClean="0"/>
              <a:t>kualitasnya</a:t>
            </a:r>
            <a:r>
              <a:rPr lang="en-US" sz="2400" b="1" dirty="0" smtClean="0"/>
              <a:t> </a:t>
            </a:r>
            <a:r>
              <a:rPr lang="en-US" sz="2400" b="1" dirty="0" err="1" smtClean="0"/>
              <a:t>ditentukan</a:t>
            </a:r>
            <a:r>
              <a:rPr lang="en-US" sz="2400" b="1" dirty="0" smtClean="0"/>
              <a:t> </a:t>
            </a:r>
            <a:r>
              <a:rPr lang="en-US" sz="2400" b="1" dirty="0" err="1" smtClean="0"/>
              <a:t>oleh</a:t>
            </a:r>
            <a:r>
              <a:rPr lang="en-US" sz="2400" b="1" dirty="0" smtClean="0"/>
              <a:t> </a:t>
            </a:r>
            <a:r>
              <a:rPr lang="en-US" sz="2400" b="1" dirty="0" err="1" smtClean="0"/>
              <a:t>tiga</a:t>
            </a:r>
            <a:r>
              <a:rPr lang="en-US" sz="2400" b="1" dirty="0" smtClean="0"/>
              <a:t> </a:t>
            </a:r>
            <a:r>
              <a:rPr lang="en-US" sz="2400" b="1" dirty="0" err="1" smtClean="0"/>
              <a:t>faktor</a:t>
            </a:r>
            <a:r>
              <a:rPr lang="en-US" sz="2400" b="1" dirty="0" smtClean="0"/>
              <a:t> : </a:t>
            </a:r>
            <a:r>
              <a:rPr lang="en-US" sz="2400" b="1" dirty="0" err="1" smtClean="0"/>
              <a:t>tinggi</a:t>
            </a:r>
            <a:r>
              <a:rPr lang="en-US" sz="2400" b="1" dirty="0" smtClean="0"/>
              <a:t> </a:t>
            </a:r>
            <a:r>
              <a:rPr lang="en-US" sz="2400" b="1" dirty="0" err="1" smtClean="0"/>
              <a:t>rendahnya</a:t>
            </a:r>
            <a:r>
              <a:rPr lang="en-US" sz="2400" b="1" dirty="0" smtClean="0"/>
              <a:t> </a:t>
            </a:r>
            <a:r>
              <a:rPr lang="en-US" sz="2400" b="1" dirty="0" err="1" smtClean="0"/>
              <a:t>posisi</a:t>
            </a:r>
            <a:r>
              <a:rPr lang="en-US" sz="2400" b="1" dirty="0" smtClean="0"/>
              <a:t> </a:t>
            </a:r>
            <a:r>
              <a:rPr lang="en-US" sz="2400" b="1" dirty="0" err="1" smtClean="0"/>
              <a:t>lidah</a:t>
            </a:r>
            <a:r>
              <a:rPr lang="en-US" sz="2400" b="1" dirty="0" smtClean="0"/>
              <a:t>, </a:t>
            </a:r>
            <a:r>
              <a:rPr lang="en-US" sz="2400" b="1" dirty="0" err="1" smtClean="0"/>
              <a:t>bagian</a:t>
            </a:r>
            <a:r>
              <a:rPr lang="en-US" sz="2400" b="1" dirty="0" smtClean="0"/>
              <a:t> </a:t>
            </a:r>
            <a:r>
              <a:rPr lang="en-US" sz="2400" b="1" dirty="0" err="1" smtClean="0"/>
              <a:t>lidah</a:t>
            </a:r>
            <a:r>
              <a:rPr lang="en-US" sz="2400" b="1" dirty="0" smtClean="0"/>
              <a:t> yang </a:t>
            </a:r>
            <a:r>
              <a:rPr lang="en-US" sz="2400" b="1" dirty="0" err="1" smtClean="0"/>
              <a:t>dinaikkan</a:t>
            </a:r>
            <a:r>
              <a:rPr lang="en-US" sz="2400" b="1" dirty="0" smtClean="0"/>
              <a:t>, </a:t>
            </a:r>
            <a:r>
              <a:rPr lang="en-US" sz="2400" b="1" dirty="0" err="1" smtClean="0"/>
              <a:t>dan</a:t>
            </a:r>
            <a:r>
              <a:rPr lang="en-US" sz="2400" b="1" dirty="0" smtClean="0"/>
              <a:t> </a:t>
            </a:r>
            <a:r>
              <a:rPr lang="en-US" sz="2400" b="1" dirty="0" err="1" smtClean="0"/>
              <a:t>bentuk</a:t>
            </a:r>
            <a:r>
              <a:rPr lang="en-US" sz="2400" b="1" dirty="0" smtClean="0"/>
              <a:t> </a:t>
            </a:r>
            <a:r>
              <a:rPr lang="en-US" sz="2400" b="1" dirty="0" err="1" smtClean="0"/>
              <a:t>bibir</a:t>
            </a:r>
            <a:r>
              <a:rPr lang="en-US" sz="2400" b="1" dirty="0" smtClean="0"/>
              <a:t> </a:t>
            </a:r>
            <a:r>
              <a:rPr lang="en-US" sz="2400" b="1" dirty="0" err="1" smtClean="0"/>
              <a:t>pada</a:t>
            </a:r>
            <a:r>
              <a:rPr lang="en-US" sz="2400" b="1" dirty="0" smtClean="0"/>
              <a:t> </a:t>
            </a:r>
            <a:r>
              <a:rPr lang="en-US" sz="2400" b="1" dirty="0" err="1" smtClean="0"/>
              <a:t>pembentukan</a:t>
            </a:r>
            <a:r>
              <a:rPr lang="en-US" sz="2400" b="1" dirty="0" smtClean="0"/>
              <a:t> </a:t>
            </a:r>
            <a:r>
              <a:rPr lang="en-US" sz="2400" b="1" dirty="0" err="1" smtClean="0"/>
              <a:t>vokal</a:t>
            </a:r>
            <a:r>
              <a:rPr lang="en-US" sz="2400" b="1" dirty="0" smtClean="0"/>
              <a:t> </a:t>
            </a:r>
            <a:r>
              <a:rPr lang="en-US" sz="2400" b="1" dirty="0" err="1" smtClean="0"/>
              <a:t>itu</a:t>
            </a:r>
            <a:r>
              <a:rPr lang="en-US" sz="2400" b="1" dirty="0" smtClean="0"/>
              <a:t>.</a:t>
            </a:r>
            <a:endParaRPr lang="en-US" sz="2400" b="1" dirty="0"/>
          </a:p>
        </p:txBody>
      </p:sp>
      <p:pic>
        <p:nvPicPr>
          <p:cNvPr id="3076" name="Picture 4" descr="https://encrypted-tbn1.gstatic.com/images?q=tbn:ANd9GcQNft0i0CQsa-tjyWgHeoOh-OTnqqapP_Ag2TANrSRuT8Vl9kvz1g"/>
          <p:cNvPicPr>
            <a:picLocks noChangeAspect="1" noChangeArrowheads="1"/>
          </p:cNvPicPr>
          <p:nvPr/>
        </p:nvPicPr>
        <p:blipFill>
          <a:blip r:embed="rId8"/>
          <a:srcRect/>
          <a:stretch>
            <a:fillRect/>
          </a:stretch>
        </p:blipFill>
        <p:spPr bwMode="auto">
          <a:xfrm>
            <a:off x="1794164" y="3657600"/>
            <a:ext cx="5257800" cy="2831124"/>
          </a:xfrm>
          <a:prstGeom prst="rect">
            <a:avLst/>
          </a:prstGeom>
          <a:noFill/>
        </p:spPr>
      </p:pic>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4114800" cy="3657600"/>
          </a:xfrm>
        </p:spPr>
        <p:txBody>
          <a:bodyPr>
            <a:noAutofit/>
          </a:bodyPr>
          <a:lstStyle/>
          <a:p>
            <a:pPr algn="just"/>
            <a:r>
              <a:rPr lang="en-US" sz="2400" dirty="0" err="1" smtClean="0"/>
              <a:t>Bunyi</a:t>
            </a:r>
            <a:r>
              <a:rPr lang="en-US" sz="2400" dirty="0" smtClean="0"/>
              <a:t> </a:t>
            </a:r>
            <a:r>
              <a:rPr lang="en-US" sz="2400" dirty="0" err="1" smtClean="0"/>
              <a:t>konsonan</a:t>
            </a:r>
            <a:r>
              <a:rPr lang="en-US" sz="2400" dirty="0" smtClean="0"/>
              <a:t> </a:t>
            </a:r>
            <a:r>
              <a:rPr lang="en-US" sz="2400" dirty="0" err="1" smtClean="0"/>
              <a:t>dibuat</a:t>
            </a:r>
            <a:r>
              <a:rPr lang="en-US" sz="2400" dirty="0" smtClean="0"/>
              <a:t> </a:t>
            </a:r>
            <a:r>
              <a:rPr lang="en-US" sz="2400" dirty="0" err="1" smtClean="0"/>
              <a:t>dengan</a:t>
            </a:r>
            <a:r>
              <a:rPr lang="en-US" sz="2400" dirty="0" smtClean="0"/>
              <a:t> </a:t>
            </a:r>
            <a:r>
              <a:rPr lang="en-US" sz="2400" dirty="0" err="1" smtClean="0"/>
              <a:t>cara</a:t>
            </a:r>
            <a:r>
              <a:rPr lang="en-US" sz="2400" dirty="0" smtClean="0"/>
              <a:t> yang </a:t>
            </a:r>
            <a:r>
              <a:rPr lang="en-US" sz="2400" dirty="0" err="1" smtClean="0"/>
              <a:t>berbeda</a:t>
            </a:r>
            <a:r>
              <a:rPr lang="en-US" sz="2400" dirty="0" smtClean="0"/>
              <a:t>. </a:t>
            </a:r>
            <a:r>
              <a:rPr lang="en-US" sz="2400" dirty="0" err="1" smtClean="0"/>
              <a:t>Pada</a:t>
            </a:r>
            <a:r>
              <a:rPr lang="en-US" sz="2400" dirty="0" smtClean="0"/>
              <a:t> </a:t>
            </a:r>
            <a:r>
              <a:rPr lang="en-US" sz="2400" dirty="0" err="1" smtClean="0"/>
              <a:t>pelafalan</a:t>
            </a:r>
            <a:r>
              <a:rPr lang="en-US" sz="2400" dirty="0" smtClean="0"/>
              <a:t> </a:t>
            </a:r>
            <a:r>
              <a:rPr lang="en-US" sz="2400" dirty="0" err="1" smtClean="0"/>
              <a:t>konsonan</a:t>
            </a:r>
            <a:r>
              <a:rPr lang="en-US" sz="2400" dirty="0" smtClean="0"/>
              <a:t>, </a:t>
            </a:r>
            <a:r>
              <a:rPr lang="en-US" sz="2400" dirty="0" err="1" smtClean="0"/>
              <a:t>ada</a:t>
            </a:r>
            <a:r>
              <a:rPr lang="en-US" sz="2400" dirty="0" smtClean="0"/>
              <a:t> </a:t>
            </a:r>
            <a:r>
              <a:rPr lang="en-US" sz="2400" dirty="0" err="1" smtClean="0"/>
              <a:t>tiga</a:t>
            </a:r>
            <a:r>
              <a:rPr lang="en-US" sz="2400" dirty="0" smtClean="0"/>
              <a:t> </a:t>
            </a:r>
            <a:r>
              <a:rPr lang="en-US" sz="2400" dirty="0" err="1" smtClean="0"/>
              <a:t>faktor</a:t>
            </a:r>
            <a:r>
              <a:rPr lang="en-US" sz="2400" dirty="0" smtClean="0"/>
              <a:t> yang </a:t>
            </a:r>
            <a:r>
              <a:rPr lang="en-US" sz="2400" dirty="0" err="1" smtClean="0"/>
              <a:t>terlibat</a:t>
            </a:r>
            <a:r>
              <a:rPr lang="en-US" sz="2400" dirty="0" smtClean="0"/>
              <a:t> : </a:t>
            </a:r>
            <a:r>
              <a:rPr lang="en-US" sz="2400" dirty="0" err="1" smtClean="0"/>
              <a:t>keadaan</a:t>
            </a:r>
            <a:r>
              <a:rPr lang="en-US" sz="2400" dirty="0" smtClean="0"/>
              <a:t> pita </a:t>
            </a:r>
            <a:r>
              <a:rPr lang="en-US" sz="2400" dirty="0" err="1" smtClean="0"/>
              <a:t>suara</a:t>
            </a:r>
            <a:r>
              <a:rPr lang="en-US" sz="2400" dirty="0" smtClean="0"/>
              <a:t>, </a:t>
            </a:r>
            <a:r>
              <a:rPr lang="en-US" sz="2400" dirty="0" err="1" smtClean="0"/>
              <a:t>penyentuhan</a:t>
            </a:r>
            <a:r>
              <a:rPr lang="en-US" sz="2400" dirty="0" smtClean="0"/>
              <a:t> </a:t>
            </a:r>
            <a:r>
              <a:rPr lang="en-US" sz="2400" dirty="0" err="1" smtClean="0"/>
              <a:t>atau</a:t>
            </a:r>
            <a:r>
              <a:rPr lang="en-US" sz="2400" dirty="0" smtClean="0"/>
              <a:t> </a:t>
            </a:r>
            <a:r>
              <a:rPr lang="en-US" sz="2400" dirty="0" err="1" smtClean="0"/>
              <a:t>pendekatan</a:t>
            </a:r>
            <a:r>
              <a:rPr lang="en-US" sz="2400" dirty="0" smtClean="0"/>
              <a:t> </a:t>
            </a:r>
            <a:r>
              <a:rPr lang="en-US" sz="2400" dirty="0" err="1" smtClean="0"/>
              <a:t>berbagai</a:t>
            </a:r>
            <a:r>
              <a:rPr lang="en-US" sz="2400" dirty="0" smtClean="0"/>
              <a:t> </a:t>
            </a:r>
            <a:r>
              <a:rPr lang="en-US" sz="2400" dirty="0" err="1" smtClean="0"/>
              <a:t>alat</a:t>
            </a:r>
            <a:r>
              <a:rPr lang="en-US" sz="2400" dirty="0" smtClean="0"/>
              <a:t> </a:t>
            </a:r>
            <a:r>
              <a:rPr lang="en-US" sz="2400" dirty="0" err="1" smtClean="0"/>
              <a:t>ucap</a:t>
            </a:r>
            <a:r>
              <a:rPr lang="en-US" sz="2400" dirty="0" smtClean="0"/>
              <a:t>, </a:t>
            </a:r>
            <a:r>
              <a:rPr lang="en-US" sz="2400" dirty="0" err="1" smtClean="0"/>
              <a:t>dan</a:t>
            </a:r>
            <a:r>
              <a:rPr lang="en-US" sz="2400" dirty="0" smtClean="0"/>
              <a:t> </a:t>
            </a:r>
            <a:r>
              <a:rPr lang="en-US" sz="2400" dirty="0" err="1" smtClean="0"/>
              <a:t>cara</a:t>
            </a:r>
            <a:r>
              <a:rPr lang="en-US" sz="2400" dirty="0" smtClean="0"/>
              <a:t> </a:t>
            </a:r>
            <a:r>
              <a:rPr lang="en-US" sz="2400" dirty="0" err="1" smtClean="0"/>
              <a:t>alat</a:t>
            </a:r>
            <a:r>
              <a:rPr lang="en-US" sz="2400" dirty="0" smtClean="0"/>
              <a:t> </a:t>
            </a:r>
            <a:r>
              <a:rPr lang="en-US" sz="2400" dirty="0" err="1" smtClean="0"/>
              <a:t>ucap</a:t>
            </a:r>
            <a:r>
              <a:rPr lang="en-US" sz="2400" dirty="0" smtClean="0"/>
              <a:t> </a:t>
            </a:r>
            <a:r>
              <a:rPr lang="en-US" sz="2400" dirty="0" err="1" smtClean="0"/>
              <a:t>itu</a:t>
            </a:r>
            <a:r>
              <a:rPr lang="en-US" sz="2400" dirty="0" smtClean="0"/>
              <a:t> </a:t>
            </a:r>
            <a:r>
              <a:rPr lang="en-US" sz="2400" dirty="0" err="1" smtClean="0"/>
              <a:t>bersentuhan</a:t>
            </a:r>
            <a:r>
              <a:rPr lang="en-US" sz="2400" dirty="0" smtClean="0"/>
              <a:t> </a:t>
            </a:r>
            <a:r>
              <a:rPr lang="en-US" sz="2400" dirty="0" err="1" smtClean="0"/>
              <a:t>atau</a:t>
            </a:r>
            <a:r>
              <a:rPr lang="en-US" sz="2400" dirty="0" smtClean="0"/>
              <a:t> </a:t>
            </a:r>
            <a:r>
              <a:rPr lang="en-US" sz="2400" dirty="0" err="1" smtClean="0"/>
              <a:t>berdekatan</a:t>
            </a:r>
            <a:r>
              <a:rPr lang="en-US" sz="2400" dirty="0" smtClean="0"/>
              <a:t>.</a:t>
            </a:r>
            <a:endParaRPr lang="en-US" sz="2400" dirty="0"/>
          </a:p>
        </p:txBody>
      </p:sp>
      <p:pic>
        <p:nvPicPr>
          <p:cNvPr id="4" name="Picture 2" descr="http://www.pustakasekolah.com/wp-content/uploads/2012/05/Sejarah-Perkembangan-Ilmu-Bahasa.jpg"/>
          <p:cNvPicPr>
            <a:picLocks noChangeAspect="1" noChangeArrowheads="1"/>
          </p:cNvPicPr>
          <p:nvPr/>
        </p:nvPicPr>
        <p:blipFill>
          <a:blip r:embed="rId3"/>
          <a:srcRect/>
          <a:stretch>
            <a:fillRect/>
          </a:stretch>
        </p:blipFill>
        <p:spPr bwMode="auto">
          <a:xfrm>
            <a:off x="5181600" y="838199"/>
            <a:ext cx="3733799" cy="4038601"/>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274638"/>
            <a:ext cx="3962400" cy="868362"/>
          </a:xfrm>
        </p:spPr>
        <p:style>
          <a:lnRef idx="1">
            <a:schemeClr val="accent2"/>
          </a:lnRef>
          <a:fillRef idx="2">
            <a:schemeClr val="accent2"/>
          </a:fillRef>
          <a:effectRef idx="1">
            <a:schemeClr val="accent2"/>
          </a:effectRef>
          <a:fontRef idx="minor">
            <a:schemeClr val="dk1"/>
          </a:fontRef>
        </p:style>
        <p:txBody>
          <a:bodyPr>
            <a:normAutofit/>
          </a:bodyPr>
          <a:lstStyle/>
          <a:p>
            <a:r>
              <a:rPr lang="en-US" sz="2800" dirty="0" smtClean="0"/>
              <a:t>3. </a:t>
            </a:r>
            <a:r>
              <a:rPr lang="en-US" sz="2800" dirty="0" err="1" smtClean="0"/>
              <a:t>Diftong</a:t>
            </a:r>
            <a:endParaRPr lang="en-US" sz="2800"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dirty="0" err="1" smtClean="0"/>
              <a:t>Diftong</a:t>
            </a:r>
            <a:r>
              <a:rPr lang="en-US" sz="2800" dirty="0" smtClean="0"/>
              <a:t> </a:t>
            </a:r>
            <a:r>
              <a:rPr lang="en-US" sz="2800" dirty="0" err="1" smtClean="0"/>
              <a:t>adalah</a:t>
            </a:r>
            <a:r>
              <a:rPr lang="en-US" sz="2800" dirty="0" smtClean="0"/>
              <a:t> </a:t>
            </a:r>
            <a:r>
              <a:rPr lang="en-US" sz="2800" dirty="0" err="1" smtClean="0"/>
              <a:t>vokal</a:t>
            </a:r>
            <a:r>
              <a:rPr lang="en-US" sz="2800" dirty="0" smtClean="0"/>
              <a:t> yang </a:t>
            </a:r>
            <a:r>
              <a:rPr lang="en-US" sz="2800" dirty="0" err="1" smtClean="0"/>
              <a:t>berubah</a:t>
            </a:r>
            <a:r>
              <a:rPr lang="en-US" sz="2800" dirty="0" smtClean="0"/>
              <a:t> </a:t>
            </a:r>
            <a:r>
              <a:rPr lang="en-US" sz="2800" dirty="0" err="1" smtClean="0"/>
              <a:t>kualitasnya</a:t>
            </a:r>
            <a:r>
              <a:rPr lang="en-US" sz="2800" dirty="0" smtClean="0"/>
              <a:t> </a:t>
            </a:r>
            <a:r>
              <a:rPr lang="en-US" sz="2800" dirty="0" err="1" smtClean="0"/>
              <a:t>pada</a:t>
            </a:r>
            <a:r>
              <a:rPr lang="en-US" sz="2800" dirty="0" smtClean="0"/>
              <a:t> </a:t>
            </a:r>
            <a:r>
              <a:rPr lang="en-US" sz="2800" dirty="0" err="1" smtClean="0"/>
              <a:t>saat</a:t>
            </a:r>
            <a:r>
              <a:rPr lang="en-US" sz="2800" dirty="0" smtClean="0"/>
              <a:t> </a:t>
            </a:r>
            <a:r>
              <a:rPr lang="en-US" sz="2800" dirty="0" err="1" smtClean="0"/>
              <a:t>pengucapannya</a:t>
            </a:r>
            <a:r>
              <a:rPr lang="en-US" sz="2800" dirty="0" smtClean="0"/>
              <a:t>. </a:t>
            </a:r>
            <a:r>
              <a:rPr lang="en-US" sz="2800" dirty="0" err="1" smtClean="0"/>
              <a:t>Dalam</a:t>
            </a:r>
            <a:r>
              <a:rPr lang="en-US" sz="2800" dirty="0" smtClean="0"/>
              <a:t> </a:t>
            </a:r>
            <a:r>
              <a:rPr lang="en-US" sz="2800" dirty="0" err="1" smtClean="0"/>
              <a:t>sistem</a:t>
            </a:r>
            <a:r>
              <a:rPr lang="en-US" sz="2800" dirty="0" smtClean="0"/>
              <a:t> </a:t>
            </a:r>
            <a:r>
              <a:rPr lang="en-US" sz="2800" dirty="0" err="1" smtClean="0"/>
              <a:t>penulisan</a:t>
            </a:r>
            <a:r>
              <a:rPr lang="en-US" sz="2800" dirty="0" smtClean="0"/>
              <a:t>, </a:t>
            </a:r>
            <a:r>
              <a:rPr lang="en-US" sz="2800" dirty="0" err="1" smtClean="0"/>
              <a:t>diftong</a:t>
            </a:r>
            <a:r>
              <a:rPr lang="en-US" sz="2800" dirty="0" smtClean="0"/>
              <a:t> </a:t>
            </a:r>
            <a:r>
              <a:rPr lang="en-US" sz="2800" dirty="0" err="1" smtClean="0"/>
              <a:t>biasa</a:t>
            </a:r>
            <a:r>
              <a:rPr lang="en-US" sz="2800" dirty="0" smtClean="0"/>
              <a:t> </a:t>
            </a:r>
            <a:r>
              <a:rPr lang="en-US" sz="2800" dirty="0" err="1" smtClean="0"/>
              <a:t>dilambangkan</a:t>
            </a:r>
            <a:r>
              <a:rPr lang="en-US" sz="2800" dirty="0" smtClean="0"/>
              <a:t> </a:t>
            </a:r>
            <a:r>
              <a:rPr lang="en-US" sz="2800" dirty="0" err="1" smtClean="0"/>
              <a:t>oleh</a:t>
            </a:r>
            <a:r>
              <a:rPr lang="en-US" sz="2800" dirty="0" smtClean="0"/>
              <a:t> </a:t>
            </a:r>
            <a:r>
              <a:rPr lang="en-US" sz="2800" dirty="0" err="1" smtClean="0"/>
              <a:t>dua</a:t>
            </a:r>
            <a:r>
              <a:rPr lang="en-US" sz="2800" dirty="0" smtClean="0"/>
              <a:t> </a:t>
            </a:r>
            <a:r>
              <a:rPr lang="en-US" sz="2800" dirty="0" err="1" smtClean="0"/>
              <a:t>huruf</a:t>
            </a:r>
            <a:r>
              <a:rPr lang="en-US" sz="2800" dirty="0" smtClean="0"/>
              <a:t> </a:t>
            </a:r>
            <a:r>
              <a:rPr lang="en-US" sz="2800" dirty="0" err="1" smtClean="0"/>
              <a:t>vokal</a:t>
            </a:r>
            <a:r>
              <a:rPr lang="en-US" sz="2800" dirty="0" smtClean="0"/>
              <a:t>.</a:t>
            </a:r>
          </a:p>
          <a:p>
            <a:pPr algn="ctr">
              <a:buNone/>
            </a:pPr>
            <a:endParaRPr lang="en-US" sz="2800" dirty="0" smtClean="0"/>
          </a:p>
          <a:p>
            <a:pPr algn="ctr">
              <a:buNone/>
            </a:pPr>
            <a:r>
              <a:rPr lang="en-US" sz="2800" dirty="0" err="1" smtClean="0"/>
              <a:t>Contoh</a:t>
            </a:r>
            <a:r>
              <a:rPr lang="en-US" sz="2800" dirty="0" smtClean="0"/>
              <a:t> :</a:t>
            </a:r>
          </a:p>
          <a:p>
            <a:pPr algn="ctr">
              <a:buNone/>
            </a:pPr>
            <a:r>
              <a:rPr lang="en-US" sz="2800" dirty="0" err="1" smtClean="0"/>
              <a:t>Harimau</a:t>
            </a:r>
            <a:r>
              <a:rPr lang="en-US" sz="2800" dirty="0" smtClean="0"/>
              <a:t>, Sungai</a:t>
            </a:r>
            <a:endParaRPr lang="en-US" sz="2800" dirty="0"/>
          </a:p>
        </p:txBody>
      </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4600" y="533400"/>
            <a:ext cx="4648200" cy="792162"/>
          </a:xfrm>
        </p:spPr>
        <p:style>
          <a:lnRef idx="1">
            <a:schemeClr val="accent2"/>
          </a:lnRef>
          <a:fillRef idx="2">
            <a:schemeClr val="accent2"/>
          </a:fillRef>
          <a:effectRef idx="1">
            <a:schemeClr val="accent2"/>
          </a:effectRef>
          <a:fontRef idx="minor">
            <a:schemeClr val="dk1"/>
          </a:fontRef>
        </p:style>
        <p:txBody>
          <a:bodyPr>
            <a:normAutofit/>
          </a:bodyPr>
          <a:lstStyle/>
          <a:p>
            <a:r>
              <a:rPr lang="en-US" sz="2800" dirty="0" smtClean="0"/>
              <a:t>4. </a:t>
            </a:r>
            <a:r>
              <a:rPr lang="en-US" sz="2800" dirty="0" err="1" smtClean="0"/>
              <a:t>Gugus</a:t>
            </a:r>
            <a:r>
              <a:rPr lang="en-US" sz="2800" dirty="0" smtClean="0"/>
              <a:t> </a:t>
            </a:r>
            <a:r>
              <a:rPr lang="en-US" sz="2800" dirty="0" err="1" smtClean="0"/>
              <a:t>Konsonan</a:t>
            </a:r>
            <a:endParaRPr lang="en-US" sz="2800" dirty="0"/>
          </a:p>
        </p:txBody>
      </p:sp>
      <p:sp>
        <p:nvSpPr>
          <p:cNvPr id="3" name="Content Placeholder 2"/>
          <p:cNvSpPr>
            <a:spLocks noGrp="1"/>
          </p:cNvSpPr>
          <p:nvPr>
            <p:ph idx="1"/>
          </p:nvPr>
        </p:nvSpPr>
        <p:spPr/>
        <p:txBody>
          <a:bodyPr>
            <a:normAutofit/>
          </a:bodyPr>
          <a:lstStyle/>
          <a:p>
            <a:pPr>
              <a:buNone/>
            </a:pPr>
            <a:r>
              <a:rPr lang="en-US" sz="2800" dirty="0" err="1" smtClean="0"/>
              <a:t>Gugus</a:t>
            </a:r>
            <a:r>
              <a:rPr lang="en-US" sz="2800" dirty="0" smtClean="0"/>
              <a:t> </a:t>
            </a:r>
            <a:r>
              <a:rPr lang="en-US" sz="2800" dirty="0" err="1" smtClean="0"/>
              <a:t>konsonan</a:t>
            </a:r>
            <a:r>
              <a:rPr lang="en-US" sz="2800" dirty="0" smtClean="0"/>
              <a:t>  </a:t>
            </a:r>
            <a:r>
              <a:rPr lang="en-US" sz="2800" dirty="0" err="1" smtClean="0"/>
              <a:t>adalah</a:t>
            </a:r>
            <a:r>
              <a:rPr lang="en-US" sz="2800" dirty="0" smtClean="0"/>
              <a:t> </a:t>
            </a:r>
            <a:r>
              <a:rPr lang="en-US" sz="2800" dirty="0" err="1" smtClean="0"/>
              <a:t>deretan</a:t>
            </a:r>
            <a:r>
              <a:rPr lang="en-US" sz="2800" dirty="0" smtClean="0"/>
              <a:t> </a:t>
            </a:r>
            <a:r>
              <a:rPr lang="en-US" sz="2800" dirty="0" err="1" smtClean="0"/>
              <a:t>dua</a:t>
            </a:r>
            <a:r>
              <a:rPr lang="en-US" sz="2800" dirty="0" smtClean="0"/>
              <a:t> </a:t>
            </a:r>
            <a:r>
              <a:rPr lang="en-US" sz="2800" dirty="0" err="1" smtClean="0"/>
              <a:t>konsonan</a:t>
            </a:r>
            <a:r>
              <a:rPr lang="en-US" sz="2800" dirty="0" smtClean="0"/>
              <a:t> </a:t>
            </a:r>
            <a:r>
              <a:rPr lang="en-US" sz="2800" dirty="0" err="1" smtClean="0"/>
              <a:t>atau</a:t>
            </a:r>
            <a:r>
              <a:rPr lang="en-US" sz="2800" dirty="0" smtClean="0"/>
              <a:t> </a:t>
            </a:r>
            <a:r>
              <a:rPr lang="en-US" sz="2800" dirty="0" err="1" smtClean="0"/>
              <a:t>lebih</a:t>
            </a:r>
            <a:r>
              <a:rPr lang="en-US" sz="2800" dirty="0" smtClean="0"/>
              <a:t> yang </a:t>
            </a:r>
            <a:r>
              <a:rPr lang="en-US" sz="2800" dirty="0" err="1" smtClean="0"/>
              <a:t>tergolong</a:t>
            </a:r>
            <a:r>
              <a:rPr lang="en-US" sz="2800" dirty="0" smtClean="0"/>
              <a:t> </a:t>
            </a:r>
            <a:r>
              <a:rPr lang="en-US" sz="2800" dirty="0" err="1" smtClean="0"/>
              <a:t>satu</a:t>
            </a:r>
            <a:r>
              <a:rPr lang="en-US" sz="2800" dirty="0" smtClean="0"/>
              <a:t> </a:t>
            </a:r>
            <a:r>
              <a:rPr lang="en-US" sz="2800" dirty="0" err="1" smtClean="0"/>
              <a:t>suku</a:t>
            </a:r>
            <a:r>
              <a:rPr lang="en-US" sz="2800" dirty="0" smtClean="0"/>
              <a:t> </a:t>
            </a:r>
            <a:r>
              <a:rPr lang="en-US" sz="2800" dirty="0" err="1" smtClean="0"/>
              <a:t>kata</a:t>
            </a:r>
            <a:r>
              <a:rPr lang="en-US" sz="2800" dirty="0" smtClean="0"/>
              <a:t> yang </a:t>
            </a:r>
            <a:r>
              <a:rPr lang="en-US" sz="2800" dirty="0" err="1" smtClean="0"/>
              <a:t>sama</a:t>
            </a:r>
            <a:r>
              <a:rPr lang="en-US" sz="2800" dirty="0" smtClean="0"/>
              <a:t>. </a:t>
            </a:r>
          </a:p>
          <a:p>
            <a:pPr algn="ctr">
              <a:buNone/>
            </a:pPr>
            <a:endParaRPr lang="en-US" sz="2800" dirty="0" smtClean="0"/>
          </a:p>
          <a:p>
            <a:pPr algn="ctr">
              <a:buNone/>
            </a:pPr>
            <a:r>
              <a:rPr lang="en-US" sz="2800" dirty="0" err="1" smtClean="0"/>
              <a:t>Contoh</a:t>
            </a:r>
            <a:r>
              <a:rPr lang="en-US" sz="2800" dirty="0" smtClean="0"/>
              <a:t> :</a:t>
            </a:r>
          </a:p>
          <a:p>
            <a:pPr algn="ctr">
              <a:buNone/>
            </a:pPr>
            <a:r>
              <a:rPr lang="en-US" sz="2800" dirty="0" err="1" smtClean="0"/>
              <a:t>Praktik</a:t>
            </a:r>
            <a:r>
              <a:rPr lang="en-US" sz="2800" dirty="0" smtClean="0"/>
              <a:t>, </a:t>
            </a:r>
            <a:r>
              <a:rPr lang="en-US" sz="2800" dirty="0" err="1" smtClean="0"/>
              <a:t>Struktur</a:t>
            </a:r>
            <a:endParaRPr lang="en-US" sz="2800" dirty="0"/>
          </a:p>
        </p:txBody>
      </p:sp>
    </p:spTree>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304800"/>
            <a:ext cx="5638800" cy="715962"/>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dirty="0" smtClean="0"/>
              <a:t>5. </a:t>
            </a:r>
            <a:r>
              <a:rPr lang="en-US" sz="3200" dirty="0" err="1" smtClean="0"/>
              <a:t>Fonem</a:t>
            </a:r>
            <a:r>
              <a:rPr lang="en-US" sz="3200" dirty="0" smtClean="0"/>
              <a:t> </a:t>
            </a:r>
            <a:r>
              <a:rPr lang="en-US" sz="3200" dirty="0" err="1" smtClean="0"/>
              <a:t>dan</a:t>
            </a:r>
            <a:r>
              <a:rPr lang="en-US" sz="3200" dirty="0" smtClean="0"/>
              <a:t> </a:t>
            </a:r>
            <a:r>
              <a:rPr lang="en-US" sz="3200" dirty="0" err="1" smtClean="0"/>
              <a:t>Grafem</a:t>
            </a:r>
            <a:endParaRPr lang="en-US" sz="3200" dirty="0"/>
          </a:p>
        </p:txBody>
      </p:sp>
      <p:sp>
        <p:nvSpPr>
          <p:cNvPr id="3" name="Content Placeholder 2"/>
          <p:cNvSpPr>
            <a:spLocks noGrp="1"/>
          </p:cNvSpPr>
          <p:nvPr>
            <p:ph idx="1"/>
          </p:nvPr>
        </p:nvSpPr>
        <p:spPr>
          <a:xfrm>
            <a:off x="457200" y="1600201"/>
            <a:ext cx="8229600" cy="1981200"/>
          </a:xfrm>
        </p:spPr>
        <p:txBody>
          <a:bodyPr/>
          <a:lstStyle/>
          <a:p>
            <a:pPr>
              <a:buNone/>
            </a:pPr>
            <a:r>
              <a:rPr lang="en-US" dirty="0" err="1" smtClean="0"/>
              <a:t>Fonem</a:t>
            </a:r>
            <a:r>
              <a:rPr lang="en-US" dirty="0" smtClean="0"/>
              <a:t> </a:t>
            </a:r>
            <a:r>
              <a:rPr lang="en-US" dirty="0" err="1" smtClean="0"/>
              <a:t>adalah</a:t>
            </a:r>
            <a:r>
              <a:rPr lang="en-US" dirty="0" smtClean="0"/>
              <a:t> </a:t>
            </a:r>
            <a:r>
              <a:rPr lang="en-US" dirty="0" err="1" smtClean="0"/>
              <a:t>satuan</a:t>
            </a:r>
            <a:r>
              <a:rPr lang="en-US" dirty="0" smtClean="0"/>
              <a:t> </a:t>
            </a:r>
            <a:r>
              <a:rPr lang="en-US" dirty="0" err="1" smtClean="0"/>
              <a:t>bahasa</a:t>
            </a:r>
            <a:r>
              <a:rPr lang="en-US" dirty="0" smtClean="0"/>
              <a:t> </a:t>
            </a:r>
            <a:r>
              <a:rPr lang="en-US" dirty="0" err="1" smtClean="0"/>
              <a:t>terkecil</a:t>
            </a:r>
            <a:r>
              <a:rPr lang="en-US" dirty="0" smtClean="0"/>
              <a:t> </a:t>
            </a:r>
            <a:r>
              <a:rPr lang="en-US" dirty="0" err="1" smtClean="0"/>
              <a:t>berupa</a:t>
            </a:r>
            <a:r>
              <a:rPr lang="en-US" dirty="0" smtClean="0"/>
              <a:t> </a:t>
            </a:r>
            <a:r>
              <a:rPr lang="en-US" dirty="0" err="1" smtClean="0"/>
              <a:t>bunyi</a:t>
            </a:r>
            <a:r>
              <a:rPr lang="en-US" dirty="0" smtClean="0"/>
              <a:t> </a:t>
            </a:r>
            <a:r>
              <a:rPr lang="en-US" dirty="0" err="1" smtClean="0"/>
              <a:t>atau</a:t>
            </a:r>
            <a:r>
              <a:rPr lang="en-US" dirty="0" smtClean="0"/>
              <a:t> </a:t>
            </a:r>
            <a:r>
              <a:rPr lang="en-US" dirty="0" err="1" smtClean="0"/>
              <a:t>aspek</a:t>
            </a:r>
            <a:r>
              <a:rPr lang="en-US" dirty="0" smtClean="0"/>
              <a:t> </a:t>
            </a:r>
            <a:r>
              <a:rPr lang="en-US" dirty="0" err="1" smtClean="0"/>
              <a:t>bunyi</a:t>
            </a:r>
            <a:r>
              <a:rPr lang="en-US" dirty="0" smtClean="0"/>
              <a:t> </a:t>
            </a:r>
            <a:r>
              <a:rPr lang="en-US" dirty="0" err="1" smtClean="0"/>
              <a:t>bahasa</a:t>
            </a:r>
            <a:r>
              <a:rPr lang="en-US" dirty="0" smtClean="0"/>
              <a:t> yang </a:t>
            </a:r>
            <a:r>
              <a:rPr lang="en-US" dirty="0" err="1" smtClean="0"/>
              <a:t>membedakan</a:t>
            </a:r>
            <a:r>
              <a:rPr lang="en-US" dirty="0" smtClean="0"/>
              <a:t> </a:t>
            </a:r>
            <a:r>
              <a:rPr lang="en-US" dirty="0" err="1" smtClean="0"/>
              <a:t>bentuk</a:t>
            </a:r>
            <a:r>
              <a:rPr lang="en-US" dirty="0" smtClean="0"/>
              <a:t> </a:t>
            </a:r>
            <a:r>
              <a:rPr lang="en-US" dirty="0" err="1" smtClean="0"/>
              <a:t>dan</a:t>
            </a:r>
            <a:r>
              <a:rPr lang="en-US" dirty="0" smtClean="0"/>
              <a:t> </a:t>
            </a:r>
            <a:r>
              <a:rPr lang="en-US" dirty="0" err="1" smtClean="0"/>
              <a:t>makna</a:t>
            </a:r>
            <a:r>
              <a:rPr lang="en-US" dirty="0" smtClean="0"/>
              <a:t> </a:t>
            </a:r>
            <a:r>
              <a:rPr lang="en-US" dirty="0" err="1" smtClean="0"/>
              <a:t>kata</a:t>
            </a:r>
            <a:r>
              <a:rPr lang="en-US" dirty="0" smtClean="0"/>
              <a:t>.</a:t>
            </a:r>
            <a:endParaRPr lang="en-US" dirty="0"/>
          </a:p>
        </p:txBody>
      </p:sp>
    </p:spTree>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350838"/>
            <a:ext cx="7162800" cy="639762"/>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dirty="0" smtClean="0"/>
              <a:t>6. </a:t>
            </a:r>
            <a:r>
              <a:rPr lang="en-US" sz="3200" dirty="0" err="1" smtClean="0"/>
              <a:t>Fonem</a:t>
            </a:r>
            <a:r>
              <a:rPr lang="en-US" sz="3200" dirty="0" smtClean="0"/>
              <a:t> Segmental </a:t>
            </a:r>
            <a:r>
              <a:rPr lang="en-US" sz="3200" dirty="0" err="1" smtClean="0"/>
              <a:t>dan</a:t>
            </a:r>
            <a:r>
              <a:rPr lang="en-US" sz="3200" dirty="0" smtClean="0"/>
              <a:t> </a:t>
            </a:r>
            <a:r>
              <a:rPr lang="en-US" sz="3200" dirty="0" err="1" smtClean="0"/>
              <a:t>Suprasegmental</a:t>
            </a:r>
            <a:endParaRPr lang="en-US" sz="3200" dirty="0"/>
          </a:p>
        </p:txBody>
      </p:sp>
      <p:sp>
        <p:nvSpPr>
          <p:cNvPr id="3" name="Content Placeholder 2"/>
          <p:cNvSpPr>
            <a:spLocks noGrp="1"/>
          </p:cNvSpPr>
          <p:nvPr>
            <p:ph idx="1"/>
          </p:nvPr>
        </p:nvSpPr>
        <p:spPr/>
        <p:txBody>
          <a:bodyPr/>
          <a:lstStyle/>
          <a:p>
            <a:endParaRPr lang="en-US"/>
          </a:p>
        </p:txBody>
      </p:sp>
    </p:spTree>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228600"/>
            <a:ext cx="3352800" cy="685800"/>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dirty="0" smtClean="0"/>
              <a:t>7. </a:t>
            </a:r>
            <a:r>
              <a:rPr lang="en-US" sz="3200" dirty="0" err="1" smtClean="0"/>
              <a:t>Suku</a:t>
            </a:r>
            <a:r>
              <a:rPr lang="en-US" sz="3200" dirty="0" smtClean="0"/>
              <a:t> </a:t>
            </a:r>
            <a:r>
              <a:rPr lang="en-US" sz="3200" dirty="0" err="1" smtClean="0"/>
              <a:t>Kata</a:t>
            </a:r>
            <a:endParaRPr lang="en-US" sz="3200" dirty="0"/>
          </a:p>
        </p:txBody>
      </p:sp>
      <p:sp>
        <p:nvSpPr>
          <p:cNvPr id="3" name="Content Placeholder 2"/>
          <p:cNvSpPr>
            <a:spLocks noGrp="1"/>
          </p:cNvSpPr>
          <p:nvPr>
            <p:ph idx="1"/>
          </p:nvPr>
        </p:nvSpPr>
        <p:spPr>
          <a:xfrm>
            <a:off x="457200" y="1676400"/>
            <a:ext cx="8229600" cy="28194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en-US" sz="2800" dirty="0" err="1" smtClean="0"/>
              <a:t>Suku</a:t>
            </a:r>
            <a:r>
              <a:rPr lang="en-US" sz="2800" dirty="0" smtClean="0"/>
              <a:t> </a:t>
            </a:r>
            <a:r>
              <a:rPr lang="en-US" sz="2800" dirty="0" err="1" smtClean="0"/>
              <a:t>kata</a:t>
            </a:r>
            <a:r>
              <a:rPr lang="en-US" sz="2800" dirty="0" smtClean="0"/>
              <a:t> </a:t>
            </a:r>
            <a:r>
              <a:rPr lang="en-US" sz="2800" dirty="0" err="1" smtClean="0"/>
              <a:t>adalah</a:t>
            </a:r>
            <a:r>
              <a:rPr lang="en-US" sz="2800" dirty="0" smtClean="0"/>
              <a:t> </a:t>
            </a:r>
            <a:r>
              <a:rPr lang="en-US" sz="2800" dirty="0" err="1" smtClean="0"/>
              <a:t>bagian</a:t>
            </a:r>
            <a:r>
              <a:rPr lang="en-US" sz="2800" dirty="0" smtClean="0"/>
              <a:t> </a:t>
            </a:r>
            <a:r>
              <a:rPr lang="en-US" sz="2800" dirty="0" err="1" smtClean="0"/>
              <a:t>kata</a:t>
            </a:r>
            <a:r>
              <a:rPr lang="en-US" sz="2800" dirty="0" smtClean="0"/>
              <a:t> yang </a:t>
            </a:r>
            <a:r>
              <a:rPr lang="en-US" sz="2800" dirty="0" err="1" smtClean="0"/>
              <a:t>diucapkan</a:t>
            </a:r>
            <a:r>
              <a:rPr lang="en-US" sz="2800" dirty="0" smtClean="0"/>
              <a:t> </a:t>
            </a:r>
            <a:r>
              <a:rPr lang="en-US" sz="2800" dirty="0" err="1" smtClean="0"/>
              <a:t>dalam</a:t>
            </a:r>
            <a:r>
              <a:rPr lang="en-US" sz="2800" dirty="0" smtClean="0"/>
              <a:t> </a:t>
            </a:r>
            <a:r>
              <a:rPr lang="en-US" sz="2800" dirty="0" err="1" smtClean="0"/>
              <a:t>satu</a:t>
            </a:r>
            <a:r>
              <a:rPr lang="en-US" sz="2800" dirty="0" smtClean="0"/>
              <a:t> </a:t>
            </a:r>
            <a:r>
              <a:rPr lang="en-US" sz="2800" dirty="0" err="1" smtClean="0"/>
              <a:t>hembusan</a:t>
            </a:r>
            <a:r>
              <a:rPr lang="en-US" sz="2800" dirty="0" smtClean="0"/>
              <a:t> </a:t>
            </a:r>
            <a:r>
              <a:rPr lang="en-US" sz="2800" dirty="0" err="1" smtClean="0"/>
              <a:t>nafas</a:t>
            </a:r>
            <a:r>
              <a:rPr lang="en-US" sz="2800" dirty="0" smtClean="0"/>
              <a:t> </a:t>
            </a:r>
            <a:r>
              <a:rPr lang="en-US" sz="2800" dirty="0" err="1" smtClean="0"/>
              <a:t>dan</a:t>
            </a:r>
            <a:r>
              <a:rPr lang="en-US" sz="2800" dirty="0" smtClean="0"/>
              <a:t> </a:t>
            </a:r>
            <a:r>
              <a:rPr lang="en-US" sz="2800" dirty="0" err="1" smtClean="0"/>
              <a:t>umumnya</a:t>
            </a:r>
            <a:r>
              <a:rPr lang="en-US" sz="2800" dirty="0" smtClean="0"/>
              <a:t> </a:t>
            </a:r>
            <a:r>
              <a:rPr lang="en-US" sz="2800" dirty="0" err="1" smtClean="0"/>
              <a:t>terdiri</a:t>
            </a:r>
            <a:r>
              <a:rPr lang="en-US" sz="2800" dirty="0" smtClean="0"/>
              <a:t> </a:t>
            </a:r>
            <a:r>
              <a:rPr lang="en-US" sz="2800" dirty="0" err="1" smtClean="0"/>
              <a:t>atas</a:t>
            </a:r>
            <a:r>
              <a:rPr lang="en-US" sz="2800" dirty="0" smtClean="0"/>
              <a:t> </a:t>
            </a:r>
            <a:r>
              <a:rPr lang="en-US" sz="2800" dirty="0" err="1" smtClean="0"/>
              <a:t>beberapa</a:t>
            </a:r>
            <a:r>
              <a:rPr lang="en-US" sz="2800" dirty="0" smtClean="0"/>
              <a:t> </a:t>
            </a:r>
            <a:r>
              <a:rPr lang="en-US" sz="2800" dirty="0" err="1" smtClean="0"/>
              <a:t>fonem</a:t>
            </a:r>
            <a:r>
              <a:rPr lang="en-US" sz="2800" dirty="0" smtClean="0"/>
              <a:t>. </a:t>
            </a:r>
          </a:p>
          <a:p>
            <a:pPr>
              <a:buNone/>
            </a:pPr>
            <a:r>
              <a:rPr lang="en-US" sz="2800" dirty="0" err="1" smtClean="0"/>
              <a:t>Suku</a:t>
            </a:r>
            <a:r>
              <a:rPr lang="en-US" sz="2800" dirty="0" smtClean="0"/>
              <a:t> </a:t>
            </a:r>
            <a:r>
              <a:rPr lang="en-US" sz="2800" dirty="0" err="1" smtClean="0"/>
              <a:t>kata</a:t>
            </a:r>
            <a:r>
              <a:rPr lang="en-US" sz="2800" dirty="0" smtClean="0"/>
              <a:t> yang </a:t>
            </a:r>
            <a:r>
              <a:rPr lang="en-US" sz="2800" dirty="0" err="1" smtClean="0"/>
              <a:t>berakhir</a:t>
            </a:r>
            <a:r>
              <a:rPr lang="en-US" sz="2800" dirty="0" smtClean="0"/>
              <a:t> </a:t>
            </a:r>
            <a:r>
              <a:rPr lang="en-US" sz="2800" dirty="0" err="1" smtClean="0"/>
              <a:t>dengan</a:t>
            </a:r>
            <a:r>
              <a:rPr lang="en-US" sz="2800" dirty="0" smtClean="0"/>
              <a:t> </a:t>
            </a:r>
            <a:r>
              <a:rPr lang="en-US" sz="2800" dirty="0" err="1" smtClean="0"/>
              <a:t>vokal</a:t>
            </a:r>
            <a:r>
              <a:rPr lang="en-US" sz="2800" dirty="0" smtClean="0"/>
              <a:t> </a:t>
            </a:r>
            <a:r>
              <a:rPr lang="en-US" sz="2800" dirty="0" err="1" smtClean="0"/>
              <a:t>disebut</a:t>
            </a:r>
            <a:r>
              <a:rPr lang="en-US" sz="2800" dirty="0" smtClean="0"/>
              <a:t>  </a:t>
            </a:r>
            <a:r>
              <a:rPr lang="en-US" sz="2800" dirty="0" err="1" smtClean="0"/>
              <a:t>suku</a:t>
            </a:r>
            <a:r>
              <a:rPr lang="en-US" sz="2800" dirty="0" smtClean="0"/>
              <a:t> </a:t>
            </a:r>
            <a:r>
              <a:rPr lang="en-US" sz="2800" dirty="0" err="1" smtClean="0"/>
              <a:t>buka</a:t>
            </a:r>
            <a:r>
              <a:rPr lang="en-US" sz="2800" dirty="0" smtClean="0"/>
              <a:t>, </a:t>
            </a:r>
            <a:r>
              <a:rPr lang="en-US" sz="2800" dirty="0" err="1" smtClean="0"/>
              <a:t>dan</a:t>
            </a:r>
            <a:r>
              <a:rPr lang="en-US" sz="2800" dirty="0" smtClean="0"/>
              <a:t> yang </a:t>
            </a:r>
            <a:r>
              <a:rPr lang="en-US" sz="2800" dirty="0" err="1" smtClean="0"/>
              <a:t>berakhir</a:t>
            </a:r>
            <a:r>
              <a:rPr lang="en-US" sz="2800" dirty="0" smtClean="0"/>
              <a:t> </a:t>
            </a:r>
            <a:r>
              <a:rPr lang="en-US" sz="2800" dirty="0" err="1" smtClean="0"/>
              <a:t>dengan</a:t>
            </a:r>
            <a:r>
              <a:rPr lang="en-US" sz="2800" dirty="0" smtClean="0"/>
              <a:t> </a:t>
            </a:r>
            <a:r>
              <a:rPr lang="en-US" sz="2800" dirty="0" err="1" smtClean="0"/>
              <a:t>konsonan</a:t>
            </a:r>
            <a:r>
              <a:rPr lang="en-US" sz="2800" dirty="0" smtClean="0"/>
              <a:t> </a:t>
            </a:r>
            <a:r>
              <a:rPr lang="en-US" sz="2800" dirty="0" err="1" smtClean="0"/>
              <a:t>disebut</a:t>
            </a:r>
            <a:r>
              <a:rPr lang="en-US" sz="2800" dirty="0" smtClean="0"/>
              <a:t> </a:t>
            </a:r>
            <a:r>
              <a:rPr lang="en-US" sz="2800" dirty="0" err="1" smtClean="0"/>
              <a:t>suku</a:t>
            </a:r>
            <a:r>
              <a:rPr lang="en-US" sz="2800" dirty="0" smtClean="0"/>
              <a:t> </a:t>
            </a:r>
            <a:r>
              <a:rPr lang="en-US" sz="2800" dirty="0" err="1" smtClean="0"/>
              <a:t>tutup</a:t>
            </a:r>
            <a:r>
              <a:rPr lang="en-US" sz="2800" dirty="0" smtClean="0"/>
              <a:t>.</a:t>
            </a:r>
            <a:endParaRPr lang="en-US" sz="2800" dirty="0"/>
          </a:p>
        </p:txBody>
      </p:sp>
    </p:spTree>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en-US" dirty="0" err="1" smtClean="0"/>
              <a:t>Bunyi</a:t>
            </a:r>
            <a:r>
              <a:rPr lang="en-US" dirty="0" smtClean="0"/>
              <a:t> </a:t>
            </a:r>
            <a:r>
              <a:rPr lang="en-US" dirty="0" err="1" smtClean="0"/>
              <a:t>Bahasa</a:t>
            </a:r>
            <a:r>
              <a:rPr lang="en-US" dirty="0" smtClean="0"/>
              <a:t> </a:t>
            </a:r>
            <a:r>
              <a:rPr lang="en-US" dirty="0" err="1" smtClean="0"/>
              <a:t>dan</a:t>
            </a:r>
            <a:r>
              <a:rPr lang="en-US" dirty="0" smtClean="0"/>
              <a:t> Tata </a:t>
            </a:r>
            <a:r>
              <a:rPr lang="en-US" dirty="0" err="1" smtClean="0"/>
              <a:t>Bunyi</a:t>
            </a:r>
            <a:r>
              <a:rPr lang="en-US" dirty="0" smtClean="0"/>
              <a:t> </a:t>
            </a:r>
            <a:r>
              <a:rPr lang="en-US" dirty="0" err="1" smtClean="0"/>
              <a:t>Bahasa</a:t>
            </a:r>
            <a:endParaRPr lang="en-US" dirty="0"/>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5486400" y="2590800"/>
            <a:ext cx="3048001" cy="2585323"/>
          </a:xfrm>
          <a:prstGeom prst="rect">
            <a:avLst/>
          </a:prstGeom>
          <a:noFill/>
        </p:spPr>
        <p:txBody>
          <a:bodyPr wrap="square" rtlCol="0">
            <a:spAutoFit/>
          </a:bodyPr>
          <a:lstStyle/>
          <a:p>
            <a:r>
              <a:rPr lang="en-US" dirty="0" err="1" smtClean="0"/>
              <a:t>Akibat</a:t>
            </a:r>
            <a:r>
              <a:rPr lang="en-US" dirty="0" smtClean="0"/>
              <a:t> </a:t>
            </a:r>
            <a:r>
              <a:rPr lang="en-US" dirty="0" err="1" smtClean="0"/>
              <a:t>dari</a:t>
            </a:r>
            <a:r>
              <a:rPr lang="en-US" dirty="0" smtClean="0"/>
              <a:t> </a:t>
            </a:r>
            <a:r>
              <a:rPr lang="en-US" dirty="0" err="1" smtClean="0"/>
              <a:t>masyarakat</a:t>
            </a:r>
            <a:r>
              <a:rPr lang="en-US" dirty="0" smtClean="0"/>
              <a:t> yang </a:t>
            </a:r>
            <a:r>
              <a:rPr lang="en-US" dirty="0" err="1" smtClean="0"/>
              <a:t>diglosik</a:t>
            </a:r>
            <a:r>
              <a:rPr lang="en-US" dirty="0" smtClean="0"/>
              <a:t> </a:t>
            </a:r>
            <a:r>
              <a:rPr lang="en-US" dirty="0" err="1" smtClean="0"/>
              <a:t>itu</a:t>
            </a:r>
            <a:r>
              <a:rPr lang="en-US" dirty="0" smtClean="0"/>
              <a:t>, </a:t>
            </a:r>
            <a:r>
              <a:rPr lang="en-US" dirty="0" err="1" smtClean="0"/>
              <a:t>bahasa</a:t>
            </a:r>
            <a:r>
              <a:rPr lang="en-US" dirty="0" smtClean="0"/>
              <a:t> Indonesia </a:t>
            </a:r>
            <a:r>
              <a:rPr lang="en-US" dirty="0" err="1" smtClean="0"/>
              <a:t>mengenal</a:t>
            </a:r>
            <a:r>
              <a:rPr lang="en-US" dirty="0" smtClean="0"/>
              <a:t> </a:t>
            </a:r>
            <a:r>
              <a:rPr lang="en-US" dirty="0" err="1" smtClean="0"/>
              <a:t>diasistem</a:t>
            </a:r>
            <a:r>
              <a:rPr lang="en-US" dirty="0" smtClean="0"/>
              <a:t>, </a:t>
            </a:r>
            <a:r>
              <a:rPr lang="en-US" dirty="0" err="1" smtClean="0"/>
              <a:t>yaitu</a:t>
            </a:r>
            <a:r>
              <a:rPr lang="en-US" dirty="0" smtClean="0"/>
              <a:t> </a:t>
            </a:r>
            <a:r>
              <a:rPr lang="en-US" dirty="0" err="1" smtClean="0"/>
              <a:t>adanya</a:t>
            </a:r>
            <a:r>
              <a:rPr lang="en-US" dirty="0" smtClean="0"/>
              <a:t> </a:t>
            </a:r>
            <a:r>
              <a:rPr lang="en-US" dirty="0" err="1" smtClean="0"/>
              <a:t>dua</a:t>
            </a:r>
            <a:r>
              <a:rPr lang="en-US" dirty="0" smtClean="0"/>
              <a:t> </a:t>
            </a:r>
            <a:r>
              <a:rPr lang="en-US" dirty="0" err="1" smtClean="0"/>
              <a:t>sistem</a:t>
            </a:r>
            <a:r>
              <a:rPr lang="en-US" dirty="0" smtClean="0"/>
              <a:t> </a:t>
            </a:r>
            <a:r>
              <a:rPr lang="en-US" dirty="0" err="1" smtClean="0"/>
              <a:t>atau</a:t>
            </a:r>
            <a:r>
              <a:rPr lang="en-US" dirty="0" smtClean="0"/>
              <a:t> </a:t>
            </a:r>
            <a:r>
              <a:rPr lang="en-US" dirty="0" err="1" smtClean="0"/>
              <a:t>lebih</a:t>
            </a:r>
            <a:r>
              <a:rPr lang="en-US" dirty="0" smtClean="0"/>
              <a:t> </a:t>
            </a:r>
            <a:r>
              <a:rPr lang="en-US" dirty="0" err="1" smtClean="0"/>
              <a:t>dalam</a:t>
            </a:r>
            <a:r>
              <a:rPr lang="en-US" dirty="0" smtClean="0"/>
              <a:t> </a:t>
            </a:r>
            <a:r>
              <a:rPr lang="en-US" dirty="0" err="1" smtClean="0"/>
              <a:t>tata</a:t>
            </a:r>
            <a:r>
              <a:rPr lang="en-US" dirty="0" smtClean="0"/>
              <a:t> </a:t>
            </a:r>
            <a:r>
              <a:rPr lang="en-US" dirty="0" err="1" smtClean="0"/>
              <a:t>bunyi</a:t>
            </a:r>
            <a:r>
              <a:rPr lang="en-US" dirty="0" smtClean="0"/>
              <a:t>, </a:t>
            </a:r>
            <a:r>
              <a:rPr lang="en-US" dirty="0" err="1" smtClean="0"/>
              <a:t>karena</a:t>
            </a:r>
            <a:r>
              <a:rPr lang="en-US" dirty="0" smtClean="0"/>
              <a:t> </a:t>
            </a:r>
            <a:r>
              <a:rPr lang="en-US" dirty="0" err="1" smtClean="0"/>
              <a:t>tata</a:t>
            </a:r>
            <a:r>
              <a:rPr lang="en-US" dirty="0" smtClean="0"/>
              <a:t> </a:t>
            </a:r>
            <a:r>
              <a:rPr lang="en-US" dirty="0" err="1" smtClean="0"/>
              <a:t>bunyi</a:t>
            </a:r>
            <a:r>
              <a:rPr lang="en-US" dirty="0" smtClean="0"/>
              <a:t> </a:t>
            </a:r>
            <a:r>
              <a:rPr lang="en-US" dirty="0" err="1" smtClean="0"/>
              <a:t>sebagian</a:t>
            </a:r>
            <a:r>
              <a:rPr lang="en-US" dirty="0" smtClean="0"/>
              <a:t> </a:t>
            </a:r>
            <a:r>
              <a:rPr lang="en-US" dirty="0" err="1" smtClean="0"/>
              <a:t>bahsa</a:t>
            </a:r>
            <a:r>
              <a:rPr lang="en-US" dirty="0" smtClean="0"/>
              <a:t> </a:t>
            </a:r>
            <a:r>
              <a:rPr lang="en-US" dirty="0" err="1" smtClean="0"/>
              <a:t>daerah</a:t>
            </a:r>
            <a:r>
              <a:rPr lang="en-US" dirty="0" smtClean="0"/>
              <a:t> </a:t>
            </a:r>
            <a:r>
              <a:rPr lang="en-US" dirty="0" err="1" smtClean="0"/>
              <a:t>di</a:t>
            </a:r>
            <a:r>
              <a:rPr lang="en-US" dirty="0" smtClean="0"/>
              <a:t> Indonesia </a:t>
            </a:r>
            <a:r>
              <a:rPr lang="en-US" dirty="0" err="1" smtClean="0"/>
              <a:t>cukup</a:t>
            </a:r>
            <a:r>
              <a:rPr lang="en-US" dirty="0" smtClean="0"/>
              <a:t> </a:t>
            </a:r>
            <a:r>
              <a:rPr lang="en-US" dirty="0" err="1" smtClean="0"/>
              <a:t>besar</a:t>
            </a:r>
            <a:r>
              <a:rPr lang="en-US" dirty="0" smtClean="0"/>
              <a:t> </a:t>
            </a:r>
            <a:r>
              <a:rPr lang="en-US" dirty="0" err="1" smtClean="0"/>
              <a:t>perbedaannya</a:t>
            </a:r>
            <a:r>
              <a:rPr lang="en-US" dirty="0" smtClean="0"/>
              <a:t> </a:t>
            </a:r>
            <a:r>
              <a:rPr lang="en-US" dirty="0" err="1" smtClean="0"/>
              <a:t>dengan</a:t>
            </a:r>
            <a:r>
              <a:rPr lang="en-US" dirty="0" smtClean="0"/>
              <a:t> </a:t>
            </a:r>
            <a:r>
              <a:rPr lang="en-US" dirty="0" err="1" smtClean="0"/>
              <a:t>bahasa</a:t>
            </a:r>
            <a:r>
              <a:rPr lang="en-US" dirty="0" smtClean="0"/>
              <a:t> Indonesia</a:t>
            </a:r>
            <a:endParaRPr lang="en-US" dirty="0"/>
          </a:p>
        </p:txBody>
      </p:sp>
    </p:spTree>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304800"/>
            <a:ext cx="6019800" cy="868362"/>
          </a:xfrm>
        </p:spPr>
        <p:style>
          <a:lnRef idx="1">
            <a:schemeClr val="accent1"/>
          </a:lnRef>
          <a:fillRef idx="2">
            <a:schemeClr val="accent1"/>
          </a:fillRef>
          <a:effectRef idx="1">
            <a:schemeClr val="accent1"/>
          </a:effectRef>
          <a:fontRef idx="minor">
            <a:schemeClr val="dk1"/>
          </a:fontRef>
        </p:style>
        <p:txBody>
          <a:bodyPr>
            <a:normAutofit/>
          </a:bodyPr>
          <a:lstStyle/>
          <a:p>
            <a:r>
              <a:rPr lang="en-US" sz="3200" dirty="0" err="1" smtClean="0"/>
              <a:t>Vokal</a:t>
            </a:r>
            <a:r>
              <a:rPr lang="en-US" sz="3200" dirty="0" smtClean="0"/>
              <a:t> </a:t>
            </a:r>
            <a:r>
              <a:rPr lang="en-US" sz="3200" dirty="0" err="1" smtClean="0"/>
              <a:t>dalam</a:t>
            </a:r>
            <a:r>
              <a:rPr lang="en-US" sz="3200" dirty="0" smtClean="0"/>
              <a:t> </a:t>
            </a:r>
            <a:r>
              <a:rPr lang="en-US" sz="3200" dirty="0" err="1" smtClean="0"/>
              <a:t>Bahasa</a:t>
            </a:r>
            <a:r>
              <a:rPr lang="en-US" sz="3200" dirty="0" smtClean="0"/>
              <a:t> Indonesia</a:t>
            </a:r>
            <a:endParaRPr lang="en-US" sz="3200" dirty="0"/>
          </a:p>
        </p:txBody>
      </p:sp>
      <p:sp>
        <p:nvSpPr>
          <p:cNvPr id="3" name="Content Placeholder 2"/>
          <p:cNvSpPr>
            <a:spLocks noGrp="1"/>
          </p:cNvSpPr>
          <p:nvPr>
            <p:ph idx="1"/>
          </p:nvPr>
        </p:nvSpPr>
        <p:spPr>
          <a:xfrm>
            <a:off x="457200" y="1600201"/>
            <a:ext cx="8229600" cy="3352800"/>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en-US" sz="2800" dirty="0" err="1" smtClean="0"/>
              <a:t>Dalam</a:t>
            </a:r>
            <a:r>
              <a:rPr lang="en-US" sz="2800" dirty="0" smtClean="0"/>
              <a:t> </a:t>
            </a:r>
            <a:r>
              <a:rPr lang="en-US" sz="2800" dirty="0" err="1" smtClean="0"/>
              <a:t>bahasa</a:t>
            </a:r>
            <a:r>
              <a:rPr lang="en-US" sz="2800" dirty="0" smtClean="0"/>
              <a:t> Indonesia </a:t>
            </a:r>
            <a:r>
              <a:rPr lang="en-US" sz="2800" dirty="0" err="1" smtClean="0"/>
              <a:t>ada</a:t>
            </a:r>
            <a:r>
              <a:rPr lang="en-US" sz="2800" dirty="0" smtClean="0"/>
              <a:t> </a:t>
            </a:r>
            <a:r>
              <a:rPr lang="en-US" sz="2800" dirty="0" err="1" smtClean="0"/>
              <a:t>enam</a:t>
            </a:r>
            <a:r>
              <a:rPr lang="en-US" sz="2800" dirty="0" smtClean="0"/>
              <a:t> </a:t>
            </a:r>
            <a:r>
              <a:rPr lang="en-US" sz="2800" dirty="0" err="1" smtClean="0"/>
              <a:t>fonem</a:t>
            </a:r>
            <a:r>
              <a:rPr lang="en-US" sz="2800" dirty="0" smtClean="0"/>
              <a:t> </a:t>
            </a:r>
            <a:r>
              <a:rPr lang="en-US" sz="2800" dirty="0" err="1" smtClean="0"/>
              <a:t>vokal</a:t>
            </a:r>
            <a:r>
              <a:rPr lang="en-US" sz="2800" dirty="0" smtClean="0"/>
              <a:t> : /</a:t>
            </a:r>
            <a:r>
              <a:rPr lang="en-US" sz="2800" dirty="0" err="1" smtClean="0"/>
              <a:t>i</a:t>
            </a:r>
            <a:r>
              <a:rPr lang="en-US" sz="2800" dirty="0" smtClean="0"/>
              <a:t>/, /e/, /Ə/, /a/, /u/, </a:t>
            </a:r>
            <a:r>
              <a:rPr lang="en-US" sz="2800" dirty="0" err="1" smtClean="0"/>
              <a:t>dan</a:t>
            </a:r>
            <a:r>
              <a:rPr lang="en-US" sz="2800" dirty="0" smtClean="0"/>
              <a:t> /o/. </a:t>
            </a:r>
            <a:r>
              <a:rPr lang="en-US" sz="2800" dirty="0" err="1" smtClean="0"/>
              <a:t>Meskipun</a:t>
            </a:r>
            <a:r>
              <a:rPr lang="en-US" sz="2800" dirty="0" smtClean="0"/>
              <a:t> </a:t>
            </a:r>
            <a:r>
              <a:rPr lang="en-US" sz="2800" dirty="0" err="1" smtClean="0"/>
              <a:t>bentuk</a:t>
            </a:r>
            <a:r>
              <a:rPr lang="en-US" sz="2800" dirty="0" smtClean="0"/>
              <a:t> </a:t>
            </a:r>
            <a:r>
              <a:rPr lang="en-US" sz="2800" dirty="0" err="1" smtClean="0"/>
              <a:t>bibir</a:t>
            </a:r>
            <a:r>
              <a:rPr lang="en-US" sz="2800" dirty="0" smtClean="0"/>
              <a:t> </a:t>
            </a:r>
            <a:r>
              <a:rPr lang="en-US" sz="2800" dirty="0" err="1" smtClean="0"/>
              <a:t>mempengaruhi</a:t>
            </a:r>
            <a:r>
              <a:rPr lang="en-US" sz="2800" dirty="0" smtClean="0"/>
              <a:t> </a:t>
            </a:r>
            <a:r>
              <a:rPr lang="en-US" sz="2800" dirty="0" err="1" smtClean="0"/>
              <a:t>kualitas</a:t>
            </a:r>
            <a:r>
              <a:rPr lang="en-US" sz="2800" dirty="0" smtClean="0"/>
              <a:t> </a:t>
            </a:r>
            <a:r>
              <a:rPr lang="en-US" sz="2800" dirty="0" err="1" smtClean="0"/>
              <a:t>vokal</a:t>
            </a:r>
            <a:r>
              <a:rPr lang="en-US" sz="2800" dirty="0" smtClean="0"/>
              <a:t>, </a:t>
            </a:r>
            <a:r>
              <a:rPr lang="en-US" sz="2800" dirty="0" err="1" smtClean="0"/>
              <a:t>dalam</a:t>
            </a:r>
            <a:r>
              <a:rPr lang="en-US" sz="2800" dirty="0" smtClean="0"/>
              <a:t> </a:t>
            </a:r>
            <a:r>
              <a:rPr lang="en-US" sz="2800" dirty="0" err="1" smtClean="0"/>
              <a:t>bahasa</a:t>
            </a:r>
            <a:r>
              <a:rPr lang="en-US" sz="2800" dirty="0" smtClean="0"/>
              <a:t> Indonesia </a:t>
            </a:r>
            <a:r>
              <a:rPr lang="en-US" sz="2800" dirty="0" err="1" smtClean="0"/>
              <a:t>bentuk</a:t>
            </a:r>
            <a:r>
              <a:rPr lang="en-US" sz="2800" dirty="0" smtClean="0"/>
              <a:t> </a:t>
            </a:r>
            <a:r>
              <a:rPr lang="en-US" sz="2800" dirty="0" err="1" smtClean="0"/>
              <a:t>bibir</a:t>
            </a:r>
            <a:r>
              <a:rPr lang="en-US" sz="2800" dirty="0" smtClean="0"/>
              <a:t> </a:t>
            </a:r>
            <a:r>
              <a:rPr lang="en-US" sz="2800" dirty="0" err="1" smtClean="0"/>
              <a:t>tidak</a:t>
            </a:r>
            <a:r>
              <a:rPr lang="en-US" sz="2800" dirty="0" smtClean="0"/>
              <a:t> </a:t>
            </a:r>
            <a:r>
              <a:rPr lang="en-US" sz="2800" dirty="0" err="1" smtClean="0"/>
              <a:t>memegang</a:t>
            </a:r>
            <a:r>
              <a:rPr lang="en-US" sz="2800" dirty="0" smtClean="0"/>
              <a:t> </a:t>
            </a:r>
            <a:r>
              <a:rPr lang="en-US" sz="2800" dirty="0" err="1" smtClean="0"/>
              <a:t>peranan</a:t>
            </a:r>
            <a:r>
              <a:rPr lang="en-US" sz="2800" dirty="0" smtClean="0"/>
              <a:t> </a:t>
            </a:r>
            <a:r>
              <a:rPr lang="en-US" sz="2800" dirty="0" err="1" smtClean="0"/>
              <a:t>penting</a:t>
            </a:r>
            <a:r>
              <a:rPr lang="en-US" sz="2800" dirty="0" smtClean="0"/>
              <a:t>. </a:t>
            </a:r>
            <a:r>
              <a:rPr lang="en-US" sz="2800" dirty="0" err="1" smtClean="0"/>
              <a:t>Berdasarkan</a:t>
            </a:r>
            <a:r>
              <a:rPr lang="en-US" sz="2800" dirty="0" smtClean="0"/>
              <a:t> parameter </a:t>
            </a:r>
            <a:r>
              <a:rPr lang="en-US" sz="2800" dirty="0" err="1" smtClean="0"/>
              <a:t>tinggi</a:t>
            </a:r>
            <a:r>
              <a:rPr lang="en-US" sz="2800" dirty="0" smtClean="0"/>
              <a:t> </a:t>
            </a:r>
            <a:r>
              <a:rPr lang="en-US" sz="2800" dirty="0" err="1" smtClean="0"/>
              <a:t>rendah</a:t>
            </a:r>
            <a:r>
              <a:rPr lang="en-US" sz="2800" dirty="0" smtClean="0"/>
              <a:t>, </a:t>
            </a:r>
            <a:r>
              <a:rPr lang="en-US" sz="2800" dirty="0" err="1" smtClean="0"/>
              <a:t>bahasa</a:t>
            </a:r>
            <a:r>
              <a:rPr lang="en-US" sz="2800" dirty="0" smtClean="0"/>
              <a:t> Indonesia </a:t>
            </a:r>
            <a:r>
              <a:rPr lang="en-US" sz="2800" dirty="0" err="1" smtClean="0"/>
              <a:t>memiliki</a:t>
            </a:r>
            <a:r>
              <a:rPr lang="en-US" sz="2800" dirty="0" smtClean="0"/>
              <a:t> </a:t>
            </a:r>
            <a:r>
              <a:rPr lang="en-US" sz="2800" dirty="0" err="1" smtClean="0"/>
              <a:t>dua</a:t>
            </a:r>
            <a:r>
              <a:rPr lang="en-US" sz="2800" dirty="0" smtClean="0"/>
              <a:t> </a:t>
            </a:r>
            <a:r>
              <a:rPr lang="en-US" sz="2800" dirty="0" err="1" smtClean="0"/>
              <a:t>vokal</a:t>
            </a:r>
            <a:r>
              <a:rPr lang="en-US" sz="2800" dirty="0" smtClean="0"/>
              <a:t> </a:t>
            </a:r>
            <a:r>
              <a:rPr lang="en-US" sz="2800" dirty="0" err="1" smtClean="0"/>
              <a:t>tinggi</a:t>
            </a:r>
            <a:r>
              <a:rPr lang="en-US" sz="2800" dirty="0" smtClean="0"/>
              <a:t>, </a:t>
            </a:r>
            <a:r>
              <a:rPr lang="en-US" sz="2800" smtClean="0"/>
              <a:t>tiga</a:t>
            </a:r>
            <a:r>
              <a:rPr lang="en-US" sz="2800" dirty="0" smtClean="0"/>
              <a:t> </a:t>
            </a:r>
            <a:r>
              <a:rPr lang="en-US" sz="2800" dirty="0" err="1" smtClean="0"/>
              <a:t>vokal</a:t>
            </a:r>
            <a:r>
              <a:rPr lang="en-US" sz="2800" dirty="0" smtClean="0"/>
              <a:t> </a:t>
            </a:r>
            <a:r>
              <a:rPr lang="en-US" sz="2800" dirty="0" err="1" smtClean="0"/>
              <a:t>sedang</a:t>
            </a:r>
            <a:r>
              <a:rPr lang="en-US" sz="2800" dirty="0" smtClean="0"/>
              <a:t>, </a:t>
            </a:r>
            <a:r>
              <a:rPr lang="en-US" sz="2800" dirty="0" err="1" smtClean="0"/>
              <a:t>dan</a:t>
            </a:r>
            <a:r>
              <a:rPr lang="en-US" sz="2800" dirty="0" smtClean="0"/>
              <a:t> </a:t>
            </a:r>
            <a:r>
              <a:rPr lang="en-US" sz="2800" dirty="0" err="1" smtClean="0"/>
              <a:t>satu</a:t>
            </a:r>
            <a:r>
              <a:rPr lang="en-US" sz="2800" dirty="0" smtClean="0"/>
              <a:t> </a:t>
            </a:r>
            <a:r>
              <a:rPr lang="en-US" sz="2800" dirty="0" err="1" smtClean="0"/>
              <a:t>vokal</a:t>
            </a:r>
            <a:r>
              <a:rPr lang="en-US" sz="2800" dirty="0" smtClean="0"/>
              <a:t> </a:t>
            </a:r>
            <a:r>
              <a:rPr lang="en-US" sz="2800" dirty="0" err="1" smtClean="0"/>
              <a:t>rendah</a:t>
            </a:r>
            <a:r>
              <a:rPr lang="en-US" sz="2800" dirty="0" smtClean="0"/>
              <a:t> </a:t>
            </a:r>
            <a:endParaRPr lang="en-US" sz="2800" dirty="0"/>
          </a:p>
        </p:txBody>
      </p:sp>
    </p:spTree>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57188" y="571500"/>
            <a:ext cx="8229600" cy="657225"/>
          </a:xfrm>
        </p:spPr>
        <p:txBody>
          <a:bodyPr>
            <a:normAutofit fontScale="90000"/>
          </a:bodyPr>
          <a:lstStyle/>
          <a:p>
            <a:pPr eaLnBrk="1" hangingPunct="1"/>
            <a:r>
              <a:rPr lang="id-ID" smtClean="0">
                <a:solidFill>
                  <a:schemeClr val="tx1"/>
                </a:solidFill>
                <a:latin typeface="Times New Roman" pitchFamily="18" charset="0"/>
                <a:cs typeface="Times New Roman" pitchFamily="18" charset="0"/>
              </a:rPr>
              <a:t>ALOFON VOKAL</a:t>
            </a:r>
          </a:p>
        </p:txBody>
      </p:sp>
      <p:sp>
        <p:nvSpPr>
          <p:cNvPr id="2051" name="Rectangle 3"/>
          <p:cNvSpPr>
            <a:spLocks noGrp="1" noChangeArrowheads="1"/>
          </p:cNvSpPr>
          <p:nvPr>
            <p:ph type="body" idx="1"/>
          </p:nvPr>
        </p:nvSpPr>
        <p:spPr>
          <a:xfrm>
            <a:off x="468313" y="1357313"/>
            <a:ext cx="8229600" cy="5072062"/>
          </a:xfrm>
        </p:spPr>
        <p:txBody>
          <a:bodyPr/>
          <a:lstStyle/>
          <a:p>
            <a:pPr algn="just" eaLnBrk="1" hangingPunct="1"/>
            <a:r>
              <a:rPr lang="id-ID" sz="2000" smtClean="0"/>
              <a:t> </a:t>
            </a:r>
            <a:r>
              <a:rPr lang="id-ID" sz="2800" smtClean="0">
                <a:latin typeface="Times New Roman" pitchFamily="18" charset="0"/>
                <a:cs typeface="Times New Roman" pitchFamily="18" charset="0"/>
              </a:rPr>
              <a:t>	Pada umumnya alofon setiap fonem mengikuti pola berikut ; lidah yang berada pada posisi tertentu bergerak ke atas atau ke bawah sehingga posisinya hampir berhimpitan dengan posisi untuk vokal yang ada diatas atau di bawahnya.</a:t>
            </a:r>
          </a:p>
          <a:p>
            <a:pPr algn="just" eaLnBrk="1" hangingPunct="1"/>
            <a:r>
              <a:rPr lang="id-ID" sz="2800" smtClean="0">
                <a:latin typeface="Times New Roman" pitchFamily="18" charset="0"/>
                <a:cs typeface="Times New Roman" pitchFamily="18" charset="0"/>
              </a:rPr>
              <a:t> 	Diasistem dalam bahasa indonesia cenderung menimbulkan adanya kaidah pelafalan yang mungkin beada dengan kaidah-kaidah yang di uraikan di dalam buku ini. Alopon fonem yang di berikan di bawah ini di dasarkan sistem lapal ragam bahasa indonesia yang biasa di ajarkan di sekolah-sekolah.</a:t>
            </a:r>
          </a:p>
        </p:txBody>
      </p:sp>
    </p:spTree>
    <p:extLst>
      <p:ext uri="{BB962C8B-B14F-4D97-AF65-F5344CB8AC3E}">
        <p14:creationId xmlns:p14="http://schemas.microsoft.com/office/powerpoint/2010/main" val="1804752843"/>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id-ID" smtClean="0">
                <a:latin typeface="Times New Roman" pitchFamily="18" charset="0"/>
                <a:cs typeface="Times New Roman" pitchFamily="18" charset="0"/>
              </a:rPr>
              <a:t>Fonem ( i )</a:t>
            </a:r>
          </a:p>
        </p:txBody>
      </p:sp>
      <p:sp>
        <p:nvSpPr>
          <p:cNvPr id="3075" name="Content Placeholder 2"/>
          <p:cNvSpPr>
            <a:spLocks noGrp="1"/>
          </p:cNvSpPr>
          <p:nvPr>
            <p:ph idx="1"/>
          </p:nvPr>
        </p:nvSpPr>
        <p:spPr>
          <a:xfrm>
            <a:off x="457200" y="1214438"/>
            <a:ext cx="8229600" cy="4911725"/>
          </a:xfrm>
        </p:spPr>
        <p:txBody>
          <a:bodyPr/>
          <a:lstStyle/>
          <a:p>
            <a:pPr algn="just" eaLnBrk="1" hangingPunct="1">
              <a:buFontTx/>
              <a:buNone/>
            </a:pPr>
            <a:r>
              <a:rPr lang="id-ID" sz="2400" smtClean="0">
                <a:latin typeface="Times New Roman" pitchFamily="18" charset="0"/>
                <a:cs typeface="Times New Roman" pitchFamily="18" charset="0"/>
              </a:rPr>
              <a:t>		Yaitu (i) dan (I), Fonem (i) di lapalkan (i) jika terdapat pada (1) suku kata buka, atau (2) suku kata tutup yang berakhiran dengan fonem m, n juga mendapat tekanan yang lebih keras daripada suku kata lain.</a:t>
            </a:r>
          </a:p>
          <a:p>
            <a:pPr algn="just" eaLnBrk="1" hangingPunct="1">
              <a:buFontTx/>
              <a:buNone/>
            </a:pPr>
            <a:r>
              <a:rPr lang="id-ID" sz="2400" smtClean="0">
                <a:latin typeface="Times New Roman" pitchFamily="18" charset="0"/>
                <a:cs typeface="Times New Roman" pitchFamily="18" charset="0"/>
              </a:rPr>
              <a:t>	Contoh ;</a:t>
            </a:r>
          </a:p>
          <a:p>
            <a:pPr algn="just" eaLnBrk="1" hangingPunct="1">
              <a:buFontTx/>
              <a:buNone/>
            </a:pPr>
            <a:r>
              <a:rPr lang="id-ID" sz="2400" smtClean="0">
                <a:latin typeface="Times New Roman" pitchFamily="18" charset="0"/>
                <a:cs typeface="Times New Roman" pitchFamily="18" charset="0"/>
              </a:rPr>
              <a:t>	Suku buka = gi-gi (gigi)</a:t>
            </a:r>
          </a:p>
          <a:p>
            <a:pPr algn="just" eaLnBrk="1" hangingPunct="1">
              <a:buFontTx/>
              <a:buNone/>
            </a:pPr>
            <a:r>
              <a:rPr lang="id-ID" sz="2400" smtClean="0">
                <a:latin typeface="Times New Roman" pitchFamily="18" charset="0"/>
                <a:cs typeface="Times New Roman" pitchFamily="18" charset="0"/>
              </a:rPr>
              <a:t>			i-ni (ini)</a:t>
            </a:r>
          </a:p>
          <a:p>
            <a:pPr algn="just" eaLnBrk="1" hangingPunct="1">
              <a:buFontTx/>
              <a:buNone/>
            </a:pPr>
            <a:r>
              <a:rPr lang="id-ID" sz="2400" smtClean="0">
                <a:latin typeface="Times New Roman" pitchFamily="18" charset="0"/>
                <a:cs typeface="Times New Roman" pitchFamily="18" charset="0"/>
              </a:rPr>
              <a:t>			ta-li (tali)</a:t>
            </a:r>
          </a:p>
          <a:p>
            <a:pPr algn="just" eaLnBrk="1" hangingPunct="1">
              <a:buFontTx/>
              <a:buNone/>
            </a:pPr>
            <a:r>
              <a:rPr lang="id-ID" sz="2400" smtClean="0">
                <a:latin typeface="Times New Roman" pitchFamily="18" charset="0"/>
                <a:cs typeface="Times New Roman" pitchFamily="18" charset="0"/>
              </a:rPr>
              <a:t>	Suku tutup =sim-pang (simpan)</a:t>
            </a:r>
          </a:p>
          <a:p>
            <a:pPr algn="just" eaLnBrk="1" hangingPunct="1">
              <a:buFontTx/>
              <a:buNone/>
            </a:pPr>
            <a:r>
              <a:rPr lang="id-ID" sz="2400" smtClean="0">
                <a:latin typeface="Times New Roman" pitchFamily="18" charset="0"/>
                <a:cs typeface="Times New Roman" pitchFamily="18" charset="0"/>
              </a:rPr>
              <a:t>			min-ta (minta)</a:t>
            </a:r>
          </a:p>
          <a:p>
            <a:pPr algn="just" eaLnBrk="1" hangingPunct="1">
              <a:buFontTx/>
              <a:buNone/>
            </a:pPr>
            <a:r>
              <a:rPr lang="id-ID" sz="2400" smtClean="0">
                <a:latin typeface="Times New Roman" pitchFamily="18" charset="0"/>
                <a:cs typeface="Times New Roman" pitchFamily="18" charset="0"/>
              </a:rPr>
              <a:t>			Pin-gul (pingul)</a:t>
            </a:r>
          </a:p>
        </p:txBody>
      </p:sp>
    </p:spTree>
    <p:extLst>
      <p:ext uri="{BB962C8B-B14F-4D97-AF65-F5344CB8AC3E}">
        <p14:creationId xmlns:p14="http://schemas.microsoft.com/office/powerpoint/2010/main" val="2796523506"/>
      </p:ext>
    </p:extLst>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99" name="Subtitle 2"/>
          <p:cNvSpPr>
            <a:spLocks noGrp="1"/>
          </p:cNvSpPr>
          <p:nvPr>
            <p:ph type="subTitle" idx="1"/>
          </p:nvPr>
        </p:nvSpPr>
        <p:spPr>
          <a:xfrm>
            <a:off x="357188" y="857250"/>
            <a:ext cx="8429625" cy="5643563"/>
          </a:xfrm>
        </p:spPr>
        <p:txBody>
          <a:bodyPr>
            <a:normAutofit lnSpcReduction="10000"/>
          </a:bodyPr>
          <a:lstStyle/>
          <a:p>
            <a:pPr algn="just" eaLnBrk="1" hangingPunct="1"/>
            <a:r>
              <a:rPr lang="id-ID" sz="2800" dirty="0" smtClean="0">
                <a:latin typeface="Times New Roman" pitchFamily="18" charset="0"/>
                <a:cs typeface="Times New Roman" pitchFamily="18" charset="0"/>
              </a:rPr>
              <a:t>	</a:t>
            </a:r>
            <a:r>
              <a:rPr lang="id-ID" sz="2800" dirty="0" smtClean="0">
                <a:solidFill>
                  <a:schemeClr val="tx1"/>
                </a:solidFill>
                <a:latin typeface="Times New Roman" pitchFamily="18" charset="0"/>
                <a:cs typeface="Times New Roman" pitchFamily="18" charset="0"/>
              </a:rPr>
              <a:t>Jika tekanan kata berpindah pada i/i yang semula dilafalkan (I) akan berubah menjadi (i).</a:t>
            </a:r>
          </a:p>
          <a:p>
            <a:pPr algn="just" eaLnBrk="1" hangingPunct="1"/>
            <a:r>
              <a:rPr lang="id-ID" sz="2800" dirty="0" smtClean="0">
                <a:solidFill>
                  <a:schemeClr val="tx1"/>
                </a:solidFill>
                <a:latin typeface="Times New Roman" pitchFamily="18" charset="0"/>
                <a:cs typeface="Times New Roman" pitchFamily="18" charset="0"/>
              </a:rPr>
              <a:t>Contoh :  Bantin = Bantinan</a:t>
            </a:r>
          </a:p>
          <a:p>
            <a:pPr algn="just" eaLnBrk="1" hangingPunct="1"/>
            <a:r>
              <a:rPr lang="id-ID" sz="2800" dirty="0" smtClean="0">
                <a:solidFill>
                  <a:schemeClr val="tx1"/>
                </a:solidFill>
                <a:latin typeface="Times New Roman" pitchFamily="18" charset="0"/>
                <a:cs typeface="Times New Roman" pitchFamily="18" charset="0"/>
              </a:rPr>
              <a:t>	      Salin   = Salinan</a:t>
            </a:r>
          </a:p>
          <a:p>
            <a:pPr algn="just" eaLnBrk="1" hangingPunct="1"/>
            <a:r>
              <a:rPr lang="id-ID" sz="2800" dirty="0" smtClean="0">
                <a:solidFill>
                  <a:schemeClr val="tx1"/>
                </a:solidFill>
                <a:latin typeface="Times New Roman" pitchFamily="18" charset="0"/>
                <a:cs typeface="Times New Roman" pitchFamily="18" charset="0"/>
              </a:rPr>
              <a:t>	      Kirim  = Kiriman</a:t>
            </a:r>
          </a:p>
          <a:p>
            <a:pPr algn="just" eaLnBrk="1" hangingPunct="1"/>
            <a:r>
              <a:rPr lang="id-ID" sz="2800" dirty="0" smtClean="0">
                <a:solidFill>
                  <a:schemeClr val="tx1"/>
                </a:solidFill>
                <a:latin typeface="Times New Roman" pitchFamily="18" charset="0"/>
                <a:cs typeface="Times New Roman" pitchFamily="18" charset="0"/>
              </a:rPr>
              <a:t>	Perpindahan tekanan itu disebabakan oleh kecenderungan dominannya pola suku buka dalam bahasa indonesia sehingga kata turunan itu dilafalkan ( Banti-nan, Kiri-man, Sali-nan ) karena pengaruh ucapan itu, kata turunan itu kadang-kadang di[enggal ( secara salah ) menjadi</a:t>
            </a:r>
            <a:r>
              <a:rPr lang="id-ID" sz="2800" i="1" dirty="0" smtClean="0">
                <a:solidFill>
                  <a:schemeClr val="tx1"/>
                </a:solidFill>
                <a:latin typeface="Times New Roman" pitchFamily="18" charset="0"/>
                <a:cs typeface="Times New Roman" pitchFamily="18" charset="0"/>
              </a:rPr>
              <a:t> banti-ngan, kiri-man, </a:t>
            </a:r>
            <a:r>
              <a:rPr lang="id-ID" sz="2800" dirty="0" smtClean="0">
                <a:solidFill>
                  <a:schemeClr val="tx1"/>
                </a:solidFill>
                <a:latin typeface="Times New Roman" pitchFamily="18" charset="0"/>
                <a:cs typeface="Times New Roman" pitchFamily="18" charset="0"/>
              </a:rPr>
              <a:t>dan</a:t>
            </a:r>
            <a:r>
              <a:rPr lang="id-ID" sz="2800" i="1" dirty="0" smtClean="0">
                <a:solidFill>
                  <a:schemeClr val="tx1"/>
                </a:solidFill>
                <a:latin typeface="Times New Roman" pitchFamily="18" charset="0"/>
                <a:cs typeface="Times New Roman" pitchFamily="18" charset="0"/>
              </a:rPr>
              <a:t> Sali-nan pada akhir baris.</a:t>
            </a:r>
          </a:p>
          <a:p>
            <a:pPr algn="just" eaLnBrk="1" hangingPunct="1"/>
            <a:r>
              <a:rPr lang="id-ID" sz="2800" dirty="0" smtClean="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val="412610242"/>
      </p:ext>
    </p:extLst>
  </p:cSld>
  <p:clrMapOvr>
    <a:masterClrMapping/>
  </p:clrMapOvr>
  <p:transition spd="slow">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285750" y="357188"/>
            <a:ext cx="8229600" cy="571500"/>
          </a:xfrm>
        </p:spPr>
        <p:txBody>
          <a:bodyPr>
            <a:normAutofit fontScale="90000"/>
          </a:bodyPr>
          <a:lstStyle/>
          <a:p>
            <a:r>
              <a:rPr lang="id-ID" sz="4000" smtClean="0">
                <a:latin typeface="Times New Roman" pitchFamily="18" charset="0"/>
                <a:cs typeface="Times New Roman" pitchFamily="18" charset="0"/>
              </a:rPr>
              <a:t>Diftong</a:t>
            </a:r>
          </a:p>
        </p:txBody>
      </p:sp>
      <p:sp>
        <p:nvSpPr>
          <p:cNvPr id="5123" name="Content Placeholder 2"/>
          <p:cNvSpPr>
            <a:spLocks noGrp="1"/>
          </p:cNvSpPr>
          <p:nvPr>
            <p:ph idx="1"/>
          </p:nvPr>
        </p:nvSpPr>
        <p:spPr>
          <a:xfrm>
            <a:off x="457200" y="1071563"/>
            <a:ext cx="8229600" cy="5054600"/>
          </a:xfrm>
        </p:spPr>
        <p:txBody>
          <a:bodyPr/>
          <a:lstStyle/>
          <a:p>
            <a:pPr algn="just">
              <a:buFontTx/>
              <a:buNone/>
            </a:pPr>
            <a:r>
              <a:rPr lang="id-ID" sz="2000" smtClean="0">
                <a:latin typeface="Times New Roman" pitchFamily="18" charset="0"/>
                <a:cs typeface="Times New Roman" pitchFamily="18" charset="0"/>
              </a:rPr>
              <a:t>		</a:t>
            </a:r>
            <a:r>
              <a:rPr lang="id-ID" sz="2800" smtClean="0">
                <a:latin typeface="Times New Roman" pitchFamily="18" charset="0"/>
                <a:cs typeface="Times New Roman" pitchFamily="18" charset="0"/>
              </a:rPr>
              <a:t>Dalam bahasa indonesia terdapat tiga buah diftong, yakni </a:t>
            </a:r>
            <a:r>
              <a:rPr lang="id-ID" sz="2800" i="1" smtClean="0">
                <a:latin typeface="Times New Roman" pitchFamily="18" charset="0"/>
                <a:cs typeface="Times New Roman" pitchFamily="18" charset="0"/>
              </a:rPr>
              <a:t>ay, aw, ov </a:t>
            </a:r>
            <a:r>
              <a:rPr lang="id-ID" sz="2800" smtClean="0">
                <a:latin typeface="Times New Roman" pitchFamily="18" charset="0"/>
                <a:cs typeface="Times New Roman" pitchFamily="18" charset="0"/>
              </a:rPr>
              <a:t>yang masing-masing dapat dituliskan </a:t>
            </a:r>
            <a:r>
              <a:rPr lang="id-ID" sz="2800" i="1" smtClean="0">
                <a:latin typeface="Times New Roman" pitchFamily="18" charset="0"/>
                <a:cs typeface="Times New Roman" pitchFamily="18" charset="0"/>
              </a:rPr>
              <a:t>ai,au</a:t>
            </a:r>
            <a:r>
              <a:rPr lang="id-ID" sz="2800" smtClean="0">
                <a:latin typeface="Times New Roman" pitchFamily="18" charset="0"/>
                <a:cs typeface="Times New Roman" pitchFamily="18" charset="0"/>
              </a:rPr>
              <a:t> dan </a:t>
            </a:r>
            <a:r>
              <a:rPr lang="id-ID" sz="2800" i="1" smtClean="0">
                <a:latin typeface="Times New Roman" pitchFamily="18" charset="0"/>
                <a:cs typeface="Times New Roman" pitchFamily="18" charset="0"/>
              </a:rPr>
              <a:t>oi. </a:t>
            </a:r>
            <a:r>
              <a:rPr lang="id-ID" sz="2800" smtClean="0">
                <a:latin typeface="Times New Roman" pitchFamily="18" charset="0"/>
                <a:cs typeface="Times New Roman" pitchFamily="18" charset="0"/>
              </a:rPr>
              <a:t>Ketiga diftong itu bersifat fonemis dalam bahasa indonesia. Kedua huruf vokal pada diftong melambangkan satu bunyi vokal yang tidak dapat dipisahkan. Hal itu harus dibedakan dari deretan dua vokal yang berjejer. Bandingkan diftong berikut dengan deretan vokal biasa.</a:t>
            </a:r>
          </a:p>
          <a:p>
            <a:pPr algn="just">
              <a:buFontTx/>
              <a:buNone/>
            </a:pPr>
            <a:r>
              <a:rPr lang="id-ID" sz="2800" i="1" smtClean="0">
                <a:latin typeface="Times New Roman" pitchFamily="18" charset="0"/>
                <a:cs typeface="Times New Roman" pitchFamily="18" charset="0"/>
              </a:rPr>
              <a:t>	</a:t>
            </a:r>
            <a:r>
              <a:rPr lang="id-ID" sz="2800" smtClean="0">
                <a:latin typeface="Times New Roman" pitchFamily="18" charset="0"/>
                <a:cs typeface="Times New Roman" pitchFamily="18" charset="0"/>
              </a:rPr>
              <a:t>Diftong  = ay / sunay / sungai</a:t>
            </a:r>
          </a:p>
          <a:p>
            <a:pPr algn="just">
              <a:buFontTx/>
              <a:buNone/>
            </a:pPr>
            <a:r>
              <a:rPr lang="id-ID" sz="2800" i="1" smtClean="0">
                <a:latin typeface="Times New Roman" pitchFamily="18" charset="0"/>
                <a:cs typeface="Times New Roman" pitchFamily="18" charset="0"/>
              </a:rPr>
              <a:t>		        </a:t>
            </a:r>
            <a:r>
              <a:rPr lang="id-ID" sz="2800" smtClean="0">
                <a:latin typeface="Times New Roman" pitchFamily="18" charset="0"/>
                <a:cs typeface="Times New Roman" pitchFamily="18" charset="0"/>
              </a:rPr>
              <a:t>aw / harimaw / harimau </a:t>
            </a:r>
          </a:p>
          <a:p>
            <a:pPr algn="just">
              <a:buFontTx/>
              <a:buNone/>
            </a:pPr>
            <a:r>
              <a:rPr lang="id-ID" sz="2800" smtClean="0">
                <a:latin typeface="Times New Roman" pitchFamily="18" charset="0"/>
                <a:cs typeface="Times New Roman" pitchFamily="18" charset="0"/>
              </a:rPr>
              <a:t>		        oy / sekoy / sekoi ( semacam gandum )</a:t>
            </a:r>
          </a:p>
          <a:p>
            <a:pPr algn="just">
              <a:buFontTx/>
              <a:buNone/>
            </a:pPr>
            <a:endParaRPr lang="id-ID" sz="2800" smtClean="0">
              <a:latin typeface="Times New Roman" pitchFamily="18" charset="0"/>
              <a:cs typeface="Times New Roman" pitchFamily="18" charset="0"/>
            </a:endParaRPr>
          </a:p>
        </p:txBody>
      </p:sp>
    </p:spTree>
    <p:extLst>
      <p:ext uri="{BB962C8B-B14F-4D97-AF65-F5344CB8AC3E}">
        <p14:creationId xmlns:p14="http://schemas.microsoft.com/office/powerpoint/2010/main" val="921000665"/>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457200" y="714375"/>
            <a:ext cx="8229600" cy="5411788"/>
          </a:xfrm>
        </p:spPr>
        <p:txBody>
          <a:bodyPr/>
          <a:lstStyle/>
          <a:p>
            <a:pPr algn="just">
              <a:buFontTx/>
              <a:buNone/>
            </a:pPr>
            <a:r>
              <a:rPr lang="id-ID" sz="2000" smtClean="0">
                <a:latin typeface="Times New Roman" pitchFamily="18" charset="0"/>
                <a:cs typeface="Times New Roman" pitchFamily="18" charset="0"/>
              </a:rPr>
              <a:t>		</a:t>
            </a:r>
            <a:r>
              <a:rPr lang="id-ID" sz="2400" smtClean="0">
                <a:latin typeface="Times New Roman" pitchFamily="18" charset="0"/>
                <a:cs typeface="Times New Roman" pitchFamily="18" charset="0"/>
              </a:rPr>
              <a:t>Deretan vokal biasa merupakan dua vokal masing-masing mempunyai satu hembusan  napas dan karena itu masing-masing termasuk dalam suku kata yang berbeda. Pada umumnya, vokal dapat menjadi unsur pertama aupun unsur kedua deretan vokal. Meskipun demikian, tidak semua vokal dapat berderet sama vokal lain. Vokal e misalnya, hanya dapat berderet dengan vokal lain melalui pengimbuhan. Vokal e dan o hanya dapat diikuti oleh vokal tertentu. Deretan dua vokal yang terdapat dalam bahasa indonesia adalah sebagai berikut. </a:t>
            </a:r>
          </a:p>
          <a:p>
            <a:pPr algn="just">
              <a:buFontTx/>
              <a:buNone/>
            </a:pPr>
            <a:r>
              <a:rPr lang="id-ID" sz="2400" smtClean="0">
                <a:latin typeface="Times New Roman" pitchFamily="18" charset="0"/>
                <a:cs typeface="Times New Roman" pitchFamily="18" charset="0"/>
              </a:rPr>
              <a:t>	ea / beasiswa ( beasiswa ) / kreasi / kreasi / reaktor / reaktor</a:t>
            </a:r>
          </a:p>
          <a:p>
            <a:pPr algn="just">
              <a:buFontTx/>
              <a:buNone/>
            </a:pPr>
            <a:r>
              <a:rPr lang="id-ID" sz="2400" smtClean="0">
                <a:latin typeface="Times New Roman" pitchFamily="18" charset="0"/>
                <a:cs typeface="Times New Roman" pitchFamily="18" charset="0"/>
              </a:rPr>
              <a:t>	eo / feodal ( feodal ) / beo / beo / pemeo / pemeo</a:t>
            </a:r>
          </a:p>
        </p:txBody>
      </p:sp>
    </p:spTree>
    <p:extLst>
      <p:ext uri="{BB962C8B-B14F-4D97-AF65-F5344CB8AC3E}">
        <p14:creationId xmlns:p14="http://schemas.microsoft.com/office/powerpoint/2010/main" val="556901174"/>
      </p:ext>
    </p:extLst>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74638"/>
            <a:ext cx="8229600" cy="796925"/>
          </a:xfrm>
        </p:spPr>
        <p:txBody>
          <a:bodyPr/>
          <a:lstStyle/>
          <a:p>
            <a:r>
              <a:rPr lang="id-ID" sz="4000" smtClean="0">
                <a:latin typeface="Times New Roman" pitchFamily="18" charset="0"/>
                <a:cs typeface="Times New Roman" pitchFamily="18" charset="0"/>
              </a:rPr>
              <a:t>Cara penulisan vokal bahasa indonesia</a:t>
            </a:r>
          </a:p>
        </p:txBody>
      </p:sp>
      <p:sp>
        <p:nvSpPr>
          <p:cNvPr id="7171" name="Content Placeholder 2"/>
          <p:cNvSpPr>
            <a:spLocks noGrp="1"/>
          </p:cNvSpPr>
          <p:nvPr>
            <p:ph idx="1"/>
          </p:nvPr>
        </p:nvSpPr>
        <p:spPr>
          <a:xfrm>
            <a:off x="457200" y="1214438"/>
            <a:ext cx="8229600" cy="4911725"/>
          </a:xfrm>
        </p:spPr>
        <p:txBody>
          <a:bodyPr>
            <a:normAutofit lnSpcReduction="10000"/>
          </a:bodyPr>
          <a:lstStyle/>
          <a:p>
            <a:pPr algn="just">
              <a:buFontTx/>
              <a:buNone/>
            </a:pPr>
            <a:r>
              <a:rPr lang="id-ID" sz="2000" smtClean="0">
                <a:latin typeface="Times New Roman" pitchFamily="18" charset="0"/>
                <a:cs typeface="Times New Roman" pitchFamily="18" charset="0"/>
              </a:rPr>
              <a:t>	</a:t>
            </a:r>
            <a:r>
              <a:rPr lang="id-ID" sz="2800" smtClean="0">
                <a:latin typeface="Times New Roman" pitchFamily="18" charset="0"/>
                <a:cs typeface="Times New Roman" pitchFamily="18" charset="0"/>
              </a:rPr>
              <a:t>	Pada umumnya fonem vokal bahasa indonesia mempunyai hubungan satu lawan satu dengan huruf  yang mewakilinya. Dengan demikian, fonem vokal a/i/u misalnya, dinyatakan dengan huruf a, i, u.</a:t>
            </a:r>
          </a:p>
          <a:p>
            <a:pPr algn="just">
              <a:buFontTx/>
              <a:buNone/>
            </a:pPr>
            <a:r>
              <a:rPr lang="id-ID" sz="2800" smtClean="0">
                <a:latin typeface="Times New Roman" pitchFamily="18" charset="0"/>
                <a:cs typeface="Times New Roman" pitchFamily="18" charset="0"/>
              </a:rPr>
              <a:t>		Hubungan antara fonem dan grafem atau huruf tidak selalu satu lawan satu. Fonem /a/ dengan alofon tunggalnya ditulis dengan hurua pula sehingga /a/ selalu ditulis dengan huruf  itu. </a:t>
            </a:r>
          </a:p>
          <a:p>
            <a:pPr algn="just">
              <a:buFontTx/>
              <a:buNone/>
            </a:pPr>
            <a:r>
              <a:rPr lang="id-ID" sz="2800" smtClean="0">
                <a:latin typeface="Times New Roman" pitchFamily="18" charset="0"/>
                <a:cs typeface="Times New Roman" pitchFamily="18" charset="0"/>
              </a:rPr>
              <a:t>	Contoh : adik ditulis adik</a:t>
            </a:r>
          </a:p>
          <a:p>
            <a:pPr algn="just">
              <a:buFontTx/>
              <a:buNone/>
            </a:pPr>
            <a:r>
              <a:rPr lang="id-ID" sz="2800" smtClean="0">
                <a:latin typeface="Times New Roman" pitchFamily="18" charset="0"/>
                <a:cs typeface="Times New Roman" pitchFamily="18" charset="0"/>
              </a:rPr>
              <a:t>		      pandu ditulis pandu</a:t>
            </a:r>
          </a:p>
          <a:p>
            <a:pPr algn="just">
              <a:buFontTx/>
              <a:buNone/>
            </a:pPr>
            <a:r>
              <a:rPr lang="id-ID" sz="2800" smtClean="0">
                <a:latin typeface="Times New Roman" pitchFamily="18" charset="0"/>
                <a:cs typeface="Times New Roman" pitchFamily="18" charset="0"/>
              </a:rPr>
              <a:t>		      dia ditulis dia</a:t>
            </a:r>
          </a:p>
        </p:txBody>
      </p:sp>
    </p:spTree>
    <p:extLst>
      <p:ext uri="{BB962C8B-B14F-4D97-AF65-F5344CB8AC3E}">
        <p14:creationId xmlns:p14="http://schemas.microsoft.com/office/powerpoint/2010/main" val="2915837188"/>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id-ID" sz="4000" smtClean="0">
                <a:latin typeface="Times New Roman" pitchFamily="18" charset="0"/>
                <a:cs typeface="Times New Roman" pitchFamily="18" charset="0"/>
              </a:rPr>
              <a:t>Konsonan dalam bahasa indonesia</a:t>
            </a:r>
          </a:p>
        </p:txBody>
      </p:sp>
      <p:sp>
        <p:nvSpPr>
          <p:cNvPr id="8195" name="Content Placeholder 2"/>
          <p:cNvSpPr>
            <a:spLocks noGrp="1"/>
          </p:cNvSpPr>
          <p:nvPr>
            <p:ph idx="1"/>
          </p:nvPr>
        </p:nvSpPr>
        <p:spPr>
          <a:xfrm>
            <a:off x="457200" y="1143000"/>
            <a:ext cx="8229600" cy="4983163"/>
          </a:xfrm>
        </p:spPr>
        <p:txBody>
          <a:bodyPr>
            <a:normAutofit lnSpcReduction="10000"/>
          </a:bodyPr>
          <a:lstStyle/>
          <a:p>
            <a:pPr algn="just">
              <a:buFontTx/>
              <a:buNone/>
            </a:pPr>
            <a:r>
              <a:rPr lang="id-ID" smtClean="0"/>
              <a:t>	</a:t>
            </a:r>
            <a:r>
              <a:rPr lang="id-ID" sz="2800" smtClean="0">
                <a:latin typeface="Times New Roman" pitchFamily="18" charset="0"/>
                <a:cs typeface="Times New Roman" pitchFamily="18" charset="0"/>
              </a:rPr>
              <a:t>Konsonan dalam bahasa indonesia dapat dikategorikan berdasarkan tiga faktor:</a:t>
            </a:r>
          </a:p>
          <a:p>
            <a:pPr algn="just">
              <a:buFontTx/>
              <a:buNone/>
            </a:pPr>
            <a:r>
              <a:rPr lang="id-ID" sz="2800" smtClean="0">
                <a:latin typeface="Times New Roman" pitchFamily="18" charset="0"/>
                <a:cs typeface="Times New Roman" pitchFamily="18" charset="0"/>
              </a:rPr>
              <a:t>	1.  keadaan pita suara</a:t>
            </a:r>
          </a:p>
          <a:p>
            <a:pPr algn="just">
              <a:buFontTx/>
              <a:buNone/>
            </a:pPr>
            <a:r>
              <a:rPr lang="id-ID" sz="2800" smtClean="0">
                <a:latin typeface="Times New Roman" pitchFamily="18" charset="0"/>
                <a:cs typeface="Times New Roman" pitchFamily="18" charset="0"/>
              </a:rPr>
              <a:t>		Berdasarkan keadaan pita suara, konsonan dapat      	besuara atau tak bersuara.</a:t>
            </a:r>
          </a:p>
          <a:p>
            <a:pPr algn="just">
              <a:buFontTx/>
              <a:buNone/>
            </a:pPr>
            <a:r>
              <a:rPr lang="id-ID" sz="2800" smtClean="0">
                <a:latin typeface="Times New Roman" pitchFamily="18" charset="0"/>
                <a:cs typeface="Times New Roman" pitchFamily="18" charset="0"/>
              </a:rPr>
              <a:t>    2. daerah artikulasi</a:t>
            </a:r>
          </a:p>
          <a:p>
            <a:pPr algn="just">
              <a:buFontTx/>
              <a:buNone/>
            </a:pPr>
            <a:r>
              <a:rPr lang="id-ID" sz="2800" smtClean="0">
                <a:latin typeface="Times New Roman" pitchFamily="18" charset="0"/>
                <a:cs typeface="Times New Roman" pitchFamily="18" charset="0"/>
              </a:rPr>
              <a:t>		Berdasarkan artikulasinya konsonan dapat berupa 	hambatan, frikatif, 	nasal, getar, atau lateral. </a:t>
            </a:r>
          </a:p>
          <a:p>
            <a:pPr algn="just">
              <a:buFontTx/>
              <a:buNone/>
            </a:pPr>
            <a:r>
              <a:rPr lang="id-ID" sz="2800" smtClean="0">
                <a:latin typeface="Times New Roman" pitchFamily="18" charset="0"/>
                <a:cs typeface="Times New Roman" pitchFamily="18" charset="0"/>
              </a:rPr>
              <a:t>    3. cara arti kulasinya. </a:t>
            </a:r>
          </a:p>
          <a:p>
            <a:pPr algn="just">
              <a:buFontTx/>
              <a:buNone/>
            </a:pPr>
            <a:r>
              <a:rPr lang="id-ID" sz="2800" smtClean="0">
                <a:latin typeface="Times New Roman" pitchFamily="18" charset="0"/>
                <a:cs typeface="Times New Roman" pitchFamily="18" charset="0"/>
              </a:rPr>
              <a:t>		 Ada juga yang selain itu berwujud  semivokal. </a:t>
            </a:r>
          </a:p>
          <a:p>
            <a:pPr algn="just">
              <a:buFontTx/>
              <a:buNone/>
            </a:pPr>
            <a:r>
              <a:rPr lang="id-ID" sz="2800" smtClean="0">
                <a:latin typeface="Times New Roman" pitchFamily="18" charset="0"/>
                <a:cs typeface="Times New Roman" pitchFamily="18" charset="0"/>
              </a:rPr>
              <a:t>		</a:t>
            </a:r>
            <a:endParaRPr lang="id-ID" sz="2800" smtClean="0"/>
          </a:p>
        </p:txBody>
      </p:sp>
    </p:spTree>
    <p:extLst>
      <p:ext uri="{BB962C8B-B14F-4D97-AF65-F5344CB8AC3E}">
        <p14:creationId xmlns:p14="http://schemas.microsoft.com/office/powerpoint/2010/main" val="3284001042"/>
      </p:ext>
    </p:extLst>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457200" y="428625"/>
            <a:ext cx="8229600" cy="1000125"/>
          </a:xfrm>
        </p:spPr>
        <p:txBody>
          <a:bodyPr/>
          <a:lstStyle/>
          <a:p>
            <a:r>
              <a:rPr lang="id-ID" sz="4000" smtClean="0">
                <a:latin typeface="Times New Roman" pitchFamily="18" charset="0"/>
                <a:cs typeface="Times New Roman" pitchFamily="18" charset="0"/>
              </a:rPr>
              <a:t>Alofon konsonan</a:t>
            </a:r>
          </a:p>
        </p:txBody>
      </p:sp>
      <p:sp>
        <p:nvSpPr>
          <p:cNvPr id="9219" name="Content Placeholder 2"/>
          <p:cNvSpPr>
            <a:spLocks noGrp="1"/>
          </p:cNvSpPr>
          <p:nvPr>
            <p:ph idx="1"/>
          </p:nvPr>
        </p:nvSpPr>
        <p:spPr>
          <a:xfrm>
            <a:off x="457200" y="1857375"/>
            <a:ext cx="8229600" cy="4268788"/>
          </a:xfrm>
        </p:spPr>
        <p:txBody>
          <a:bodyPr/>
          <a:lstStyle/>
          <a:p>
            <a:pPr algn="just">
              <a:buFontTx/>
              <a:buNone/>
            </a:pPr>
            <a:r>
              <a:rPr lang="id-ID" sz="2000" smtClean="0">
                <a:latin typeface="Times New Roman" pitchFamily="18" charset="0"/>
                <a:cs typeface="Times New Roman" pitchFamily="18" charset="0"/>
              </a:rPr>
              <a:t>	</a:t>
            </a:r>
            <a:r>
              <a:rPr lang="id-ID" sz="3600" smtClean="0">
                <a:latin typeface="Times New Roman" pitchFamily="18" charset="0"/>
                <a:cs typeface="Times New Roman" pitchFamily="18" charset="0"/>
              </a:rPr>
              <a:t>Seperti halnya dengan vokal, tiap fonem konsonan mempunyai pula alofonyang dalam banyak hal ditentukan oleh posisi fonem tersebut dalam kata atau suku kata.</a:t>
            </a:r>
          </a:p>
        </p:txBody>
      </p:sp>
    </p:spTree>
    <p:extLst>
      <p:ext uri="{BB962C8B-B14F-4D97-AF65-F5344CB8AC3E}">
        <p14:creationId xmlns:p14="http://schemas.microsoft.com/office/powerpoint/2010/main" val="2019914517"/>
      </p:ext>
    </p:extLst>
  </p:cSld>
  <p:clrMapOvr>
    <a:masterClrMapping/>
  </p:clrMapOvr>
  <p:transition spd="slow">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style>
          <a:lnRef idx="1">
            <a:schemeClr val="dk1"/>
          </a:lnRef>
          <a:fillRef idx="2">
            <a:schemeClr val="dk1"/>
          </a:fillRef>
          <a:effectRef idx="1">
            <a:schemeClr val="dk1"/>
          </a:effectRef>
          <a:fontRef idx="minor">
            <a:schemeClr val="dk1"/>
          </a:fontRef>
        </p:style>
        <p:txBody>
          <a:bodyPr>
            <a:noAutofit/>
          </a:bodyPr>
          <a:lstStyle/>
          <a:p>
            <a:r>
              <a:rPr lang="en-US" sz="3600" b="1" dirty="0" smtClean="0">
                <a:solidFill>
                  <a:schemeClr val="tx1"/>
                </a:solidFill>
                <a:latin typeface="Jokerman" pitchFamily="82" charset="0"/>
              </a:rPr>
              <a:t>STRUKTUR SUKU KATA, KATA DAN GUGUS KONSONAN</a:t>
            </a:r>
            <a:endParaRPr lang="en-US" sz="3600" b="1" dirty="0">
              <a:solidFill>
                <a:schemeClr val="tx1"/>
              </a:solidFill>
              <a:latin typeface="Jokerman" pitchFamily="82" charset="0"/>
            </a:endParaRPr>
          </a:p>
        </p:txBody>
      </p:sp>
      <p:sp>
        <p:nvSpPr>
          <p:cNvPr id="4" name="Rectangle 3"/>
          <p:cNvSpPr/>
          <p:nvPr/>
        </p:nvSpPr>
        <p:spPr>
          <a:xfrm>
            <a:off x="762000" y="1676400"/>
            <a:ext cx="7620000" cy="4876800"/>
          </a:xfrm>
          <a:prstGeom prst="rect">
            <a:avLst/>
          </a:prstGeom>
        </p:spPr>
        <p:style>
          <a:lnRef idx="1">
            <a:schemeClr val="dk1"/>
          </a:lnRef>
          <a:fillRef idx="2">
            <a:schemeClr val="dk1"/>
          </a:fillRef>
          <a:effectRef idx="1">
            <a:schemeClr val="dk1"/>
          </a:effectRef>
          <a:fontRef idx="minor">
            <a:schemeClr val="dk1"/>
          </a:fontRef>
        </p:style>
        <p:txBody>
          <a:bodyPr rtlCol="0" anchor="t"/>
          <a:lstStyle/>
          <a:p>
            <a:pPr marL="342900" indent="-342900" fontAlgn="base">
              <a:buAutoNum type="arabicPeriod"/>
            </a:pPr>
            <a:r>
              <a:rPr lang="en-US" sz="2800" dirty="0" smtClean="0">
                <a:solidFill>
                  <a:schemeClr val="tx1"/>
                </a:solidFill>
              </a:rPr>
              <a:t>V		:</a:t>
            </a:r>
            <a:r>
              <a:rPr lang="en-US" sz="2800" dirty="0">
                <a:solidFill>
                  <a:schemeClr val="tx1"/>
                </a:solidFill>
              </a:rPr>
              <a:t>  </a:t>
            </a:r>
            <a:r>
              <a:rPr lang="en-US" sz="2800" i="1" dirty="0">
                <a:solidFill>
                  <a:schemeClr val="tx1"/>
                </a:solidFill>
              </a:rPr>
              <a:t>a</a:t>
            </a:r>
            <a:r>
              <a:rPr lang="en-US" sz="2800" dirty="0">
                <a:solidFill>
                  <a:schemeClr val="tx1"/>
                </a:solidFill>
              </a:rPr>
              <a:t>-mal, </a:t>
            </a:r>
            <a:r>
              <a:rPr lang="en-US" sz="2800" dirty="0" err="1">
                <a:solidFill>
                  <a:schemeClr val="tx1"/>
                </a:solidFill>
              </a:rPr>
              <a:t>su</a:t>
            </a:r>
            <a:r>
              <a:rPr lang="en-US" sz="2800" dirty="0">
                <a:solidFill>
                  <a:schemeClr val="tx1"/>
                </a:solidFill>
              </a:rPr>
              <a:t>-</a:t>
            </a:r>
            <a:r>
              <a:rPr lang="en-US" sz="2800" i="1" dirty="0">
                <a:solidFill>
                  <a:schemeClr val="tx1"/>
                </a:solidFill>
              </a:rPr>
              <a:t>a</a:t>
            </a:r>
            <a:r>
              <a:rPr lang="en-US" sz="2800" dirty="0">
                <a:solidFill>
                  <a:schemeClr val="tx1"/>
                </a:solidFill>
              </a:rPr>
              <a:t>-</a:t>
            </a:r>
            <a:r>
              <a:rPr lang="en-US" sz="2800" dirty="0" err="1">
                <a:solidFill>
                  <a:schemeClr val="tx1"/>
                </a:solidFill>
              </a:rPr>
              <a:t>tu</a:t>
            </a:r>
            <a:r>
              <a:rPr lang="en-US" sz="2800" dirty="0">
                <a:solidFill>
                  <a:schemeClr val="tx1"/>
                </a:solidFill>
              </a:rPr>
              <a:t>, </a:t>
            </a:r>
            <a:r>
              <a:rPr lang="en-US" sz="2800" dirty="0" err="1" smtClean="0">
                <a:solidFill>
                  <a:schemeClr val="tx1"/>
                </a:solidFill>
              </a:rPr>
              <a:t>tu</a:t>
            </a:r>
            <a:r>
              <a:rPr lang="en-US" sz="2800" dirty="0" smtClean="0">
                <a:solidFill>
                  <a:schemeClr val="tx1"/>
                </a:solidFill>
              </a:rPr>
              <a:t>-</a:t>
            </a:r>
            <a:r>
              <a:rPr lang="en-US" sz="2800" i="1" dirty="0" smtClean="0">
                <a:solidFill>
                  <a:schemeClr val="tx1"/>
                </a:solidFill>
              </a:rPr>
              <a:t>a</a:t>
            </a:r>
            <a:r>
              <a:rPr lang="en-US" sz="2800" dirty="0" smtClean="0">
                <a:solidFill>
                  <a:schemeClr val="tx1"/>
                </a:solidFill>
              </a:rPr>
              <a:t>.</a:t>
            </a:r>
          </a:p>
          <a:p>
            <a:pPr marL="342900" indent="-342900" fontAlgn="base">
              <a:buAutoNum type="arabicPeriod"/>
            </a:pPr>
            <a:r>
              <a:rPr lang="en-US" sz="2800" dirty="0" smtClean="0">
                <a:solidFill>
                  <a:schemeClr val="tx1"/>
                </a:solidFill>
              </a:rPr>
              <a:t>VK		: </a:t>
            </a:r>
            <a:r>
              <a:rPr lang="en-US" sz="2800" i="1" dirty="0" err="1">
                <a:solidFill>
                  <a:schemeClr val="tx1"/>
                </a:solidFill>
              </a:rPr>
              <a:t>ar</a:t>
            </a:r>
            <a:r>
              <a:rPr lang="en-US" sz="2800" dirty="0" err="1">
                <a:solidFill>
                  <a:schemeClr val="tx1"/>
                </a:solidFill>
              </a:rPr>
              <a:t>-ti</a:t>
            </a:r>
            <a:r>
              <a:rPr lang="en-US" sz="2800" dirty="0">
                <a:solidFill>
                  <a:schemeClr val="tx1"/>
                </a:solidFill>
              </a:rPr>
              <a:t>, </a:t>
            </a:r>
            <a:r>
              <a:rPr lang="en-US" sz="2800" dirty="0" err="1">
                <a:solidFill>
                  <a:schemeClr val="tx1"/>
                </a:solidFill>
              </a:rPr>
              <a:t>ber</a:t>
            </a:r>
            <a:r>
              <a:rPr lang="en-US" sz="2800" dirty="0">
                <a:solidFill>
                  <a:schemeClr val="tx1"/>
                </a:solidFill>
              </a:rPr>
              <a:t>-</a:t>
            </a:r>
            <a:r>
              <a:rPr lang="en-US" sz="2800" i="1" dirty="0" err="1">
                <a:solidFill>
                  <a:schemeClr val="tx1"/>
                </a:solidFill>
              </a:rPr>
              <a:t>il</a:t>
            </a:r>
            <a:r>
              <a:rPr lang="en-US" sz="2800" i="1" dirty="0">
                <a:solidFill>
                  <a:schemeClr val="tx1"/>
                </a:solidFill>
              </a:rPr>
              <a:t>-</a:t>
            </a:r>
            <a:r>
              <a:rPr lang="en-US" sz="2800" dirty="0">
                <a:solidFill>
                  <a:schemeClr val="tx1"/>
                </a:solidFill>
              </a:rPr>
              <a:t>mu, da-</a:t>
            </a:r>
            <a:r>
              <a:rPr lang="en-US" sz="2800" i="1" dirty="0">
                <a:solidFill>
                  <a:schemeClr val="tx1"/>
                </a:solidFill>
              </a:rPr>
              <a:t>un</a:t>
            </a:r>
            <a:r>
              <a:rPr lang="en-US" sz="2800" dirty="0" smtClean="0">
                <a:solidFill>
                  <a:schemeClr val="tx1"/>
                </a:solidFill>
              </a:rPr>
              <a:t>.</a:t>
            </a:r>
            <a:r>
              <a:rPr lang="en-US" sz="2800" dirty="0">
                <a:solidFill>
                  <a:schemeClr val="tx1"/>
                </a:solidFill>
              </a:rPr>
              <a:t> </a:t>
            </a:r>
            <a:endParaRPr lang="en-US" sz="2800" dirty="0" smtClean="0">
              <a:solidFill>
                <a:schemeClr val="tx1"/>
              </a:solidFill>
            </a:endParaRPr>
          </a:p>
          <a:p>
            <a:pPr marL="342900" indent="-342900" fontAlgn="base">
              <a:buAutoNum type="arabicPeriod"/>
            </a:pPr>
            <a:r>
              <a:rPr lang="en-US" sz="2800" dirty="0" smtClean="0">
                <a:solidFill>
                  <a:schemeClr val="tx1"/>
                </a:solidFill>
              </a:rPr>
              <a:t>KV		: </a:t>
            </a:r>
            <a:r>
              <a:rPr lang="en-US" sz="2800" i="1" dirty="0">
                <a:solidFill>
                  <a:schemeClr val="tx1"/>
                </a:solidFill>
              </a:rPr>
              <a:t>pa</a:t>
            </a:r>
            <a:r>
              <a:rPr lang="en-US" sz="2800" dirty="0">
                <a:solidFill>
                  <a:schemeClr val="tx1"/>
                </a:solidFill>
              </a:rPr>
              <a:t>-</a:t>
            </a:r>
            <a:r>
              <a:rPr lang="en-US" sz="2800" dirty="0" err="1">
                <a:solidFill>
                  <a:schemeClr val="tx1"/>
                </a:solidFill>
              </a:rPr>
              <a:t>sar</a:t>
            </a:r>
            <a:r>
              <a:rPr lang="en-US" sz="2800" dirty="0">
                <a:solidFill>
                  <a:schemeClr val="tx1"/>
                </a:solidFill>
              </a:rPr>
              <a:t>, </a:t>
            </a:r>
            <a:r>
              <a:rPr lang="en-US" sz="2800" dirty="0" err="1">
                <a:solidFill>
                  <a:schemeClr val="tx1"/>
                </a:solidFill>
              </a:rPr>
              <a:t>sar-</a:t>
            </a:r>
            <a:r>
              <a:rPr lang="en-US" sz="2800" i="1" dirty="0" err="1">
                <a:solidFill>
                  <a:schemeClr val="tx1"/>
                </a:solidFill>
              </a:rPr>
              <a:t>ja</a:t>
            </a:r>
            <a:r>
              <a:rPr lang="en-US" sz="2800" dirty="0" err="1">
                <a:solidFill>
                  <a:schemeClr val="tx1"/>
                </a:solidFill>
              </a:rPr>
              <a:t>-na</a:t>
            </a:r>
            <a:r>
              <a:rPr lang="en-US" sz="2800" dirty="0">
                <a:solidFill>
                  <a:schemeClr val="tx1"/>
                </a:solidFill>
              </a:rPr>
              <a:t>, war-</a:t>
            </a:r>
            <a:r>
              <a:rPr lang="en-US" sz="2800" i="1" dirty="0" err="1">
                <a:solidFill>
                  <a:schemeClr val="tx1"/>
                </a:solidFill>
              </a:rPr>
              <a:t>ga</a:t>
            </a:r>
            <a:r>
              <a:rPr lang="en-US" sz="2800" dirty="0" err="1" smtClean="0">
                <a:solidFill>
                  <a:schemeClr val="tx1"/>
                </a:solidFill>
              </a:rPr>
              <a:t>.</a:t>
            </a:r>
            <a:r>
              <a:rPr lang="en-US" sz="2800" dirty="0">
                <a:solidFill>
                  <a:schemeClr val="tx1"/>
                </a:solidFill>
              </a:rPr>
              <a:t> </a:t>
            </a:r>
            <a:endParaRPr lang="en-US" sz="2800" dirty="0" smtClean="0">
              <a:solidFill>
                <a:schemeClr val="tx1"/>
              </a:solidFill>
            </a:endParaRPr>
          </a:p>
          <a:p>
            <a:pPr marL="342900" indent="-342900" fontAlgn="base">
              <a:buAutoNum type="arabicPeriod"/>
            </a:pPr>
            <a:r>
              <a:rPr lang="en-US" sz="2800" dirty="0" smtClean="0">
                <a:solidFill>
                  <a:schemeClr val="tx1"/>
                </a:solidFill>
              </a:rPr>
              <a:t>KVK		: </a:t>
            </a:r>
            <a:r>
              <a:rPr lang="en-US" sz="2800" i="1" dirty="0" err="1">
                <a:solidFill>
                  <a:schemeClr val="tx1"/>
                </a:solidFill>
              </a:rPr>
              <a:t>pak</a:t>
            </a:r>
            <a:r>
              <a:rPr lang="en-US" sz="2800" dirty="0" err="1">
                <a:solidFill>
                  <a:schemeClr val="tx1"/>
                </a:solidFill>
              </a:rPr>
              <a:t>-sa</a:t>
            </a:r>
            <a:r>
              <a:rPr lang="en-US" sz="2800" dirty="0">
                <a:solidFill>
                  <a:schemeClr val="tx1"/>
                </a:solidFill>
              </a:rPr>
              <a:t>, </a:t>
            </a:r>
            <a:r>
              <a:rPr lang="en-US" sz="2800" dirty="0" err="1">
                <a:solidFill>
                  <a:schemeClr val="tx1"/>
                </a:solidFill>
              </a:rPr>
              <a:t>ke</a:t>
            </a:r>
            <a:r>
              <a:rPr lang="en-US" sz="2800" dirty="0">
                <a:solidFill>
                  <a:schemeClr val="tx1"/>
                </a:solidFill>
              </a:rPr>
              <a:t>-</a:t>
            </a:r>
            <a:r>
              <a:rPr lang="en-US" sz="2800" i="1" dirty="0">
                <a:solidFill>
                  <a:schemeClr val="tx1"/>
                </a:solidFill>
              </a:rPr>
              <a:t>per</a:t>
            </a:r>
            <a:r>
              <a:rPr lang="en-US" sz="2800" dirty="0">
                <a:solidFill>
                  <a:schemeClr val="tx1"/>
                </a:solidFill>
              </a:rPr>
              <a:t>-</a:t>
            </a:r>
            <a:r>
              <a:rPr lang="en-US" sz="2800" dirty="0" err="1">
                <a:solidFill>
                  <a:schemeClr val="tx1"/>
                </a:solidFill>
              </a:rPr>
              <a:t>lu</a:t>
            </a:r>
            <a:r>
              <a:rPr lang="en-US" sz="2800" dirty="0">
                <a:solidFill>
                  <a:schemeClr val="tx1"/>
                </a:solidFill>
              </a:rPr>
              <a:t>-</a:t>
            </a:r>
            <a:r>
              <a:rPr lang="en-US" sz="2800" dirty="0" err="1">
                <a:solidFill>
                  <a:schemeClr val="tx1"/>
                </a:solidFill>
              </a:rPr>
              <a:t>an,pe</a:t>
            </a:r>
            <a:r>
              <a:rPr lang="en-US" sz="2800" dirty="0">
                <a:solidFill>
                  <a:schemeClr val="tx1"/>
                </a:solidFill>
              </a:rPr>
              <a:t>-</a:t>
            </a:r>
            <a:r>
              <a:rPr lang="en-US" sz="2800" i="1" dirty="0">
                <a:solidFill>
                  <a:schemeClr val="tx1"/>
                </a:solidFill>
              </a:rPr>
              <a:t>san</a:t>
            </a:r>
            <a:r>
              <a:rPr lang="en-US" sz="2800" dirty="0" smtClean="0">
                <a:solidFill>
                  <a:schemeClr val="tx1"/>
                </a:solidFill>
              </a:rPr>
              <a:t>. </a:t>
            </a:r>
          </a:p>
          <a:p>
            <a:pPr marL="342900" indent="-342900" fontAlgn="base">
              <a:buFontTx/>
              <a:buAutoNum type="arabicPeriod"/>
            </a:pPr>
            <a:r>
              <a:rPr lang="en-US" sz="2800" dirty="0" smtClean="0">
                <a:solidFill>
                  <a:schemeClr val="tx1"/>
                </a:solidFill>
              </a:rPr>
              <a:t>KVKK 	: </a:t>
            </a:r>
            <a:r>
              <a:rPr lang="en-US" sz="2800" i="1" dirty="0" err="1">
                <a:solidFill>
                  <a:schemeClr val="tx1"/>
                </a:solidFill>
              </a:rPr>
              <a:t>pers</a:t>
            </a:r>
            <a:r>
              <a:rPr lang="en-US" sz="2800" dirty="0">
                <a:solidFill>
                  <a:schemeClr val="tx1"/>
                </a:solidFill>
              </a:rPr>
              <a:t>, </a:t>
            </a:r>
            <a:r>
              <a:rPr lang="en-US" sz="2800" dirty="0" err="1">
                <a:solidFill>
                  <a:schemeClr val="tx1"/>
                </a:solidFill>
              </a:rPr>
              <a:t>kon</a:t>
            </a:r>
            <a:r>
              <a:rPr lang="en-US" sz="2800" dirty="0">
                <a:solidFill>
                  <a:schemeClr val="tx1"/>
                </a:solidFill>
              </a:rPr>
              <a:t>-</a:t>
            </a:r>
            <a:r>
              <a:rPr lang="en-US" sz="2800" i="1" dirty="0" err="1">
                <a:solidFill>
                  <a:schemeClr val="tx1"/>
                </a:solidFill>
              </a:rPr>
              <a:t>teks</a:t>
            </a:r>
            <a:r>
              <a:rPr lang="en-US" sz="2800" dirty="0">
                <a:solidFill>
                  <a:schemeClr val="tx1"/>
                </a:solidFill>
              </a:rPr>
              <a:t>-</a:t>
            </a:r>
            <a:r>
              <a:rPr lang="en-US" sz="2800" dirty="0" err="1">
                <a:solidFill>
                  <a:schemeClr val="tx1"/>
                </a:solidFill>
              </a:rPr>
              <a:t>tu</a:t>
            </a:r>
            <a:r>
              <a:rPr lang="en-US" sz="2800" dirty="0">
                <a:solidFill>
                  <a:schemeClr val="tx1"/>
                </a:solidFill>
              </a:rPr>
              <a:t>-al, </a:t>
            </a:r>
            <a:r>
              <a:rPr lang="en-US" sz="2800" dirty="0" err="1" smtClean="0">
                <a:solidFill>
                  <a:schemeClr val="tx1"/>
                </a:solidFill>
              </a:rPr>
              <a:t>mo-</a:t>
            </a:r>
            <a:r>
              <a:rPr lang="en-US" sz="2800" i="1" dirty="0" err="1" smtClean="0">
                <a:solidFill>
                  <a:schemeClr val="tx1"/>
                </a:solidFill>
              </a:rPr>
              <a:t>dern</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KVKKK	: </a:t>
            </a:r>
            <a:r>
              <a:rPr lang="en-US" sz="2800" i="1" dirty="0" err="1">
                <a:solidFill>
                  <a:schemeClr val="tx1"/>
                </a:solidFill>
              </a:rPr>
              <a:t>korps</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		: </a:t>
            </a:r>
            <a:r>
              <a:rPr lang="en-US" sz="2800" i="1" dirty="0" err="1">
                <a:solidFill>
                  <a:schemeClr val="tx1"/>
                </a:solidFill>
              </a:rPr>
              <a:t>slo</a:t>
            </a:r>
            <a:r>
              <a:rPr lang="en-US" sz="2800" dirty="0" err="1">
                <a:solidFill>
                  <a:schemeClr val="tx1"/>
                </a:solidFill>
              </a:rPr>
              <a:t>-gan</a:t>
            </a:r>
            <a:r>
              <a:rPr lang="en-US" sz="2800" dirty="0">
                <a:solidFill>
                  <a:schemeClr val="tx1"/>
                </a:solidFill>
              </a:rPr>
              <a:t>, </a:t>
            </a:r>
            <a:r>
              <a:rPr lang="en-US" sz="2800" i="1" dirty="0" err="1">
                <a:solidFill>
                  <a:schemeClr val="tx1"/>
                </a:solidFill>
              </a:rPr>
              <a:t>dra</a:t>
            </a:r>
            <a:r>
              <a:rPr lang="en-US" sz="2800" dirty="0">
                <a:solidFill>
                  <a:schemeClr val="tx1"/>
                </a:solidFill>
              </a:rPr>
              <a:t>-ma, </a:t>
            </a:r>
            <a:r>
              <a:rPr lang="en-US" sz="2800" dirty="0" err="1">
                <a:solidFill>
                  <a:schemeClr val="tx1"/>
                </a:solidFill>
              </a:rPr>
              <a:t>ko-</a:t>
            </a:r>
            <a:r>
              <a:rPr lang="en-US" sz="2800" i="1" dirty="0" err="1">
                <a:solidFill>
                  <a:schemeClr val="tx1"/>
                </a:solidFill>
              </a:rPr>
              <a:t>pra</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KKVK	: </a:t>
            </a:r>
            <a:r>
              <a:rPr lang="en-US" sz="2800" i="1" dirty="0" err="1">
                <a:solidFill>
                  <a:schemeClr val="tx1"/>
                </a:solidFill>
              </a:rPr>
              <a:t>trak</a:t>
            </a:r>
            <a:r>
              <a:rPr lang="en-US" sz="2800" dirty="0">
                <a:solidFill>
                  <a:schemeClr val="tx1"/>
                </a:solidFill>
              </a:rPr>
              <a:t>-tor, a-</a:t>
            </a:r>
            <a:r>
              <a:rPr lang="en-US" sz="2800" i="1" dirty="0" err="1">
                <a:solidFill>
                  <a:schemeClr val="tx1"/>
                </a:solidFill>
              </a:rPr>
              <a:t>trak</a:t>
            </a:r>
            <a:r>
              <a:rPr lang="en-US" sz="2800" dirty="0">
                <a:solidFill>
                  <a:schemeClr val="tx1"/>
                </a:solidFill>
              </a:rPr>
              <a:t>-</a:t>
            </a:r>
            <a:r>
              <a:rPr lang="en-US" sz="2800" dirty="0" err="1">
                <a:solidFill>
                  <a:schemeClr val="tx1"/>
                </a:solidFill>
              </a:rPr>
              <a:t>si</a:t>
            </a:r>
            <a:r>
              <a:rPr lang="en-US" sz="2800" dirty="0">
                <a:solidFill>
                  <a:schemeClr val="tx1"/>
                </a:solidFill>
              </a:rPr>
              <a:t>, </a:t>
            </a:r>
            <a:r>
              <a:rPr lang="en-US" sz="2800" dirty="0" err="1">
                <a:solidFill>
                  <a:schemeClr val="tx1"/>
                </a:solidFill>
              </a:rPr>
              <a:t>kon-</a:t>
            </a:r>
            <a:r>
              <a:rPr lang="en-US" sz="2800" i="1" dirty="0" err="1">
                <a:solidFill>
                  <a:schemeClr val="tx1"/>
                </a:solidFill>
              </a:rPr>
              <a:t>trak</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KKKV	: </a:t>
            </a:r>
            <a:r>
              <a:rPr lang="en-US" sz="2800" i="1" dirty="0" err="1">
                <a:solidFill>
                  <a:schemeClr val="tx1"/>
                </a:solidFill>
              </a:rPr>
              <a:t>stra</a:t>
            </a:r>
            <a:r>
              <a:rPr lang="en-US" sz="2800" dirty="0" err="1">
                <a:solidFill>
                  <a:schemeClr val="tx1"/>
                </a:solidFill>
              </a:rPr>
              <a:t>-te-gi</a:t>
            </a:r>
            <a:r>
              <a:rPr lang="en-US" sz="2800" dirty="0">
                <a:solidFill>
                  <a:schemeClr val="tx1"/>
                </a:solidFill>
              </a:rPr>
              <a:t>, </a:t>
            </a:r>
            <a:r>
              <a:rPr lang="en-US" sz="2800" i="1" dirty="0" err="1">
                <a:solidFill>
                  <a:schemeClr val="tx1"/>
                </a:solidFill>
              </a:rPr>
              <a:t>stra</a:t>
            </a:r>
            <a:r>
              <a:rPr lang="en-US" sz="2800" dirty="0">
                <a:solidFill>
                  <a:schemeClr val="tx1"/>
                </a:solidFill>
              </a:rPr>
              <a:t>-ta</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KKKVK	: </a:t>
            </a:r>
            <a:r>
              <a:rPr lang="en-US" sz="2800" i="1" dirty="0" err="1">
                <a:solidFill>
                  <a:schemeClr val="tx1"/>
                </a:solidFill>
              </a:rPr>
              <a:t>struk</a:t>
            </a:r>
            <a:r>
              <a:rPr lang="en-US" sz="2800" dirty="0" err="1">
                <a:solidFill>
                  <a:schemeClr val="tx1"/>
                </a:solidFill>
              </a:rPr>
              <a:t>-tur</a:t>
            </a:r>
            <a:r>
              <a:rPr lang="en-US" sz="2800" dirty="0">
                <a:solidFill>
                  <a:schemeClr val="tx1"/>
                </a:solidFill>
              </a:rPr>
              <a:t>, in-</a:t>
            </a:r>
            <a:r>
              <a:rPr lang="en-US" sz="2800" i="1" dirty="0" err="1">
                <a:solidFill>
                  <a:schemeClr val="tx1"/>
                </a:solidFill>
              </a:rPr>
              <a:t>struk</a:t>
            </a:r>
            <a:r>
              <a:rPr lang="en-US" sz="2800" dirty="0">
                <a:solidFill>
                  <a:schemeClr val="tx1"/>
                </a:solidFill>
              </a:rPr>
              <a:t>-</a:t>
            </a:r>
            <a:r>
              <a:rPr lang="en-US" sz="2800" dirty="0" err="1">
                <a:solidFill>
                  <a:schemeClr val="tx1"/>
                </a:solidFill>
              </a:rPr>
              <a:t>si</a:t>
            </a:r>
            <a:r>
              <a:rPr lang="en-US" sz="2800" dirty="0">
                <a:solidFill>
                  <a:schemeClr val="tx1"/>
                </a:solidFill>
              </a:rPr>
              <a:t>,</a:t>
            </a:r>
            <a:r>
              <a:rPr lang="en-US" sz="2800" i="1" dirty="0">
                <a:solidFill>
                  <a:schemeClr val="tx1"/>
                </a:solidFill>
              </a:rPr>
              <a:t> </a:t>
            </a:r>
            <a:r>
              <a:rPr lang="en-US" sz="2800" i="1" dirty="0" err="1">
                <a:solidFill>
                  <a:schemeClr val="tx1"/>
                </a:solidFill>
              </a:rPr>
              <a:t>strom</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KKVKK	: </a:t>
            </a:r>
            <a:r>
              <a:rPr lang="en-US" sz="2800" dirty="0" err="1">
                <a:solidFill>
                  <a:schemeClr val="tx1"/>
                </a:solidFill>
              </a:rPr>
              <a:t>kom-</a:t>
            </a:r>
            <a:r>
              <a:rPr lang="en-US" sz="2800" i="1" dirty="0" err="1">
                <a:solidFill>
                  <a:schemeClr val="tx1"/>
                </a:solidFill>
              </a:rPr>
              <a:t>pleks</a:t>
            </a:r>
            <a:r>
              <a:rPr lang="en-US" sz="2800" dirty="0">
                <a:solidFill>
                  <a:schemeClr val="tx1"/>
                </a:solidFill>
              </a:rPr>
              <a:t>.</a:t>
            </a:r>
          </a:p>
          <a:p>
            <a:pPr fontAlgn="base"/>
            <a:endParaRPr lang="en-US" sz="2400" dirty="0"/>
          </a:p>
          <a:p>
            <a:pPr algn="just"/>
            <a:endParaRPr lang="en-US" sz="2400" dirty="0"/>
          </a:p>
        </p:txBody>
      </p:sp>
    </p:spTree>
    <p:extLst>
      <p:ext uri="{BB962C8B-B14F-4D97-AF65-F5344CB8AC3E}">
        <p14:creationId xmlns:p14="http://schemas.microsoft.com/office/powerpoint/2010/main" val="2248423609"/>
      </p:ext>
    </p:extLst>
  </p:cSld>
  <p:clrMapOvr>
    <a:masterClrMapping/>
  </p:clrMapOvr>
  <p:transition spd="slow">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27" y="228600"/>
            <a:ext cx="6622473" cy="1143000"/>
          </a:xfrm>
        </p:spPr>
        <p:style>
          <a:lnRef idx="1">
            <a:schemeClr val="dk1"/>
          </a:lnRef>
          <a:fillRef idx="2">
            <a:schemeClr val="dk1"/>
          </a:fillRef>
          <a:effectRef idx="1">
            <a:schemeClr val="dk1"/>
          </a:effectRef>
          <a:fontRef idx="minor">
            <a:schemeClr val="dk1"/>
          </a:fontRef>
        </p:style>
        <p:txBody>
          <a:bodyPr/>
          <a:lstStyle/>
          <a:p>
            <a:r>
              <a:rPr lang="en-US" dirty="0" smtClean="0"/>
              <a:t>GUGUS KONSONAN</a:t>
            </a:r>
            <a:endParaRPr lang="en-US" dirty="0"/>
          </a:p>
        </p:txBody>
      </p:sp>
      <p:sp>
        <p:nvSpPr>
          <p:cNvPr id="3" name="Content Placeholder 2"/>
          <p:cNvSpPr>
            <a:spLocks noGrp="1"/>
          </p:cNvSpPr>
          <p:nvPr>
            <p:ph idx="1"/>
          </p:nvPr>
        </p:nvSpPr>
        <p:spPr>
          <a:xfrm>
            <a:off x="6781800" y="1676400"/>
            <a:ext cx="2286000" cy="4876800"/>
          </a:xfrm>
        </p:spPr>
        <p:style>
          <a:lnRef idx="1">
            <a:schemeClr val="dk1"/>
          </a:lnRef>
          <a:fillRef idx="2">
            <a:schemeClr val="dk1"/>
          </a:fillRef>
          <a:effectRef idx="1">
            <a:schemeClr val="dk1"/>
          </a:effectRef>
          <a:fontRef idx="minor">
            <a:schemeClr val="dk1"/>
          </a:fontRef>
        </p:style>
        <p:txBody>
          <a:bodyPr>
            <a:noAutofit/>
          </a:bodyPr>
          <a:lstStyle/>
          <a:p>
            <a:pPr marL="514350" indent="-514350">
              <a:buAutoNum type="arabicPeriod"/>
            </a:pPr>
            <a:r>
              <a:rPr lang="en-US" sz="2800" dirty="0" err="1" smtClean="0"/>
              <a:t>Konsonan</a:t>
            </a:r>
            <a:r>
              <a:rPr lang="en-US" sz="2800" dirty="0" smtClean="0"/>
              <a:t> </a:t>
            </a:r>
            <a:r>
              <a:rPr lang="en-US" sz="2800" dirty="0" err="1" smtClean="0"/>
              <a:t>hambat</a:t>
            </a:r>
            <a:r>
              <a:rPr lang="en-US" sz="2800" dirty="0" smtClean="0"/>
              <a:t> /p, b, t, d, k, g/</a:t>
            </a:r>
          </a:p>
          <a:p>
            <a:pPr marL="514350" indent="-514350">
              <a:buAutoNum type="arabicPeriod"/>
            </a:pPr>
            <a:r>
              <a:rPr lang="en-US" sz="2800" dirty="0" err="1" smtClean="0"/>
              <a:t>Konsonan</a:t>
            </a:r>
            <a:r>
              <a:rPr lang="en-US" sz="2800" dirty="0" smtClean="0"/>
              <a:t> </a:t>
            </a:r>
            <a:r>
              <a:rPr lang="en-US" sz="2800" dirty="0" err="1" smtClean="0"/>
              <a:t>frikatif</a:t>
            </a:r>
            <a:r>
              <a:rPr lang="en-US" sz="2800" dirty="0" smtClean="0"/>
              <a:t> /f, s/</a:t>
            </a:r>
          </a:p>
          <a:p>
            <a:pPr marL="514350" indent="-514350">
              <a:buAutoNum type="arabicPeriod"/>
            </a:pPr>
            <a:r>
              <a:rPr lang="en-US" sz="2800" dirty="0" err="1" smtClean="0"/>
              <a:t>Konsonan</a:t>
            </a:r>
            <a:r>
              <a:rPr lang="en-US" sz="2800" dirty="0" smtClean="0"/>
              <a:t> /r/ </a:t>
            </a:r>
            <a:r>
              <a:rPr lang="en-US" sz="2800" dirty="0" err="1" smtClean="0"/>
              <a:t>atau</a:t>
            </a:r>
            <a:r>
              <a:rPr lang="en-US" sz="2800" dirty="0" smtClean="0"/>
              <a:t> /l, w, s, m, n, f, t, k/</a:t>
            </a:r>
            <a:endParaRPr lang="en-US" sz="2800" dirty="0"/>
          </a:p>
        </p:txBody>
      </p:sp>
      <p:sp>
        <p:nvSpPr>
          <p:cNvPr id="4" name="Rectangle 3"/>
          <p:cNvSpPr/>
          <p:nvPr/>
        </p:nvSpPr>
        <p:spPr>
          <a:xfrm>
            <a:off x="152400" y="1676400"/>
            <a:ext cx="6477000" cy="4876800"/>
          </a:xfrm>
          <a:prstGeom prst="rect">
            <a:avLst/>
          </a:prstGeom>
        </p:spPr>
        <p:style>
          <a:lnRef idx="1">
            <a:schemeClr val="dk1"/>
          </a:lnRef>
          <a:fillRef idx="2">
            <a:schemeClr val="dk1"/>
          </a:fillRef>
          <a:effectRef idx="1">
            <a:schemeClr val="dk1"/>
          </a:effectRef>
          <a:fontRef idx="minor">
            <a:schemeClr val="dk1"/>
          </a:fontRef>
        </p:style>
        <p:txBody>
          <a:bodyPr rtlCol="0" anchor="t"/>
          <a:lstStyle/>
          <a:p>
            <a:pPr marL="342900" indent="-342900" fontAlgn="base">
              <a:buAutoNum type="arabicPeriod"/>
            </a:pPr>
            <a:r>
              <a:rPr lang="en-US" sz="2800" dirty="0" smtClean="0">
                <a:solidFill>
                  <a:schemeClr val="tx1"/>
                </a:solidFill>
              </a:rPr>
              <a:t>V		:</a:t>
            </a:r>
            <a:r>
              <a:rPr lang="en-US" sz="2800" dirty="0">
                <a:solidFill>
                  <a:schemeClr val="tx1"/>
                </a:solidFill>
              </a:rPr>
              <a:t>  </a:t>
            </a:r>
            <a:r>
              <a:rPr lang="en-US" sz="2800" i="1" dirty="0">
                <a:solidFill>
                  <a:schemeClr val="tx1"/>
                </a:solidFill>
              </a:rPr>
              <a:t>a</a:t>
            </a:r>
            <a:r>
              <a:rPr lang="en-US" sz="2800" dirty="0">
                <a:solidFill>
                  <a:schemeClr val="tx1"/>
                </a:solidFill>
              </a:rPr>
              <a:t>-mal, </a:t>
            </a:r>
            <a:r>
              <a:rPr lang="en-US" sz="2800" dirty="0" err="1">
                <a:solidFill>
                  <a:schemeClr val="tx1"/>
                </a:solidFill>
              </a:rPr>
              <a:t>su</a:t>
            </a:r>
            <a:r>
              <a:rPr lang="en-US" sz="2800" dirty="0">
                <a:solidFill>
                  <a:schemeClr val="tx1"/>
                </a:solidFill>
              </a:rPr>
              <a:t>-</a:t>
            </a:r>
            <a:r>
              <a:rPr lang="en-US" sz="2800" i="1" dirty="0">
                <a:solidFill>
                  <a:schemeClr val="tx1"/>
                </a:solidFill>
              </a:rPr>
              <a:t>a</a:t>
            </a:r>
            <a:r>
              <a:rPr lang="en-US" sz="2800" dirty="0">
                <a:solidFill>
                  <a:schemeClr val="tx1"/>
                </a:solidFill>
              </a:rPr>
              <a:t>-</a:t>
            </a:r>
            <a:r>
              <a:rPr lang="en-US" sz="2800" dirty="0" err="1">
                <a:solidFill>
                  <a:schemeClr val="tx1"/>
                </a:solidFill>
              </a:rPr>
              <a:t>tu</a:t>
            </a:r>
            <a:r>
              <a:rPr lang="en-US" sz="2800" dirty="0">
                <a:solidFill>
                  <a:schemeClr val="tx1"/>
                </a:solidFill>
              </a:rPr>
              <a:t>, </a:t>
            </a:r>
            <a:r>
              <a:rPr lang="en-US" sz="2800" dirty="0" err="1" smtClean="0">
                <a:solidFill>
                  <a:schemeClr val="tx1"/>
                </a:solidFill>
              </a:rPr>
              <a:t>tu</a:t>
            </a:r>
            <a:r>
              <a:rPr lang="en-US" sz="2800" dirty="0" smtClean="0">
                <a:solidFill>
                  <a:schemeClr val="tx1"/>
                </a:solidFill>
              </a:rPr>
              <a:t>-</a:t>
            </a:r>
            <a:r>
              <a:rPr lang="en-US" sz="2800" i="1" dirty="0" smtClean="0">
                <a:solidFill>
                  <a:schemeClr val="tx1"/>
                </a:solidFill>
              </a:rPr>
              <a:t>a</a:t>
            </a:r>
            <a:r>
              <a:rPr lang="en-US" sz="2800" dirty="0" smtClean="0">
                <a:solidFill>
                  <a:schemeClr val="tx1"/>
                </a:solidFill>
              </a:rPr>
              <a:t>.</a:t>
            </a:r>
          </a:p>
          <a:p>
            <a:pPr marL="342900" indent="-342900" fontAlgn="base">
              <a:buAutoNum type="arabicPeriod"/>
            </a:pPr>
            <a:r>
              <a:rPr lang="en-US" sz="2800" dirty="0" smtClean="0">
                <a:solidFill>
                  <a:schemeClr val="tx1"/>
                </a:solidFill>
              </a:rPr>
              <a:t>VK		: </a:t>
            </a:r>
            <a:r>
              <a:rPr lang="en-US" sz="2800" i="1" dirty="0" err="1">
                <a:solidFill>
                  <a:schemeClr val="tx1"/>
                </a:solidFill>
              </a:rPr>
              <a:t>ar</a:t>
            </a:r>
            <a:r>
              <a:rPr lang="en-US" sz="2800" dirty="0" err="1">
                <a:solidFill>
                  <a:schemeClr val="tx1"/>
                </a:solidFill>
              </a:rPr>
              <a:t>-ti</a:t>
            </a:r>
            <a:r>
              <a:rPr lang="en-US" sz="2800" dirty="0">
                <a:solidFill>
                  <a:schemeClr val="tx1"/>
                </a:solidFill>
              </a:rPr>
              <a:t>, </a:t>
            </a:r>
            <a:r>
              <a:rPr lang="en-US" sz="2800" dirty="0" err="1">
                <a:solidFill>
                  <a:schemeClr val="tx1"/>
                </a:solidFill>
              </a:rPr>
              <a:t>ber</a:t>
            </a:r>
            <a:r>
              <a:rPr lang="en-US" sz="2800" dirty="0">
                <a:solidFill>
                  <a:schemeClr val="tx1"/>
                </a:solidFill>
              </a:rPr>
              <a:t>-</a:t>
            </a:r>
            <a:r>
              <a:rPr lang="en-US" sz="2800" i="1" dirty="0" err="1">
                <a:solidFill>
                  <a:schemeClr val="tx1"/>
                </a:solidFill>
              </a:rPr>
              <a:t>il</a:t>
            </a:r>
            <a:r>
              <a:rPr lang="en-US" sz="2800" i="1" dirty="0">
                <a:solidFill>
                  <a:schemeClr val="tx1"/>
                </a:solidFill>
              </a:rPr>
              <a:t>-</a:t>
            </a:r>
            <a:r>
              <a:rPr lang="en-US" sz="2800" dirty="0">
                <a:solidFill>
                  <a:schemeClr val="tx1"/>
                </a:solidFill>
              </a:rPr>
              <a:t>mu, da-</a:t>
            </a:r>
            <a:r>
              <a:rPr lang="en-US" sz="2800" i="1" dirty="0">
                <a:solidFill>
                  <a:schemeClr val="tx1"/>
                </a:solidFill>
              </a:rPr>
              <a:t>un</a:t>
            </a:r>
            <a:r>
              <a:rPr lang="en-US" sz="2800" dirty="0" smtClean="0">
                <a:solidFill>
                  <a:schemeClr val="tx1"/>
                </a:solidFill>
              </a:rPr>
              <a:t>.</a:t>
            </a:r>
            <a:r>
              <a:rPr lang="en-US" sz="2800" dirty="0">
                <a:solidFill>
                  <a:schemeClr val="tx1"/>
                </a:solidFill>
              </a:rPr>
              <a:t> </a:t>
            </a:r>
            <a:endParaRPr lang="en-US" sz="2800" dirty="0" smtClean="0">
              <a:solidFill>
                <a:schemeClr val="tx1"/>
              </a:solidFill>
            </a:endParaRPr>
          </a:p>
          <a:p>
            <a:pPr marL="342900" indent="-342900" fontAlgn="base">
              <a:buAutoNum type="arabicPeriod"/>
            </a:pPr>
            <a:r>
              <a:rPr lang="en-US" sz="2800" dirty="0" smtClean="0">
                <a:solidFill>
                  <a:schemeClr val="tx1"/>
                </a:solidFill>
              </a:rPr>
              <a:t>KV		: </a:t>
            </a:r>
            <a:r>
              <a:rPr lang="en-US" sz="2800" i="1" dirty="0">
                <a:solidFill>
                  <a:schemeClr val="tx1"/>
                </a:solidFill>
              </a:rPr>
              <a:t>pa</a:t>
            </a:r>
            <a:r>
              <a:rPr lang="en-US" sz="2800" dirty="0">
                <a:solidFill>
                  <a:schemeClr val="tx1"/>
                </a:solidFill>
              </a:rPr>
              <a:t>-</a:t>
            </a:r>
            <a:r>
              <a:rPr lang="en-US" sz="2800" dirty="0" err="1">
                <a:solidFill>
                  <a:schemeClr val="tx1"/>
                </a:solidFill>
              </a:rPr>
              <a:t>sar</a:t>
            </a:r>
            <a:r>
              <a:rPr lang="en-US" sz="2800" dirty="0">
                <a:solidFill>
                  <a:schemeClr val="tx1"/>
                </a:solidFill>
              </a:rPr>
              <a:t>, </a:t>
            </a:r>
            <a:r>
              <a:rPr lang="en-US" sz="2800" dirty="0" err="1">
                <a:solidFill>
                  <a:schemeClr val="tx1"/>
                </a:solidFill>
              </a:rPr>
              <a:t>sar-</a:t>
            </a:r>
            <a:r>
              <a:rPr lang="en-US" sz="2800" i="1" dirty="0" err="1">
                <a:solidFill>
                  <a:schemeClr val="tx1"/>
                </a:solidFill>
              </a:rPr>
              <a:t>ja</a:t>
            </a:r>
            <a:r>
              <a:rPr lang="en-US" sz="2800" dirty="0" err="1">
                <a:solidFill>
                  <a:schemeClr val="tx1"/>
                </a:solidFill>
              </a:rPr>
              <a:t>-na</a:t>
            </a:r>
            <a:r>
              <a:rPr lang="en-US" sz="2800" dirty="0">
                <a:solidFill>
                  <a:schemeClr val="tx1"/>
                </a:solidFill>
              </a:rPr>
              <a:t>, war-</a:t>
            </a:r>
            <a:r>
              <a:rPr lang="en-US" sz="2800" i="1" dirty="0" err="1">
                <a:solidFill>
                  <a:schemeClr val="tx1"/>
                </a:solidFill>
              </a:rPr>
              <a:t>ga</a:t>
            </a:r>
            <a:r>
              <a:rPr lang="en-US" sz="2800" dirty="0" err="1" smtClean="0">
                <a:solidFill>
                  <a:schemeClr val="tx1"/>
                </a:solidFill>
              </a:rPr>
              <a:t>.</a:t>
            </a:r>
            <a:r>
              <a:rPr lang="en-US" sz="2800" dirty="0">
                <a:solidFill>
                  <a:schemeClr val="tx1"/>
                </a:solidFill>
              </a:rPr>
              <a:t> </a:t>
            </a:r>
            <a:endParaRPr lang="en-US" sz="2800" dirty="0" smtClean="0">
              <a:solidFill>
                <a:schemeClr val="tx1"/>
              </a:solidFill>
            </a:endParaRPr>
          </a:p>
          <a:p>
            <a:pPr marL="342900" indent="-342900" fontAlgn="base">
              <a:buAutoNum type="arabicPeriod"/>
            </a:pPr>
            <a:r>
              <a:rPr lang="en-US" sz="2800" dirty="0" smtClean="0">
                <a:solidFill>
                  <a:schemeClr val="tx1"/>
                </a:solidFill>
              </a:rPr>
              <a:t>KVK		: </a:t>
            </a:r>
            <a:r>
              <a:rPr lang="en-US" sz="2800" i="1" dirty="0" err="1">
                <a:solidFill>
                  <a:schemeClr val="tx1"/>
                </a:solidFill>
              </a:rPr>
              <a:t>pak</a:t>
            </a:r>
            <a:r>
              <a:rPr lang="en-US" sz="2800" dirty="0" err="1">
                <a:solidFill>
                  <a:schemeClr val="tx1"/>
                </a:solidFill>
              </a:rPr>
              <a:t>-sa</a:t>
            </a:r>
            <a:r>
              <a:rPr lang="en-US" sz="2800" dirty="0">
                <a:solidFill>
                  <a:schemeClr val="tx1"/>
                </a:solidFill>
              </a:rPr>
              <a:t>, </a:t>
            </a:r>
            <a:r>
              <a:rPr lang="en-US" sz="2800" dirty="0" err="1">
                <a:solidFill>
                  <a:schemeClr val="tx1"/>
                </a:solidFill>
              </a:rPr>
              <a:t>ke</a:t>
            </a:r>
            <a:r>
              <a:rPr lang="en-US" sz="2800" dirty="0">
                <a:solidFill>
                  <a:schemeClr val="tx1"/>
                </a:solidFill>
              </a:rPr>
              <a:t>-</a:t>
            </a:r>
            <a:r>
              <a:rPr lang="en-US" sz="2800" i="1" dirty="0">
                <a:solidFill>
                  <a:schemeClr val="tx1"/>
                </a:solidFill>
              </a:rPr>
              <a:t>per</a:t>
            </a:r>
            <a:r>
              <a:rPr lang="en-US" sz="2800" dirty="0">
                <a:solidFill>
                  <a:schemeClr val="tx1"/>
                </a:solidFill>
              </a:rPr>
              <a:t>-</a:t>
            </a:r>
            <a:r>
              <a:rPr lang="en-US" sz="2800" dirty="0" err="1">
                <a:solidFill>
                  <a:schemeClr val="tx1"/>
                </a:solidFill>
              </a:rPr>
              <a:t>lu</a:t>
            </a:r>
            <a:r>
              <a:rPr lang="en-US" sz="2800" dirty="0">
                <a:solidFill>
                  <a:schemeClr val="tx1"/>
                </a:solidFill>
              </a:rPr>
              <a:t>-</a:t>
            </a:r>
            <a:r>
              <a:rPr lang="en-US" sz="2800" dirty="0" err="1">
                <a:solidFill>
                  <a:schemeClr val="tx1"/>
                </a:solidFill>
              </a:rPr>
              <a:t>an,pe</a:t>
            </a:r>
            <a:r>
              <a:rPr lang="en-US" sz="2800" dirty="0">
                <a:solidFill>
                  <a:schemeClr val="tx1"/>
                </a:solidFill>
              </a:rPr>
              <a:t>-</a:t>
            </a:r>
            <a:r>
              <a:rPr lang="en-US" sz="2800" i="1" dirty="0">
                <a:solidFill>
                  <a:schemeClr val="tx1"/>
                </a:solidFill>
              </a:rPr>
              <a:t>san</a:t>
            </a:r>
            <a:r>
              <a:rPr lang="en-US" sz="2800" dirty="0" smtClean="0">
                <a:solidFill>
                  <a:schemeClr val="tx1"/>
                </a:solidFill>
              </a:rPr>
              <a:t>. </a:t>
            </a:r>
          </a:p>
          <a:p>
            <a:pPr marL="342900" indent="-342900" fontAlgn="base">
              <a:buFontTx/>
              <a:buAutoNum type="arabicPeriod"/>
            </a:pPr>
            <a:r>
              <a:rPr lang="en-US" sz="2800" dirty="0" smtClean="0">
                <a:solidFill>
                  <a:schemeClr val="tx1"/>
                </a:solidFill>
              </a:rPr>
              <a:t>KVKK 	: </a:t>
            </a:r>
            <a:r>
              <a:rPr lang="en-US" sz="2800" i="1" dirty="0" err="1">
                <a:solidFill>
                  <a:schemeClr val="tx1"/>
                </a:solidFill>
              </a:rPr>
              <a:t>pers</a:t>
            </a:r>
            <a:r>
              <a:rPr lang="en-US" sz="2800" dirty="0">
                <a:solidFill>
                  <a:schemeClr val="tx1"/>
                </a:solidFill>
              </a:rPr>
              <a:t>, </a:t>
            </a:r>
            <a:r>
              <a:rPr lang="en-US" sz="2800" dirty="0" err="1">
                <a:solidFill>
                  <a:schemeClr val="tx1"/>
                </a:solidFill>
              </a:rPr>
              <a:t>kon</a:t>
            </a:r>
            <a:r>
              <a:rPr lang="en-US" sz="2800" dirty="0">
                <a:solidFill>
                  <a:schemeClr val="tx1"/>
                </a:solidFill>
              </a:rPr>
              <a:t>-</a:t>
            </a:r>
            <a:r>
              <a:rPr lang="en-US" sz="2800" i="1" dirty="0" err="1">
                <a:solidFill>
                  <a:schemeClr val="tx1"/>
                </a:solidFill>
              </a:rPr>
              <a:t>teks</a:t>
            </a:r>
            <a:r>
              <a:rPr lang="en-US" sz="2800" dirty="0">
                <a:solidFill>
                  <a:schemeClr val="tx1"/>
                </a:solidFill>
              </a:rPr>
              <a:t>-</a:t>
            </a:r>
            <a:r>
              <a:rPr lang="en-US" sz="2800" dirty="0" err="1">
                <a:solidFill>
                  <a:schemeClr val="tx1"/>
                </a:solidFill>
              </a:rPr>
              <a:t>tu</a:t>
            </a:r>
            <a:r>
              <a:rPr lang="en-US" sz="2800" dirty="0">
                <a:solidFill>
                  <a:schemeClr val="tx1"/>
                </a:solidFill>
              </a:rPr>
              <a:t>-al, </a:t>
            </a:r>
            <a:r>
              <a:rPr lang="en-US" sz="2800" dirty="0" err="1" smtClean="0">
                <a:solidFill>
                  <a:schemeClr val="tx1"/>
                </a:solidFill>
              </a:rPr>
              <a:t>mo-</a:t>
            </a:r>
            <a:r>
              <a:rPr lang="en-US" sz="2800" i="1" dirty="0" err="1" smtClean="0">
                <a:solidFill>
                  <a:schemeClr val="tx1"/>
                </a:solidFill>
              </a:rPr>
              <a:t>dern</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KVKKK	: </a:t>
            </a:r>
            <a:r>
              <a:rPr lang="en-US" sz="2800" i="1" dirty="0" err="1">
                <a:solidFill>
                  <a:schemeClr val="tx1"/>
                </a:solidFill>
              </a:rPr>
              <a:t>korps</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		: </a:t>
            </a:r>
            <a:r>
              <a:rPr lang="en-US" sz="2800" i="1" dirty="0" err="1">
                <a:solidFill>
                  <a:schemeClr val="tx1"/>
                </a:solidFill>
              </a:rPr>
              <a:t>slo</a:t>
            </a:r>
            <a:r>
              <a:rPr lang="en-US" sz="2800" dirty="0" err="1">
                <a:solidFill>
                  <a:schemeClr val="tx1"/>
                </a:solidFill>
              </a:rPr>
              <a:t>-gan</a:t>
            </a:r>
            <a:r>
              <a:rPr lang="en-US" sz="2800" dirty="0">
                <a:solidFill>
                  <a:schemeClr val="tx1"/>
                </a:solidFill>
              </a:rPr>
              <a:t>, </a:t>
            </a:r>
            <a:r>
              <a:rPr lang="en-US" sz="2800" i="1" dirty="0" err="1">
                <a:solidFill>
                  <a:schemeClr val="tx1"/>
                </a:solidFill>
              </a:rPr>
              <a:t>dra</a:t>
            </a:r>
            <a:r>
              <a:rPr lang="en-US" sz="2800" dirty="0">
                <a:solidFill>
                  <a:schemeClr val="tx1"/>
                </a:solidFill>
              </a:rPr>
              <a:t>-ma, </a:t>
            </a:r>
            <a:r>
              <a:rPr lang="en-US" sz="2800" dirty="0" err="1">
                <a:solidFill>
                  <a:schemeClr val="tx1"/>
                </a:solidFill>
              </a:rPr>
              <a:t>ko-</a:t>
            </a:r>
            <a:r>
              <a:rPr lang="en-US" sz="2800" i="1" dirty="0" err="1">
                <a:solidFill>
                  <a:schemeClr val="tx1"/>
                </a:solidFill>
              </a:rPr>
              <a:t>pra</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KKVK	: </a:t>
            </a:r>
            <a:r>
              <a:rPr lang="en-US" sz="2800" i="1" dirty="0" err="1">
                <a:solidFill>
                  <a:schemeClr val="tx1"/>
                </a:solidFill>
              </a:rPr>
              <a:t>trak</a:t>
            </a:r>
            <a:r>
              <a:rPr lang="en-US" sz="2800" dirty="0">
                <a:solidFill>
                  <a:schemeClr val="tx1"/>
                </a:solidFill>
              </a:rPr>
              <a:t>-tor, a-</a:t>
            </a:r>
            <a:r>
              <a:rPr lang="en-US" sz="2800" i="1" dirty="0" err="1">
                <a:solidFill>
                  <a:schemeClr val="tx1"/>
                </a:solidFill>
              </a:rPr>
              <a:t>trak</a:t>
            </a:r>
            <a:r>
              <a:rPr lang="en-US" sz="2800" dirty="0">
                <a:solidFill>
                  <a:schemeClr val="tx1"/>
                </a:solidFill>
              </a:rPr>
              <a:t>-</a:t>
            </a:r>
            <a:r>
              <a:rPr lang="en-US" sz="2800" dirty="0" err="1">
                <a:solidFill>
                  <a:schemeClr val="tx1"/>
                </a:solidFill>
              </a:rPr>
              <a:t>si</a:t>
            </a:r>
            <a:r>
              <a:rPr lang="en-US" sz="2800" dirty="0">
                <a:solidFill>
                  <a:schemeClr val="tx1"/>
                </a:solidFill>
              </a:rPr>
              <a:t>, </a:t>
            </a:r>
            <a:r>
              <a:rPr lang="en-US" sz="2800" dirty="0" err="1">
                <a:solidFill>
                  <a:schemeClr val="tx1"/>
                </a:solidFill>
              </a:rPr>
              <a:t>kon-</a:t>
            </a:r>
            <a:r>
              <a:rPr lang="en-US" sz="2800" i="1" dirty="0" err="1">
                <a:solidFill>
                  <a:schemeClr val="tx1"/>
                </a:solidFill>
              </a:rPr>
              <a:t>trak</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KKKV	: </a:t>
            </a:r>
            <a:r>
              <a:rPr lang="en-US" sz="2800" i="1" dirty="0" err="1">
                <a:solidFill>
                  <a:schemeClr val="tx1"/>
                </a:solidFill>
              </a:rPr>
              <a:t>stra</a:t>
            </a:r>
            <a:r>
              <a:rPr lang="en-US" sz="2800" dirty="0" err="1">
                <a:solidFill>
                  <a:schemeClr val="tx1"/>
                </a:solidFill>
              </a:rPr>
              <a:t>-te-gi</a:t>
            </a:r>
            <a:r>
              <a:rPr lang="en-US" sz="2800" dirty="0">
                <a:solidFill>
                  <a:schemeClr val="tx1"/>
                </a:solidFill>
              </a:rPr>
              <a:t>, </a:t>
            </a:r>
            <a:r>
              <a:rPr lang="en-US" sz="2800" i="1" dirty="0" err="1">
                <a:solidFill>
                  <a:schemeClr val="tx1"/>
                </a:solidFill>
              </a:rPr>
              <a:t>stra</a:t>
            </a:r>
            <a:r>
              <a:rPr lang="en-US" sz="2800" dirty="0">
                <a:solidFill>
                  <a:schemeClr val="tx1"/>
                </a:solidFill>
              </a:rPr>
              <a:t>-ta</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KKKVK	: </a:t>
            </a:r>
            <a:r>
              <a:rPr lang="en-US" sz="2800" i="1" dirty="0" err="1">
                <a:solidFill>
                  <a:schemeClr val="tx1"/>
                </a:solidFill>
              </a:rPr>
              <a:t>struk</a:t>
            </a:r>
            <a:r>
              <a:rPr lang="en-US" sz="2800" dirty="0" err="1">
                <a:solidFill>
                  <a:schemeClr val="tx1"/>
                </a:solidFill>
              </a:rPr>
              <a:t>-tur</a:t>
            </a:r>
            <a:r>
              <a:rPr lang="en-US" sz="2800" dirty="0">
                <a:solidFill>
                  <a:schemeClr val="tx1"/>
                </a:solidFill>
              </a:rPr>
              <a:t>, in-</a:t>
            </a:r>
            <a:r>
              <a:rPr lang="en-US" sz="2800" i="1" dirty="0" err="1">
                <a:solidFill>
                  <a:schemeClr val="tx1"/>
                </a:solidFill>
              </a:rPr>
              <a:t>struk</a:t>
            </a:r>
            <a:r>
              <a:rPr lang="en-US" sz="2800" dirty="0">
                <a:solidFill>
                  <a:schemeClr val="tx1"/>
                </a:solidFill>
              </a:rPr>
              <a:t>-</a:t>
            </a:r>
            <a:r>
              <a:rPr lang="en-US" sz="2800" dirty="0" err="1">
                <a:solidFill>
                  <a:schemeClr val="tx1"/>
                </a:solidFill>
              </a:rPr>
              <a:t>si</a:t>
            </a:r>
            <a:r>
              <a:rPr lang="en-US" sz="2800" dirty="0">
                <a:solidFill>
                  <a:schemeClr val="tx1"/>
                </a:solidFill>
              </a:rPr>
              <a:t>,</a:t>
            </a:r>
            <a:r>
              <a:rPr lang="en-US" sz="2800" i="1" dirty="0">
                <a:solidFill>
                  <a:schemeClr val="tx1"/>
                </a:solidFill>
              </a:rPr>
              <a:t> </a:t>
            </a:r>
            <a:r>
              <a:rPr lang="en-US" sz="2800" i="1" dirty="0" err="1">
                <a:solidFill>
                  <a:schemeClr val="tx1"/>
                </a:solidFill>
              </a:rPr>
              <a:t>strom</a:t>
            </a:r>
            <a:r>
              <a:rPr lang="en-US" sz="2800" dirty="0" smtClean="0">
                <a:solidFill>
                  <a:schemeClr val="tx1"/>
                </a:solidFill>
              </a:rPr>
              <a:t>.</a:t>
            </a:r>
          </a:p>
          <a:p>
            <a:pPr marL="342900" indent="-342900" fontAlgn="base">
              <a:buFontTx/>
              <a:buAutoNum type="arabicPeriod"/>
            </a:pPr>
            <a:r>
              <a:rPr lang="en-US" sz="2800" dirty="0" smtClean="0">
                <a:solidFill>
                  <a:schemeClr val="tx1"/>
                </a:solidFill>
              </a:rPr>
              <a:t>KKVKK	: </a:t>
            </a:r>
            <a:r>
              <a:rPr lang="en-US" sz="2800" dirty="0" err="1">
                <a:solidFill>
                  <a:schemeClr val="tx1"/>
                </a:solidFill>
              </a:rPr>
              <a:t>kom-</a:t>
            </a:r>
            <a:r>
              <a:rPr lang="en-US" sz="2800" i="1" dirty="0" err="1">
                <a:solidFill>
                  <a:schemeClr val="tx1"/>
                </a:solidFill>
              </a:rPr>
              <a:t>pleks</a:t>
            </a:r>
            <a:r>
              <a:rPr lang="en-US" sz="2800" dirty="0">
                <a:solidFill>
                  <a:schemeClr val="tx1"/>
                </a:solidFill>
              </a:rPr>
              <a:t>.</a:t>
            </a:r>
          </a:p>
          <a:p>
            <a:pPr fontAlgn="base"/>
            <a:endParaRPr lang="en-US" sz="2400" dirty="0"/>
          </a:p>
          <a:p>
            <a:pPr algn="just"/>
            <a:endParaRPr lang="en-US" sz="2400" dirty="0"/>
          </a:p>
        </p:txBody>
      </p:sp>
    </p:spTree>
    <p:extLst>
      <p:ext uri="{BB962C8B-B14F-4D97-AF65-F5344CB8AC3E}">
        <p14:creationId xmlns:p14="http://schemas.microsoft.com/office/powerpoint/2010/main" val="1351291197"/>
      </p:ext>
    </p:extLst>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lstStyle/>
          <a:p>
            <a:pPr>
              <a:buFontTx/>
              <a:buChar char="-"/>
            </a:pPr>
            <a:r>
              <a:rPr lang="en-US" dirty="0" err="1" smtClean="0"/>
              <a:t>Deretan</a:t>
            </a:r>
            <a:r>
              <a:rPr lang="en-US" dirty="0" smtClean="0"/>
              <a:t> </a:t>
            </a:r>
            <a:r>
              <a:rPr lang="en-US" dirty="0" err="1" smtClean="0"/>
              <a:t>tiga</a:t>
            </a:r>
            <a:r>
              <a:rPr lang="en-US" dirty="0" smtClean="0"/>
              <a:t> </a:t>
            </a:r>
            <a:r>
              <a:rPr lang="en-US" dirty="0" err="1" smtClean="0"/>
              <a:t>konsonan</a:t>
            </a:r>
            <a:endParaRPr lang="en-US" dirty="0" smtClean="0"/>
          </a:p>
          <a:p>
            <a:pPr>
              <a:buFontTx/>
              <a:buChar char="-"/>
            </a:pPr>
            <a:r>
              <a:rPr lang="en-US" dirty="0" err="1" smtClean="0"/>
              <a:t>Deretan</a:t>
            </a:r>
            <a:r>
              <a:rPr lang="en-US" dirty="0" smtClean="0"/>
              <a:t> </a:t>
            </a:r>
            <a:r>
              <a:rPr lang="en-US" dirty="0" err="1" smtClean="0"/>
              <a:t>dua</a:t>
            </a:r>
            <a:r>
              <a:rPr lang="en-US" dirty="0" smtClean="0"/>
              <a:t> </a:t>
            </a:r>
            <a:r>
              <a:rPr lang="en-US" dirty="0" err="1" smtClean="0"/>
              <a:t>konsonan</a:t>
            </a:r>
            <a:endParaRPr lang="en-US" dirty="0" smtClean="0"/>
          </a:p>
          <a:p>
            <a:pPr>
              <a:buFontTx/>
              <a:buChar char="-"/>
            </a:pPr>
            <a:endParaRPr lang="en-US" dirty="0"/>
          </a:p>
        </p:txBody>
      </p:sp>
      <p:sp>
        <p:nvSpPr>
          <p:cNvPr id="4"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en-US" dirty="0" smtClean="0"/>
              <a:t>GUGUS KONSONAN</a:t>
            </a:r>
            <a:endParaRPr lang="en-US" dirty="0"/>
          </a:p>
        </p:txBody>
      </p:sp>
    </p:spTree>
    <p:extLst>
      <p:ext uri="{BB962C8B-B14F-4D97-AF65-F5344CB8AC3E}">
        <p14:creationId xmlns:p14="http://schemas.microsoft.com/office/powerpoint/2010/main" val="156592012"/>
      </p:ext>
    </p:extLst>
  </p:cSld>
  <p:clrMapOvr>
    <a:masterClrMapping/>
  </p:clrMapOvr>
  <p:transition spd="slow">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Jokerman" pitchFamily="82" charset="0"/>
              </a:rPr>
              <a:t>PEMENGGALAN KATA</a:t>
            </a:r>
            <a:endParaRPr lang="en-US" dirty="0">
              <a:latin typeface="Jokerman" pitchFamily="82"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55426212"/>
              </p:ext>
            </p:extLst>
          </p:nvPr>
        </p:nvGraphicFramePr>
        <p:xfrm>
          <a:off x="762000" y="1371600"/>
          <a:ext cx="5867400" cy="4648200"/>
        </p:xfrm>
        <a:graphic>
          <a:graphicData uri="http://schemas.openxmlformats.org/drawingml/2006/table">
            <a:tbl>
              <a:tblPr firstRow="1" bandRow="1">
                <a:tableStyleId>{5C22544A-7EE6-4342-B048-85BDC9FD1C3A}</a:tableStyleId>
              </a:tblPr>
              <a:tblGrid>
                <a:gridCol w="1955800"/>
                <a:gridCol w="1955800"/>
                <a:gridCol w="1955800"/>
              </a:tblGrid>
              <a:tr h="774700">
                <a:tc>
                  <a:txBody>
                    <a:bodyPr/>
                    <a:lstStyle/>
                    <a:p>
                      <a:pPr algn="ctr"/>
                      <a:r>
                        <a:rPr lang="en-US" sz="2800" b="1" dirty="0" smtClean="0">
                          <a:solidFill>
                            <a:schemeClr val="tx1"/>
                          </a:solidFill>
                        </a:rPr>
                        <a:t>KATA</a:t>
                      </a:r>
                      <a:endParaRPr lang="en-US" sz="2800" b="1" dirty="0">
                        <a:solidFill>
                          <a:schemeClr val="tx1"/>
                        </a:solidFill>
                      </a:endParaRPr>
                    </a:p>
                  </a:txBody>
                  <a:tcPr>
                    <a:solidFill>
                      <a:srgbClr val="996633"/>
                    </a:solidFill>
                  </a:tcPr>
                </a:tc>
                <a:tc>
                  <a:txBody>
                    <a:bodyPr/>
                    <a:lstStyle/>
                    <a:p>
                      <a:pPr algn="ctr"/>
                      <a:r>
                        <a:rPr lang="en-US" sz="2800" b="1" dirty="0" smtClean="0">
                          <a:solidFill>
                            <a:schemeClr val="tx1"/>
                          </a:solidFill>
                        </a:rPr>
                        <a:t>BENAR </a:t>
                      </a:r>
                      <a:endParaRPr lang="en-US" sz="2800" b="1" dirty="0">
                        <a:solidFill>
                          <a:schemeClr val="tx1"/>
                        </a:solidFill>
                      </a:endParaRPr>
                    </a:p>
                  </a:txBody>
                  <a:tcPr>
                    <a:solidFill>
                      <a:srgbClr val="996633"/>
                    </a:solidFill>
                  </a:tcPr>
                </a:tc>
                <a:tc>
                  <a:txBody>
                    <a:bodyPr/>
                    <a:lstStyle/>
                    <a:p>
                      <a:pPr algn="ctr"/>
                      <a:r>
                        <a:rPr lang="en-US" sz="2800" b="1" dirty="0" smtClean="0">
                          <a:solidFill>
                            <a:schemeClr val="tx1"/>
                          </a:solidFill>
                        </a:rPr>
                        <a:t>SALAH</a:t>
                      </a:r>
                      <a:endParaRPr lang="en-US" sz="2800" b="1" dirty="0">
                        <a:solidFill>
                          <a:schemeClr val="tx1"/>
                        </a:solidFill>
                      </a:endParaRPr>
                    </a:p>
                  </a:txBody>
                  <a:tcPr>
                    <a:solidFill>
                      <a:srgbClr val="996633"/>
                    </a:solidFill>
                  </a:tcPr>
                </a:tc>
              </a:tr>
              <a:tr h="774700">
                <a:tc>
                  <a:txBody>
                    <a:bodyPr/>
                    <a:lstStyle/>
                    <a:p>
                      <a:r>
                        <a:rPr lang="en-US" sz="2800" b="1" dirty="0" err="1" smtClean="0">
                          <a:solidFill>
                            <a:schemeClr val="tx1"/>
                          </a:solidFill>
                        </a:rPr>
                        <a:t>abdimu</a:t>
                      </a:r>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ab-dimu</a:t>
                      </a:r>
                      <a:endParaRPr lang="en-US" sz="2800" b="1" dirty="0">
                        <a:solidFill>
                          <a:schemeClr val="tx1"/>
                        </a:solidFill>
                      </a:endParaRPr>
                    </a:p>
                  </a:txBody>
                  <a:tcPr>
                    <a:solidFill>
                      <a:srgbClr val="996633"/>
                    </a:solidFill>
                  </a:tcPr>
                </a:tc>
                <a:tc>
                  <a:txBody>
                    <a:bodyPr/>
                    <a:lstStyle/>
                    <a:p>
                      <a:r>
                        <a:rPr lang="en-US" sz="2800" b="1" dirty="0" smtClean="0">
                          <a:solidFill>
                            <a:schemeClr val="tx1"/>
                          </a:solidFill>
                        </a:rPr>
                        <a:t>a-</a:t>
                      </a:r>
                      <a:r>
                        <a:rPr lang="en-US" sz="2800" b="1" dirty="0" err="1" smtClean="0">
                          <a:solidFill>
                            <a:schemeClr val="tx1"/>
                          </a:solidFill>
                        </a:rPr>
                        <a:t>bdimu</a:t>
                      </a:r>
                      <a:endParaRPr lang="en-US" sz="2800" b="1" dirty="0">
                        <a:solidFill>
                          <a:schemeClr val="tx1"/>
                        </a:solidFill>
                      </a:endParaRPr>
                    </a:p>
                  </a:txBody>
                  <a:tcPr>
                    <a:solidFill>
                      <a:srgbClr val="996633"/>
                    </a:solidFill>
                  </a:tcPr>
                </a:tc>
              </a:tr>
              <a:tr h="774700">
                <a:tc>
                  <a:txBody>
                    <a:bodyPr/>
                    <a:lstStyle/>
                    <a:p>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abdi</a:t>
                      </a:r>
                      <a:r>
                        <a:rPr lang="en-US" sz="2800" b="1" dirty="0" smtClean="0">
                          <a:solidFill>
                            <a:schemeClr val="tx1"/>
                          </a:solidFill>
                        </a:rPr>
                        <a:t>-mu</a:t>
                      </a:r>
                      <a:endParaRPr lang="en-US" sz="2800" b="1" dirty="0">
                        <a:solidFill>
                          <a:schemeClr val="tx1"/>
                        </a:solidFill>
                      </a:endParaRPr>
                    </a:p>
                  </a:txBody>
                  <a:tcPr>
                    <a:solidFill>
                      <a:srgbClr val="996633"/>
                    </a:solidFill>
                  </a:tcPr>
                </a:tc>
                <a:tc>
                  <a:txBody>
                    <a:bodyPr/>
                    <a:lstStyle/>
                    <a:p>
                      <a:endParaRPr lang="en-US" sz="2800" b="1" dirty="0">
                        <a:solidFill>
                          <a:schemeClr val="tx1"/>
                        </a:solidFill>
                      </a:endParaRPr>
                    </a:p>
                  </a:txBody>
                  <a:tcPr>
                    <a:solidFill>
                      <a:srgbClr val="996633"/>
                    </a:solidFill>
                  </a:tcPr>
                </a:tc>
              </a:tr>
              <a:tr h="774700">
                <a:tc>
                  <a:txBody>
                    <a:bodyPr/>
                    <a:lstStyle/>
                    <a:p>
                      <a:r>
                        <a:rPr lang="en-US" sz="2800" b="1" dirty="0" err="1" smtClean="0">
                          <a:solidFill>
                            <a:schemeClr val="tx1"/>
                          </a:solidFill>
                        </a:rPr>
                        <a:t>sabuk</a:t>
                      </a:r>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sa-buk</a:t>
                      </a:r>
                      <a:endParaRPr lang="en-US" sz="2800" b="1" dirty="0">
                        <a:solidFill>
                          <a:schemeClr val="tx1"/>
                        </a:solidFill>
                      </a:endParaRPr>
                    </a:p>
                  </a:txBody>
                  <a:tcPr>
                    <a:solidFill>
                      <a:srgbClr val="996633"/>
                    </a:solidFill>
                  </a:tcPr>
                </a:tc>
                <a:tc>
                  <a:txBody>
                    <a:bodyPr/>
                    <a:lstStyle/>
                    <a:p>
                      <a:r>
                        <a:rPr lang="en-US" sz="2800" b="1" dirty="0" smtClean="0">
                          <a:solidFill>
                            <a:schemeClr val="tx1"/>
                          </a:solidFill>
                        </a:rPr>
                        <a:t>sab-</a:t>
                      </a:r>
                      <a:r>
                        <a:rPr lang="en-US" sz="2800" b="1" dirty="0" err="1" smtClean="0">
                          <a:solidFill>
                            <a:schemeClr val="tx1"/>
                          </a:solidFill>
                        </a:rPr>
                        <a:t>uk</a:t>
                      </a:r>
                      <a:endParaRPr lang="en-US" sz="2800" b="1" dirty="0">
                        <a:solidFill>
                          <a:schemeClr val="tx1"/>
                        </a:solidFill>
                      </a:endParaRPr>
                    </a:p>
                  </a:txBody>
                  <a:tcPr>
                    <a:solidFill>
                      <a:srgbClr val="996633"/>
                    </a:solidFill>
                  </a:tcPr>
                </a:tc>
              </a:tr>
              <a:tr h="774700">
                <a:tc>
                  <a:txBody>
                    <a:bodyPr/>
                    <a:lstStyle/>
                    <a:p>
                      <a:r>
                        <a:rPr lang="en-US" sz="2800" b="1" dirty="0" err="1" smtClean="0">
                          <a:solidFill>
                            <a:schemeClr val="tx1"/>
                          </a:solidFill>
                        </a:rPr>
                        <a:t>berarti</a:t>
                      </a:r>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ber-arti</a:t>
                      </a:r>
                      <a:endParaRPr lang="en-US" sz="2800" b="1" dirty="0">
                        <a:solidFill>
                          <a:schemeClr val="tx1"/>
                        </a:solidFill>
                      </a:endParaRPr>
                    </a:p>
                  </a:txBody>
                  <a:tcPr>
                    <a:solidFill>
                      <a:srgbClr val="996633"/>
                    </a:solidFill>
                  </a:tcPr>
                </a:tc>
                <a:tc>
                  <a:txBody>
                    <a:bodyPr/>
                    <a:lstStyle/>
                    <a:p>
                      <a:r>
                        <a:rPr lang="en-US" sz="2800" b="1" dirty="0" smtClean="0">
                          <a:solidFill>
                            <a:schemeClr val="tx1"/>
                          </a:solidFill>
                        </a:rPr>
                        <a:t>be-</a:t>
                      </a:r>
                      <a:r>
                        <a:rPr lang="en-US" sz="2800" b="1" dirty="0" err="1" smtClean="0">
                          <a:solidFill>
                            <a:schemeClr val="tx1"/>
                          </a:solidFill>
                        </a:rPr>
                        <a:t>rarti</a:t>
                      </a:r>
                      <a:endParaRPr lang="en-US" sz="2800" b="1" dirty="0">
                        <a:solidFill>
                          <a:schemeClr val="tx1"/>
                        </a:solidFill>
                      </a:endParaRPr>
                    </a:p>
                  </a:txBody>
                  <a:tcPr>
                    <a:solidFill>
                      <a:srgbClr val="996633"/>
                    </a:solidFill>
                  </a:tcPr>
                </a:tc>
              </a:tr>
              <a:tr h="774700">
                <a:tc>
                  <a:txBody>
                    <a:bodyPr/>
                    <a:lstStyle/>
                    <a:p>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berar-ti</a:t>
                      </a:r>
                      <a:endParaRPr lang="en-US" sz="2800" b="1" dirty="0">
                        <a:solidFill>
                          <a:schemeClr val="tx1"/>
                        </a:solidFill>
                      </a:endParaRPr>
                    </a:p>
                  </a:txBody>
                  <a:tcPr>
                    <a:solidFill>
                      <a:srgbClr val="996633"/>
                    </a:solidFill>
                  </a:tcPr>
                </a:tc>
                <a:tc>
                  <a:txBody>
                    <a:bodyPr/>
                    <a:lstStyle/>
                    <a:p>
                      <a:r>
                        <a:rPr lang="en-US" sz="2800" b="1" dirty="0" err="1" smtClean="0">
                          <a:solidFill>
                            <a:schemeClr val="tx1"/>
                          </a:solidFill>
                        </a:rPr>
                        <a:t>berart</a:t>
                      </a:r>
                      <a:r>
                        <a:rPr lang="en-US" sz="2800" b="1" dirty="0" smtClean="0">
                          <a:solidFill>
                            <a:schemeClr val="tx1"/>
                          </a:solidFill>
                        </a:rPr>
                        <a:t>-i</a:t>
                      </a:r>
                      <a:endParaRPr lang="en-US" sz="2800" b="1" dirty="0">
                        <a:solidFill>
                          <a:schemeClr val="tx1"/>
                        </a:solidFill>
                      </a:endParaRPr>
                    </a:p>
                  </a:txBody>
                  <a:tcPr>
                    <a:solidFill>
                      <a:srgbClr val="996633"/>
                    </a:solidFill>
                  </a:tcPr>
                </a:tc>
              </a:tr>
            </a:tbl>
          </a:graphicData>
        </a:graphic>
      </p:graphicFrame>
    </p:spTree>
    <p:extLst>
      <p:ext uri="{BB962C8B-B14F-4D97-AF65-F5344CB8AC3E}">
        <p14:creationId xmlns:p14="http://schemas.microsoft.com/office/powerpoint/2010/main" val="3909175480"/>
      </p:ext>
    </p:extLst>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en-US" dirty="0" smtClean="0">
                <a:latin typeface="Jokerman" pitchFamily="82" charset="0"/>
              </a:rPr>
              <a:t>CIRI SUPRASEGMENTAL DALAM BAHASA INDONESIA</a:t>
            </a:r>
            <a:endParaRPr lang="en-US" dirty="0">
              <a:latin typeface="Jokerman"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6929973"/>
              </p:ext>
            </p:extLst>
          </p:nvPr>
        </p:nvGraphicFramePr>
        <p:xfrm>
          <a:off x="152400" y="1752600"/>
          <a:ext cx="66294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9248221"/>
      </p:ext>
    </p:extLst>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Jokerman" pitchFamily="82" charset="0"/>
              </a:rPr>
              <a:t>PERANAN CIRI SUPRASEGMENTAL</a:t>
            </a:r>
            <a:endParaRPr lang="en-US" dirty="0">
              <a:latin typeface="Jokerman"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8152882"/>
              </p:ext>
            </p:extLst>
          </p:nvPr>
        </p:nvGraphicFramePr>
        <p:xfrm>
          <a:off x="457200" y="1600200"/>
          <a:ext cx="6172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9128896"/>
      </p:ext>
    </p:extLst>
  </p:cSld>
  <p:clrMapOvr>
    <a:masterClrMapping/>
  </p:clrMapOvr>
  <p:transition spd="slow">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63055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564</Words>
  <Application>Microsoft Office PowerPoint</Application>
  <PresentationFormat>On-screen Show (4:3)</PresentationFormat>
  <Paragraphs>133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BUNYI BAHASA</vt:lpstr>
      <vt:lpstr>Bunyi Bahasa</vt:lpstr>
      <vt:lpstr>Macam-macam Bunyi Bahasa</vt:lpstr>
      <vt:lpstr>Bunyi bersuara, bunyi tak bersuara, dan bunyi hambat glotal.</vt:lpstr>
      <vt:lpstr>PowerPoint Presentation</vt:lpstr>
      <vt:lpstr>Bunyi konsonan dibuat dengan cara yang berbeda. Pada pelafalan konsonan, ada tiga faktor yang terlibat : keadaan pita suara, penyentuhan atau pendekatan berbagai alat ucap, dan cara alat ucap itu bersentuhan atau berdekatan.</vt:lpstr>
      <vt:lpstr>3. Diftong</vt:lpstr>
      <vt:lpstr>4. Gugus Konsonan</vt:lpstr>
      <vt:lpstr>5. Fonem dan Grafem</vt:lpstr>
      <vt:lpstr>6. Fonem Segmental dan Suprasegmental</vt:lpstr>
      <vt:lpstr>7. Suku Kata</vt:lpstr>
      <vt:lpstr>Bunyi Bahasa dan Tata Bunyi Bahasa</vt:lpstr>
      <vt:lpstr>Vokal dalam Bahasa Indonesia</vt:lpstr>
      <vt:lpstr>ALOFON VOKAL</vt:lpstr>
      <vt:lpstr>Fonem ( i )</vt:lpstr>
      <vt:lpstr>PowerPoint Presentation</vt:lpstr>
      <vt:lpstr>Diftong</vt:lpstr>
      <vt:lpstr>PowerPoint Presentation</vt:lpstr>
      <vt:lpstr>Cara penulisan vokal bahasa indonesia</vt:lpstr>
      <vt:lpstr>Konsonan dalam bahasa indonesia</vt:lpstr>
      <vt:lpstr>Alofon konsonan</vt:lpstr>
      <vt:lpstr>STRUKTUR SUKU KATA, KATA DAN GUGUS KONSONAN</vt:lpstr>
      <vt:lpstr>GUGUS KONSONAN</vt:lpstr>
      <vt:lpstr>GUGUS KONSONAN</vt:lpstr>
      <vt:lpstr>PEMENGGALAN KATA</vt:lpstr>
      <vt:lpstr>CIRI SUPRASEGMENTAL DALAM BAHASA INDONESIA</vt:lpstr>
      <vt:lpstr>PERANAN CIRI SUPRASEGMENTAL</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Bunyi Bahasa</dc:title>
  <dc:creator>acer</dc:creator>
  <cp:lastModifiedBy>Acer</cp:lastModifiedBy>
  <cp:revision>32</cp:revision>
  <dcterms:created xsi:type="dcterms:W3CDTF">2013-09-11T12:09:23Z</dcterms:created>
  <dcterms:modified xsi:type="dcterms:W3CDTF">2013-09-15T13:58:02Z</dcterms:modified>
</cp:coreProperties>
</file>