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70" r:id="rId3"/>
    <p:sldId id="257" r:id="rId4"/>
    <p:sldId id="258" r:id="rId5"/>
    <p:sldId id="271" r:id="rId6"/>
    <p:sldId id="259" r:id="rId7"/>
    <p:sldId id="260" r:id="rId8"/>
    <p:sldId id="272" r:id="rId9"/>
    <p:sldId id="261" r:id="rId10"/>
    <p:sldId id="262" r:id="rId11"/>
    <p:sldId id="273" r:id="rId12"/>
    <p:sldId id="263" r:id="rId13"/>
    <p:sldId id="274" r:id="rId14"/>
    <p:sldId id="264" r:id="rId15"/>
    <p:sldId id="265" r:id="rId16"/>
    <p:sldId id="266" r:id="rId17"/>
    <p:sldId id="275" r:id="rId18"/>
    <p:sldId id="267" r:id="rId19"/>
    <p:sldId id="276" r:id="rId20"/>
    <p:sldId id="268" r:id="rId21"/>
    <p:sldId id="269" r:id="rId22"/>
    <p:sldId id="277" r:id="rId2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FF"/>
    <a:srgbClr val="A6F000"/>
    <a:srgbClr val="D49F1C"/>
    <a:srgbClr val="CBF66A"/>
    <a:srgbClr val="F0AB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53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4C9CA91-5C63-426C-BC85-3F6B517C8514}" type="datetimeFigureOut">
              <a:rPr lang="en-US" smtClean="0"/>
              <a:pPr/>
              <a:t>9/9/2013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8B05BEC-917C-4852-B240-D02D1ADC9DC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2" name="Rectangle 31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9" name="Rectangle 38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0" name="Rectangle 39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1" name="Rectangle 40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42" name="Rectangle 41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914400" y="4343400"/>
            <a:ext cx="7772400" cy="1975104"/>
          </a:xfrm>
        </p:spPr>
        <p:txBody>
          <a:bodyPr/>
          <a:lstStyle>
            <a:lvl1pPr marR="9144" algn="l">
              <a:defRPr sz="4000" b="1" cap="all" spc="0" baseline="0">
                <a:effectLst>
                  <a:reflection blurRad="12700" stA="34000" endA="740" endPos="53000" dir="5400000" sy="-100000" algn="bl" rotWithShape="0"/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914400" y="2834640"/>
            <a:ext cx="7772400" cy="1508760"/>
          </a:xfrm>
        </p:spPr>
        <p:txBody>
          <a:bodyPr lIns="100584" tIns="45720" anchor="b"/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56" name="Rectangle 55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5" name="Rectangle 64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6" name="Rectangle 65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7" name="Rectangle 66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4C9CA91-5C63-426C-BC85-3F6B517C8514}" type="datetimeFigureOut">
              <a:rPr lang="en-US" smtClean="0"/>
              <a:pPr/>
              <a:t>9/9/2013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8B05BEC-917C-4852-B240-D02D1ADC9DC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Freeform 13"/>
          <p:cNvSpPr>
            <a:spLocks/>
          </p:cNvSpPr>
          <p:nvPr/>
        </p:nvSpPr>
        <p:spPr bwMode="auto">
          <a:xfrm>
            <a:off x="4828952" y="1073888"/>
            <a:ext cx="4322136" cy="5791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3648"/>
              </a:cxn>
              <a:cxn ang="0">
                <a:pos x="720" y="2016"/>
              </a:cxn>
              <a:cxn ang="0">
                <a:pos x="2736" y="0"/>
              </a:cxn>
              <a:cxn ang="0">
                <a:pos x="2736" y="96"/>
              </a:cxn>
              <a:cxn ang="0">
                <a:pos x="744" y="2038"/>
              </a:cxn>
              <a:cxn ang="0">
                <a:pos x="48" y="3648"/>
              </a:cxn>
              <a:cxn ang="0">
                <a:pos x="0" y="3648"/>
              </a:cxn>
            </a:cxnLst>
            <a:rect l="0" t="0" r="0" b="0"/>
            <a:pathLst>
              <a:path w="2736" h="3648">
                <a:moveTo>
                  <a:pt x="0" y="3648"/>
                </a:moveTo>
                <a:lnTo>
                  <a:pt x="720" y="2016"/>
                </a:lnTo>
                <a:lnTo>
                  <a:pt x="2736" y="672"/>
                </a:lnTo>
                <a:lnTo>
                  <a:pt x="2736" y="720"/>
                </a:lnTo>
                <a:lnTo>
                  <a:pt x="744" y="2038"/>
                </a:lnTo>
                <a:lnTo>
                  <a:pt x="48" y="3648"/>
                </a:lnTo>
                <a:lnTo>
                  <a:pt x="48" y="3648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5" name="Freeform 14"/>
          <p:cNvSpPr>
            <a:spLocks/>
          </p:cNvSpPr>
          <p:nvPr/>
        </p:nvSpPr>
        <p:spPr bwMode="auto">
          <a:xfrm>
            <a:off x="373966" y="0"/>
            <a:ext cx="5514536" cy="661533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4080"/>
              </a:cxn>
              <a:cxn ang="0">
                <a:pos x="0" y="4128"/>
              </a:cxn>
              <a:cxn ang="0">
                <a:pos x="3504" y="2640"/>
              </a:cxn>
              <a:cxn ang="0">
                <a:pos x="2880" y="0"/>
              </a:cxn>
              <a:cxn ang="0">
                <a:pos x="2832" y="0"/>
              </a:cxn>
              <a:cxn ang="0">
                <a:pos x="3465" y="2619"/>
              </a:cxn>
              <a:cxn ang="0">
                <a:pos x="0" y="4080"/>
              </a:cxn>
            </a:cxnLst>
            <a:rect l="0" t="0" r="0" b="0"/>
            <a:pathLst>
              <a:path w="3504" h="4128">
                <a:moveTo>
                  <a:pt x="0" y="4080"/>
                </a:moveTo>
                <a:lnTo>
                  <a:pt x="0" y="4128"/>
                </a:lnTo>
                <a:lnTo>
                  <a:pt x="3504" y="2640"/>
                </a:lnTo>
                <a:lnTo>
                  <a:pt x="2880" y="0"/>
                </a:lnTo>
                <a:lnTo>
                  <a:pt x="2832" y="0"/>
                </a:lnTo>
                <a:lnTo>
                  <a:pt x="3465" y="2619"/>
                </a:lnTo>
                <a:lnTo>
                  <a:pt x="0" y="4080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3" name="Freeform 12"/>
          <p:cNvSpPr>
            <a:spLocks/>
          </p:cNvSpPr>
          <p:nvPr/>
        </p:nvSpPr>
        <p:spPr bwMode="auto">
          <a:xfrm rot="5236414">
            <a:off x="4462128" y="1483600"/>
            <a:ext cx="4114800" cy="118872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6" name="Freeform 15"/>
          <p:cNvSpPr>
            <a:spLocks/>
          </p:cNvSpPr>
          <p:nvPr/>
        </p:nvSpPr>
        <p:spPr bwMode="auto">
          <a:xfrm>
            <a:off x="5943600" y="0"/>
            <a:ext cx="27432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104" y="0"/>
              </a:cxn>
              <a:cxn ang="0">
                <a:pos x="1728" y="0"/>
              </a:cxn>
              <a:cxn ang="0">
                <a:pos x="0" y="2688"/>
              </a:cxn>
              <a:cxn ang="0">
                <a:pos x="1104" y="0"/>
              </a:cxn>
            </a:cxnLst>
            <a:rect l="0" t="0" r="0" b="0"/>
            <a:pathLst>
              <a:path w="1728" h="2688">
                <a:moveTo>
                  <a:pt x="1104" y="0"/>
                </a:moveTo>
                <a:lnTo>
                  <a:pt x="1728" y="0"/>
                </a:lnTo>
                <a:lnTo>
                  <a:pt x="0" y="2688"/>
                </a:lnTo>
                <a:lnTo>
                  <a:pt x="110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7" name="Freeform 16"/>
          <p:cNvSpPr>
            <a:spLocks/>
          </p:cNvSpPr>
          <p:nvPr/>
        </p:nvSpPr>
        <p:spPr bwMode="auto">
          <a:xfrm>
            <a:off x="5943600" y="4267200"/>
            <a:ext cx="3200400" cy="11430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2016" y="240"/>
              </a:cxn>
              <a:cxn ang="0">
                <a:pos x="2016" y="720"/>
              </a:cxn>
              <a:cxn ang="0">
                <a:pos x="0" y="0"/>
              </a:cxn>
            </a:cxnLst>
            <a:rect l="0" t="0" r="0" b="0"/>
            <a:pathLst>
              <a:path w="2016" h="720">
                <a:moveTo>
                  <a:pt x="0" y="0"/>
                </a:moveTo>
                <a:lnTo>
                  <a:pt x="2016" y="240"/>
                </a:lnTo>
                <a:lnTo>
                  <a:pt x="2016" y="720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8" name="Freeform 17"/>
          <p:cNvSpPr>
            <a:spLocks/>
          </p:cNvSpPr>
          <p:nvPr/>
        </p:nvSpPr>
        <p:spPr bwMode="auto">
          <a:xfrm>
            <a:off x="5943600" y="0"/>
            <a:ext cx="13716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864" y="0"/>
              </a:cxn>
              <a:cxn ang="0">
                <a:pos x="0" y="2688"/>
              </a:cxn>
              <a:cxn ang="0">
                <a:pos x="768" y="0"/>
              </a:cxn>
              <a:cxn ang="0">
                <a:pos x="864" y="0"/>
              </a:cxn>
            </a:cxnLst>
            <a:rect l="0" t="0" r="0" b="0"/>
            <a:pathLst>
              <a:path w="864" h="2688">
                <a:moveTo>
                  <a:pt x="864" y="0"/>
                </a:moveTo>
                <a:lnTo>
                  <a:pt x="0" y="2688"/>
                </a:lnTo>
                <a:lnTo>
                  <a:pt x="768" y="0"/>
                </a:lnTo>
                <a:lnTo>
                  <a:pt x="86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9" name="Freeform 18"/>
          <p:cNvSpPr>
            <a:spLocks/>
          </p:cNvSpPr>
          <p:nvPr/>
        </p:nvSpPr>
        <p:spPr bwMode="auto">
          <a:xfrm>
            <a:off x="5948363" y="4246563"/>
            <a:ext cx="2090737" cy="261143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71" y="1645"/>
              </a:cxn>
              <a:cxn ang="0">
                <a:pos x="1317" y="1645"/>
              </a:cxn>
              <a:cxn ang="0">
                <a:pos x="0" y="0"/>
              </a:cxn>
              <a:cxn ang="0">
                <a:pos x="1071" y="1645"/>
              </a:cxn>
            </a:cxnLst>
            <a:rect l="0" t="0" r="0" b="0"/>
            <a:pathLst>
              <a:path w="1317" h="1645">
                <a:moveTo>
                  <a:pt x="1071" y="1645"/>
                </a:moveTo>
                <a:lnTo>
                  <a:pt x="1317" y="1645"/>
                </a:lnTo>
                <a:lnTo>
                  <a:pt x="0" y="0"/>
                </a:lnTo>
                <a:lnTo>
                  <a:pt x="1071" y="1645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0" name="Freeform 19"/>
          <p:cNvSpPr>
            <a:spLocks/>
          </p:cNvSpPr>
          <p:nvPr/>
        </p:nvSpPr>
        <p:spPr bwMode="auto">
          <a:xfrm>
            <a:off x="5943600" y="4267200"/>
            <a:ext cx="16002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08" y="1632"/>
              </a:cxn>
              <a:cxn ang="0">
                <a:pos x="0" y="0"/>
              </a:cxn>
              <a:cxn ang="0">
                <a:pos x="960" y="1632"/>
              </a:cxn>
              <a:cxn ang="0">
                <a:pos x="1008" y="1632"/>
              </a:cxn>
            </a:cxnLst>
            <a:rect l="0" t="0" r="0" b="0"/>
            <a:pathLst>
              <a:path w="1008" h="1632">
                <a:moveTo>
                  <a:pt x="1008" y="1632"/>
                </a:moveTo>
                <a:lnTo>
                  <a:pt x="0" y="0"/>
                </a:lnTo>
                <a:lnTo>
                  <a:pt x="960" y="1632"/>
                </a:lnTo>
                <a:lnTo>
                  <a:pt x="1008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1" name="Freeform 20"/>
          <p:cNvSpPr>
            <a:spLocks/>
          </p:cNvSpPr>
          <p:nvPr/>
        </p:nvSpPr>
        <p:spPr bwMode="auto">
          <a:xfrm>
            <a:off x="5943600" y="1371600"/>
            <a:ext cx="3200400" cy="2895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2016" y="144"/>
              </a:cxn>
              <a:cxn ang="0">
                <a:pos x="0" y="1824"/>
              </a:cxn>
              <a:cxn ang="0">
                <a:pos x="2016" y="0"/>
              </a:cxn>
            </a:cxnLst>
            <a:rect l="0" t="0" r="0" b="0"/>
            <a:pathLst>
              <a:path w="2016" h="1824">
                <a:moveTo>
                  <a:pt x="2016" y="0"/>
                </a:moveTo>
                <a:lnTo>
                  <a:pt x="2016" y="144"/>
                </a:lnTo>
                <a:lnTo>
                  <a:pt x="0" y="1824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2" name="Freeform 21"/>
          <p:cNvSpPr>
            <a:spLocks/>
          </p:cNvSpPr>
          <p:nvPr/>
        </p:nvSpPr>
        <p:spPr bwMode="auto">
          <a:xfrm>
            <a:off x="5943600" y="1752600"/>
            <a:ext cx="3200400" cy="2514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0" y="1584"/>
              </a:cxn>
              <a:cxn ang="0">
                <a:pos x="2016" y="48"/>
              </a:cxn>
              <a:cxn ang="0">
                <a:pos x="2016" y="0"/>
              </a:cxn>
            </a:cxnLst>
            <a:rect l="0" t="0" r="0" b="0"/>
            <a:pathLst>
              <a:path w="2016" h="1584">
                <a:moveTo>
                  <a:pt x="2016" y="0"/>
                </a:moveTo>
                <a:lnTo>
                  <a:pt x="0" y="1584"/>
                </a:lnTo>
                <a:lnTo>
                  <a:pt x="2016" y="48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3" name="Freeform 22"/>
          <p:cNvSpPr>
            <a:spLocks/>
          </p:cNvSpPr>
          <p:nvPr/>
        </p:nvSpPr>
        <p:spPr bwMode="auto">
          <a:xfrm>
            <a:off x="990600" y="4267200"/>
            <a:ext cx="4953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120" y="0"/>
              </a:cxn>
              <a:cxn ang="0">
                <a:pos x="1056" y="1632"/>
              </a:cxn>
              <a:cxn ang="0">
                <a:pos x="0" y="1632"/>
              </a:cxn>
            </a:cxnLst>
            <a:rect l="0" t="0" r="0" b="0"/>
            <a:pathLst>
              <a:path w="3120" h="1632">
                <a:moveTo>
                  <a:pt x="0" y="1632"/>
                </a:moveTo>
                <a:lnTo>
                  <a:pt x="3120" y="0"/>
                </a:lnTo>
                <a:lnTo>
                  <a:pt x="1056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4" name="Freeform 23"/>
          <p:cNvSpPr>
            <a:spLocks/>
          </p:cNvSpPr>
          <p:nvPr/>
        </p:nvSpPr>
        <p:spPr bwMode="auto">
          <a:xfrm>
            <a:off x="533400" y="4267200"/>
            <a:ext cx="5334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360" y="0"/>
              </a:cxn>
              <a:cxn ang="0">
                <a:pos x="144" y="1632"/>
              </a:cxn>
              <a:cxn ang="0">
                <a:pos x="0" y="1632"/>
              </a:cxn>
            </a:cxnLst>
            <a:rect l="0" t="0" r="0" b="0"/>
            <a:pathLst>
              <a:path w="3360" h="1632">
                <a:moveTo>
                  <a:pt x="0" y="1632"/>
                </a:moveTo>
                <a:lnTo>
                  <a:pt x="3360" y="0"/>
                </a:lnTo>
                <a:lnTo>
                  <a:pt x="144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5" name="Freeform 24"/>
          <p:cNvSpPr>
            <a:spLocks/>
          </p:cNvSpPr>
          <p:nvPr/>
        </p:nvSpPr>
        <p:spPr bwMode="auto">
          <a:xfrm>
            <a:off x="366824" y="2438400"/>
            <a:ext cx="5638800" cy="1828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152"/>
              </a:cxn>
              <a:cxn ang="0">
                <a:pos x="0" y="384"/>
              </a:cxn>
              <a:cxn ang="0">
                <a:pos x="0" y="0"/>
              </a:cxn>
            </a:cxnLst>
            <a:rect l="0" t="0" r="0" b="0"/>
            <a:pathLst>
              <a:path w="3552" h="1152">
                <a:moveTo>
                  <a:pt x="0" y="0"/>
                </a:moveTo>
                <a:lnTo>
                  <a:pt x="3504" y="1152"/>
                </a:lnTo>
                <a:lnTo>
                  <a:pt x="0" y="384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6" name="Freeform 25"/>
          <p:cNvSpPr>
            <a:spLocks/>
          </p:cNvSpPr>
          <p:nvPr/>
        </p:nvSpPr>
        <p:spPr bwMode="auto">
          <a:xfrm>
            <a:off x="366824" y="2133600"/>
            <a:ext cx="5638800" cy="2133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7" name="Freeform 26"/>
          <p:cNvSpPr>
            <a:spLocks/>
          </p:cNvSpPr>
          <p:nvPr/>
        </p:nvSpPr>
        <p:spPr bwMode="auto">
          <a:xfrm>
            <a:off x="4572000" y="4267200"/>
            <a:ext cx="13716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96" y="1632"/>
              </a:cxn>
              <a:cxn ang="0">
                <a:pos x="864" y="0"/>
              </a:cxn>
              <a:cxn ang="0">
                <a:pos x="0" y="1632"/>
              </a:cxn>
            </a:cxnLst>
            <a:rect l="0" t="0" r="0" b="0"/>
            <a:pathLst>
              <a:path w="864" h="1632">
                <a:moveTo>
                  <a:pt x="0" y="1632"/>
                </a:moveTo>
                <a:lnTo>
                  <a:pt x="96" y="1632"/>
                </a:lnTo>
                <a:lnTo>
                  <a:pt x="864" y="0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06902" y="1351672"/>
            <a:ext cx="5718048" cy="977486"/>
          </a:xfrm>
        </p:spPr>
        <p:txBody>
          <a:bodyPr lIns="82296" tIns="45720" bIns="0" anchor="t"/>
          <a:lstStyle>
            <a:lvl1pPr marL="54864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4C9CA91-5C63-426C-BC85-3F6B517C8514}" type="datetimeFigureOut">
              <a:rPr lang="en-US" smtClean="0"/>
              <a:pPr/>
              <a:t>9/9/2013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8B05BEC-917C-4852-B240-D02D1ADC9DC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363160" y="402264"/>
            <a:ext cx="850392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6902" y="512064"/>
            <a:ext cx="8156448" cy="777240"/>
          </a:xfrm>
        </p:spPr>
        <p:txBody>
          <a:bodyPr tIns="64008"/>
          <a:lstStyle>
            <a:lvl1pPr algn="l">
              <a:buNone/>
              <a:defRPr sz="3800" b="0" cap="none" spc="-150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 flipH="1">
            <a:off x="371538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9" name="Rectangle 8"/>
          <p:cNvSpPr/>
          <p:nvPr/>
        </p:nvSpPr>
        <p:spPr>
          <a:xfrm flipH="1">
            <a:off x="411109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0" name="Rectangle 9"/>
          <p:cNvSpPr/>
          <p:nvPr/>
        </p:nvSpPr>
        <p:spPr>
          <a:xfrm flipH="1">
            <a:off x="44845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 flipH="1">
            <a:off x="476702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2" name="Rectangle 11"/>
          <p:cNvSpPr/>
          <p:nvPr/>
        </p:nvSpPr>
        <p:spPr>
          <a:xfrm>
            <a:off x="500478" y="680477"/>
            <a:ext cx="36576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2064"/>
            <a:ext cx="8229600" cy="9144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64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55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4C9CA91-5C63-426C-BC85-3F6B517C8514}" type="datetimeFigureOut">
              <a:rPr lang="en-US" smtClean="0"/>
              <a:pPr/>
              <a:t>9/9/2013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8B05BEC-917C-4852-B240-D02D1ADC9DC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/>
        </p:nvSpPr>
        <p:spPr>
          <a:xfrm>
            <a:off x="0" y="402265"/>
            <a:ext cx="886708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4824" y="512064"/>
            <a:ext cx="7772400" cy="914400"/>
          </a:xfrm>
        </p:spPr>
        <p:txBody>
          <a:bodyPr anchor="t"/>
          <a:lstStyle>
            <a:lvl1pPr>
              <a:defRPr sz="400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09750"/>
            <a:ext cx="4040188" cy="639762"/>
          </a:xfrm>
        </p:spPr>
        <p:txBody>
          <a:bodyPr anchor="ctr"/>
          <a:lstStyle>
            <a:lvl1pPr marL="73152" indent="0" algn="l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09750"/>
            <a:ext cx="4041775" cy="639762"/>
          </a:xfrm>
        </p:spPr>
        <p:txBody>
          <a:bodyPr anchor="ctr"/>
          <a:lstStyle>
            <a:lvl1pPr marL="73152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459037"/>
            <a:ext cx="4040188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59037"/>
            <a:ext cx="4041775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4C9CA91-5C63-426C-BC85-3F6B517C8514}" type="datetimeFigureOut">
              <a:rPr lang="en-US" smtClean="0"/>
              <a:pPr/>
              <a:t>9/9/2013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8B05BEC-917C-4852-B240-D02D1ADC9DC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87790" y="680477"/>
            <a:ext cx="45720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7" name="Rectangle 16"/>
          <p:cNvSpPr/>
          <p:nvPr/>
        </p:nvSpPr>
        <p:spPr>
          <a:xfrm>
            <a:off x="47305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8" name="Rectangle 17"/>
          <p:cNvSpPr/>
          <p:nvPr/>
        </p:nvSpPr>
        <p:spPr>
          <a:xfrm>
            <a:off x="2825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>
          <a:xfrm>
            <a:off x="0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0" name="Rectangle 19"/>
          <p:cNvSpPr/>
          <p:nvPr/>
        </p:nvSpPr>
        <p:spPr>
          <a:xfrm flipH="1">
            <a:off x="149770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1" name="Rectangle 20"/>
          <p:cNvSpPr/>
          <p:nvPr/>
        </p:nvSpPr>
        <p:spPr>
          <a:xfrm flipH="1">
            <a:off x="189341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2" name="Rectangle 21"/>
          <p:cNvSpPr/>
          <p:nvPr/>
        </p:nvSpPr>
        <p:spPr>
          <a:xfrm flipH="1">
            <a:off x="22668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9" name="Rectangle 28"/>
          <p:cNvSpPr/>
          <p:nvPr/>
        </p:nvSpPr>
        <p:spPr>
          <a:xfrm flipH="1">
            <a:off x="254934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30" name="Rectangle 29"/>
          <p:cNvSpPr/>
          <p:nvPr/>
        </p:nvSpPr>
        <p:spPr>
          <a:xfrm>
            <a:off x="278710" y="680477"/>
            <a:ext cx="36576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</p:spPr>
        <p:txBody>
          <a:bodyPr/>
          <a:lstStyle>
            <a:lvl1pPr>
              <a:defRPr sz="4000" cap="none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4C9CA91-5C63-426C-BC85-3F6B517C8514}" type="datetimeFigureOut">
              <a:rPr lang="en-US" smtClean="0"/>
              <a:pPr/>
              <a:t>9/9/2013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8B05BEC-917C-4852-B240-D02D1ADC9DC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4C9CA91-5C63-426C-BC85-3F6B517C8514}" type="datetimeFigureOut">
              <a:rPr lang="en-US" smtClean="0"/>
              <a:pPr/>
              <a:t>9/9/2013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8B05BEC-917C-4852-B240-D02D1ADC9DC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73050"/>
            <a:ext cx="8229600" cy="1162050"/>
          </a:xfrm>
        </p:spPr>
        <p:txBody>
          <a:bodyPr anchor="ctr"/>
          <a:lstStyle>
            <a:lvl1pPr algn="l">
              <a:buNone/>
              <a:defRPr sz="36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435100"/>
            <a:ext cx="2514600" cy="4572000"/>
          </a:xfrm>
        </p:spPr>
        <p:txBody>
          <a:bodyPr/>
          <a:lstStyle>
            <a:lvl1pPr marL="54864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429000" y="1435100"/>
            <a:ext cx="5486400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4C9CA91-5C63-426C-BC85-3F6B517C8514}" type="datetimeFigureOut">
              <a:rPr lang="en-US" smtClean="0"/>
              <a:pPr/>
              <a:t>9/9/2013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8B05BEC-917C-4852-B240-D02D1ADC9DC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368032" y="0"/>
            <a:ext cx="8778240" cy="1878037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9" name="Straight Connector 8"/>
          <p:cNvCxnSpPr/>
          <p:nvPr/>
        </p:nvCxnSpPr>
        <p:spPr>
          <a:xfrm flipV="1">
            <a:off x="363195" y="1885028"/>
            <a:ext cx="8782622" cy="0"/>
          </a:xfrm>
          <a:prstGeom prst="line">
            <a:avLst/>
          </a:prstGeom>
          <a:noFill/>
          <a:ln w="19050" cap="flat" cmpd="sng" algn="ctr">
            <a:solidFill>
              <a:srgbClr val="FFFFFF">
                <a:alpha val="100000"/>
              </a:srgbClr>
            </a:soli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0" name="Group 9"/>
          <p:cNvGrpSpPr/>
          <p:nvPr/>
        </p:nvGrpSpPr>
        <p:grpSpPr>
          <a:xfrm rot="5400000">
            <a:off x="8514581" y="1219200"/>
            <a:ext cx="132763" cy="128466"/>
            <a:chOff x="6668087" y="1297746"/>
            <a:chExt cx="161840" cy="156602"/>
          </a:xfrm>
        </p:grpSpPr>
        <p:cxnSp>
          <p:nvCxnSpPr>
            <p:cNvPr id="15" name="Straight Connector 14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 bwMode="grayWhite">
          <a:xfrm>
            <a:off x="914400" y="441251"/>
            <a:ext cx="6858000" cy="701749"/>
          </a:xfrm>
        </p:spPr>
        <p:txBody>
          <a:bodyPr anchor="b"/>
          <a:lstStyle>
            <a:lvl1pPr algn="l">
              <a:buNone/>
              <a:defRPr sz="21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68032" y="1893781"/>
            <a:ext cx="8778240" cy="4960144"/>
          </a:xfrm>
          <a:solidFill>
            <a:schemeClr val="bg2"/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White">
          <a:xfrm>
            <a:off x="914400" y="1150144"/>
            <a:ext cx="6858000" cy="685800"/>
          </a:xfrm>
        </p:spPr>
        <p:txBody>
          <a:bodyPr/>
          <a:lstStyle>
            <a:lvl1pPr marL="27432" indent="0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grpSp>
        <p:nvGrpSpPr>
          <p:cNvPr id="14" name="Group 13"/>
          <p:cNvGrpSpPr/>
          <p:nvPr/>
        </p:nvGrpSpPr>
        <p:grpSpPr>
          <a:xfrm rot="5400000">
            <a:off x="8666981" y="1371600"/>
            <a:ext cx="132763" cy="128466"/>
            <a:chOff x="6668087" y="1297746"/>
            <a:chExt cx="161840" cy="156602"/>
          </a:xfrm>
        </p:grpSpPr>
        <p:cxnSp>
          <p:nvCxnSpPr>
            <p:cNvPr id="11" name="Straight Connector 10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Group 17"/>
          <p:cNvGrpSpPr/>
          <p:nvPr/>
        </p:nvGrpSpPr>
        <p:grpSpPr>
          <a:xfrm rot="5400000">
            <a:off x="8320088" y="1474763"/>
            <a:ext cx="132763" cy="128466"/>
            <a:chOff x="6668087" y="1297746"/>
            <a:chExt cx="161840" cy="156602"/>
          </a:xfrm>
        </p:grpSpPr>
        <p:cxnSp>
          <p:nvCxnSpPr>
            <p:cNvPr id="19" name="Straight Connector 18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477000" y="55499"/>
            <a:ext cx="2133600" cy="365125"/>
          </a:xfrm>
        </p:spPr>
        <p:txBody>
          <a:bodyPr/>
          <a:lstStyle>
            <a:extLst/>
          </a:lstStyle>
          <a:p>
            <a:fld id="{D4C9CA91-5C63-426C-BC85-3F6B517C8514}" type="datetimeFigureOut">
              <a:rPr lang="en-US" smtClean="0"/>
              <a:pPr/>
              <a:t>9/9/2013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55499"/>
            <a:ext cx="5562600" cy="365125"/>
          </a:xfrm>
        </p:spPr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55499"/>
            <a:ext cx="457200" cy="365125"/>
          </a:xfrm>
        </p:spPr>
        <p:txBody>
          <a:bodyPr/>
          <a:lstStyle>
            <a:extLst/>
          </a:lstStyle>
          <a:p>
            <a:fld id="{88B05BEC-917C-4852-B240-D02D1ADC9DC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4C9CA91-5C63-426C-BC85-3F6B517C8514}" type="datetimeFigureOut">
              <a:rPr lang="en-US" smtClean="0"/>
              <a:pPr/>
              <a:t>9/9/2013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8B05BEC-917C-4852-B240-D02D1ADC9DC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981200" cy="5851525"/>
          </a:xfrm>
        </p:spPr>
        <p:txBody>
          <a:bodyPr vert="eaVert" anchor="ctr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58674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4C9CA91-5C63-426C-BC85-3F6B517C8514}" type="datetimeFigureOut">
              <a:rPr lang="en-US" smtClean="0"/>
              <a:pPr/>
              <a:t>9/9/2013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8B05BEC-917C-4852-B240-D02D1ADC9DC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2" name="Rectangle 11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5" name="Rectangle 14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6" name="Rectangle 15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7" name="Rectangle 16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  <a:prstGeom prst="rect">
            <a:avLst/>
          </a:prstGeom>
        </p:spPr>
        <p:txBody>
          <a:bodyPr vert="horz" anchor="t">
            <a:no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914400" y="1783560"/>
            <a:ext cx="7772400" cy="457200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4770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D4C9CA91-5C63-426C-BC85-3F6B517C8514}" type="datetimeFigureOut">
              <a:rPr lang="en-US" smtClean="0"/>
              <a:pPr/>
              <a:t>9/9/2013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416675"/>
            <a:ext cx="55626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610600" y="64166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  <a:extLst/>
          </a:lstStyle>
          <a:p>
            <a:fld id="{88B05BEC-917C-4852-B240-D02D1ADC9DC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 spc="-100" baseline="0">
          <a:solidFill>
            <a:schemeClr val="tx2">
              <a:satMod val="200000"/>
            </a:schemeClr>
          </a:solidFill>
          <a:latin typeface="+mj-lt"/>
          <a:ea typeface="+mj-ea"/>
          <a:cs typeface="+mj-cs"/>
        </a:defRPr>
      </a:lvl1pPr>
      <a:extLst/>
    </p:titleStyle>
    <p:bodyStyle>
      <a:lvl1pPr marL="411480" indent="-342900" algn="l" rtl="0" eaLnBrk="1" latinLnBrk="0" hangingPunct="1">
        <a:spcBef>
          <a:spcPts val="700"/>
        </a:spcBef>
        <a:buClr>
          <a:schemeClr val="tx2"/>
        </a:buClr>
        <a:buSzPct val="95000"/>
        <a:buFont typeface="Wingdings"/>
        <a:buChar char="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40664" indent="-28575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2"/>
        </a:buClr>
        <a:buFont typeface="Wingdings 2"/>
        <a:buChar char="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61872" indent="-228600" algn="l" rtl="0" eaLnBrk="1" latinLnBrk="0" hangingPunct="1">
        <a:spcBef>
          <a:spcPct val="20000"/>
        </a:spcBef>
        <a:buClr>
          <a:schemeClr val="accent3"/>
        </a:buClr>
        <a:buFont typeface="Wingdings 3"/>
        <a:buChar char="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14813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99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01952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93976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:\foto-foto\gambar-bendera-indonesia.jpe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4800" y="5562600"/>
            <a:ext cx="8839200" cy="1562100"/>
          </a:xfrm>
          <a:prstGeom prst="rect">
            <a:avLst/>
          </a:prstGeom>
          <a:noFill/>
          <a:effectLst>
            <a:softEdge rad="635000"/>
          </a:effec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609600"/>
            <a:ext cx="7772400" cy="1447800"/>
          </a:xfrm>
        </p:spPr>
        <p:txBody>
          <a:bodyPr/>
          <a:lstStyle/>
          <a:p>
            <a:pPr algn="ctr"/>
            <a:r>
              <a:rPr lang="en-US" dirty="0" smtClean="0"/>
              <a:t>TATA BAHASA BAKU</a:t>
            </a:r>
            <a:br>
              <a:rPr lang="en-US" dirty="0" smtClean="0"/>
            </a:br>
            <a:r>
              <a:rPr lang="en-US" dirty="0" smtClean="0"/>
              <a:t>BAHASA INDONESIA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1676400" y="2057400"/>
            <a:ext cx="6400800" cy="1524000"/>
          </a:xfrm>
          <a:prstGeom prst="rect">
            <a:avLst/>
          </a:prstGeom>
        </p:spPr>
        <p:txBody>
          <a:bodyPr vert="horz" anchor="t">
            <a:noAutofit/>
          </a:bodyPr>
          <a:lstStyle/>
          <a:p>
            <a:pPr marL="0" marR="9144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all" spc="0" normalizeH="0" baseline="0" noProof="0" dirty="0" smtClean="0">
                <a:ln>
                  <a:noFill/>
                </a:ln>
                <a:solidFill>
                  <a:schemeClr val="tx2">
                    <a:satMod val="200000"/>
                  </a:schemeClr>
                </a:solidFill>
                <a:effectLst>
                  <a:reflection blurRad="12700" stA="34000" endA="740" endPos="53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en-US" sz="4000" b="1" i="0" u="none" strike="noStrike" kern="1200" cap="all" spc="0" normalizeH="0" baseline="0" noProof="0" dirty="0" smtClean="0">
                <a:ln>
                  <a:noFill/>
                </a:ln>
                <a:solidFill>
                  <a:schemeClr val="tx2">
                    <a:satMod val="200000"/>
                  </a:schemeClr>
                </a:solidFill>
                <a:effectLst>
                  <a:reflection blurRad="12700" stA="34000" endA="740" endPos="53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en-US" sz="4000" b="1" i="0" u="none" strike="noStrike" kern="1200" cap="all" spc="0" normalizeH="0" baseline="0" noProof="0" dirty="0" err="1" smtClean="0">
                <a:ln>
                  <a:noFill/>
                </a:ln>
                <a:solidFill>
                  <a:schemeClr val="tx2">
                    <a:satMod val="200000"/>
                  </a:schemeClr>
                </a:solidFill>
                <a:effectLst>
                  <a:reflection blurRad="12700" stA="34000" endA="740" endPos="53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pENDAHULUAN</a:t>
            </a:r>
            <a:endParaRPr kumimoji="0" lang="en-US" sz="4000" b="1" i="0" u="none" strike="noStrike" kern="1200" cap="all" spc="0" normalizeH="0" baseline="0" noProof="0" dirty="0">
              <a:ln>
                <a:noFill/>
              </a:ln>
              <a:solidFill>
                <a:schemeClr val="tx2">
                  <a:satMod val="200000"/>
                </a:schemeClr>
              </a:solidFill>
              <a:effectLst>
                <a:reflection blurRad="12700" stA="34000" endA="740" endPos="53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914400" y="4038600"/>
            <a:ext cx="6400800" cy="1524000"/>
          </a:xfrm>
          <a:prstGeom prst="rect">
            <a:avLst/>
          </a:prstGeom>
        </p:spPr>
        <p:txBody>
          <a:bodyPr vert="horz" anchor="t">
            <a:noAutofit/>
          </a:bodyPr>
          <a:lstStyle/>
          <a:p>
            <a:pPr marL="0" marR="9144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all" spc="0" normalizeH="0" baseline="0" noProof="0" dirty="0" smtClean="0">
                <a:ln>
                  <a:noFill/>
                </a:ln>
                <a:solidFill>
                  <a:schemeClr val="tx2">
                    <a:satMod val="200000"/>
                  </a:schemeClr>
                </a:solidFill>
                <a:effectLst>
                  <a:reflection blurRad="12700" stA="34000" endA="740" endPos="53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en-US" sz="4000" b="1" i="0" u="none" strike="noStrike" kern="1200" cap="all" spc="0" normalizeH="0" baseline="0" noProof="0" dirty="0" smtClean="0">
                <a:ln>
                  <a:noFill/>
                </a:ln>
                <a:solidFill>
                  <a:schemeClr val="tx2">
                    <a:satMod val="200000"/>
                  </a:schemeClr>
                </a:solidFill>
                <a:effectLst>
                  <a:reflection blurRad="12700" stA="34000" endA="740" endPos="53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</a:br>
            <a:endParaRPr kumimoji="0" lang="en-US" sz="4000" b="1" i="0" u="none" strike="noStrike" kern="1200" cap="all" spc="0" normalizeH="0" baseline="0" noProof="0" dirty="0">
              <a:ln>
                <a:noFill/>
              </a:ln>
              <a:solidFill>
                <a:schemeClr val="tx2">
                  <a:satMod val="200000"/>
                </a:schemeClr>
              </a:solidFill>
              <a:effectLst>
                <a:reflection blurRad="12700" stA="34000" endA="740" endPos="53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069547" y="3925431"/>
            <a:ext cx="5474253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dirty="0" err="1" smtClean="0">
                <a:latin typeface="Arial Black" pitchFamily="34" charset="0"/>
              </a:rPr>
              <a:t>Disusun</a:t>
            </a:r>
            <a:r>
              <a:rPr lang="en-US" sz="2800" b="1" dirty="0" smtClean="0">
                <a:latin typeface="Arial Black" pitchFamily="34" charset="0"/>
              </a:rPr>
              <a:t> </a:t>
            </a:r>
            <a:r>
              <a:rPr lang="en-US" sz="2800" b="1" dirty="0" err="1" smtClean="0">
                <a:latin typeface="Arial Black" pitchFamily="34" charset="0"/>
              </a:rPr>
              <a:t>Oleh</a:t>
            </a:r>
            <a:r>
              <a:rPr lang="en-US" sz="2800" b="1" dirty="0" smtClean="0">
                <a:latin typeface="Arial Black" pitchFamily="34" charset="0"/>
              </a:rPr>
              <a:t>:</a:t>
            </a:r>
          </a:p>
          <a:p>
            <a:pPr algn="ctr"/>
            <a:r>
              <a:rPr lang="en-US" sz="2800" b="1" dirty="0" err="1" smtClean="0">
                <a:latin typeface="Arial Black" pitchFamily="34" charset="0"/>
              </a:rPr>
              <a:t>Purwati</a:t>
            </a:r>
            <a:endParaRPr lang="en-US" sz="2800" b="1" dirty="0" smtClean="0">
              <a:latin typeface="Arial Black" pitchFamily="34" charset="0"/>
            </a:endParaRPr>
          </a:p>
          <a:p>
            <a:pPr algn="ctr"/>
            <a:r>
              <a:rPr lang="en-US" sz="2800" b="1" dirty="0" smtClean="0">
                <a:latin typeface="Arial Black" pitchFamily="34" charset="0"/>
              </a:rPr>
              <a:t>Ina </a:t>
            </a:r>
            <a:r>
              <a:rPr lang="en-US" sz="2800" b="1" dirty="0" err="1" smtClean="0">
                <a:latin typeface="Arial Black" pitchFamily="34" charset="0"/>
              </a:rPr>
              <a:t>Siti</a:t>
            </a:r>
            <a:r>
              <a:rPr lang="en-US" sz="2800" b="1" dirty="0" smtClean="0">
                <a:latin typeface="Arial Black" pitchFamily="34" charset="0"/>
              </a:rPr>
              <a:t> </a:t>
            </a:r>
            <a:r>
              <a:rPr lang="en-US" sz="2800" b="1" dirty="0" err="1" smtClean="0">
                <a:latin typeface="Arial Black" pitchFamily="34" charset="0"/>
              </a:rPr>
              <a:t>Hasanah</a:t>
            </a:r>
            <a:endParaRPr lang="en-US" sz="2800" b="1" dirty="0" smtClean="0">
              <a:latin typeface="Arial Black" pitchFamily="34" charset="0"/>
            </a:endParaRPr>
          </a:p>
          <a:p>
            <a:pPr algn="ctr"/>
            <a:r>
              <a:rPr lang="en-US" sz="2800" b="1" dirty="0" err="1" smtClean="0">
                <a:latin typeface="Arial Black" pitchFamily="34" charset="0"/>
              </a:rPr>
              <a:t>Riska</a:t>
            </a:r>
            <a:r>
              <a:rPr lang="en-US" sz="2800" b="1" dirty="0" smtClean="0">
                <a:latin typeface="Arial Black" pitchFamily="34" charset="0"/>
              </a:rPr>
              <a:t> </a:t>
            </a:r>
            <a:r>
              <a:rPr lang="en-US" sz="2800" b="1" dirty="0" err="1" smtClean="0">
                <a:latin typeface="Arial Black" pitchFamily="34" charset="0"/>
              </a:rPr>
              <a:t>Siti</a:t>
            </a:r>
            <a:r>
              <a:rPr lang="en-US" sz="2800" b="1" dirty="0" smtClean="0">
                <a:latin typeface="Arial Black" pitchFamily="34" charset="0"/>
              </a:rPr>
              <a:t> </a:t>
            </a:r>
            <a:r>
              <a:rPr lang="en-US" sz="2800" b="1" dirty="0" err="1" smtClean="0">
                <a:latin typeface="Arial Black" pitchFamily="34" charset="0"/>
              </a:rPr>
              <a:t>Fauziyyah</a:t>
            </a:r>
            <a:endParaRPr lang="en-US" sz="2800" b="1" dirty="0" smtClean="0">
              <a:latin typeface="Arial Black" pitchFamily="34" charset="0"/>
            </a:endParaRPr>
          </a:p>
          <a:p>
            <a:pPr algn="ctr"/>
            <a:r>
              <a:rPr lang="en-US" sz="2800" b="1" dirty="0" err="1" smtClean="0">
                <a:latin typeface="Arial Black" pitchFamily="34" charset="0"/>
              </a:rPr>
              <a:t>Ridha</a:t>
            </a:r>
            <a:r>
              <a:rPr lang="en-US" sz="2800" b="1" dirty="0" smtClean="0">
                <a:latin typeface="Arial Black" pitchFamily="34" charset="0"/>
              </a:rPr>
              <a:t> </a:t>
            </a:r>
            <a:r>
              <a:rPr lang="en-US" sz="2800" b="1" dirty="0" err="1" smtClean="0">
                <a:latin typeface="Arial Black" pitchFamily="34" charset="0"/>
              </a:rPr>
              <a:t>Nur</a:t>
            </a:r>
            <a:r>
              <a:rPr lang="en-US" sz="2800" b="1" dirty="0" smtClean="0">
                <a:latin typeface="Arial Black" pitchFamily="34" charset="0"/>
              </a:rPr>
              <a:t> </a:t>
            </a:r>
            <a:r>
              <a:rPr lang="en-US" sz="2800" b="1" dirty="0" err="1" smtClean="0">
                <a:latin typeface="Arial Black" pitchFamily="34" charset="0"/>
              </a:rPr>
              <a:t>Mujahidiyah</a:t>
            </a:r>
            <a:endParaRPr lang="en-US" sz="2800" b="1" dirty="0" smtClean="0">
              <a:latin typeface="Arial Black" pitchFamily="34" charset="0"/>
            </a:endParaRPr>
          </a:p>
        </p:txBody>
      </p:sp>
      <p:pic>
        <p:nvPicPr>
          <p:cNvPr id="8" name="Picture 7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1000" y="304800"/>
            <a:ext cx="19050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635000"/>
          </a:effectLst>
        </p:spPr>
      </p:pic>
      <p:sp>
        <p:nvSpPr>
          <p:cNvPr id="9" name="Rectangle 8"/>
          <p:cNvSpPr/>
          <p:nvPr/>
        </p:nvSpPr>
        <p:spPr>
          <a:xfrm>
            <a:off x="304800" y="3581400"/>
            <a:ext cx="8839200" cy="762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304800" y="2667000"/>
            <a:ext cx="8839200" cy="762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086600" y="304800"/>
            <a:ext cx="19050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635000"/>
          </a:effectLst>
        </p:spPr>
      </p:pic>
    </p:spTree>
  </p:cSld>
  <p:clrMapOvr>
    <a:masterClrMapping/>
  </p:clrMapOvr>
  <p:transition spd="slow">
    <p:newsflash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914400" y="1219200"/>
            <a:ext cx="7772400" cy="2514600"/>
          </a:xfrm>
          <a:prstGeom prst="rect">
            <a:avLst/>
          </a:prstGeom>
        </p:spPr>
        <p:txBody>
          <a:bodyPr vert="horz" anchor="t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1" i="0" u="none" strike="noStrike" kern="1200" cap="none" spc="-100" normalizeH="0" baseline="0" noProof="0" dirty="0" err="1" smtClean="0">
                <a:ln>
                  <a:noFill/>
                </a:ln>
                <a:solidFill>
                  <a:schemeClr val="tx2">
                    <a:satMod val="200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Kedudukan</a:t>
            </a:r>
            <a:endParaRPr lang="en-US" sz="6000" b="1" spc="-100" dirty="0" smtClean="0">
              <a:solidFill>
                <a:schemeClr val="tx2">
                  <a:satMod val="200000"/>
                </a:schemeClr>
              </a:solidFill>
              <a:latin typeface="+mj-lt"/>
              <a:ea typeface="+mj-ea"/>
              <a:cs typeface="+mj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1" i="0" u="none" strike="noStrike" kern="1200" cap="none" spc="-100" normalizeH="0" baseline="0" noProof="0" dirty="0" err="1" smtClean="0">
                <a:ln>
                  <a:noFill/>
                </a:ln>
                <a:solidFill>
                  <a:schemeClr val="tx2">
                    <a:satMod val="200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Bahasa</a:t>
            </a:r>
            <a:r>
              <a:rPr kumimoji="0" lang="en-US" sz="6000" b="1" i="0" u="none" strike="noStrike" kern="1200" cap="none" spc="-100" normalizeH="0" baseline="0" noProof="0" dirty="0" smtClean="0">
                <a:ln>
                  <a:noFill/>
                </a:ln>
                <a:solidFill>
                  <a:schemeClr val="tx2">
                    <a:satMod val="200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Indonesia</a:t>
            </a:r>
            <a:endParaRPr kumimoji="0" lang="en-US" sz="6000" b="1" i="0" u="none" strike="noStrike" kern="1200" cap="none" spc="-100" normalizeH="0" baseline="0" noProof="0" dirty="0">
              <a:ln>
                <a:noFill/>
              </a:ln>
              <a:solidFill>
                <a:schemeClr val="tx2">
                  <a:satMod val="200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/>
          <a:srcRect l="24597" t="23077" r="24451" b="14285"/>
          <a:stretch>
            <a:fillRect/>
          </a:stretch>
        </p:blipFill>
        <p:spPr bwMode="auto">
          <a:xfrm>
            <a:off x="381000" y="4411717"/>
            <a:ext cx="8763000" cy="2446283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slow">
    <p:push dir="d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457200"/>
            <a:ext cx="7772400" cy="5898360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en-US" b="1" dirty="0" smtClean="0">
                <a:latin typeface="Arial Black" pitchFamily="34" charset="0"/>
              </a:rPr>
              <a:t>	</a:t>
            </a:r>
            <a:r>
              <a:rPr lang="en-US" b="1" dirty="0" err="1" smtClean="0">
                <a:solidFill>
                  <a:srgbClr val="FFFF00"/>
                </a:solidFill>
                <a:latin typeface="Arial Black" pitchFamily="34" charset="0"/>
              </a:rPr>
              <a:t>Bahasa</a:t>
            </a:r>
            <a:r>
              <a:rPr lang="en-US" b="1" dirty="0" smtClean="0">
                <a:solidFill>
                  <a:srgbClr val="FFFF00"/>
                </a:solidFill>
                <a:latin typeface="Arial Black" pitchFamily="34" charset="0"/>
              </a:rPr>
              <a:t> Indonesia </a:t>
            </a:r>
            <a:r>
              <a:rPr lang="en-US" b="1" dirty="0" err="1" smtClean="0">
                <a:solidFill>
                  <a:srgbClr val="FFFF00"/>
                </a:solidFill>
                <a:latin typeface="Arial Black" pitchFamily="34" charset="0"/>
              </a:rPr>
              <a:t>tercantum</a:t>
            </a:r>
            <a:r>
              <a:rPr lang="en-US" b="1" dirty="0" smtClean="0">
                <a:solidFill>
                  <a:srgbClr val="FFFF00"/>
                </a:solidFill>
                <a:latin typeface="Arial Black" pitchFamily="34" charset="0"/>
              </a:rPr>
              <a:t> </a:t>
            </a:r>
            <a:r>
              <a:rPr lang="en-US" b="1" dirty="0" err="1" smtClean="0">
                <a:solidFill>
                  <a:srgbClr val="FFFF00"/>
                </a:solidFill>
                <a:latin typeface="Arial Black" pitchFamily="34" charset="0"/>
              </a:rPr>
              <a:t>dalam</a:t>
            </a:r>
            <a:r>
              <a:rPr lang="en-US" b="1" dirty="0" smtClean="0">
                <a:solidFill>
                  <a:srgbClr val="FFFF00"/>
                </a:solidFill>
                <a:latin typeface="Arial Black" pitchFamily="34" charset="0"/>
              </a:rPr>
              <a:t> </a:t>
            </a:r>
            <a:r>
              <a:rPr lang="en-US" b="1" dirty="0" err="1" smtClean="0">
                <a:solidFill>
                  <a:srgbClr val="FFFF00"/>
                </a:solidFill>
                <a:latin typeface="Arial Black" pitchFamily="34" charset="0"/>
              </a:rPr>
              <a:t>ikrar</a:t>
            </a:r>
            <a:r>
              <a:rPr lang="en-US" b="1" dirty="0" smtClean="0">
                <a:solidFill>
                  <a:srgbClr val="FFFF00"/>
                </a:solidFill>
                <a:latin typeface="Arial Black" pitchFamily="34" charset="0"/>
              </a:rPr>
              <a:t>  ke-3 </a:t>
            </a:r>
            <a:r>
              <a:rPr lang="en-US" b="1" dirty="0" err="1" smtClean="0">
                <a:solidFill>
                  <a:srgbClr val="FFFF00"/>
                </a:solidFill>
                <a:latin typeface="Arial Black" pitchFamily="34" charset="0"/>
              </a:rPr>
              <a:t>Sumpah</a:t>
            </a:r>
            <a:r>
              <a:rPr lang="en-US" b="1" dirty="0" smtClean="0">
                <a:solidFill>
                  <a:srgbClr val="FFFF00"/>
                </a:solidFill>
                <a:latin typeface="Arial Black" pitchFamily="34" charset="0"/>
              </a:rPr>
              <a:t> </a:t>
            </a:r>
            <a:r>
              <a:rPr lang="en-US" b="1" dirty="0" err="1" smtClean="0">
                <a:solidFill>
                  <a:srgbClr val="FFFF00"/>
                </a:solidFill>
                <a:latin typeface="Arial Black" pitchFamily="34" charset="0"/>
              </a:rPr>
              <a:t>Pemuda</a:t>
            </a:r>
            <a:r>
              <a:rPr lang="en-US" b="1" dirty="0" smtClean="0">
                <a:solidFill>
                  <a:srgbClr val="FFFF00"/>
                </a:solidFill>
                <a:latin typeface="Arial Black" pitchFamily="34" charset="0"/>
              </a:rPr>
              <a:t> 1928 </a:t>
            </a:r>
            <a:r>
              <a:rPr lang="en-US" b="1" dirty="0" err="1" smtClean="0">
                <a:solidFill>
                  <a:srgbClr val="FFFF00"/>
                </a:solidFill>
                <a:latin typeface="Arial Black" pitchFamily="34" charset="0"/>
              </a:rPr>
              <a:t>dan</a:t>
            </a:r>
            <a:r>
              <a:rPr lang="en-US" b="1" dirty="0" smtClean="0">
                <a:solidFill>
                  <a:srgbClr val="FFFF00"/>
                </a:solidFill>
                <a:latin typeface="Arial Black" pitchFamily="34" charset="0"/>
              </a:rPr>
              <a:t> UUD 1945.</a:t>
            </a:r>
          </a:p>
          <a:p>
            <a:pPr>
              <a:buNone/>
            </a:pPr>
            <a:endParaRPr lang="en-US" b="1" dirty="0" smtClean="0">
              <a:latin typeface="Arial Black" pitchFamily="34" charset="0"/>
            </a:endParaRPr>
          </a:p>
          <a:p>
            <a:pPr>
              <a:buNone/>
            </a:pPr>
            <a:r>
              <a:rPr lang="en-US" b="1" dirty="0" smtClean="0">
                <a:latin typeface="Arial Black" pitchFamily="34" charset="0"/>
              </a:rPr>
              <a:t>	</a:t>
            </a:r>
            <a:r>
              <a:rPr lang="en-US" b="1" dirty="0" err="1" smtClean="0">
                <a:latin typeface="Arial Black" pitchFamily="34" charset="0"/>
              </a:rPr>
              <a:t>Patokan</a:t>
            </a:r>
            <a:r>
              <a:rPr lang="en-US" b="1" dirty="0" smtClean="0">
                <a:latin typeface="Arial Black" pitchFamily="34" charset="0"/>
              </a:rPr>
              <a:t> yang </a:t>
            </a:r>
            <a:r>
              <a:rPr lang="en-US" b="1" dirty="0" err="1" smtClean="0">
                <a:latin typeface="Arial Black" pitchFamily="34" charset="0"/>
              </a:rPr>
              <a:t>mendasari</a:t>
            </a:r>
            <a:r>
              <a:rPr lang="en-US" b="1" dirty="0" smtClean="0">
                <a:latin typeface="Arial Black" pitchFamily="34" charset="0"/>
              </a:rPr>
              <a:t> </a:t>
            </a:r>
            <a:r>
              <a:rPr lang="en-US" b="1" dirty="0" err="1" smtClean="0">
                <a:latin typeface="Arial Black" pitchFamily="34" charset="0"/>
              </a:rPr>
              <a:t>pentingnya</a:t>
            </a:r>
            <a:r>
              <a:rPr lang="en-US" b="1" dirty="0" smtClean="0">
                <a:latin typeface="Arial Black" pitchFamily="34" charset="0"/>
              </a:rPr>
              <a:t> </a:t>
            </a:r>
            <a:r>
              <a:rPr lang="en-US" b="1" dirty="0" err="1" smtClean="0">
                <a:latin typeface="Arial Black" pitchFamily="34" charset="0"/>
              </a:rPr>
              <a:t>suatu</a:t>
            </a:r>
            <a:r>
              <a:rPr lang="en-US" b="1" dirty="0" smtClean="0">
                <a:latin typeface="Arial Black" pitchFamily="34" charset="0"/>
              </a:rPr>
              <a:t> </a:t>
            </a:r>
            <a:r>
              <a:rPr lang="en-US" b="1" dirty="0" err="1" smtClean="0">
                <a:latin typeface="Arial Black" pitchFamily="34" charset="0"/>
              </a:rPr>
              <a:t>bahasa</a:t>
            </a:r>
            <a:r>
              <a:rPr lang="en-US" b="1" dirty="0" smtClean="0">
                <a:latin typeface="Arial Black" pitchFamily="34" charset="0"/>
              </a:rPr>
              <a:t>:</a:t>
            </a:r>
          </a:p>
          <a:p>
            <a:pPr marL="582930" indent="-514350">
              <a:buNone/>
            </a:pPr>
            <a:r>
              <a:rPr lang="en-US" b="1" dirty="0" smtClean="0">
                <a:solidFill>
                  <a:schemeClr val="tx2">
                    <a:lumMod val="50000"/>
                  </a:schemeClr>
                </a:solidFill>
                <a:latin typeface="Arial Black" pitchFamily="34" charset="0"/>
              </a:rPr>
              <a:t>1. </a:t>
            </a:r>
            <a:r>
              <a:rPr lang="en-US" b="1" dirty="0" err="1" smtClean="0">
                <a:solidFill>
                  <a:schemeClr val="tx2">
                    <a:lumMod val="50000"/>
                  </a:schemeClr>
                </a:solidFill>
                <a:latin typeface="Arial Black" pitchFamily="34" charset="0"/>
              </a:rPr>
              <a:t>Jumlah</a:t>
            </a:r>
            <a:r>
              <a:rPr lang="en-US" b="1" dirty="0" smtClean="0">
                <a:solidFill>
                  <a:schemeClr val="tx2">
                    <a:lumMod val="50000"/>
                  </a:schemeClr>
                </a:solidFill>
                <a:latin typeface="Arial Black" pitchFamily="34" charset="0"/>
              </a:rPr>
              <a:t> </a:t>
            </a:r>
            <a:r>
              <a:rPr lang="en-US" b="1" dirty="0" err="1" smtClean="0">
                <a:solidFill>
                  <a:schemeClr val="tx2">
                    <a:lumMod val="50000"/>
                  </a:schemeClr>
                </a:solidFill>
                <a:latin typeface="Arial Black" pitchFamily="34" charset="0"/>
              </a:rPr>
              <a:t>penutur</a:t>
            </a:r>
            <a:endParaRPr lang="en-US" b="1" dirty="0" smtClean="0">
              <a:solidFill>
                <a:schemeClr val="tx2">
                  <a:lumMod val="50000"/>
                </a:schemeClr>
              </a:solidFill>
              <a:latin typeface="Arial Black" pitchFamily="34" charset="0"/>
            </a:endParaRPr>
          </a:p>
          <a:p>
            <a:pPr marL="582930" indent="-514350">
              <a:buNone/>
            </a:pPr>
            <a:r>
              <a:rPr lang="en-US" b="1" dirty="0" smtClean="0">
                <a:latin typeface="Arial Black" pitchFamily="34" charset="0"/>
              </a:rPr>
              <a:t>	</a:t>
            </a:r>
            <a:r>
              <a:rPr lang="en-US" b="1" dirty="0" err="1" smtClean="0">
                <a:latin typeface="Arial Black" pitchFamily="34" charset="0"/>
              </a:rPr>
              <a:t>Bahasa</a:t>
            </a:r>
            <a:r>
              <a:rPr lang="en-US" b="1" dirty="0" smtClean="0">
                <a:latin typeface="Arial Black" pitchFamily="34" charset="0"/>
              </a:rPr>
              <a:t> Indonesia yang </a:t>
            </a:r>
            <a:r>
              <a:rPr lang="en-US" b="1" dirty="0" err="1" smtClean="0">
                <a:latin typeface="Arial Black" pitchFamily="34" charset="0"/>
              </a:rPr>
              <a:t>digunakan</a:t>
            </a:r>
            <a:r>
              <a:rPr lang="en-US" b="1" dirty="0" smtClean="0">
                <a:latin typeface="Arial Black" pitchFamily="34" charset="0"/>
              </a:rPr>
              <a:t> </a:t>
            </a:r>
            <a:r>
              <a:rPr lang="en-US" b="1" dirty="0" err="1" smtClean="0">
                <a:latin typeface="Arial Black" pitchFamily="34" charset="0"/>
              </a:rPr>
              <a:t>sebagai</a:t>
            </a:r>
            <a:r>
              <a:rPr lang="en-US" b="1" dirty="0" smtClean="0">
                <a:latin typeface="Arial Black" pitchFamily="34" charset="0"/>
              </a:rPr>
              <a:t> </a:t>
            </a:r>
            <a:r>
              <a:rPr lang="en-US" b="1" dirty="0" err="1" smtClean="0">
                <a:latin typeface="Arial Black" pitchFamily="34" charset="0"/>
              </a:rPr>
              <a:t>bahasa</a:t>
            </a:r>
            <a:r>
              <a:rPr lang="en-US" b="1" dirty="0" smtClean="0">
                <a:latin typeface="Arial Black" pitchFamily="34" charset="0"/>
              </a:rPr>
              <a:t> </a:t>
            </a:r>
            <a:r>
              <a:rPr lang="en-US" b="1" dirty="0" err="1" smtClean="0">
                <a:latin typeface="Arial Black" pitchFamily="34" charset="0"/>
              </a:rPr>
              <a:t>pertama</a:t>
            </a:r>
            <a:r>
              <a:rPr lang="en-US" b="1" dirty="0" smtClean="0">
                <a:latin typeface="Arial Black" pitchFamily="34" charset="0"/>
              </a:rPr>
              <a:t> </a:t>
            </a:r>
            <a:r>
              <a:rPr lang="en-US" b="1" dirty="0" err="1" smtClean="0">
                <a:latin typeface="Arial Black" pitchFamily="34" charset="0"/>
              </a:rPr>
              <a:t>atau</a:t>
            </a:r>
            <a:r>
              <a:rPr lang="en-US" b="1" dirty="0" smtClean="0">
                <a:latin typeface="Arial Black" pitchFamily="34" charset="0"/>
              </a:rPr>
              <a:t> </a:t>
            </a:r>
            <a:r>
              <a:rPr lang="en-US" b="1" dirty="0" err="1" smtClean="0">
                <a:latin typeface="Arial Black" pitchFamily="34" charset="0"/>
              </a:rPr>
              <a:t>ke</a:t>
            </a:r>
            <a:r>
              <a:rPr lang="en-US" b="1" dirty="0" smtClean="0">
                <a:latin typeface="Arial Black" pitchFamily="34" charset="0"/>
              </a:rPr>
              <a:t> </a:t>
            </a:r>
            <a:r>
              <a:rPr lang="en-US" b="1" dirty="0" err="1" smtClean="0">
                <a:latin typeface="Arial Black" pitchFamily="34" charset="0"/>
              </a:rPr>
              <a:t>dua</a:t>
            </a:r>
            <a:r>
              <a:rPr lang="en-US" b="1" dirty="0" smtClean="0">
                <a:latin typeface="Arial Black" pitchFamily="34" charset="0"/>
              </a:rPr>
              <a:t> (</a:t>
            </a:r>
            <a:r>
              <a:rPr lang="en-US" b="1" dirty="0" err="1" smtClean="0">
                <a:latin typeface="Arial Black" pitchFamily="34" charset="0"/>
              </a:rPr>
              <a:t>dwibahasawan</a:t>
            </a:r>
            <a:r>
              <a:rPr lang="en-US" b="1" dirty="0" smtClean="0">
                <a:latin typeface="Arial Black" pitchFamily="34" charset="0"/>
              </a:rPr>
              <a:t>) </a:t>
            </a:r>
            <a:r>
              <a:rPr lang="en-US" b="1" dirty="0" err="1" smtClean="0">
                <a:latin typeface="Arial Black" pitchFamily="34" charset="0"/>
              </a:rPr>
              <a:t>menduduki</a:t>
            </a:r>
            <a:r>
              <a:rPr lang="en-US" b="1" dirty="0" smtClean="0">
                <a:latin typeface="Arial Black" pitchFamily="34" charset="0"/>
              </a:rPr>
              <a:t> </a:t>
            </a:r>
            <a:r>
              <a:rPr lang="en-US" b="1" dirty="0" err="1" smtClean="0">
                <a:latin typeface="Arial Black" pitchFamily="34" charset="0"/>
              </a:rPr>
              <a:t>peringkat</a:t>
            </a:r>
            <a:r>
              <a:rPr lang="en-US" b="1" dirty="0" smtClean="0">
                <a:latin typeface="Arial Black" pitchFamily="34" charset="0"/>
              </a:rPr>
              <a:t> </a:t>
            </a:r>
            <a:r>
              <a:rPr lang="en-US" b="1" dirty="0" err="1" smtClean="0">
                <a:latin typeface="Arial Black" pitchFamily="34" charset="0"/>
              </a:rPr>
              <a:t>pertama</a:t>
            </a:r>
            <a:endParaRPr lang="en-US" b="1" dirty="0" smtClean="0">
              <a:latin typeface="Arial Black" pitchFamily="34" charset="0"/>
            </a:endParaRPr>
          </a:p>
          <a:p>
            <a:pPr marL="582930" indent="-514350">
              <a:buNone/>
            </a:pPr>
            <a:endParaRPr lang="en-US" dirty="0" smtClean="0"/>
          </a:p>
          <a:p>
            <a:pPr marL="582930" indent="-514350">
              <a:buNone/>
            </a:pPr>
            <a:endParaRPr lang="en-US" dirty="0" smtClean="0"/>
          </a:p>
        </p:txBody>
      </p:sp>
      <p:pic>
        <p:nvPicPr>
          <p:cNvPr id="5" name="Picture 4" descr="C:\foto-foto\gambar-bendera-indonesia.jpe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400" y="1447800"/>
            <a:ext cx="9525000" cy="1295400"/>
          </a:xfrm>
          <a:prstGeom prst="rect">
            <a:avLst/>
          </a:prstGeom>
          <a:noFill/>
          <a:effectLst>
            <a:softEdge rad="635000"/>
          </a:effectLst>
        </p:spPr>
      </p:pic>
      <p:pic>
        <p:nvPicPr>
          <p:cNvPr id="6" name="Picture 5" descr="C:\foto-foto\gambar-bendera-indonesia.jpe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1000" y="-228600"/>
            <a:ext cx="9525000" cy="1295400"/>
          </a:xfrm>
          <a:prstGeom prst="rect">
            <a:avLst/>
          </a:prstGeom>
          <a:noFill/>
          <a:effectLst>
            <a:softEdge rad="635000"/>
          </a:effectLst>
        </p:spPr>
      </p:pic>
    </p:spTree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685800"/>
            <a:ext cx="7772400" cy="5669760"/>
          </a:xfrm>
        </p:spPr>
        <p:txBody>
          <a:bodyPr>
            <a:normAutofit fontScale="92500" lnSpcReduction="20000"/>
          </a:bodyPr>
          <a:lstStyle/>
          <a:p>
            <a:pPr marL="582930" indent="-514350">
              <a:buNone/>
            </a:pPr>
            <a:r>
              <a:rPr lang="en-US" b="1" dirty="0" smtClean="0">
                <a:solidFill>
                  <a:schemeClr val="tx2">
                    <a:lumMod val="50000"/>
                  </a:schemeClr>
                </a:solidFill>
                <a:latin typeface="Arial Black" pitchFamily="34" charset="0"/>
              </a:rPr>
              <a:t>2. </a:t>
            </a:r>
            <a:r>
              <a:rPr lang="en-US" b="1" dirty="0" err="1" smtClean="0">
                <a:solidFill>
                  <a:schemeClr val="tx2">
                    <a:lumMod val="50000"/>
                  </a:schemeClr>
                </a:solidFill>
                <a:latin typeface="Arial Black" pitchFamily="34" charset="0"/>
              </a:rPr>
              <a:t>Luas</a:t>
            </a:r>
            <a:r>
              <a:rPr lang="en-US" b="1" dirty="0" smtClean="0">
                <a:solidFill>
                  <a:schemeClr val="tx2">
                    <a:lumMod val="50000"/>
                  </a:schemeClr>
                </a:solidFill>
                <a:latin typeface="Arial Black" pitchFamily="34" charset="0"/>
              </a:rPr>
              <a:t> </a:t>
            </a:r>
            <a:r>
              <a:rPr lang="en-US" b="1" dirty="0" err="1" smtClean="0">
                <a:solidFill>
                  <a:schemeClr val="tx2">
                    <a:lumMod val="50000"/>
                  </a:schemeClr>
                </a:solidFill>
                <a:latin typeface="Arial Black" pitchFamily="34" charset="0"/>
              </a:rPr>
              <a:t>penyebaran</a:t>
            </a:r>
            <a:endParaRPr lang="en-US" b="1" dirty="0" smtClean="0">
              <a:solidFill>
                <a:schemeClr val="tx2">
                  <a:lumMod val="50000"/>
                </a:schemeClr>
              </a:solidFill>
              <a:latin typeface="Arial Black" pitchFamily="34" charset="0"/>
            </a:endParaRPr>
          </a:p>
          <a:p>
            <a:pPr marL="582930" indent="-514350">
              <a:buNone/>
            </a:pPr>
            <a:r>
              <a:rPr lang="en-US" b="1" dirty="0" smtClean="0">
                <a:latin typeface="Arial Black" pitchFamily="34" charset="0"/>
              </a:rPr>
              <a:t>	</a:t>
            </a:r>
            <a:r>
              <a:rPr lang="en-US" b="1" dirty="0" err="1" smtClean="0">
                <a:latin typeface="Arial Black" pitchFamily="34" charset="0"/>
              </a:rPr>
              <a:t>Bahasa</a:t>
            </a:r>
            <a:r>
              <a:rPr lang="en-US" b="1" dirty="0" smtClean="0">
                <a:latin typeface="Arial Black" pitchFamily="34" charset="0"/>
              </a:rPr>
              <a:t> Indonesia </a:t>
            </a:r>
            <a:r>
              <a:rPr lang="en-US" b="1" dirty="0" err="1" smtClean="0">
                <a:latin typeface="Arial Black" pitchFamily="34" charset="0"/>
              </a:rPr>
              <a:t>digunakan</a:t>
            </a:r>
            <a:r>
              <a:rPr lang="en-US" b="1" dirty="0" smtClean="0">
                <a:latin typeface="Arial Black" pitchFamily="34" charset="0"/>
              </a:rPr>
              <a:t> </a:t>
            </a:r>
            <a:r>
              <a:rPr lang="en-US" b="1" dirty="0" err="1" smtClean="0">
                <a:latin typeface="Arial Black" pitchFamily="34" charset="0"/>
              </a:rPr>
              <a:t>sebagai</a:t>
            </a:r>
            <a:r>
              <a:rPr lang="en-US" b="1" dirty="0" smtClean="0">
                <a:latin typeface="Arial Black" pitchFamily="34" charset="0"/>
              </a:rPr>
              <a:t> </a:t>
            </a:r>
            <a:r>
              <a:rPr lang="en-US" b="1" dirty="0" err="1" smtClean="0">
                <a:latin typeface="Arial Black" pitchFamily="34" charset="0"/>
              </a:rPr>
              <a:t>bahasa</a:t>
            </a:r>
            <a:r>
              <a:rPr lang="en-US" b="1" dirty="0" smtClean="0">
                <a:latin typeface="Arial Black" pitchFamily="34" charset="0"/>
              </a:rPr>
              <a:t> </a:t>
            </a:r>
            <a:r>
              <a:rPr lang="en-US" b="1" dirty="0" err="1" smtClean="0">
                <a:latin typeface="Arial Black" pitchFamily="34" charset="0"/>
              </a:rPr>
              <a:t>setempat</a:t>
            </a:r>
            <a:r>
              <a:rPr lang="en-US" b="1" dirty="0" smtClean="0">
                <a:latin typeface="Arial Black" pitchFamily="34" charset="0"/>
              </a:rPr>
              <a:t>, </a:t>
            </a:r>
            <a:r>
              <a:rPr lang="en-US" b="1" dirty="0" err="1" smtClean="0">
                <a:latin typeface="Arial Black" pitchFamily="34" charset="0"/>
              </a:rPr>
              <a:t>bahasa</a:t>
            </a:r>
            <a:r>
              <a:rPr lang="en-US" b="1" dirty="0" smtClean="0">
                <a:latin typeface="Arial Black" pitchFamily="34" charset="0"/>
              </a:rPr>
              <a:t> </a:t>
            </a:r>
            <a:r>
              <a:rPr lang="en-US" b="1" dirty="0" err="1" smtClean="0">
                <a:latin typeface="Arial Black" pitchFamily="34" charset="0"/>
              </a:rPr>
              <a:t>ke</a:t>
            </a:r>
            <a:r>
              <a:rPr lang="en-US" b="1" dirty="0" smtClean="0">
                <a:latin typeface="Arial Black" pitchFamily="34" charset="0"/>
              </a:rPr>
              <a:t> </a:t>
            </a:r>
            <a:r>
              <a:rPr lang="en-US" b="1" dirty="0" err="1" smtClean="0">
                <a:latin typeface="Arial Black" pitchFamily="34" charset="0"/>
              </a:rPr>
              <a:t>dua</a:t>
            </a:r>
            <a:r>
              <a:rPr lang="en-US" b="1" dirty="0" smtClean="0">
                <a:latin typeface="Arial Black" pitchFamily="34" charset="0"/>
              </a:rPr>
              <a:t>, </a:t>
            </a:r>
            <a:r>
              <a:rPr lang="en-US" b="1" dirty="0" err="1" smtClean="0">
                <a:latin typeface="Arial Black" pitchFamily="34" charset="0"/>
              </a:rPr>
              <a:t>dan</a:t>
            </a:r>
            <a:r>
              <a:rPr lang="en-US" b="1" dirty="0" smtClean="0">
                <a:latin typeface="Arial Black" pitchFamily="34" charset="0"/>
              </a:rPr>
              <a:t> </a:t>
            </a:r>
            <a:r>
              <a:rPr lang="en-US" b="1" dirty="0" err="1" smtClean="0">
                <a:latin typeface="Arial Black" pitchFamily="34" charset="0"/>
              </a:rPr>
              <a:t>bahasa</a:t>
            </a:r>
            <a:r>
              <a:rPr lang="en-US" b="1" dirty="0" smtClean="0">
                <a:latin typeface="Arial Black" pitchFamily="34" charset="0"/>
              </a:rPr>
              <a:t> </a:t>
            </a:r>
            <a:r>
              <a:rPr lang="en-US" b="1" dirty="0" err="1" smtClean="0">
                <a:latin typeface="Arial Black" pitchFamily="34" charset="0"/>
              </a:rPr>
              <a:t>asing</a:t>
            </a:r>
            <a:r>
              <a:rPr lang="en-US" b="1" dirty="0" smtClean="0">
                <a:latin typeface="Arial Black" pitchFamily="34" charset="0"/>
              </a:rPr>
              <a:t> </a:t>
            </a:r>
            <a:r>
              <a:rPr lang="en-US" b="1" dirty="0" err="1" smtClean="0">
                <a:latin typeface="Arial Black" pitchFamily="34" charset="0"/>
              </a:rPr>
              <a:t>di</a:t>
            </a:r>
            <a:r>
              <a:rPr lang="en-US" b="1" dirty="0" smtClean="0">
                <a:latin typeface="Arial Black" pitchFamily="34" charset="0"/>
              </a:rPr>
              <a:t> </a:t>
            </a:r>
            <a:r>
              <a:rPr lang="en-US" b="1" dirty="0" err="1" smtClean="0">
                <a:latin typeface="Arial Black" pitchFamily="34" charset="0"/>
              </a:rPr>
              <a:t>berbagai</a:t>
            </a:r>
            <a:r>
              <a:rPr lang="en-US" b="1" dirty="0" smtClean="0">
                <a:latin typeface="Arial Black" pitchFamily="34" charset="0"/>
              </a:rPr>
              <a:t> </a:t>
            </a:r>
            <a:r>
              <a:rPr lang="en-US" b="1" dirty="0" err="1" smtClean="0">
                <a:latin typeface="Arial Black" pitchFamily="34" charset="0"/>
              </a:rPr>
              <a:t>tempat</a:t>
            </a:r>
            <a:r>
              <a:rPr lang="en-US" b="1" dirty="0" smtClean="0">
                <a:latin typeface="Arial Black" pitchFamily="34" charset="0"/>
              </a:rPr>
              <a:t>.</a:t>
            </a:r>
          </a:p>
          <a:p>
            <a:pPr marL="582930" indent="-514350">
              <a:buNone/>
            </a:pPr>
            <a:endParaRPr lang="en-US" b="1" dirty="0" smtClean="0">
              <a:latin typeface="Arial Black" pitchFamily="34" charset="0"/>
            </a:endParaRPr>
          </a:p>
          <a:p>
            <a:pPr marL="582930" indent="-514350">
              <a:buNone/>
            </a:pPr>
            <a:r>
              <a:rPr lang="en-US" b="1" dirty="0" smtClean="0">
                <a:solidFill>
                  <a:schemeClr val="tx2">
                    <a:lumMod val="50000"/>
                  </a:schemeClr>
                </a:solidFill>
                <a:latin typeface="Arial Black" pitchFamily="34" charset="0"/>
              </a:rPr>
              <a:t>3. </a:t>
            </a:r>
            <a:r>
              <a:rPr lang="en-US" b="1" dirty="0" err="1" smtClean="0">
                <a:solidFill>
                  <a:schemeClr val="tx2">
                    <a:lumMod val="50000"/>
                  </a:schemeClr>
                </a:solidFill>
                <a:latin typeface="Arial Black" pitchFamily="34" charset="0"/>
              </a:rPr>
              <a:t>Peranan</a:t>
            </a:r>
            <a:r>
              <a:rPr lang="en-US" b="1" dirty="0" smtClean="0">
                <a:solidFill>
                  <a:schemeClr val="tx2">
                    <a:lumMod val="50000"/>
                  </a:schemeClr>
                </a:solidFill>
                <a:latin typeface="Arial Black" pitchFamily="34" charset="0"/>
              </a:rPr>
              <a:t> </a:t>
            </a:r>
            <a:r>
              <a:rPr lang="en-US" b="1" dirty="0" err="1" smtClean="0">
                <a:solidFill>
                  <a:schemeClr val="tx2">
                    <a:lumMod val="50000"/>
                  </a:schemeClr>
                </a:solidFill>
                <a:latin typeface="Arial Black" pitchFamily="34" charset="0"/>
              </a:rPr>
              <a:t>sebagai</a:t>
            </a:r>
            <a:r>
              <a:rPr lang="en-US" b="1" dirty="0" smtClean="0">
                <a:solidFill>
                  <a:schemeClr val="tx2">
                    <a:lumMod val="50000"/>
                  </a:schemeClr>
                </a:solidFill>
                <a:latin typeface="Arial Black" pitchFamily="34" charset="0"/>
              </a:rPr>
              <a:t> </a:t>
            </a:r>
            <a:r>
              <a:rPr lang="en-US" b="1" dirty="0" err="1" smtClean="0">
                <a:solidFill>
                  <a:schemeClr val="tx2">
                    <a:lumMod val="50000"/>
                  </a:schemeClr>
                </a:solidFill>
                <a:latin typeface="Arial Black" pitchFamily="34" charset="0"/>
              </a:rPr>
              <a:t>sarana</a:t>
            </a:r>
            <a:r>
              <a:rPr lang="en-US" b="1" dirty="0" smtClean="0">
                <a:solidFill>
                  <a:schemeClr val="tx2">
                    <a:lumMod val="50000"/>
                  </a:schemeClr>
                </a:solidFill>
                <a:latin typeface="Arial Black" pitchFamily="34" charset="0"/>
              </a:rPr>
              <a:t> </a:t>
            </a:r>
            <a:r>
              <a:rPr lang="en-US" b="1" dirty="0" err="1" smtClean="0">
                <a:solidFill>
                  <a:schemeClr val="tx2">
                    <a:lumMod val="50000"/>
                  </a:schemeClr>
                </a:solidFill>
                <a:latin typeface="Arial Black" pitchFamily="34" charset="0"/>
              </a:rPr>
              <a:t>ilmu</a:t>
            </a:r>
            <a:r>
              <a:rPr lang="en-US" b="1" dirty="0" smtClean="0">
                <a:solidFill>
                  <a:schemeClr val="tx2">
                    <a:lumMod val="50000"/>
                  </a:schemeClr>
                </a:solidFill>
                <a:latin typeface="Arial Black" pitchFamily="34" charset="0"/>
              </a:rPr>
              <a:t>, </a:t>
            </a:r>
            <a:r>
              <a:rPr lang="en-US" b="1" dirty="0" err="1" smtClean="0">
                <a:solidFill>
                  <a:schemeClr val="tx2">
                    <a:lumMod val="50000"/>
                  </a:schemeClr>
                </a:solidFill>
                <a:latin typeface="Arial Black" pitchFamily="34" charset="0"/>
              </a:rPr>
              <a:t>seni</a:t>
            </a:r>
            <a:r>
              <a:rPr lang="en-US" b="1" dirty="0" smtClean="0">
                <a:solidFill>
                  <a:schemeClr val="tx2">
                    <a:lumMod val="50000"/>
                  </a:schemeClr>
                </a:solidFill>
                <a:latin typeface="Arial Black" pitchFamily="34" charset="0"/>
              </a:rPr>
              <a:t> </a:t>
            </a:r>
            <a:r>
              <a:rPr lang="en-US" b="1" dirty="0" err="1" smtClean="0">
                <a:solidFill>
                  <a:schemeClr val="tx2">
                    <a:lumMod val="50000"/>
                  </a:schemeClr>
                </a:solidFill>
                <a:latin typeface="Arial Black" pitchFamily="34" charset="0"/>
              </a:rPr>
              <a:t>sastra</a:t>
            </a:r>
            <a:r>
              <a:rPr lang="en-US" b="1" dirty="0" smtClean="0">
                <a:solidFill>
                  <a:schemeClr val="tx2">
                    <a:lumMod val="50000"/>
                  </a:schemeClr>
                </a:solidFill>
                <a:latin typeface="Arial Black" pitchFamily="34" charset="0"/>
              </a:rPr>
              <a:t>, </a:t>
            </a:r>
            <a:r>
              <a:rPr lang="en-US" b="1" dirty="0" err="1" smtClean="0">
                <a:solidFill>
                  <a:schemeClr val="tx2">
                    <a:lumMod val="50000"/>
                  </a:schemeClr>
                </a:solidFill>
                <a:latin typeface="Arial Black" pitchFamily="34" charset="0"/>
              </a:rPr>
              <a:t>dan</a:t>
            </a:r>
            <a:r>
              <a:rPr lang="en-US" b="1" dirty="0" smtClean="0">
                <a:solidFill>
                  <a:schemeClr val="tx2">
                    <a:lumMod val="50000"/>
                  </a:schemeClr>
                </a:solidFill>
                <a:latin typeface="Arial Black" pitchFamily="34" charset="0"/>
              </a:rPr>
              <a:t> </a:t>
            </a:r>
            <a:r>
              <a:rPr lang="en-US" b="1" dirty="0" err="1" smtClean="0">
                <a:solidFill>
                  <a:schemeClr val="tx2">
                    <a:lumMod val="50000"/>
                  </a:schemeClr>
                </a:solidFill>
                <a:latin typeface="Arial Black" pitchFamily="34" charset="0"/>
              </a:rPr>
              <a:t>pengungkap</a:t>
            </a:r>
            <a:r>
              <a:rPr lang="en-US" b="1" dirty="0" smtClean="0">
                <a:solidFill>
                  <a:schemeClr val="tx2">
                    <a:lumMod val="50000"/>
                  </a:schemeClr>
                </a:solidFill>
                <a:latin typeface="Arial Black" pitchFamily="34" charset="0"/>
              </a:rPr>
              <a:t> </a:t>
            </a:r>
            <a:r>
              <a:rPr lang="en-US" b="1" dirty="0" err="1" smtClean="0">
                <a:solidFill>
                  <a:schemeClr val="tx2">
                    <a:lumMod val="50000"/>
                  </a:schemeClr>
                </a:solidFill>
                <a:latin typeface="Arial Black" pitchFamily="34" charset="0"/>
              </a:rPr>
              <a:t>budaya</a:t>
            </a:r>
            <a:endParaRPr lang="en-US" b="1" dirty="0" smtClean="0">
              <a:solidFill>
                <a:schemeClr val="tx2">
                  <a:lumMod val="50000"/>
                </a:schemeClr>
              </a:solidFill>
              <a:latin typeface="Arial Black" pitchFamily="34" charset="0"/>
            </a:endParaRPr>
          </a:p>
          <a:p>
            <a:pPr marL="582930" indent="-514350">
              <a:buNone/>
            </a:pPr>
            <a:r>
              <a:rPr lang="en-US" b="1" dirty="0" smtClean="0">
                <a:latin typeface="Arial Black" pitchFamily="34" charset="0"/>
              </a:rPr>
              <a:t>	</a:t>
            </a:r>
            <a:r>
              <a:rPr lang="en-US" b="1" dirty="0" err="1" smtClean="0">
                <a:latin typeface="Arial Black" pitchFamily="34" charset="0"/>
              </a:rPr>
              <a:t>Bahasa</a:t>
            </a:r>
            <a:r>
              <a:rPr lang="en-US" b="1" dirty="0" smtClean="0">
                <a:latin typeface="Arial Black" pitchFamily="34" charset="0"/>
              </a:rPr>
              <a:t> Indonesia </a:t>
            </a:r>
            <a:r>
              <a:rPr lang="en-US" b="1" dirty="0" err="1" smtClean="0">
                <a:latin typeface="Arial Black" pitchFamily="34" charset="0"/>
              </a:rPr>
              <a:t>memiliki</a:t>
            </a:r>
            <a:r>
              <a:rPr lang="en-US" b="1" dirty="0" smtClean="0">
                <a:latin typeface="Arial Black" pitchFamily="34" charset="0"/>
              </a:rPr>
              <a:t> </a:t>
            </a:r>
            <a:r>
              <a:rPr lang="en-US" b="1" dirty="0" err="1" smtClean="0">
                <a:latin typeface="Arial Black" pitchFamily="34" charset="0"/>
              </a:rPr>
              <a:t>peranan</a:t>
            </a:r>
            <a:r>
              <a:rPr lang="en-US" b="1" dirty="0" smtClean="0">
                <a:latin typeface="Arial Black" pitchFamily="34" charset="0"/>
              </a:rPr>
              <a:t> </a:t>
            </a:r>
            <a:r>
              <a:rPr lang="en-US" b="1" dirty="0" err="1" smtClean="0">
                <a:latin typeface="Arial Black" pitchFamily="34" charset="0"/>
              </a:rPr>
              <a:t>tersebut</a:t>
            </a:r>
            <a:r>
              <a:rPr lang="en-US" b="1" dirty="0" smtClean="0">
                <a:latin typeface="Arial Black" pitchFamily="34" charset="0"/>
              </a:rPr>
              <a:t> </a:t>
            </a:r>
            <a:r>
              <a:rPr lang="en-US" b="1" dirty="0" err="1" smtClean="0">
                <a:latin typeface="Arial Black" pitchFamily="34" charset="0"/>
              </a:rPr>
              <a:t>dikarenakan</a:t>
            </a:r>
            <a:r>
              <a:rPr lang="en-US" b="1" dirty="0" smtClean="0">
                <a:latin typeface="Arial Black" pitchFamily="34" charset="0"/>
              </a:rPr>
              <a:t> </a:t>
            </a:r>
            <a:r>
              <a:rPr lang="en-US" b="1" dirty="0" err="1" smtClean="0">
                <a:latin typeface="Arial Black" pitchFamily="34" charset="0"/>
              </a:rPr>
              <a:t>bahasa</a:t>
            </a:r>
            <a:r>
              <a:rPr lang="en-US" b="1" dirty="0" smtClean="0">
                <a:latin typeface="Arial Black" pitchFamily="34" charset="0"/>
              </a:rPr>
              <a:t> Indonesia </a:t>
            </a:r>
            <a:r>
              <a:rPr lang="en-US" b="1" dirty="0" err="1" smtClean="0">
                <a:latin typeface="Arial Black" pitchFamily="34" charset="0"/>
              </a:rPr>
              <a:t>merupakan</a:t>
            </a:r>
            <a:r>
              <a:rPr lang="en-US" b="1" dirty="0" smtClean="0">
                <a:latin typeface="Arial Black" pitchFamily="34" charset="0"/>
              </a:rPr>
              <a:t> </a:t>
            </a:r>
            <a:r>
              <a:rPr lang="en-US" b="1" dirty="0" err="1" smtClean="0">
                <a:latin typeface="Arial Black" pitchFamily="34" charset="0"/>
              </a:rPr>
              <a:t>bahasa</a:t>
            </a:r>
            <a:r>
              <a:rPr lang="en-US" b="1" dirty="0" smtClean="0">
                <a:latin typeface="Arial Black" pitchFamily="34" charset="0"/>
              </a:rPr>
              <a:t> </a:t>
            </a:r>
            <a:r>
              <a:rPr lang="en-US" b="1" dirty="0" err="1" smtClean="0">
                <a:latin typeface="Arial Black" pitchFamily="34" charset="0"/>
              </a:rPr>
              <a:t>nasional</a:t>
            </a:r>
            <a:r>
              <a:rPr lang="en-US" b="1" dirty="0" smtClean="0">
                <a:latin typeface="Arial Black" pitchFamily="34" charset="0"/>
              </a:rPr>
              <a:t> yang </a:t>
            </a:r>
            <a:r>
              <a:rPr lang="en-US" b="1" dirty="0" err="1" smtClean="0">
                <a:latin typeface="Arial Black" pitchFamily="34" charset="0"/>
              </a:rPr>
              <a:t>menyatukan</a:t>
            </a:r>
            <a:r>
              <a:rPr lang="en-US" b="1" dirty="0" smtClean="0">
                <a:latin typeface="Arial Black" pitchFamily="34" charset="0"/>
              </a:rPr>
              <a:t> </a:t>
            </a:r>
            <a:r>
              <a:rPr lang="en-US" b="1" dirty="0" err="1" smtClean="0">
                <a:latin typeface="Arial Black" pitchFamily="34" charset="0"/>
              </a:rPr>
              <a:t>semua</a:t>
            </a:r>
            <a:r>
              <a:rPr lang="en-US" b="1" dirty="0" smtClean="0">
                <a:latin typeface="Arial Black" pitchFamily="34" charset="0"/>
              </a:rPr>
              <a:t> </a:t>
            </a:r>
            <a:r>
              <a:rPr lang="en-US" b="1" dirty="0" err="1" smtClean="0">
                <a:latin typeface="Arial Black" pitchFamily="34" charset="0"/>
              </a:rPr>
              <a:t>warga</a:t>
            </a:r>
            <a:r>
              <a:rPr lang="en-US" b="1" dirty="0" smtClean="0">
                <a:latin typeface="Arial Black" pitchFamily="34" charset="0"/>
              </a:rPr>
              <a:t> </a:t>
            </a:r>
            <a:r>
              <a:rPr lang="en-US" b="1" dirty="0" err="1" smtClean="0">
                <a:latin typeface="Arial Black" pitchFamily="34" charset="0"/>
              </a:rPr>
              <a:t>indonesia</a:t>
            </a:r>
            <a:r>
              <a:rPr lang="en-US" b="1" dirty="0" smtClean="0">
                <a:latin typeface="Arial Black" pitchFamily="34" charset="0"/>
              </a:rPr>
              <a:t> </a:t>
            </a:r>
            <a:r>
              <a:rPr lang="en-US" b="1" dirty="0" err="1" smtClean="0">
                <a:latin typeface="Arial Black" pitchFamily="34" charset="0"/>
              </a:rPr>
              <a:t>dengan</a:t>
            </a:r>
            <a:r>
              <a:rPr lang="en-US" b="1" dirty="0" smtClean="0">
                <a:latin typeface="Arial Black" pitchFamily="34" charset="0"/>
              </a:rPr>
              <a:t> </a:t>
            </a:r>
            <a:r>
              <a:rPr lang="en-US" b="1" dirty="0" err="1" smtClean="0">
                <a:latin typeface="Arial Black" pitchFamily="34" charset="0"/>
              </a:rPr>
              <a:t>latar</a:t>
            </a:r>
            <a:r>
              <a:rPr lang="en-US" b="1" dirty="0" smtClean="0">
                <a:latin typeface="Arial Black" pitchFamily="34" charset="0"/>
              </a:rPr>
              <a:t> </a:t>
            </a:r>
            <a:r>
              <a:rPr lang="en-US" b="1" dirty="0" err="1" smtClean="0">
                <a:latin typeface="Arial Black" pitchFamily="34" charset="0"/>
              </a:rPr>
              <a:t>belakang</a:t>
            </a:r>
            <a:r>
              <a:rPr lang="en-US" b="1" dirty="0" smtClean="0">
                <a:latin typeface="Arial Black" pitchFamily="34" charset="0"/>
              </a:rPr>
              <a:t> </a:t>
            </a:r>
            <a:r>
              <a:rPr lang="en-US" b="1" dirty="0" err="1" smtClean="0">
                <a:latin typeface="Arial Black" pitchFamily="34" charset="0"/>
              </a:rPr>
              <a:t>budaya</a:t>
            </a:r>
            <a:r>
              <a:rPr lang="en-US" b="1" dirty="0" smtClean="0">
                <a:latin typeface="Arial Black" pitchFamily="34" charset="0"/>
              </a:rPr>
              <a:t> </a:t>
            </a:r>
            <a:r>
              <a:rPr lang="en-US" b="1" dirty="0" err="1" smtClean="0">
                <a:latin typeface="Arial Black" pitchFamily="34" charset="0"/>
              </a:rPr>
              <a:t>dan</a:t>
            </a:r>
            <a:r>
              <a:rPr lang="en-US" b="1" dirty="0" smtClean="0">
                <a:latin typeface="Arial Black" pitchFamily="34" charset="0"/>
              </a:rPr>
              <a:t> </a:t>
            </a:r>
            <a:r>
              <a:rPr lang="en-US" b="1" dirty="0" err="1" smtClean="0">
                <a:latin typeface="Arial Black" pitchFamily="34" charset="0"/>
              </a:rPr>
              <a:t>bahasa</a:t>
            </a:r>
            <a:r>
              <a:rPr lang="en-US" b="1" dirty="0" smtClean="0">
                <a:latin typeface="Arial Black" pitchFamily="34" charset="0"/>
              </a:rPr>
              <a:t> </a:t>
            </a:r>
            <a:r>
              <a:rPr lang="en-US" b="1" dirty="0" err="1" smtClean="0">
                <a:latin typeface="Arial Black" pitchFamily="34" charset="0"/>
              </a:rPr>
              <a:t>daerah</a:t>
            </a:r>
            <a:r>
              <a:rPr lang="en-US" b="1" dirty="0" smtClean="0">
                <a:latin typeface="Arial Black" pitchFamily="34" charset="0"/>
              </a:rPr>
              <a:t> yang </a:t>
            </a:r>
            <a:r>
              <a:rPr lang="en-US" b="1" dirty="0" err="1" smtClean="0">
                <a:latin typeface="Arial Black" pitchFamily="34" charset="0"/>
              </a:rPr>
              <a:t>berbeda-beda</a:t>
            </a:r>
            <a:r>
              <a:rPr lang="en-US" b="1" dirty="0" smtClean="0">
                <a:latin typeface="Arial Black" pitchFamily="34" charset="0"/>
              </a:rPr>
              <a:t>.</a:t>
            </a:r>
            <a:endParaRPr lang="en-US" b="1" dirty="0">
              <a:latin typeface="Arial Black" pitchFamily="34" charset="0"/>
            </a:endParaRPr>
          </a:p>
        </p:txBody>
      </p:sp>
      <p:pic>
        <p:nvPicPr>
          <p:cNvPr id="4" name="Picture 3" descr="C:\foto-foto\gambar-bendera-indonesia.jpe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600" y="2057400"/>
            <a:ext cx="9525000" cy="1295400"/>
          </a:xfrm>
          <a:prstGeom prst="rect">
            <a:avLst/>
          </a:prstGeom>
          <a:noFill/>
          <a:effectLst>
            <a:softEdge rad="635000"/>
          </a:effectLst>
        </p:spPr>
      </p:pic>
      <p:pic>
        <p:nvPicPr>
          <p:cNvPr id="5" name="Picture 4" descr="C:\foto-foto\gambar-bendera-indonesia.jpe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1000" y="-228600"/>
            <a:ext cx="9525000" cy="1295400"/>
          </a:xfrm>
          <a:prstGeom prst="rect">
            <a:avLst/>
          </a:prstGeom>
          <a:noFill/>
          <a:effectLst>
            <a:softEdge rad="635000"/>
          </a:effectLst>
        </p:spPr>
      </p:pic>
    </p:spTree>
  </p:cSld>
  <p:clrMapOvr>
    <a:masterClrMapping/>
  </p:clrMapOvr>
  <p:transition spd="slow">
    <p:push dir="r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xplosion 1 7"/>
          <p:cNvSpPr/>
          <p:nvPr/>
        </p:nvSpPr>
        <p:spPr>
          <a:xfrm>
            <a:off x="609600" y="381000"/>
            <a:ext cx="7924800" cy="6096000"/>
          </a:xfrm>
          <a:prstGeom prst="irregularSeal1">
            <a:avLst/>
          </a:prstGeom>
          <a:solidFill>
            <a:srgbClr val="FFFF0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381000" y="2590800"/>
            <a:ext cx="8153400" cy="3886200"/>
          </a:xfrm>
        </p:spPr>
        <p:txBody>
          <a:bodyPr/>
          <a:lstStyle/>
          <a:p>
            <a:pPr algn="ctr"/>
            <a:r>
              <a:rPr lang="en-US" sz="6000" b="1" dirty="0" err="1" smtClean="0">
                <a:solidFill>
                  <a:srgbClr val="FF0000"/>
                </a:solidFill>
              </a:rPr>
              <a:t>Ragam</a:t>
            </a:r>
            <a:r>
              <a:rPr lang="en-US" sz="6000" b="1" dirty="0" smtClean="0">
                <a:solidFill>
                  <a:srgbClr val="FF0000"/>
                </a:solidFill>
              </a:rPr>
              <a:t> </a:t>
            </a:r>
            <a:r>
              <a:rPr lang="en-US" sz="6000" b="1" dirty="0" err="1" smtClean="0">
                <a:solidFill>
                  <a:srgbClr val="FF0000"/>
                </a:solidFill>
              </a:rPr>
              <a:t>Bahasa</a:t>
            </a:r>
            <a:endParaRPr lang="en-US" sz="60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spd="slow">
    <p:newsflash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457200"/>
            <a:ext cx="7772400" cy="5898360"/>
          </a:xfrm>
        </p:spPr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en-US" dirty="0" err="1" smtClean="0">
                <a:latin typeface="Arial Black" pitchFamily="34" charset="0"/>
              </a:rPr>
              <a:t>Ragam</a:t>
            </a:r>
            <a:r>
              <a:rPr lang="en-US" dirty="0" smtClean="0">
                <a:latin typeface="Arial Black" pitchFamily="34" charset="0"/>
              </a:rPr>
              <a:t> </a:t>
            </a:r>
            <a:r>
              <a:rPr lang="en-US" dirty="0" err="1" smtClean="0">
                <a:latin typeface="Arial Black" pitchFamily="34" charset="0"/>
              </a:rPr>
              <a:t>bahasa</a:t>
            </a:r>
            <a:r>
              <a:rPr lang="en-US" dirty="0" smtClean="0">
                <a:latin typeface="Arial Black" pitchFamily="34" charset="0"/>
              </a:rPr>
              <a:t> Indonesia yang </a:t>
            </a:r>
            <a:r>
              <a:rPr lang="en-US" dirty="0" err="1" smtClean="0">
                <a:latin typeface="Arial Black" pitchFamily="34" charset="0"/>
              </a:rPr>
              <a:t>ada</a:t>
            </a:r>
            <a:endParaRPr lang="en-US" dirty="0" smtClean="0">
              <a:latin typeface="Arial Black" pitchFamily="34" charset="0"/>
            </a:endParaRPr>
          </a:p>
          <a:p>
            <a:pPr>
              <a:buNone/>
            </a:pPr>
            <a:r>
              <a:rPr lang="en-US" dirty="0" err="1" smtClean="0">
                <a:latin typeface="Arial Black" pitchFamily="34" charset="0"/>
              </a:rPr>
              <a:t>antara</a:t>
            </a:r>
            <a:r>
              <a:rPr lang="en-US" dirty="0" smtClean="0">
                <a:latin typeface="Arial Black" pitchFamily="34" charset="0"/>
              </a:rPr>
              <a:t> lain :</a:t>
            </a:r>
          </a:p>
          <a:p>
            <a:pPr>
              <a:buNone/>
            </a:pPr>
            <a:endParaRPr lang="en-US" dirty="0" smtClean="0">
              <a:latin typeface="Arial Black" pitchFamily="34" charset="0"/>
            </a:endParaRPr>
          </a:p>
          <a:p>
            <a:pPr marL="582930" indent="-514350">
              <a:buFont typeface="+mj-lt"/>
              <a:buAutoNum type="arabicPeriod"/>
            </a:pPr>
            <a:r>
              <a:rPr lang="en-US" dirty="0" err="1" smtClean="0">
                <a:solidFill>
                  <a:srgbClr val="FF0000"/>
                </a:solidFill>
                <a:latin typeface="Arial Black" pitchFamily="34" charset="0"/>
              </a:rPr>
              <a:t>Idiolek</a:t>
            </a:r>
            <a:r>
              <a:rPr lang="en-US" dirty="0" smtClean="0">
                <a:latin typeface="Arial Black" pitchFamily="34" charset="0"/>
              </a:rPr>
              <a:t>: </a:t>
            </a:r>
            <a:r>
              <a:rPr lang="en-US" dirty="0" err="1" smtClean="0">
                <a:latin typeface="Arial Black" pitchFamily="34" charset="0"/>
              </a:rPr>
              <a:t>ragam</a:t>
            </a:r>
            <a:r>
              <a:rPr lang="en-US" dirty="0" smtClean="0">
                <a:latin typeface="Arial Black" pitchFamily="34" charset="0"/>
              </a:rPr>
              <a:t> </a:t>
            </a:r>
            <a:r>
              <a:rPr lang="en-US" dirty="0" err="1" smtClean="0">
                <a:latin typeface="Arial Black" pitchFamily="34" charset="0"/>
              </a:rPr>
              <a:t>bahasa</a:t>
            </a:r>
            <a:r>
              <a:rPr lang="en-US" dirty="0" smtClean="0">
                <a:latin typeface="Arial Black" pitchFamily="34" charset="0"/>
              </a:rPr>
              <a:t> yang </a:t>
            </a:r>
            <a:r>
              <a:rPr lang="en-US" dirty="0" err="1" smtClean="0">
                <a:latin typeface="Arial Black" pitchFamily="34" charset="0"/>
              </a:rPr>
              <a:t>bersifat</a:t>
            </a:r>
            <a:r>
              <a:rPr lang="en-US" dirty="0" smtClean="0">
                <a:latin typeface="Arial Black" pitchFamily="34" charset="0"/>
              </a:rPr>
              <a:t> </a:t>
            </a:r>
            <a:r>
              <a:rPr lang="en-US" dirty="0" err="1" smtClean="0">
                <a:latin typeface="Arial Black" pitchFamily="34" charset="0"/>
              </a:rPr>
              <a:t>perseorangan</a:t>
            </a:r>
            <a:r>
              <a:rPr lang="en-US" dirty="0" smtClean="0">
                <a:latin typeface="Arial Black" pitchFamily="34" charset="0"/>
              </a:rPr>
              <a:t>.</a:t>
            </a:r>
          </a:p>
          <a:p>
            <a:pPr marL="582930" indent="-514350">
              <a:buFont typeface="+mj-lt"/>
              <a:buAutoNum type="arabicPeriod"/>
            </a:pPr>
            <a:endParaRPr lang="en-US" dirty="0" smtClean="0">
              <a:latin typeface="Arial Black" pitchFamily="34" charset="0"/>
            </a:endParaRPr>
          </a:p>
          <a:p>
            <a:pPr marL="582930" indent="-514350">
              <a:buFont typeface="+mj-lt"/>
              <a:buAutoNum type="arabicPeriod"/>
            </a:pPr>
            <a:r>
              <a:rPr lang="en-US" b="1" dirty="0" err="1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Dialek</a:t>
            </a:r>
            <a:r>
              <a:rPr lang="en-US" b="1" dirty="0" smtClean="0">
                <a:latin typeface="Arial" pitchFamily="34" charset="0"/>
                <a:cs typeface="Arial" pitchFamily="34" charset="0"/>
              </a:rPr>
              <a:t>: </a:t>
            </a:r>
            <a:r>
              <a:rPr lang="en-US" b="1" dirty="0" err="1" smtClean="0">
                <a:latin typeface="Arial" pitchFamily="34" charset="0"/>
                <a:cs typeface="Arial" pitchFamily="34" charset="0"/>
              </a:rPr>
              <a:t>ragam</a:t>
            </a:r>
            <a:r>
              <a:rPr lang="en-US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b="1" dirty="0" err="1" smtClean="0">
                <a:latin typeface="Arial" pitchFamily="34" charset="0"/>
                <a:cs typeface="Arial" pitchFamily="34" charset="0"/>
              </a:rPr>
              <a:t>bahasa</a:t>
            </a:r>
            <a:r>
              <a:rPr lang="en-US" b="1" dirty="0" smtClean="0">
                <a:latin typeface="Arial" pitchFamily="34" charset="0"/>
                <a:cs typeface="Arial" pitchFamily="34" charset="0"/>
              </a:rPr>
              <a:t> yang </a:t>
            </a:r>
            <a:r>
              <a:rPr lang="en-US" b="1" dirty="0" err="1" smtClean="0">
                <a:latin typeface="Arial" pitchFamily="34" charset="0"/>
                <a:cs typeface="Arial" pitchFamily="34" charset="0"/>
              </a:rPr>
              <a:t>digunakan</a:t>
            </a:r>
            <a:r>
              <a:rPr lang="en-US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b="1" dirty="0" err="1" smtClean="0">
                <a:latin typeface="Arial" pitchFamily="34" charset="0"/>
                <a:cs typeface="Arial" pitchFamily="34" charset="0"/>
              </a:rPr>
              <a:t>oleh</a:t>
            </a:r>
            <a:r>
              <a:rPr lang="en-US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b="1" dirty="0" err="1" smtClean="0">
                <a:latin typeface="Arial" pitchFamily="34" charset="0"/>
                <a:cs typeface="Arial" pitchFamily="34" charset="0"/>
              </a:rPr>
              <a:t>sekelompok</a:t>
            </a:r>
            <a:r>
              <a:rPr lang="en-US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b="1" dirty="0" err="1" smtClean="0">
                <a:latin typeface="Arial" pitchFamily="34" charset="0"/>
                <a:cs typeface="Arial" pitchFamily="34" charset="0"/>
              </a:rPr>
              <a:t>anggota</a:t>
            </a:r>
            <a:r>
              <a:rPr lang="en-US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b="1" dirty="0" err="1" smtClean="0">
                <a:latin typeface="Arial" pitchFamily="34" charset="0"/>
                <a:cs typeface="Arial" pitchFamily="34" charset="0"/>
              </a:rPr>
              <a:t>masyarakat</a:t>
            </a:r>
            <a:r>
              <a:rPr lang="en-US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b="1" dirty="0" err="1" smtClean="0">
                <a:latin typeface="Arial" pitchFamily="34" charset="0"/>
                <a:cs typeface="Arial" pitchFamily="34" charset="0"/>
              </a:rPr>
              <a:t>dari</a:t>
            </a:r>
            <a:r>
              <a:rPr lang="en-US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b="1" dirty="0" err="1" smtClean="0">
                <a:latin typeface="Arial" pitchFamily="34" charset="0"/>
                <a:cs typeface="Arial" pitchFamily="34" charset="0"/>
              </a:rPr>
              <a:t>wilayah</a:t>
            </a:r>
            <a:r>
              <a:rPr lang="en-US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b="1" dirty="0" err="1" smtClean="0">
                <a:latin typeface="Arial" pitchFamily="34" charset="0"/>
                <a:cs typeface="Arial" pitchFamily="34" charset="0"/>
              </a:rPr>
              <a:t>tertentu</a:t>
            </a:r>
            <a:r>
              <a:rPr lang="en-US" dirty="0" smtClean="0">
                <a:latin typeface="Arial Black" pitchFamily="34" charset="0"/>
              </a:rPr>
              <a:t>.</a:t>
            </a:r>
          </a:p>
          <a:p>
            <a:pPr marL="582930" indent="-514350">
              <a:buFont typeface="+mj-lt"/>
              <a:buAutoNum type="arabicPeriod"/>
            </a:pPr>
            <a:endParaRPr lang="en-US" dirty="0" smtClean="0">
              <a:latin typeface="Arial Black" pitchFamily="34" charset="0"/>
            </a:endParaRPr>
          </a:p>
          <a:p>
            <a:pPr marL="582930" indent="-514350">
              <a:buFont typeface="+mj-lt"/>
              <a:buAutoNum type="arabicPeriod"/>
            </a:pPr>
            <a:r>
              <a:rPr lang="en-US" dirty="0" err="1" smtClean="0">
                <a:solidFill>
                  <a:srgbClr val="A6F000"/>
                </a:solidFill>
                <a:latin typeface="Arial Black" pitchFamily="34" charset="0"/>
              </a:rPr>
              <a:t>Sosiolek</a:t>
            </a:r>
            <a:r>
              <a:rPr lang="en-US" dirty="0" smtClean="0">
                <a:latin typeface="Arial Black" pitchFamily="34" charset="0"/>
              </a:rPr>
              <a:t>: </a:t>
            </a:r>
            <a:r>
              <a:rPr lang="en-US" dirty="0" err="1" smtClean="0">
                <a:latin typeface="Arial Black" pitchFamily="34" charset="0"/>
              </a:rPr>
              <a:t>ragam</a:t>
            </a:r>
            <a:r>
              <a:rPr lang="en-US" dirty="0" smtClean="0">
                <a:latin typeface="Arial Black" pitchFamily="34" charset="0"/>
              </a:rPr>
              <a:t> </a:t>
            </a:r>
            <a:r>
              <a:rPr lang="en-US" dirty="0" err="1" smtClean="0">
                <a:latin typeface="Arial Black" pitchFamily="34" charset="0"/>
              </a:rPr>
              <a:t>bahasa</a:t>
            </a:r>
            <a:r>
              <a:rPr lang="en-US" dirty="0" smtClean="0">
                <a:latin typeface="Arial Black" pitchFamily="34" charset="0"/>
              </a:rPr>
              <a:t> yang </a:t>
            </a:r>
            <a:r>
              <a:rPr lang="en-US" dirty="0" err="1" smtClean="0">
                <a:latin typeface="Arial Black" pitchFamily="34" charset="0"/>
              </a:rPr>
              <a:t>digunakan</a:t>
            </a:r>
            <a:r>
              <a:rPr lang="en-US" dirty="0" smtClean="0">
                <a:latin typeface="Arial Black" pitchFamily="34" charset="0"/>
              </a:rPr>
              <a:t> </a:t>
            </a:r>
            <a:r>
              <a:rPr lang="en-US" dirty="0" err="1" smtClean="0">
                <a:latin typeface="Arial Black" pitchFamily="34" charset="0"/>
              </a:rPr>
              <a:t>oleh</a:t>
            </a:r>
            <a:r>
              <a:rPr lang="en-US" dirty="0" smtClean="0">
                <a:latin typeface="Arial Black" pitchFamily="34" charset="0"/>
              </a:rPr>
              <a:t> </a:t>
            </a:r>
            <a:r>
              <a:rPr lang="en-US" dirty="0" err="1" smtClean="0">
                <a:latin typeface="Arial Black" pitchFamily="34" charset="0"/>
              </a:rPr>
              <a:t>sekelompok</a:t>
            </a:r>
            <a:r>
              <a:rPr lang="en-US" dirty="0" smtClean="0">
                <a:latin typeface="Arial Black" pitchFamily="34" charset="0"/>
              </a:rPr>
              <a:t> </a:t>
            </a:r>
            <a:r>
              <a:rPr lang="en-US" dirty="0" err="1" smtClean="0">
                <a:latin typeface="Arial Black" pitchFamily="34" charset="0"/>
              </a:rPr>
              <a:t>anggota</a:t>
            </a:r>
            <a:r>
              <a:rPr lang="en-US" dirty="0" smtClean="0">
                <a:latin typeface="Arial Black" pitchFamily="34" charset="0"/>
              </a:rPr>
              <a:t> </a:t>
            </a:r>
            <a:r>
              <a:rPr lang="en-US" dirty="0" err="1" smtClean="0">
                <a:latin typeface="Arial Black" pitchFamily="34" charset="0"/>
              </a:rPr>
              <a:t>masyarakat</a:t>
            </a:r>
            <a:r>
              <a:rPr lang="en-US" dirty="0" smtClean="0">
                <a:latin typeface="Arial Black" pitchFamily="34" charset="0"/>
              </a:rPr>
              <a:t> </a:t>
            </a:r>
            <a:r>
              <a:rPr lang="en-US" dirty="0" err="1" smtClean="0">
                <a:latin typeface="Arial Black" pitchFamily="34" charset="0"/>
              </a:rPr>
              <a:t>dari</a:t>
            </a:r>
            <a:r>
              <a:rPr lang="en-US" dirty="0" smtClean="0">
                <a:latin typeface="Arial Black" pitchFamily="34" charset="0"/>
              </a:rPr>
              <a:t> </a:t>
            </a:r>
            <a:r>
              <a:rPr lang="en-US" dirty="0" err="1" smtClean="0">
                <a:latin typeface="Arial Black" pitchFamily="34" charset="0"/>
              </a:rPr>
              <a:t>golongan</a:t>
            </a:r>
            <a:r>
              <a:rPr lang="en-US" dirty="0" smtClean="0">
                <a:latin typeface="Arial Black" pitchFamily="34" charset="0"/>
              </a:rPr>
              <a:t> </a:t>
            </a:r>
            <a:r>
              <a:rPr lang="en-US" dirty="0" err="1" smtClean="0">
                <a:latin typeface="Arial Black" pitchFamily="34" charset="0"/>
              </a:rPr>
              <a:t>sosial</a:t>
            </a:r>
            <a:r>
              <a:rPr lang="en-US" dirty="0" smtClean="0">
                <a:latin typeface="Arial Black" pitchFamily="34" charset="0"/>
              </a:rPr>
              <a:t> </a:t>
            </a:r>
            <a:r>
              <a:rPr lang="en-US" dirty="0" err="1" smtClean="0">
                <a:latin typeface="Arial Black" pitchFamily="34" charset="0"/>
              </a:rPr>
              <a:t>terentu</a:t>
            </a:r>
            <a:r>
              <a:rPr lang="en-US" dirty="0" smtClean="0">
                <a:latin typeface="Arial Black" pitchFamily="34" charset="0"/>
              </a:rPr>
              <a:t>.</a:t>
            </a:r>
          </a:p>
          <a:p>
            <a:pPr marL="582930" indent="-514350">
              <a:buFont typeface="+mj-lt"/>
              <a:buAutoNum type="arabicPeriod"/>
            </a:pPr>
            <a:endParaRPr lang="en-US" dirty="0" smtClean="0">
              <a:latin typeface="Arial Black" pitchFamily="34" charset="0"/>
            </a:endParaRPr>
          </a:p>
          <a:p>
            <a:pPr marL="582930" indent="-514350">
              <a:buFont typeface="+mj-lt"/>
              <a:buAutoNum type="arabicPeriod"/>
            </a:pPr>
            <a:r>
              <a:rPr lang="en-US" b="1" dirty="0" err="1" smtClean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Fungsiolek</a:t>
            </a:r>
            <a:r>
              <a:rPr lang="en-US" b="1" dirty="0" smtClean="0">
                <a:latin typeface="Arial" pitchFamily="34" charset="0"/>
                <a:cs typeface="Arial" pitchFamily="34" charset="0"/>
              </a:rPr>
              <a:t>: </a:t>
            </a:r>
            <a:r>
              <a:rPr lang="en-US" b="1" dirty="0" err="1" smtClean="0">
                <a:latin typeface="Arial" pitchFamily="34" charset="0"/>
                <a:cs typeface="Arial" pitchFamily="34" charset="0"/>
              </a:rPr>
              <a:t>ragam</a:t>
            </a:r>
            <a:r>
              <a:rPr lang="en-US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b="1" dirty="0" err="1" smtClean="0">
                <a:latin typeface="Arial" pitchFamily="34" charset="0"/>
                <a:cs typeface="Arial" pitchFamily="34" charset="0"/>
              </a:rPr>
              <a:t>bahasa</a:t>
            </a:r>
            <a:r>
              <a:rPr lang="en-US" b="1" dirty="0" smtClean="0">
                <a:latin typeface="Arial" pitchFamily="34" charset="0"/>
                <a:cs typeface="Arial" pitchFamily="34" charset="0"/>
              </a:rPr>
              <a:t> yang </a:t>
            </a:r>
            <a:r>
              <a:rPr lang="en-US" b="1" dirty="0" err="1" smtClean="0">
                <a:latin typeface="Arial" pitchFamily="34" charset="0"/>
                <a:cs typeface="Arial" pitchFamily="34" charset="0"/>
              </a:rPr>
              <a:t>digunakan</a:t>
            </a:r>
            <a:r>
              <a:rPr lang="en-US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b="1" dirty="0" err="1" smtClean="0">
                <a:latin typeface="Arial" pitchFamily="34" charset="0"/>
                <a:cs typeface="Arial" pitchFamily="34" charset="0"/>
              </a:rPr>
              <a:t>dalam</a:t>
            </a:r>
            <a:r>
              <a:rPr lang="en-US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b="1" dirty="0" err="1" smtClean="0">
                <a:latin typeface="Arial" pitchFamily="34" charset="0"/>
                <a:cs typeface="Arial" pitchFamily="34" charset="0"/>
              </a:rPr>
              <a:t>kegiatan</a:t>
            </a:r>
            <a:r>
              <a:rPr lang="en-US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b="1" dirty="0" err="1" smtClean="0">
                <a:latin typeface="Arial" pitchFamily="34" charset="0"/>
                <a:cs typeface="Arial" pitchFamily="34" charset="0"/>
              </a:rPr>
              <a:t>suatu</a:t>
            </a:r>
            <a:r>
              <a:rPr lang="en-US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b="1" dirty="0" err="1" smtClean="0">
                <a:latin typeface="Arial" pitchFamily="34" charset="0"/>
                <a:cs typeface="Arial" pitchFamily="34" charset="0"/>
              </a:rPr>
              <a:t>bidang</a:t>
            </a:r>
            <a:r>
              <a:rPr lang="en-US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b="1" dirty="0" err="1" smtClean="0">
                <a:latin typeface="Arial" pitchFamily="34" charset="0"/>
                <a:cs typeface="Arial" pitchFamily="34" charset="0"/>
              </a:rPr>
              <a:t>tertentu</a:t>
            </a:r>
            <a:r>
              <a:rPr lang="en-US" b="1" dirty="0" smtClean="0">
                <a:latin typeface="Arial" pitchFamily="34" charset="0"/>
                <a:cs typeface="Arial" pitchFamily="34" charset="0"/>
              </a:rPr>
              <a:t>.</a:t>
            </a:r>
          </a:p>
        </p:txBody>
      </p:sp>
      <p:pic>
        <p:nvPicPr>
          <p:cNvPr id="5" name="Picture 4" descr="C:\foto-foto\gambar-bendera-indonesia.jpe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600" y="0"/>
            <a:ext cx="8839200" cy="1562100"/>
          </a:xfrm>
          <a:prstGeom prst="rect">
            <a:avLst/>
          </a:prstGeom>
          <a:noFill/>
          <a:effectLst>
            <a:softEdge rad="635000"/>
          </a:effectLst>
        </p:spPr>
      </p:pic>
      <p:pic>
        <p:nvPicPr>
          <p:cNvPr id="6" name="Picture 5" descr="C:\foto-foto\gambar-bendera-indonesia.jpe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600" y="1676400"/>
            <a:ext cx="9525000" cy="1295400"/>
          </a:xfrm>
          <a:prstGeom prst="rect">
            <a:avLst/>
          </a:prstGeom>
          <a:noFill/>
          <a:effectLst>
            <a:softEdge rad="635000"/>
          </a:effectLst>
        </p:spPr>
      </p:pic>
      <p:pic>
        <p:nvPicPr>
          <p:cNvPr id="7" name="Picture 6" descr="C:\foto-foto\gambar-bendera-indonesia.jpe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1000" y="3048000"/>
            <a:ext cx="9525000" cy="1295400"/>
          </a:xfrm>
          <a:prstGeom prst="rect">
            <a:avLst/>
          </a:prstGeom>
          <a:noFill/>
          <a:effectLst>
            <a:softEdge rad="635000"/>
          </a:effectLst>
        </p:spPr>
      </p:pic>
      <p:pic>
        <p:nvPicPr>
          <p:cNvPr id="8" name="Picture 7" descr="C:\foto-foto\gambar-bendera-indonesia.jpe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3400" y="4419600"/>
            <a:ext cx="9525000" cy="1295400"/>
          </a:xfrm>
          <a:prstGeom prst="rect">
            <a:avLst/>
          </a:prstGeom>
          <a:noFill/>
          <a:effectLst>
            <a:softEdge rad="635000"/>
          </a:effectLst>
        </p:spPr>
      </p:pic>
    </p:spTree>
  </p:cSld>
  <p:clrMapOvr>
    <a:masterClrMapping/>
  </p:clrMapOvr>
  <p:transition spd="slow">
    <p:cover dir="u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533400"/>
            <a:ext cx="7772400" cy="5822160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en-US" dirty="0" smtClean="0">
                <a:latin typeface="Arial Black" pitchFamily="34" charset="0"/>
              </a:rPr>
              <a:t>5. </a:t>
            </a:r>
            <a:r>
              <a:rPr lang="en-US" dirty="0" err="1" smtClean="0">
                <a:solidFill>
                  <a:srgbClr val="FF00FF"/>
                </a:solidFill>
                <a:latin typeface="Arial Black" pitchFamily="34" charset="0"/>
              </a:rPr>
              <a:t>Bahasa</a:t>
            </a:r>
            <a:r>
              <a:rPr lang="en-US" dirty="0" smtClean="0">
                <a:solidFill>
                  <a:srgbClr val="FF00FF"/>
                </a:solidFill>
                <a:latin typeface="Arial Black" pitchFamily="34" charset="0"/>
              </a:rPr>
              <a:t> </a:t>
            </a:r>
            <a:r>
              <a:rPr lang="en-US" dirty="0" err="1" smtClean="0">
                <a:solidFill>
                  <a:srgbClr val="FF00FF"/>
                </a:solidFill>
                <a:latin typeface="Arial Black" pitchFamily="34" charset="0"/>
              </a:rPr>
              <a:t>baku</a:t>
            </a:r>
            <a:r>
              <a:rPr lang="en-US" dirty="0" smtClean="0">
                <a:solidFill>
                  <a:srgbClr val="FF00FF"/>
                </a:solidFill>
                <a:latin typeface="Arial Black" pitchFamily="34" charset="0"/>
              </a:rPr>
              <a:t>/</a:t>
            </a:r>
            <a:r>
              <a:rPr lang="en-US" dirty="0" err="1" smtClean="0">
                <a:solidFill>
                  <a:srgbClr val="FF00FF"/>
                </a:solidFill>
                <a:latin typeface="Arial Black" pitchFamily="34" charset="0"/>
              </a:rPr>
              <a:t>standar</a:t>
            </a:r>
            <a:r>
              <a:rPr lang="en-US" dirty="0" smtClean="0">
                <a:latin typeface="Arial Black" pitchFamily="34" charset="0"/>
              </a:rPr>
              <a:t>: </a:t>
            </a:r>
            <a:r>
              <a:rPr lang="en-US" dirty="0" err="1" smtClean="0">
                <a:latin typeface="Arial Black" pitchFamily="34" charset="0"/>
              </a:rPr>
              <a:t>ragam</a:t>
            </a:r>
            <a:r>
              <a:rPr lang="en-US" dirty="0" smtClean="0">
                <a:latin typeface="Arial Black" pitchFamily="34" charset="0"/>
              </a:rPr>
              <a:t> </a:t>
            </a:r>
            <a:r>
              <a:rPr lang="en-US" dirty="0" err="1" smtClean="0">
                <a:latin typeface="Arial Black" pitchFamily="34" charset="0"/>
              </a:rPr>
              <a:t>bahasa</a:t>
            </a:r>
            <a:r>
              <a:rPr lang="en-US" dirty="0" smtClean="0">
                <a:latin typeface="Arial Black" pitchFamily="34" charset="0"/>
              </a:rPr>
              <a:t> yang </a:t>
            </a:r>
            <a:r>
              <a:rPr lang="en-US" dirty="0" err="1" smtClean="0">
                <a:latin typeface="Arial Black" pitchFamily="34" charset="0"/>
              </a:rPr>
              <a:t>digunakan</a:t>
            </a:r>
            <a:r>
              <a:rPr lang="en-US" dirty="0" smtClean="0">
                <a:latin typeface="Arial Black" pitchFamily="34" charset="0"/>
              </a:rPr>
              <a:t> </a:t>
            </a:r>
            <a:r>
              <a:rPr lang="en-US" dirty="0" err="1" smtClean="0">
                <a:latin typeface="Arial Black" pitchFamily="34" charset="0"/>
              </a:rPr>
              <a:t>dalam</a:t>
            </a:r>
            <a:r>
              <a:rPr lang="en-US" dirty="0" smtClean="0">
                <a:latin typeface="Arial Black" pitchFamily="34" charset="0"/>
              </a:rPr>
              <a:t> </a:t>
            </a:r>
            <a:r>
              <a:rPr lang="en-US" dirty="0" err="1" smtClean="0">
                <a:latin typeface="Arial Black" pitchFamily="34" charset="0"/>
              </a:rPr>
              <a:t>situasi</a:t>
            </a:r>
            <a:r>
              <a:rPr lang="en-US" dirty="0" smtClean="0">
                <a:latin typeface="Arial Black" pitchFamily="34" charset="0"/>
              </a:rPr>
              <a:t> formal </a:t>
            </a:r>
            <a:r>
              <a:rPr lang="en-US" dirty="0" err="1" smtClean="0">
                <a:latin typeface="Arial Black" pitchFamily="34" charset="0"/>
              </a:rPr>
              <a:t>atau</a:t>
            </a:r>
            <a:r>
              <a:rPr lang="en-US" dirty="0" smtClean="0">
                <a:latin typeface="Arial Black" pitchFamily="34" charset="0"/>
              </a:rPr>
              <a:t> </a:t>
            </a:r>
            <a:r>
              <a:rPr lang="en-US" dirty="0" err="1" smtClean="0">
                <a:latin typeface="Arial Black" pitchFamily="34" charset="0"/>
              </a:rPr>
              <a:t>resmi</a:t>
            </a:r>
            <a:r>
              <a:rPr lang="en-US" dirty="0" smtClean="0">
                <a:latin typeface="Arial Black" pitchFamily="34" charset="0"/>
              </a:rPr>
              <a:t>.</a:t>
            </a:r>
          </a:p>
          <a:p>
            <a:pPr>
              <a:buNone/>
            </a:pPr>
            <a:endParaRPr lang="en-US" dirty="0" smtClean="0">
              <a:latin typeface="Arial Black" pitchFamily="34" charset="0"/>
            </a:endParaRPr>
          </a:p>
          <a:p>
            <a:pPr>
              <a:buNone/>
            </a:pPr>
            <a:endParaRPr lang="en-US" dirty="0" smtClean="0">
              <a:latin typeface="Arial Black" pitchFamily="34" charset="0"/>
            </a:endParaRPr>
          </a:p>
          <a:p>
            <a:pPr>
              <a:buNone/>
            </a:pPr>
            <a:r>
              <a:rPr lang="en-US" b="1" dirty="0" smtClean="0">
                <a:latin typeface="Arial" pitchFamily="34" charset="0"/>
                <a:cs typeface="Arial" pitchFamily="34" charset="0"/>
              </a:rPr>
              <a:t>6. </a:t>
            </a:r>
            <a:r>
              <a:rPr lang="en-US" b="1" dirty="0" err="1" smtClean="0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Bahasa</a:t>
            </a:r>
            <a:r>
              <a:rPr lang="en-US" b="1" dirty="0" smtClean="0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b="1" dirty="0" err="1" smtClean="0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nonbaku</a:t>
            </a:r>
            <a:r>
              <a:rPr lang="en-US" b="1" dirty="0" smtClean="0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/</a:t>
            </a:r>
            <a:r>
              <a:rPr lang="en-US" b="1" dirty="0" err="1" smtClean="0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nonstandar</a:t>
            </a:r>
            <a:r>
              <a:rPr lang="en-US" b="1" dirty="0" smtClean="0">
                <a:latin typeface="Arial" pitchFamily="34" charset="0"/>
                <a:cs typeface="Arial" pitchFamily="34" charset="0"/>
              </a:rPr>
              <a:t>: </a:t>
            </a:r>
            <a:r>
              <a:rPr lang="en-US" b="1" dirty="0" err="1" smtClean="0">
                <a:latin typeface="Arial" pitchFamily="34" charset="0"/>
                <a:cs typeface="Arial" pitchFamily="34" charset="0"/>
              </a:rPr>
              <a:t>ragam</a:t>
            </a:r>
            <a:r>
              <a:rPr lang="en-US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b="1" dirty="0" err="1" smtClean="0">
                <a:latin typeface="Arial" pitchFamily="34" charset="0"/>
                <a:cs typeface="Arial" pitchFamily="34" charset="0"/>
              </a:rPr>
              <a:t>bahasa</a:t>
            </a:r>
            <a:r>
              <a:rPr lang="en-US" b="1" dirty="0" smtClean="0">
                <a:latin typeface="Arial" pitchFamily="34" charset="0"/>
                <a:cs typeface="Arial" pitchFamily="34" charset="0"/>
              </a:rPr>
              <a:t> yang </a:t>
            </a:r>
            <a:r>
              <a:rPr lang="en-US" b="1" dirty="0" err="1" smtClean="0">
                <a:latin typeface="Arial" pitchFamily="34" charset="0"/>
                <a:cs typeface="Arial" pitchFamily="34" charset="0"/>
              </a:rPr>
              <a:t>digunakan</a:t>
            </a:r>
            <a:r>
              <a:rPr lang="en-US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b="1" dirty="0" err="1" smtClean="0">
                <a:latin typeface="Arial" pitchFamily="34" charset="0"/>
                <a:cs typeface="Arial" pitchFamily="34" charset="0"/>
              </a:rPr>
              <a:t>dalam</a:t>
            </a:r>
            <a:r>
              <a:rPr lang="en-US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b="1" dirty="0" err="1" smtClean="0">
                <a:latin typeface="Arial" pitchFamily="34" charset="0"/>
                <a:cs typeface="Arial" pitchFamily="34" charset="0"/>
              </a:rPr>
              <a:t>situasi</a:t>
            </a:r>
            <a:r>
              <a:rPr lang="en-US" b="1" dirty="0" smtClean="0">
                <a:latin typeface="Arial" pitchFamily="34" charset="0"/>
                <a:cs typeface="Arial" pitchFamily="34" charset="0"/>
              </a:rPr>
              <a:t> informal </a:t>
            </a:r>
            <a:r>
              <a:rPr lang="en-US" b="1" dirty="0" err="1" smtClean="0">
                <a:latin typeface="Arial" pitchFamily="34" charset="0"/>
                <a:cs typeface="Arial" pitchFamily="34" charset="0"/>
              </a:rPr>
              <a:t>atau</a:t>
            </a:r>
            <a:r>
              <a:rPr lang="en-US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b="1" dirty="0" err="1" smtClean="0">
                <a:latin typeface="Arial" pitchFamily="34" charset="0"/>
                <a:cs typeface="Arial" pitchFamily="34" charset="0"/>
              </a:rPr>
              <a:t>situasi</a:t>
            </a:r>
            <a:r>
              <a:rPr lang="en-US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b="1" dirty="0" err="1" smtClean="0">
                <a:latin typeface="Arial" pitchFamily="34" charset="0"/>
                <a:cs typeface="Arial" pitchFamily="34" charset="0"/>
              </a:rPr>
              <a:t>tidak</a:t>
            </a:r>
            <a:r>
              <a:rPr lang="en-US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b="1" dirty="0" err="1" smtClean="0">
                <a:latin typeface="Arial" pitchFamily="34" charset="0"/>
                <a:cs typeface="Arial" pitchFamily="34" charset="0"/>
              </a:rPr>
              <a:t>resmi</a:t>
            </a:r>
            <a:r>
              <a:rPr lang="en-US" b="1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>
              <a:buNone/>
            </a:pPr>
            <a:endParaRPr lang="en-US" dirty="0" smtClean="0">
              <a:latin typeface="Arial Black" pitchFamily="34" charset="0"/>
            </a:endParaRPr>
          </a:p>
          <a:p>
            <a:pPr>
              <a:buNone/>
            </a:pPr>
            <a:r>
              <a:rPr lang="en-US" dirty="0" smtClean="0">
                <a:latin typeface="Arial Black" pitchFamily="34" charset="0"/>
              </a:rPr>
              <a:t>7. </a:t>
            </a:r>
            <a:r>
              <a:rPr lang="en-US" dirty="0" err="1" smtClean="0">
                <a:solidFill>
                  <a:srgbClr val="FF0000"/>
                </a:solidFill>
                <a:latin typeface="Arial Black" pitchFamily="34" charset="0"/>
              </a:rPr>
              <a:t>Bahasa</a:t>
            </a:r>
            <a:r>
              <a:rPr lang="en-US" dirty="0" smtClean="0">
                <a:solidFill>
                  <a:srgbClr val="FF0000"/>
                </a:solidFill>
                <a:latin typeface="Arial Black" pitchFamily="34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Arial Black" pitchFamily="34" charset="0"/>
              </a:rPr>
              <a:t>tulisan</a:t>
            </a:r>
            <a:r>
              <a:rPr lang="en-US" dirty="0" smtClean="0">
                <a:solidFill>
                  <a:srgbClr val="FF0000"/>
                </a:solidFill>
                <a:latin typeface="Arial Black" pitchFamily="34" charset="0"/>
              </a:rPr>
              <a:t>/</a:t>
            </a:r>
            <a:r>
              <a:rPr lang="en-US" dirty="0" err="1" smtClean="0">
                <a:solidFill>
                  <a:srgbClr val="FF0000"/>
                </a:solidFill>
                <a:latin typeface="Arial Black" pitchFamily="34" charset="0"/>
              </a:rPr>
              <a:t>tertulis</a:t>
            </a:r>
            <a:r>
              <a:rPr lang="en-US" dirty="0" smtClean="0">
                <a:latin typeface="Arial Black" pitchFamily="34" charset="0"/>
              </a:rPr>
              <a:t>: </a:t>
            </a:r>
            <a:r>
              <a:rPr lang="en-US" dirty="0" err="1" smtClean="0">
                <a:latin typeface="Arial Black" pitchFamily="34" charset="0"/>
              </a:rPr>
              <a:t>ragam</a:t>
            </a:r>
            <a:r>
              <a:rPr lang="en-US" dirty="0" smtClean="0">
                <a:latin typeface="Arial Black" pitchFamily="34" charset="0"/>
              </a:rPr>
              <a:t> </a:t>
            </a:r>
            <a:r>
              <a:rPr lang="en-US" dirty="0" err="1" smtClean="0">
                <a:latin typeface="Arial Black" pitchFamily="34" charset="0"/>
              </a:rPr>
              <a:t>bahasa</a:t>
            </a:r>
            <a:r>
              <a:rPr lang="en-US" dirty="0" smtClean="0">
                <a:latin typeface="Arial Black" pitchFamily="34" charset="0"/>
              </a:rPr>
              <a:t> yang </a:t>
            </a:r>
            <a:r>
              <a:rPr lang="en-US" dirty="0" err="1" smtClean="0">
                <a:latin typeface="Arial Black" pitchFamily="34" charset="0"/>
              </a:rPr>
              <a:t>digunakan</a:t>
            </a:r>
            <a:r>
              <a:rPr lang="en-US" dirty="0" smtClean="0">
                <a:latin typeface="Arial Black" pitchFamily="34" charset="0"/>
              </a:rPr>
              <a:t> </a:t>
            </a:r>
            <a:r>
              <a:rPr lang="en-US" dirty="0" err="1" smtClean="0">
                <a:latin typeface="Arial Black" pitchFamily="34" charset="0"/>
              </a:rPr>
              <a:t>melalui</a:t>
            </a:r>
            <a:r>
              <a:rPr lang="en-US" dirty="0" smtClean="0">
                <a:latin typeface="Arial Black" pitchFamily="34" charset="0"/>
              </a:rPr>
              <a:t> </a:t>
            </a:r>
            <a:r>
              <a:rPr lang="en-US" dirty="0" err="1" smtClean="0">
                <a:latin typeface="Arial Black" pitchFamily="34" charset="0"/>
              </a:rPr>
              <a:t>tulisan</a:t>
            </a:r>
            <a:r>
              <a:rPr lang="en-US" dirty="0" smtClean="0">
                <a:latin typeface="Arial Black" pitchFamily="34" charset="0"/>
              </a:rPr>
              <a:t>, </a:t>
            </a:r>
            <a:r>
              <a:rPr lang="en-US" dirty="0" err="1" smtClean="0">
                <a:latin typeface="Arial Black" pitchFamily="34" charset="0"/>
              </a:rPr>
              <a:t>sedangkan</a:t>
            </a:r>
            <a:r>
              <a:rPr lang="en-US" dirty="0" smtClean="0">
                <a:latin typeface="Arial Black" pitchFamily="34" charset="0"/>
              </a:rPr>
              <a:t> </a:t>
            </a:r>
            <a:r>
              <a:rPr lang="en-US" dirty="0" err="1" smtClean="0">
                <a:latin typeface="Arial Black" pitchFamily="34" charset="0"/>
              </a:rPr>
              <a:t>ragam</a:t>
            </a:r>
            <a:r>
              <a:rPr lang="en-US" dirty="0" smtClean="0">
                <a:latin typeface="Arial Black" pitchFamily="34" charset="0"/>
              </a:rPr>
              <a:t> </a:t>
            </a:r>
            <a:r>
              <a:rPr lang="en-US" dirty="0" err="1" smtClean="0">
                <a:latin typeface="Arial Black" pitchFamily="34" charset="0"/>
              </a:rPr>
              <a:t>bahasa</a:t>
            </a:r>
            <a:r>
              <a:rPr lang="en-US" dirty="0" smtClean="0">
                <a:latin typeface="Arial Black" pitchFamily="34" charset="0"/>
              </a:rPr>
              <a:t> yang </a:t>
            </a:r>
            <a:r>
              <a:rPr lang="en-US" dirty="0" err="1" smtClean="0">
                <a:latin typeface="Arial Black" pitchFamily="34" charset="0"/>
              </a:rPr>
              <a:t>digunakan</a:t>
            </a:r>
            <a:r>
              <a:rPr lang="en-US" dirty="0" smtClean="0">
                <a:latin typeface="Arial Black" pitchFamily="34" charset="0"/>
              </a:rPr>
              <a:t> </a:t>
            </a:r>
            <a:r>
              <a:rPr lang="en-US" dirty="0" err="1" smtClean="0">
                <a:latin typeface="Arial Black" pitchFamily="34" charset="0"/>
              </a:rPr>
              <a:t>secara</a:t>
            </a:r>
            <a:r>
              <a:rPr lang="en-US" dirty="0" smtClean="0">
                <a:latin typeface="Arial Black" pitchFamily="34" charset="0"/>
              </a:rPr>
              <a:t> </a:t>
            </a:r>
            <a:r>
              <a:rPr lang="en-US" dirty="0" err="1" smtClean="0">
                <a:latin typeface="Arial Black" pitchFamily="34" charset="0"/>
              </a:rPr>
              <a:t>lisan</a:t>
            </a:r>
            <a:r>
              <a:rPr lang="en-US" dirty="0" smtClean="0">
                <a:latin typeface="Arial Black" pitchFamily="34" charset="0"/>
              </a:rPr>
              <a:t> </a:t>
            </a:r>
            <a:r>
              <a:rPr lang="en-US" dirty="0" err="1" smtClean="0">
                <a:latin typeface="Arial Black" pitchFamily="34" charset="0"/>
              </a:rPr>
              <a:t>disebut</a:t>
            </a:r>
            <a:r>
              <a:rPr lang="en-US" dirty="0" smtClean="0">
                <a:latin typeface="Arial Black" pitchFamily="34" charset="0"/>
              </a:rPr>
              <a:t> </a:t>
            </a:r>
            <a:r>
              <a:rPr lang="en-US" dirty="0" err="1" smtClean="0">
                <a:latin typeface="Arial Black" pitchFamily="34" charset="0"/>
              </a:rPr>
              <a:t>bahasa</a:t>
            </a:r>
            <a:r>
              <a:rPr lang="en-US" dirty="0" smtClean="0">
                <a:latin typeface="Arial Black" pitchFamily="34" charset="0"/>
              </a:rPr>
              <a:t> </a:t>
            </a:r>
            <a:r>
              <a:rPr lang="en-US" dirty="0" err="1" smtClean="0">
                <a:latin typeface="Arial Black" pitchFamily="34" charset="0"/>
              </a:rPr>
              <a:t>lisan</a:t>
            </a:r>
            <a:r>
              <a:rPr lang="en-US" dirty="0" smtClean="0">
                <a:latin typeface="Arial Black" pitchFamily="34" charset="0"/>
              </a:rPr>
              <a:t>.</a:t>
            </a:r>
          </a:p>
        </p:txBody>
      </p:sp>
      <p:pic>
        <p:nvPicPr>
          <p:cNvPr id="5" name="Picture 4" descr="C:\foto-foto\gambar-bendera-indonesia.jpe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600" y="-228600"/>
            <a:ext cx="9525000" cy="1295400"/>
          </a:xfrm>
          <a:prstGeom prst="rect">
            <a:avLst/>
          </a:prstGeom>
          <a:noFill/>
          <a:effectLst>
            <a:softEdge rad="635000"/>
          </a:effectLst>
        </p:spPr>
      </p:pic>
      <p:pic>
        <p:nvPicPr>
          <p:cNvPr id="6" name="Picture 5" descr="C:\foto-foto\gambar-bendera-indonesia.jpe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1000" y="1371600"/>
            <a:ext cx="9525000" cy="1295400"/>
          </a:xfrm>
          <a:prstGeom prst="rect">
            <a:avLst/>
          </a:prstGeom>
          <a:noFill/>
          <a:effectLst>
            <a:softEdge rad="635000"/>
          </a:effectLst>
        </p:spPr>
      </p:pic>
      <p:pic>
        <p:nvPicPr>
          <p:cNvPr id="7" name="Picture 6" descr="C:\foto-foto\gambar-bendera-indonesia.jpe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" y="3124200"/>
            <a:ext cx="9525000" cy="1295400"/>
          </a:xfrm>
          <a:prstGeom prst="rect">
            <a:avLst/>
          </a:prstGeom>
          <a:noFill/>
          <a:effectLst>
            <a:softEdge rad="635000"/>
          </a:effectLst>
        </p:spPr>
      </p:pic>
      <p:pic>
        <p:nvPicPr>
          <p:cNvPr id="8" name="Picture 7" descr="C:\foto-foto\gambar-bendera-indonesia.jpe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" y="5638800"/>
            <a:ext cx="9525000" cy="1295400"/>
          </a:xfrm>
          <a:prstGeom prst="rect">
            <a:avLst/>
          </a:prstGeom>
          <a:noFill/>
          <a:effectLst>
            <a:softEdge rad="635000"/>
          </a:effectLst>
        </p:spPr>
      </p:pic>
    </p:spTree>
  </p:cSld>
  <p:clrMapOvr>
    <a:masterClrMapping/>
  </p:clrMapOvr>
  <p:transition spd="slow">
    <p:cover dir="d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914400" y="838200"/>
            <a:ext cx="7772400" cy="2383536"/>
          </a:xfrm>
        </p:spPr>
        <p:txBody>
          <a:bodyPr/>
          <a:lstStyle/>
          <a:p>
            <a:pPr algn="ctr"/>
            <a:r>
              <a:rPr lang="en-US" sz="6000" b="1" dirty="0" err="1" smtClean="0">
                <a:latin typeface="Arial Black" pitchFamily="34" charset="0"/>
              </a:rPr>
              <a:t>Ciri</a:t>
            </a:r>
            <a:r>
              <a:rPr lang="en-US" sz="6000" b="1" dirty="0" smtClean="0">
                <a:latin typeface="Arial Black" pitchFamily="34" charset="0"/>
              </a:rPr>
              <a:t> </a:t>
            </a:r>
            <a:r>
              <a:rPr lang="en-US" sz="6000" b="1" dirty="0" err="1" smtClean="0">
                <a:latin typeface="Arial Black" pitchFamily="34" charset="0"/>
              </a:rPr>
              <a:t>Situasi</a:t>
            </a:r>
            <a:r>
              <a:rPr lang="en-US" sz="6000" b="1" dirty="0" smtClean="0">
                <a:latin typeface="Arial Black" pitchFamily="34" charset="0"/>
              </a:rPr>
              <a:t/>
            </a:r>
            <a:br>
              <a:rPr lang="en-US" sz="6000" b="1" dirty="0" smtClean="0">
                <a:latin typeface="Arial Black" pitchFamily="34" charset="0"/>
              </a:rPr>
            </a:br>
            <a:r>
              <a:rPr lang="en-US" sz="6000" b="1" dirty="0" err="1" smtClean="0">
                <a:latin typeface="Arial Black" pitchFamily="34" charset="0"/>
              </a:rPr>
              <a:t>Diglosia</a:t>
            </a:r>
            <a:endParaRPr lang="en-US" sz="6000" b="1" dirty="0">
              <a:latin typeface="Arial Black" pitchFamily="34" charset="0"/>
            </a:endParaRPr>
          </a:p>
        </p:txBody>
      </p:sp>
      <p:pic>
        <p:nvPicPr>
          <p:cNvPr id="5" name="Picture 2" descr="http://t3.gstatic.com/images?q=tbn:ANd9GcRRK5nNtePZPp3n4KyHCEk2U01BmB3iny8E5ZZ25HcX_qH-qVi_wQ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19200" y="3352800"/>
            <a:ext cx="6934200" cy="2590293"/>
          </a:xfrm>
          <a:prstGeom prst="rect">
            <a:avLst/>
          </a:prstGeom>
          <a:noFill/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</p:pic>
    </p:spTree>
  </p:cSld>
  <p:clrMapOvr>
    <a:masterClrMapping/>
  </p:clrMapOvr>
  <p:transition spd="slow">
    <p:newsflash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533400"/>
            <a:ext cx="7772400" cy="5822160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en-US" dirty="0" smtClean="0"/>
              <a:t>	</a:t>
            </a:r>
            <a:r>
              <a:rPr lang="en-US" sz="4400" b="1" dirty="0" err="1" smtClean="0">
                <a:solidFill>
                  <a:srgbClr val="FFFF00"/>
                </a:solidFill>
              </a:rPr>
              <a:t>Diglosia</a:t>
            </a:r>
            <a:r>
              <a:rPr lang="en-US" sz="4400" b="1" dirty="0" smtClean="0">
                <a:solidFill>
                  <a:srgbClr val="FFFF00"/>
                </a:solidFill>
              </a:rPr>
              <a:t>?</a:t>
            </a:r>
            <a:endParaRPr lang="en-US" dirty="0" smtClean="0"/>
          </a:p>
          <a:p>
            <a:pPr>
              <a:buNone/>
            </a:pPr>
            <a:r>
              <a:rPr lang="en-US" dirty="0" smtClean="0"/>
              <a:t>	</a:t>
            </a:r>
          </a:p>
          <a:p>
            <a:pPr>
              <a:buNone/>
            </a:pPr>
            <a:r>
              <a:rPr lang="en-US" b="1" dirty="0" smtClean="0">
                <a:solidFill>
                  <a:schemeClr val="tx2">
                    <a:lumMod val="75000"/>
                  </a:schemeClr>
                </a:solidFill>
              </a:rPr>
              <a:t>	</a:t>
            </a:r>
            <a:r>
              <a:rPr lang="en-US" b="1" dirty="0" err="1" smtClean="0">
                <a:solidFill>
                  <a:schemeClr val="tx2">
                    <a:lumMod val="75000"/>
                  </a:schemeClr>
                </a:solidFill>
              </a:rPr>
              <a:t>Situasi</a:t>
            </a:r>
            <a:r>
              <a:rPr lang="en-US" b="1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n-US" b="1" dirty="0" err="1" smtClean="0">
                <a:solidFill>
                  <a:schemeClr val="tx2">
                    <a:lumMod val="75000"/>
                  </a:schemeClr>
                </a:solidFill>
              </a:rPr>
              <a:t>kebahasaan</a:t>
            </a:r>
            <a:r>
              <a:rPr lang="en-US" b="1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n-US" b="1" dirty="0" err="1" smtClean="0">
                <a:solidFill>
                  <a:schemeClr val="tx2">
                    <a:lumMod val="75000"/>
                  </a:schemeClr>
                </a:solidFill>
              </a:rPr>
              <a:t>dengan</a:t>
            </a:r>
            <a:r>
              <a:rPr lang="en-US" b="1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n-US" b="1" dirty="0" err="1" smtClean="0">
                <a:solidFill>
                  <a:schemeClr val="tx2">
                    <a:lumMod val="75000"/>
                  </a:schemeClr>
                </a:solidFill>
              </a:rPr>
              <a:t>pembagian</a:t>
            </a:r>
            <a:r>
              <a:rPr lang="en-US" b="1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n-US" b="1" dirty="0" err="1" smtClean="0">
                <a:solidFill>
                  <a:schemeClr val="tx2">
                    <a:lumMod val="75000"/>
                  </a:schemeClr>
                </a:solidFill>
              </a:rPr>
              <a:t>fungsional</a:t>
            </a:r>
            <a:r>
              <a:rPr lang="en-US" b="1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n-US" b="1" dirty="0" err="1" smtClean="0">
                <a:solidFill>
                  <a:schemeClr val="tx2">
                    <a:lumMod val="75000"/>
                  </a:schemeClr>
                </a:solidFill>
              </a:rPr>
              <a:t>atas</a:t>
            </a:r>
            <a:r>
              <a:rPr lang="en-US" b="1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n-US" b="1" dirty="0" err="1" smtClean="0">
                <a:solidFill>
                  <a:schemeClr val="tx2">
                    <a:lumMod val="75000"/>
                  </a:schemeClr>
                </a:solidFill>
              </a:rPr>
              <a:t>variasi</a:t>
            </a:r>
            <a:r>
              <a:rPr lang="en-US" b="1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n-US" b="1" dirty="0" err="1" smtClean="0">
                <a:solidFill>
                  <a:schemeClr val="tx2">
                    <a:lumMod val="75000"/>
                  </a:schemeClr>
                </a:solidFill>
              </a:rPr>
              <a:t>bahasa</a:t>
            </a:r>
            <a:r>
              <a:rPr lang="en-US" b="1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n-US" b="1" dirty="0" err="1" smtClean="0">
                <a:solidFill>
                  <a:schemeClr val="tx2">
                    <a:lumMod val="75000"/>
                  </a:schemeClr>
                </a:solidFill>
              </a:rPr>
              <a:t>atau</a:t>
            </a:r>
            <a:r>
              <a:rPr lang="en-US" b="1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n-US" b="1" dirty="0" err="1" smtClean="0">
                <a:solidFill>
                  <a:schemeClr val="tx2">
                    <a:lumMod val="75000"/>
                  </a:schemeClr>
                </a:solidFill>
              </a:rPr>
              <a:t>bahasa</a:t>
            </a:r>
            <a:r>
              <a:rPr lang="en-US" b="1" dirty="0" smtClean="0">
                <a:solidFill>
                  <a:schemeClr val="tx2">
                    <a:lumMod val="75000"/>
                  </a:schemeClr>
                </a:solidFill>
              </a:rPr>
              <a:t> yang </a:t>
            </a:r>
            <a:r>
              <a:rPr lang="en-US" b="1" dirty="0" err="1" smtClean="0">
                <a:solidFill>
                  <a:schemeClr val="tx2">
                    <a:lumMod val="75000"/>
                  </a:schemeClr>
                </a:solidFill>
              </a:rPr>
              <a:t>ada</a:t>
            </a:r>
            <a:r>
              <a:rPr lang="en-US" b="1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n-US" b="1" dirty="0" err="1" smtClean="0">
                <a:solidFill>
                  <a:schemeClr val="tx2">
                    <a:lumMod val="75000"/>
                  </a:schemeClr>
                </a:solidFill>
              </a:rPr>
              <a:t>dalam</a:t>
            </a:r>
            <a:r>
              <a:rPr lang="en-US" b="1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n-US" b="1" dirty="0" err="1" smtClean="0">
                <a:solidFill>
                  <a:schemeClr val="tx2">
                    <a:lumMod val="75000"/>
                  </a:schemeClr>
                </a:solidFill>
              </a:rPr>
              <a:t>masyarakat</a:t>
            </a:r>
            <a:r>
              <a:rPr lang="en-US" b="1" dirty="0" smtClean="0">
                <a:solidFill>
                  <a:srgbClr val="FFFF00"/>
                </a:solidFill>
              </a:rPr>
              <a:t> </a:t>
            </a:r>
            <a:r>
              <a:rPr lang="en-US" dirty="0" smtClean="0">
                <a:solidFill>
                  <a:srgbClr val="FFFF00"/>
                </a:solidFill>
              </a:rPr>
              <a:t>(</a:t>
            </a:r>
            <a:r>
              <a:rPr lang="en-US" dirty="0" err="1" smtClean="0">
                <a:solidFill>
                  <a:srgbClr val="FFFF00"/>
                </a:solidFill>
              </a:rPr>
              <a:t>misal</a:t>
            </a:r>
            <a:r>
              <a:rPr lang="en-US" dirty="0" smtClean="0">
                <a:solidFill>
                  <a:srgbClr val="FFFF00"/>
                </a:solidFill>
              </a:rPr>
              <a:t> </a:t>
            </a:r>
            <a:r>
              <a:rPr lang="en-US" dirty="0" err="1" smtClean="0">
                <a:solidFill>
                  <a:srgbClr val="FFFF00"/>
                </a:solidFill>
              </a:rPr>
              <a:t>ragam</a:t>
            </a:r>
            <a:r>
              <a:rPr lang="en-US" dirty="0" smtClean="0">
                <a:solidFill>
                  <a:srgbClr val="FFFF00"/>
                </a:solidFill>
              </a:rPr>
              <a:t> </a:t>
            </a:r>
            <a:r>
              <a:rPr lang="en-US" dirty="0" err="1" smtClean="0">
                <a:solidFill>
                  <a:srgbClr val="FFFF00"/>
                </a:solidFill>
              </a:rPr>
              <a:t>atau</a:t>
            </a:r>
            <a:r>
              <a:rPr lang="en-US" dirty="0" smtClean="0">
                <a:solidFill>
                  <a:srgbClr val="FFFF00"/>
                </a:solidFill>
              </a:rPr>
              <a:t> </a:t>
            </a:r>
            <a:r>
              <a:rPr lang="en-US" dirty="0" err="1" smtClean="0">
                <a:solidFill>
                  <a:srgbClr val="FFFF00"/>
                </a:solidFill>
              </a:rPr>
              <a:t>bahasa</a:t>
            </a:r>
            <a:r>
              <a:rPr lang="en-US" dirty="0" smtClean="0">
                <a:solidFill>
                  <a:srgbClr val="FFFF00"/>
                </a:solidFill>
              </a:rPr>
              <a:t> A </a:t>
            </a:r>
            <a:r>
              <a:rPr lang="en-US" dirty="0" err="1" smtClean="0">
                <a:solidFill>
                  <a:srgbClr val="FFFF00"/>
                </a:solidFill>
              </a:rPr>
              <a:t>untuk</a:t>
            </a:r>
            <a:r>
              <a:rPr lang="en-US" dirty="0" smtClean="0">
                <a:solidFill>
                  <a:srgbClr val="FFFF00"/>
                </a:solidFill>
              </a:rPr>
              <a:t> </a:t>
            </a:r>
            <a:r>
              <a:rPr lang="en-US" dirty="0" err="1" smtClean="0">
                <a:solidFill>
                  <a:srgbClr val="FFFF00"/>
                </a:solidFill>
              </a:rPr>
              <a:t>situasi</a:t>
            </a:r>
            <a:r>
              <a:rPr lang="en-US" dirty="0" smtClean="0">
                <a:solidFill>
                  <a:srgbClr val="FFFF00"/>
                </a:solidFill>
              </a:rPr>
              <a:t> </a:t>
            </a:r>
            <a:r>
              <a:rPr lang="en-US" dirty="0" err="1" smtClean="0">
                <a:solidFill>
                  <a:srgbClr val="FFFF00"/>
                </a:solidFill>
              </a:rPr>
              <a:t>resmi</a:t>
            </a:r>
            <a:r>
              <a:rPr lang="en-US" dirty="0" smtClean="0">
                <a:solidFill>
                  <a:srgbClr val="FFFF00"/>
                </a:solidFill>
              </a:rPr>
              <a:t> </a:t>
            </a:r>
            <a:r>
              <a:rPr lang="en-US" dirty="0" err="1" smtClean="0">
                <a:solidFill>
                  <a:srgbClr val="FFFF00"/>
                </a:solidFill>
              </a:rPr>
              <a:t>di</a:t>
            </a:r>
            <a:r>
              <a:rPr lang="en-US" dirty="0" smtClean="0">
                <a:solidFill>
                  <a:srgbClr val="FFFF00"/>
                </a:solidFill>
              </a:rPr>
              <a:t> </a:t>
            </a:r>
            <a:r>
              <a:rPr lang="en-US" dirty="0" err="1" smtClean="0">
                <a:solidFill>
                  <a:srgbClr val="FFFF00"/>
                </a:solidFill>
              </a:rPr>
              <a:t>kantor</a:t>
            </a:r>
            <a:r>
              <a:rPr lang="en-US" dirty="0" smtClean="0">
                <a:solidFill>
                  <a:srgbClr val="FFFF00"/>
                </a:solidFill>
              </a:rPr>
              <a:t> </a:t>
            </a:r>
            <a:r>
              <a:rPr lang="en-US" dirty="0" err="1" smtClean="0"/>
              <a:t>dan</a:t>
            </a:r>
            <a:r>
              <a:rPr lang="en-US" dirty="0" smtClean="0">
                <a:solidFill>
                  <a:srgbClr val="FFFF00"/>
                </a:solidFill>
              </a:rPr>
              <a:t> </a:t>
            </a:r>
            <a:r>
              <a:rPr lang="en-US" dirty="0" err="1" smtClean="0"/>
              <a:t>ragam</a:t>
            </a:r>
            <a:r>
              <a:rPr lang="en-US" dirty="0" smtClean="0">
                <a:solidFill>
                  <a:srgbClr val="FFFF00"/>
                </a:solidFill>
              </a:rPr>
              <a:t> </a:t>
            </a:r>
            <a:r>
              <a:rPr lang="en-US" b="1" dirty="0" err="1" smtClean="0"/>
              <a:t>atau</a:t>
            </a:r>
            <a:r>
              <a:rPr lang="en-US" dirty="0" smtClean="0"/>
              <a:t> </a:t>
            </a:r>
            <a:r>
              <a:rPr lang="en-US" dirty="0" err="1" smtClean="0">
                <a:solidFill>
                  <a:srgbClr val="FF0000"/>
                </a:solidFill>
              </a:rPr>
              <a:t>bahasa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baku</a:t>
            </a:r>
            <a:r>
              <a:rPr lang="en-US" dirty="0" smtClean="0">
                <a:solidFill>
                  <a:srgbClr val="FF0000"/>
                </a:solidFill>
              </a:rPr>
              <a:t> B </a:t>
            </a:r>
            <a:r>
              <a:rPr lang="en-US" dirty="0" err="1" smtClean="0">
                <a:solidFill>
                  <a:srgbClr val="FF0000"/>
                </a:solidFill>
              </a:rPr>
              <a:t>untuk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suasana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intim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di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rumah</a:t>
            </a:r>
            <a:r>
              <a:rPr lang="en-US" dirty="0" smtClean="0">
                <a:solidFill>
                  <a:srgbClr val="FF0000"/>
                </a:solidFill>
              </a:rPr>
              <a:t>)</a:t>
            </a:r>
          </a:p>
          <a:p>
            <a:pPr>
              <a:buNone/>
            </a:pPr>
            <a:r>
              <a:rPr lang="en-US" dirty="0" smtClean="0"/>
              <a:t>	</a:t>
            </a:r>
          </a:p>
          <a:p>
            <a:pPr>
              <a:buNone/>
            </a:pPr>
            <a:r>
              <a:rPr lang="en-US" sz="3500" b="1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	</a:t>
            </a:r>
            <a:r>
              <a:rPr lang="en-US" sz="3500" b="1" dirty="0" err="1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Situasi</a:t>
            </a:r>
            <a:r>
              <a:rPr lang="en-US" sz="3500" b="1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3500" b="1" dirty="0" err="1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diglosia</a:t>
            </a:r>
            <a:r>
              <a:rPr lang="en-US" sz="3500" b="1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3500" b="1" dirty="0" err="1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dapat</a:t>
            </a:r>
            <a:r>
              <a:rPr lang="en-US" sz="3500" b="1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3500" b="1" dirty="0" err="1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disaksikan</a:t>
            </a:r>
            <a:r>
              <a:rPr lang="en-US" sz="3500" b="1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3500" b="1" dirty="0" err="1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di</a:t>
            </a:r>
            <a:r>
              <a:rPr lang="en-US" sz="3500" b="1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3500" b="1" dirty="0" err="1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dalam</a:t>
            </a:r>
            <a:r>
              <a:rPr lang="en-US" sz="3500" b="1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3500" b="1" dirty="0" err="1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masyarakat</a:t>
            </a:r>
            <a:r>
              <a:rPr lang="en-US" sz="3500" b="1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3500" b="1" dirty="0" err="1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bahasa</a:t>
            </a:r>
            <a:r>
              <a:rPr lang="en-US" sz="3500" b="1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3500" b="1" dirty="0" err="1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jika</a:t>
            </a:r>
            <a:r>
              <a:rPr lang="en-US" sz="3500" b="1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3500" b="1" dirty="0" err="1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dua</a:t>
            </a:r>
            <a:r>
              <a:rPr lang="en-US" sz="3500" b="1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3500" b="1" dirty="0" err="1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ragam</a:t>
            </a:r>
            <a:r>
              <a:rPr lang="en-US" sz="3500" b="1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3500" b="1" dirty="0" err="1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pokok</a:t>
            </a:r>
            <a:r>
              <a:rPr lang="en-US" sz="3500" b="1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3500" b="1" dirty="0" err="1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bahasa</a:t>
            </a:r>
            <a:r>
              <a:rPr lang="en-US" sz="3500" b="1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3500" b="1" dirty="0" err="1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dipakai</a:t>
            </a:r>
            <a:r>
              <a:rPr lang="en-US" sz="3500" b="1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3500" b="1" dirty="0" err="1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secara</a:t>
            </a:r>
            <a:r>
              <a:rPr lang="en-US" sz="3500" b="1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3500" b="1" dirty="0" err="1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berdampingan</a:t>
            </a:r>
            <a:r>
              <a:rPr lang="en-US" sz="3500" b="1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3500" b="1" dirty="0" err="1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untuk</a:t>
            </a:r>
            <a:r>
              <a:rPr lang="en-US" sz="3500" b="1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3500" b="1" dirty="0" err="1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fungsi</a:t>
            </a:r>
            <a:r>
              <a:rPr lang="en-US" sz="3500" b="1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3500" b="1" dirty="0" err="1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kemasyarakatan</a:t>
            </a:r>
            <a:r>
              <a:rPr lang="en-US" sz="3500" b="1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 yang </a:t>
            </a:r>
            <a:r>
              <a:rPr lang="en-US" sz="3500" b="1" dirty="0" err="1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berbeda-beda</a:t>
            </a:r>
            <a:r>
              <a:rPr lang="en-US" b="1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.</a:t>
            </a:r>
          </a:p>
        </p:txBody>
      </p:sp>
      <p:sp>
        <p:nvSpPr>
          <p:cNvPr id="6" name="Curved Right Arrow 5"/>
          <p:cNvSpPr/>
          <p:nvPr/>
        </p:nvSpPr>
        <p:spPr>
          <a:xfrm>
            <a:off x="609600" y="1219200"/>
            <a:ext cx="685800" cy="1066800"/>
          </a:xfrm>
          <a:prstGeom prst="curvedRightArrow">
            <a:avLst/>
          </a:prstGeom>
          <a:solidFill>
            <a:srgbClr val="A6F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7" name="Picture 6" descr="C:\foto-foto\gambar-bendera-indonesia.jpe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600" y="3276600"/>
            <a:ext cx="9525000" cy="1295400"/>
          </a:xfrm>
          <a:prstGeom prst="rect">
            <a:avLst/>
          </a:prstGeom>
          <a:noFill/>
          <a:effectLst>
            <a:softEdge rad="635000"/>
          </a:effectLst>
        </p:spPr>
      </p:pic>
      <p:pic>
        <p:nvPicPr>
          <p:cNvPr id="8" name="Picture 7" descr="C:\foto-foto\gambar-bendera-indonesia.jpe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600" y="-304800"/>
            <a:ext cx="9525000" cy="1295400"/>
          </a:xfrm>
          <a:prstGeom prst="rect">
            <a:avLst/>
          </a:prstGeom>
          <a:noFill/>
          <a:effectLst>
            <a:softEdge rad="635000"/>
          </a:effectLst>
        </p:spPr>
      </p:pic>
    </p:spTree>
  </p:cSld>
  <p:clrMapOvr>
    <a:masterClrMapping/>
  </p:clrMapOvr>
  <p:transition spd="slow">
    <p:cover dir="lu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xplosion 1 3"/>
          <p:cNvSpPr/>
          <p:nvPr/>
        </p:nvSpPr>
        <p:spPr>
          <a:xfrm>
            <a:off x="609600" y="304800"/>
            <a:ext cx="4419600" cy="3733800"/>
          </a:xfrm>
          <a:prstGeom prst="irregularSeal1">
            <a:avLst/>
          </a:prstGeom>
          <a:solidFill>
            <a:srgbClr val="FFFF0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6800" y="1600200"/>
            <a:ext cx="3124200" cy="1371600"/>
          </a:xfrm>
        </p:spPr>
        <p:txBody>
          <a:bodyPr>
            <a:normAutofit fontScale="85000" lnSpcReduction="10000"/>
          </a:bodyPr>
          <a:lstStyle/>
          <a:p>
            <a:pPr algn="ctr">
              <a:buNone/>
            </a:pPr>
            <a:r>
              <a:rPr lang="en-US" b="1" dirty="0" smtClean="0">
                <a:solidFill>
                  <a:srgbClr val="FF0000"/>
                </a:solidFill>
                <a:latin typeface="Arial Black" pitchFamily="34" charset="0"/>
              </a:rPr>
              <a:t>	</a:t>
            </a:r>
            <a:r>
              <a:rPr lang="en-US" b="1" dirty="0" err="1" smtClean="0">
                <a:solidFill>
                  <a:srgbClr val="FF0000"/>
                </a:solidFill>
                <a:latin typeface="Arial Black" pitchFamily="34" charset="0"/>
              </a:rPr>
              <a:t>Ragam</a:t>
            </a:r>
            <a:r>
              <a:rPr lang="en-US" b="1" dirty="0" smtClean="0">
                <a:solidFill>
                  <a:srgbClr val="FF0000"/>
                </a:solidFill>
                <a:latin typeface="Arial Black" pitchFamily="34" charset="0"/>
              </a:rPr>
              <a:t> </a:t>
            </a:r>
            <a:r>
              <a:rPr lang="en-US" b="1" dirty="0" err="1" smtClean="0">
                <a:solidFill>
                  <a:srgbClr val="FF0000"/>
                </a:solidFill>
                <a:latin typeface="Arial Black" pitchFamily="34" charset="0"/>
              </a:rPr>
              <a:t>pokok</a:t>
            </a:r>
            <a:r>
              <a:rPr lang="en-US" b="1" dirty="0" smtClean="0">
                <a:solidFill>
                  <a:srgbClr val="FF0000"/>
                </a:solidFill>
                <a:latin typeface="Arial Black" pitchFamily="34" charset="0"/>
              </a:rPr>
              <a:t> </a:t>
            </a:r>
            <a:r>
              <a:rPr lang="en-US" b="1" dirty="0" err="1" smtClean="0">
                <a:solidFill>
                  <a:srgbClr val="FF0000"/>
                </a:solidFill>
                <a:latin typeface="Arial Black" pitchFamily="34" charset="0"/>
              </a:rPr>
              <a:t>situasi</a:t>
            </a:r>
            <a:r>
              <a:rPr lang="en-US" b="1" dirty="0" smtClean="0">
                <a:solidFill>
                  <a:srgbClr val="FF0000"/>
                </a:solidFill>
                <a:latin typeface="Arial Black" pitchFamily="34" charset="0"/>
              </a:rPr>
              <a:t> </a:t>
            </a:r>
            <a:r>
              <a:rPr lang="en-US" b="1" dirty="0" err="1" smtClean="0">
                <a:solidFill>
                  <a:srgbClr val="FF0000"/>
                </a:solidFill>
                <a:latin typeface="Arial Black" pitchFamily="34" charset="0"/>
              </a:rPr>
              <a:t>diglosia</a:t>
            </a:r>
            <a:endParaRPr lang="en-US" b="1" dirty="0" smtClean="0">
              <a:solidFill>
                <a:srgbClr val="FF0000"/>
              </a:solidFill>
              <a:latin typeface="Arial Black" pitchFamily="34" charset="0"/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4724400" y="990600"/>
            <a:ext cx="4038600" cy="289560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L="582930" marR="0" lvl="0" indent="-514350" algn="l" defTabSz="914400" rtl="0" eaLnBrk="1" fontAlgn="auto" latinLnBrk="0" hangingPunct="1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tx2"/>
              </a:buClr>
              <a:buSzPct val="95000"/>
              <a:buFont typeface="Wingdings"/>
              <a:buAutoNum type="arabicPeriod"/>
              <a:tabLst/>
              <a:defRPr/>
            </a:pPr>
            <a:r>
              <a:rPr kumimoji="0" lang="en-US" sz="30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A6F000"/>
                </a:solidFill>
                <a:effectLst/>
                <a:uLnTx/>
                <a:uFillTx/>
                <a:latin typeface="Arial Black" pitchFamily="34" charset="0"/>
              </a:rPr>
              <a:t>Ragam</a:t>
            </a:r>
            <a:r>
              <a:rPr kumimoji="0" lang="en-US" sz="3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A6F000"/>
                </a:solidFill>
                <a:effectLst/>
                <a:uLnTx/>
                <a:uFillTx/>
                <a:latin typeface="Arial Black" pitchFamily="34" charset="0"/>
              </a:rPr>
              <a:t> </a:t>
            </a:r>
            <a:r>
              <a:rPr kumimoji="0" lang="en-US" sz="30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A6F000"/>
                </a:solidFill>
                <a:effectLst/>
                <a:uLnTx/>
                <a:uFillTx/>
                <a:latin typeface="Arial Black" pitchFamily="34" charset="0"/>
              </a:rPr>
              <a:t>tinggi</a:t>
            </a:r>
            <a:r>
              <a:rPr kumimoji="0" lang="en-US" sz="3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A6F000"/>
                </a:solidFill>
                <a:effectLst/>
                <a:uLnTx/>
                <a:uFillTx/>
                <a:latin typeface="Arial Black" pitchFamily="34" charset="0"/>
              </a:rPr>
              <a:t> yang </a:t>
            </a:r>
            <a:r>
              <a:rPr kumimoji="0" lang="en-US" sz="30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A6F000"/>
                </a:solidFill>
                <a:effectLst/>
                <a:uLnTx/>
                <a:uFillTx/>
                <a:latin typeface="Arial Black" pitchFamily="34" charset="0"/>
              </a:rPr>
              <a:t>digunakan</a:t>
            </a:r>
            <a:r>
              <a:rPr kumimoji="0" lang="en-US" sz="3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A6F000"/>
                </a:solidFill>
                <a:effectLst/>
                <a:uLnTx/>
                <a:uFillTx/>
                <a:latin typeface="Arial Black" pitchFamily="34" charset="0"/>
              </a:rPr>
              <a:t> </a:t>
            </a:r>
            <a:r>
              <a:rPr kumimoji="0" lang="en-US" sz="30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A6F000"/>
                </a:solidFill>
                <a:effectLst/>
                <a:uLnTx/>
                <a:uFillTx/>
                <a:latin typeface="Arial Black" pitchFamily="34" charset="0"/>
              </a:rPr>
              <a:t>untuk</a:t>
            </a:r>
            <a:r>
              <a:rPr kumimoji="0" lang="en-US" sz="3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A6F000"/>
                </a:solidFill>
                <a:effectLst/>
                <a:uLnTx/>
                <a:uFillTx/>
                <a:latin typeface="Arial Black" pitchFamily="34" charset="0"/>
              </a:rPr>
              <a:t> </a:t>
            </a:r>
            <a:r>
              <a:rPr kumimoji="0" lang="en-US" sz="30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A6F000"/>
                </a:solidFill>
                <a:effectLst/>
                <a:uLnTx/>
                <a:uFillTx/>
                <a:latin typeface="Arial Black" pitchFamily="34" charset="0"/>
              </a:rPr>
              <a:t>hal</a:t>
            </a:r>
            <a:r>
              <a:rPr kumimoji="0" lang="en-US" sz="3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A6F000"/>
                </a:solidFill>
                <a:effectLst/>
                <a:uLnTx/>
                <a:uFillTx/>
                <a:latin typeface="Arial Black" pitchFamily="34" charset="0"/>
              </a:rPr>
              <a:t> </a:t>
            </a:r>
            <a:r>
              <a:rPr kumimoji="0" lang="en-US" sz="30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A6F000"/>
                </a:solidFill>
                <a:effectLst/>
                <a:uLnTx/>
                <a:uFillTx/>
                <a:latin typeface="Arial Black" pitchFamily="34" charset="0"/>
              </a:rPr>
              <a:t>resmi</a:t>
            </a:r>
            <a:r>
              <a:rPr kumimoji="0" lang="en-US" sz="3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A6F000"/>
                </a:solidFill>
                <a:effectLst/>
                <a:uLnTx/>
                <a:uFillTx/>
                <a:latin typeface="Arial Black" pitchFamily="34" charset="0"/>
              </a:rPr>
              <a:t> </a:t>
            </a:r>
            <a:r>
              <a:rPr kumimoji="0" lang="en-US" sz="30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A6F000"/>
                </a:solidFill>
                <a:effectLst/>
                <a:uLnTx/>
                <a:uFillTx/>
                <a:latin typeface="Arial Black" pitchFamily="34" charset="0"/>
              </a:rPr>
              <a:t>dan</a:t>
            </a:r>
            <a:r>
              <a:rPr kumimoji="0" lang="en-US" sz="3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A6F000"/>
                </a:solidFill>
                <a:effectLst/>
                <a:uLnTx/>
                <a:uFillTx/>
                <a:latin typeface="Arial Black" pitchFamily="34" charset="0"/>
              </a:rPr>
              <a:t> formal</a:t>
            </a:r>
          </a:p>
          <a:p>
            <a:pPr marL="582930" marR="0" lvl="0" indent="-514350" algn="l" defTabSz="914400" rtl="0" eaLnBrk="1" fontAlgn="auto" latinLnBrk="0" hangingPunct="1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tx2"/>
              </a:buClr>
              <a:buSzPct val="95000"/>
              <a:buFont typeface="Wingdings"/>
              <a:buAutoNum type="arabicPeriod"/>
              <a:tabLst/>
              <a:defRPr/>
            </a:pPr>
            <a:endParaRPr kumimoji="0" lang="en-US" sz="3000" b="1" i="0" u="none" strike="noStrike" kern="1200" cap="none" spc="0" normalizeH="0" baseline="0" noProof="0" dirty="0" smtClean="0">
              <a:ln>
                <a:noFill/>
              </a:ln>
              <a:solidFill>
                <a:srgbClr val="A6F000"/>
              </a:solidFill>
              <a:effectLst/>
              <a:uLnTx/>
              <a:uFillTx/>
              <a:latin typeface="Arial Black" pitchFamily="34" charset="0"/>
            </a:endParaRPr>
          </a:p>
          <a:p>
            <a:pPr marL="411480" marR="0" lvl="0" indent="-342900" algn="l" defTabSz="914400" rtl="0" eaLnBrk="1" fontAlgn="auto" latinLnBrk="0" hangingPunct="1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tx2"/>
              </a:buClr>
              <a:buSzPct val="95000"/>
              <a:tabLst/>
              <a:defRPr/>
            </a:pPr>
            <a:endParaRPr kumimoji="0" lang="en-US" sz="3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685800" y="3581400"/>
            <a:ext cx="4038600" cy="335280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L="582930" marR="0" lvl="0" indent="-514350" algn="l" defTabSz="914400" rtl="0" eaLnBrk="1" fontAlgn="auto" latinLnBrk="0" hangingPunct="1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tx2"/>
              </a:buClr>
              <a:buSzPct val="95000"/>
              <a:buFont typeface="Wingdings"/>
              <a:buAutoNum type="arabicPeriod"/>
              <a:tabLst/>
              <a:defRPr/>
            </a:pPr>
            <a:endParaRPr kumimoji="0" lang="en-US" sz="3000" b="1" i="0" u="none" strike="noStrike" kern="1200" cap="none" spc="0" normalizeH="0" baseline="0" noProof="0" dirty="0" smtClean="0">
              <a:ln>
                <a:noFill/>
              </a:ln>
              <a:solidFill>
                <a:srgbClr val="A6F000"/>
              </a:solidFill>
              <a:effectLst/>
              <a:uLnTx/>
              <a:uFillTx/>
              <a:latin typeface="Arial Black" pitchFamily="34" charset="0"/>
            </a:endParaRPr>
          </a:p>
          <a:p>
            <a:pPr marL="582930" marR="0" lvl="0" indent="-514350" algn="l" defTabSz="914400" rtl="0" eaLnBrk="1" fontAlgn="auto" latinLnBrk="0" hangingPunct="1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tx2"/>
              </a:buClr>
              <a:buSzPct val="95000"/>
              <a:tabLst/>
              <a:defRPr/>
            </a:pPr>
            <a:r>
              <a:rPr kumimoji="0" lang="en-US" sz="3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0AB00"/>
                </a:solidFill>
                <a:effectLst/>
                <a:uLnTx/>
                <a:uFillTx/>
                <a:latin typeface="Arial Black" pitchFamily="34" charset="0"/>
              </a:rPr>
              <a:t>2. </a:t>
            </a:r>
            <a:r>
              <a:rPr kumimoji="0" lang="en-US" sz="30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F0AB00"/>
                </a:solidFill>
                <a:effectLst/>
                <a:uLnTx/>
                <a:uFillTx/>
                <a:latin typeface="Arial Black" pitchFamily="34" charset="0"/>
              </a:rPr>
              <a:t>Ragam</a:t>
            </a:r>
            <a:r>
              <a:rPr kumimoji="0" lang="en-US" sz="3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0AB00"/>
                </a:solidFill>
                <a:effectLst/>
                <a:uLnTx/>
                <a:uFillTx/>
                <a:latin typeface="Arial Black" pitchFamily="34" charset="0"/>
              </a:rPr>
              <a:t> </a:t>
            </a:r>
            <a:r>
              <a:rPr kumimoji="0" lang="en-US" sz="30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F0AB00"/>
                </a:solidFill>
                <a:effectLst/>
                <a:uLnTx/>
                <a:uFillTx/>
                <a:latin typeface="Arial Black" pitchFamily="34" charset="0"/>
              </a:rPr>
              <a:t>rendah</a:t>
            </a:r>
            <a:r>
              <a:rPr kumimoji="0" lang="en-US" sz="3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0AB00"/>
                </a:solidFill>
                <a:effectLst/>
                <a:uLnTx/>
                <a:uFillTx/>
                <a:latin typeface="Arial Black" pitchFamily="34" charset="0"/>
              </a:rPr>
              <a:t> yang </a:t>
            </a:r>
            <a:r>
              <a:rPr kumimoji="0" lang="en-US" sz="30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F0AB00"/>
                </a:solidFill>
                <a:effectLst/>
                <a:uLnTx/>
                <a:uFillTx/>
                <a:latin typeface="Arial Black" pitchFamily="34" charset="0"/>
              </a:rPr>
              <a:t>digunakan</a:t>
            </a:r>
            <a:r>
              <a:rPr kumimoji="0" lang="en-US" sz="3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0AB00"/>
                </a:solidFill>
                <a:effectLst/>
                <a:uLnTx/>
                <a:uFillTx/>
                <a:latin typeface="Arial Black" pitchFamily="34" charset="0"/>
              </a:rPr>
              <a:t> </a:t>
            </a:r>
            <a:r>
              <a:rPr kumimoji="0" lang="en-US" sz="30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F0AB00"/>
                </a:solidFill>
                <a:effectLst/>
                <a:uLnTx/>
                <a:uFillTx/>
                <a:latin typeface="Arial Black" pitchFamily="34" charset="0"/>
              </a:rPr>
              <a:t>dalam</a:t>
            </a:r>
            <a:r>
              <a:rPr kumimoji="0" lang="en-US" sz="3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0AB00"/>
                </a:solidFill>
                <a:effectLst/>
                <a:uLnTx/>
                <a:uFillTx/>
                <a:latin typeface="Arial Black" pitchFamily="34" charset="0"/>
              </a:rPr>
              <a:t> </a:t>
            </a:r>
            <a:r>
              <a:rPr kumimoji="0" lang="en-US" sz="30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F0AB00"/>
                </a:solidFill>
                <a:effectLst/>
                <a:uLnTx/>
                <a:uFillTx/>
                <a:latin typeface="Arial Black" pitchFamily="34" charset="0"/>
              </a:rPr>
              <a:t>pergaulan</a:t>
            </a:r>
            <a:endParaRPr kumimoji="0" lang="en-US" sz="3000" b="1" i="0" u="none" strike="noStrike" kern="1200" cap="none" spc="0" normalizeH="0" baseline="0" noProof="0" dirty="0" smtClean="0">
              <a:ln>
                <a:noFill/>
              </a:ln>
              <a:solidFill>
                <a:srgbClr val="F0AB00"/>
              </a:solidFill>
              <a:effectLst/>
              <a:uLnTx/>
              <a:uFillTx/>
              <a:latin typeface="Arial Black" pitchFamily="34" charset="0"/>
            </a:endParaRPr>
          </a:p>
          <a:p>
            <a:pPr marL="411480" marR="0" lvl="0" indent="-342900" algn="l" defTabSz="914400" rtl="0" eaLnBrk="1" fontAlgn="auto" latinLnBrk="0" hangingPunct="1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tx2"/>
              </a:buClr>
              <a:buSzPct val="95000"/>
              <a:buFont typeface="Wingdings"/>
              <a:buChar char=""/>
              <a:tabLst/>
              <a:defRPr/>
            </a:pPr>
            <a:endParaRPr kumimoji="0" lang="en-US" sz="3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 l="8580" t="9396" r="45740" b="14780"/>
          <a:stretch>
            <a:fillRect/>
          </a:stretch>
        </p:blipFill>
        <p:spPr bwMode="auto">
          <a:xfrm flipH="1">
            <a:off x="5410200" y="3581400"/>
            <a:ext cx="3230217" cy="2971800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slow">
    <p:cover dir="ld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-304800" y="2133600"/>
            <a:ext cx="6934200" cy="2535936"/>
          </a:xfrm>
        </p:spPr>
        <p:txBody>
          <a:bodyPr/>
          <a:lstStyle/>
          <a:p>
            <a:pPr algn="ctr"/>
            <a:r>
              <a:rPr lang="en-US" sz="6000" b="1" dirty="0" err="1" smtClean="0">
                <a:latin typeface="Arial Black" pitchFamily="34" charset="0"/>
              </a:rPr>
              <a:t>Pembakuan</a:t>
            </a:r>
            <a:r>
              <a:rPr lang="en-US" sz="6000" b="1" dirty="0" smtClean="0">
                <a:latin typeface="Arial Black" pitchFamily="34" charset="0"/>
              </a:rPr>
              <a:t> </a:t>
            </a:r>
            <a:r>
              <a:rPr lang="en-US" sz="6000" b="1" dirty="0" err="1" smtClean="0">
                <a:latin typeface="Arial Black" pitchFamily="34" charset="0"/>
              </a:rPr>
              <a:t>Bahasa</a:t>
            </a:r>
            <a:endParaRPr lang="en-US" sz="6000" b="1" dirty="0">
              <a:latin typeface="Arial Black" pitchFamily="34" charset="0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/>
          <a:srcRect l="56223" t="42857" r="34993" b="34065"/>
          <a:stretch>
            <a:fillRect/>
          </a:stretch>
        </p:blipFill>
        <p:spPr bwMode="auto">
          <a:xfrm>
            <a:off x="5867400" y="3429000"/>
            <a:ext cx="2895600" cy="3200400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  <a:effectLst>
            <a:softEdge rad="317500"/>
          </a:effectLst>
        </p:spPr>
      </p:pic>
    </p:spTree>
  </p:cSld>
  <p:clrMapOvr>
    <a:masterClrMapping/>
  </p:clrMapOvr>
  <p:transition spd="slow">
    <p:newsflash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762000"/>
            <a:ext cx="7772400" cy="5593560"/>
          </a:xfrm>
        </p:spPr>
        <p:txBody>
          <a:bodyPr/>
          <a:lstStyle/>
          <a:p>
            <a:pPr>
              <a:buNone/>
            </a:pPr>
            <a:r>
              <a:rPr lang="en-US" dirty="0" smtClean="0"/>
              <a:t>	</a:t>
            </a:r>
            <a:r>
              <a:rPr lang="en-US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Indonesia </a:t>
            </a:r>
            <a:r>
              <a:rPr lang="en-US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ada</a:t>
            </a:r>
            <a:r>
              <a:rPr lang="en-US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kecenderungan</a:t>
            </a:r>
            <a:r>
              <a:rPr lang="en-US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untuk</a:t>
            </a:r>
            <a:r>
              <a:rPr lang="en-US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mendasarkan</a:t>
            </a:r>
            <a:r>
              <a:rPr lang="en-US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penyusunan</a:t>
            </a:r>
            <a:r>
              <a:rPr lang="en-US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tata</a:t>
            </a:r>
            <a:r>
              <a:rPr lang="en-US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bahasa</a:t>
            </a:r>
            <a:r>
              <a:rPr lang="en-US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pada</a:t>
            </a:r>
            <a:r>
              <a:rPr lang="en-US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ragam</a:t>
            </a:r>
            <a:r>
              <a:rPr lang="en-US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tinggi</a:t>
            </a:r>
            <a:r>
              <a:rPr lang="en-US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bahasa</a:t>
            </a:r>
            <a:r>
              <a:rPr lang="en-US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tulisan</a:t>
            </a:r>
            <a:r>
              <a:rPr lang="en-US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.</a:t>
            </a:r>
          </a:p>
          <a:p>
            <a:pPr>
              <a:buNone/>
            </a:pPr>
            <a:r>
              <a:rPr lang="en-US" dirty="0" smtClean="0"/>
              <a:t>	</a:t>
            </a:r>
          </a:p>
          <a:p>
            <a:pPr>
              <a:buNone/>
            </a:pPr>
            <a:r>
              <a:rPr lang="en-US" b="1" dirty="0" smtClean="0"/>
              <a:t>	</a:t>
            </a:r>
            <a:r>
              <a:rPr lang="en-US" b="1" dirty="0" err="1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Ada</a:t>
            </a:r>
            <a:r>
              <a:rPr lang="en-US" b="1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 </a:t>
            </a:r>
            <a:r>
              <a:rPr lang="en-US" b="1" dirty="0" err="1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dua</a:t>
            </a:r>
            <a:r>
              <a:rPr lang="en-US" b="1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 </a:t>
            </a:r>
            <a:r>
              <a:rPr lang="en-US" b="1" dirty="0" err="1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perangkat</a:t>
            </a:r>
            <a:r>
              <a:rPr lang="en-US" b="1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 </a:t>
            </a:r>
            <a:r>
              <a:rPr lang="en-US" b="1" dirty="0" err="1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norma</a:t>
            </a:r>
            <a:r>
              <a:rPr lang="en-US" b="1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 </a:t>
            </a:r>
            <a:r>
              <a:rPr lang="en-US" b="1" dirty="0" err="1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bahasa</a:t>
            </a:r>
            <a:r>
              <a:rPr lang="en-US" b="1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 yang </a:t>
            </a:r>
            <a:r>
              <a:rPr lang="en-US" b="1" dirty="0" err="1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bertumpang</a:t>
            </a:r>
            <a:r>
              <a:rPr lang="en-US" b="1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 </a:t>
            </a:r>
            <a:r>
              <a:rPr lang="en-US" b="1" dirty="0" err="1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tindih</a:t>
            </a:r>
            <a:r>
              <a:rPr lang="en-US" b="1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 </a:t>
            </a:r>
            <a:r>
              <a:rPr lang="en-US" b="1" dirty="0" err="1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yaitu</a:t>
            </a:r>
            <a:r>
              <a:rPr lang="en-US" b="1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:</a:t>
            </a:r>
          </a:p>
          <a:p>
            <a:pPr marL="582930" indent="-514350">
              <a:buAutoNum type="arabicPeriod"/>
            </a:pPr>
            <a:r>
              <a:rPr lang="en-US" b="1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Norma yang </a:t>
            </a:r>
            <a:r>
              <a:rPr lang="en-US" b="1" dirty="0" err="1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dikodifikasi</a:t>
            </a:r>
            <a:r>
              <a:rPr lang="en-US" b="1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b="1" dirty="0" err="1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dalam</a:t>
            </a:r>
            <a:r>
              <a:rPr lang="en-US" b="1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b="1" dirty="0" err="1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bentuk</a:t>
            </a:r>
            <a:r>
              <a:rPr lang="en-US" b="1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b="1" dirty="0" err="1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buku</a:t>
            </a:r>
            <a:r>
              <a:rPr lang="en-US" b="1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b="1" dirty="0" err="1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tata</a:t>
            </a:r>
            <a:r>
              <a:rPr lang="en-US" b="1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b="1" dirty="0" err="1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bahasa</a:t>
            </a:r>
            <a:r>
              <a:rPr lang="en-US" b="1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b="1" dirty="0" err="1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sekolah</a:t>
            </a:r>
            <a:endParaRPr lang="en-US" b="1" dirty="0" smtClean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  <a:p>
            <a:pPr marL="582930" indent="-514350">
              <a:buAutoNum type="arabicPeriod"/>
            </a:pPr>
            <a:r>
              <a:rPr lang="en-US" b="1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Norma </a:t>
            </a:r>
            <a:r>
              <a:rPr lang="en-US" b="1" dirty="0" err="1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berdasarkan</a:t>
            </a:r>
            <a:r>
              <a:rPr lang="en-US" b="1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b="1" dirty="0" err="1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adat</a:t>
            </a:r>
            <a:r>
              <a:rPr lang="en-US" b="1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b="1" dirty="0" err="1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pemakaian</a:t>
            </a:r>
            <a:r>
              <a:rPr lang="en-US" b="1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yang </a:t>
            </a:r>
            <a:r>
              <a:rPr lang="en-US" b="1" dirty="0" err="1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belum</a:t>
            </a:r>
            <a:r>
              <a:rPr lang="en-US" b="1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b="1" dirty="0" err="1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dikodifikasi</a:t>
            </a:r>
            <a:r>
              <a:rPr lang="en-US" b="1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b="1" dirty="0" err="1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secara</a:t>
            </a:r>
            <a:r>
              <a:rPr lang="en-US" b="1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b="1" dirty="0" err="1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resmi</a:t>
            </a:r>
            <a:r>
              <a:rPr lang="en-US" b="1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.</a:t>
            </a:r>
            <a:endParaRPr lang="en-US" b="1" dirty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Picture 4" descr="C:\foto-foto\gambar-bendera-indonesia.jpe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600" y="1981200"/>
            <a:ext cx="9525000" cy="1295400"/>
          </a:xfrm>
          <a:prstGeom prst="rect">
            <a:avLst/>
          </a:prstGeom>
          <a:noFill/>
          <a:effectLst>
            <a:softEdge rad="635000"/>
          </a:effectLst>
        </p:spPr>
      </p:pic>
      <p:pic>
        <p:nvPicPr>
          <p:cNvPr id="6" name="Picture 5" descr="C:\foto-foto\gambar-bendera-indonesia.jpe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1000" y="-152400"/>
            <a:ext cx="9525000" cy="1295400"/>
          </a:xfrm>
          <a:prstGeom prst="rect">
            <a:avLst/>
          </a:prstGeom>
          <a:noFill/>
          <a:effectLst>
            <a:softEdge rad="635000"/>
          </a:effectLst>
        </p:spPr>
      </p:pic>
    </p:spTree>
  </p:cSld>
  <p:clrMapOvr>
    <a:masterClrMapping/>
  </p:clrMapOvr>
  <p:transition spd="slow">
    <p:cover dir="ru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C:\foto-foto\1757175620X31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1000" y="1"/>
            <a:ext cx="8763000" cy="3505200"/>
          </a:xfrm>
          <a:prstGeom prst="rect">
            <a:avLst/>
          </a:prstGeom>
          <a:noFill/>
        </p:spPr>
      </p:pic>
      <p:pic>
        <p:nvPicPr>
          <p:cNvPr id="6" name="Picture 2" descr="C:\foto-foto\1757175620X31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1000" y="3429000"/>
            <a:ext cx="8763000" cy="3429001"/>
          </a:xfrm>
          <a:prstGeom prst="rect">
            <a:avLst/>
          </a:prstGeom>
          <a:noFill/>
        </p:spPr>
      </p:pic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5181600" y="4626864"/>
            <a:ext cx="3810000" cy="3221736"/>
          </a:xfrm>
        </p:spPr>
        <p:txBody>
          <a:bodyPr/>
          <a:lstStyle/>
          <a:p>
            <a:pPr algn="r"/>
            <a:r>
              <a:rPr lang="en-US" sz="6000" b="1" dirty="0" err="1" smtClean="0">
                <a:solidFill>
                  <a:schemeClr val="bg1"/>
                </a:solidFill>
                <a:latin typeface="Arial Black" pitchFamily="34" charset="0"/>
              </a:rPr>
              <a:t>Bahasa</a:t>
            </a:r>
            <a:r>
              <a:rPr lang="en-US" sz="6000" b="1" dirty="0" smtClean="0">
                <a:solidFill>
                  <a:schemeClr val="bg1"/>
                </a:solidFill>
                <a:latin typeface="Arial Black" pitchFamily="34" charset="0"/>
              </a:rPr>
              <a:t/>
            </a:r>
            <a:br>
              <a:rPr lang="en-US" sz="6000" b="1" dirty="0" smtClean="0">
                <a:solidFill>
                  <a:schemeClr val="bg1"/>
                </a:solidFill>
                <a:latin typeface="Arial Black" pitchFamily="34" charset="0"/>
              </a:rPr>
            </a:br>
            <a:r>
              <a:rPr lang="en-US" sz="6000" b="1" dirty="0" smtClean="0">
                <a:solidFill>
                  <a:schemeClr val="bg1"/>
                </a:solidFill>
                <a:latin typeface="Arial Black" pitchFamily="34" charset="0"/>
              </a:rPr>
              <a:t>Baku</a:t>
            </a:r>
            <a:endParaRPr lang="en-US" sz="6000" b="1" dirty="0">
              <a:solidFill>
                <a:schemeClr val="bg1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ransition spd="slow">
    <p:push dir="r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609600"/>
            <a:ext cx="7772400" cy="5745960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en-US" dirty="0" smtClean="0"/>
              <a:t>	</a:t>
            </a:r>
            <a:r>
              <a:rPr lang="en-US" b="1" dirty="0" err="1" smtClean="0">
                <a:solidFill>
                  <a:srgbClr val="FFFF00"/>
                </a:solidFill>
                <a:latin typeface="Arial Black" pitchFamily="34" charset="0"/>
              </a:rPr>
              <a:t>Bahasa</a:t>
            </a:r>
            <a:r>
              <a:rPr lang="en-US" b="1" dirty="0" smtClean="0">
                <a:solidFill>
                  <a:srgbClr val="FFFF00"/>
                </a:solidFill>
                <a:latin typeface="Arial Black" pitchFamily="34" charset="0"/>
              </a:rPr>
              <a:t> </a:t>
            </a:r>
            <a:r>
              <a:rPr lang="en-US" b="1" dirty="0" err="1" smtClean="0">
                <a:solidFill>
                  <a:srgbClr val="FFFF00"/>
                </a:solidFill>
                <a:latin typeface="Arial Black" pitchFamily="34" charset="0"/>
              </a:rPr>
              <a:t>baku</a:t>
            </a:r>
            <a:r>
              <a:rPr lang="en-US" b="1" dirty="0" smtClean="0">
                <a:solidFill>
                  <a:srgbClr val="FFFF00"/>
                </a:solidFill>
                <a:latin typeface="Arial Black" pitchFamily="34" charset="0"/>
              </a:rPr>
              <a:t>: </a:t>
            </a:r>
            <a:r>
              <a:rPr lang="en-US" b="1" dirty="0" err="1" smtClean="0">
                <a:solidFill>
                  <a:srgbClr val="A6F000"/>
                </a:solidFill>
              </a:rPr>
              <a:t>salahsatu</a:t>
            </a:r>
            <a:r>
              <a:rPr lang="en-US" b="1" dirty="0" smtClean="0">
                <a:solidFill>
                  <a:srgbClr val="A6F000"/>
                </a:solidFill>
              </a:rPr>
              <a:t> </a:t>
            </a:r>
            <a:r>
              <a:rPr lang="en-US" b="1" dirty="0" err="1" smtClean="0">
                <a:solidFill>
                  <a:srgbClr val="A6F000"/>
                </a:solidFill>
              </a:rPr>
              <a:t>ragam</a:t>
            </a:r>
            <a:r>
              <a:rPr lang="en-US" b="1" dirty="0" smtClean="0">
                <a:solidFill>
                  <a:srgbClr val="A6F000"/>
                </a:solidFill>
              </a:rPr>
              <a:t> </a:t>
            </a:r>
            <a:r>
              <a:rPr lang="en-US" b="1" dirty="0" err="1" smtClean="0">
                <a:solidFill>
                  <a:srgbClr val="A6F000"/>
                </a:solidFill>
              </a:rPr>
              <a:t>bahasa</a:t>
            </a:r>
            <a:r>
              <a:rPr lang="en-US" b="1" dirty="0" smtClean="0">
                <a:solidFill>
                  <a:srgbClr val="A6F000"/>
                </a:solidFill>
              </a:rPr>
              <a:t> yang </a:t>
            </a:r>
            <a:r>
              <a:rPr lang="en-US" b="1" dirty="0" err="1" smtClean="0">
                <a:solidFill>
                  <a:srgbClr val="A6F000"/>
                </a:solidFill>
              </a:rPr>
              <a:t>dijadikan</a:t>
            </a:r>
            <a:r>
              <a:rPr lang="en-US" b="1" dirty="0" smtClean="0">
                <a:solidFill>
                  <a:srgbClr val="A6F000"/>
                </a:solidFill>
              </a:rPr>
              <a:t> </a:t>
            </a:r>
            <a:r>
              <a:rPr lang="en-US" b="1" dirty="0" err="1" smtClean="0">
                <a:solidFill>
                  <a:srgbClr val="A6F000"/>
                </a:solidFill>
              </a:rPr>
              <a:t>pokok</a:t>
            </a:r>
            <a:r>
              <a:rPr lang="en-US" b="1" dirty="0" smtClean="0">
                <a:solidFill>
                  <a:srgbClr val="A6F000"/>
                </a:solidFill>
              </a:rPr>
              <a:t>, yang </a:t>
            </a:r>
            <a:r>
              <a:rPr lang="en-US" b="1" dirty="0" err="1" smtClean="0">
                <a:solidFill>
                  <a:srgbClr val="A6F000"/>
                </a:solidFill>
              </a:rPr>
              <a:t>dijadikan</a:t>
            </a:r>
            <a:r>
              <a:rPr lang="en-US" b="1" dirty="0" smtClean="0">
                <a:solidFill>
                  <a:srgbClr val="A6F000"/>
                </a:solidFill>
              </a:rPr>
              <a:t> </a:t>
            </a:r>
            <a:r>
              <a:rPr lang="en-US" b="1" dirty="0" err="1" smtClean="0">
                <a:solidFill>
                  <a:srgbClr val="A6F000"/>
                </a:solidFill>
              </a:rPr>
              <a:t>dasar</a:t>
            </a:r>
            <a:r>
              <a:rPr lang="en-US" b="1" dirty="0" smtClean="0">
                <a:solidFill>
                  <a:srgbClr val="A6F000"/>
                </a:solidFill>
              </a:rPr>
              <a:t> </a:t>
            </a:r>
            <a:r>
              <a:rPr lang="en-US" b="1" dirty="0" err="1" smtClean="0">
                <a:solidFill>
                  <a:srgbClr val="A6F000"/>
                </a:solidFill>
              </a:rPr>
              <a:t>ukuran</a:t>
            </a:r>
            <a:r>
              <a:rPr lang="en-US" b="1" dirty="0" smtClean="0">
                <a:solidFill>
                  <a:srgbClr val="A6F000"/>
                </a:solidFill>
              </a:rPr>
              <a:t>, </a:t>
            </a:r>
            <a:r>
              <a:rPr lang="en-US" b="1" dirty="0" err="1" smtClean="0">
                <a:solidFill>
                  <a:srgbClr val="A6F000"/>
                </a:solidFill>
              </a:rPr>
              <a:t>atau</a:t>
            </a:r>
            <a:r>
              <a:rPr lang="en-US" b="1" dirty="0" smtClean="0">
                <a:solidFill>
                  <a:srgbClr val="A6F000"/>
                </a:solidFill>
              </a:rPr>
              <a:t> yang </a:t>
            </a:r>
            <a:r>
              <a:rPr lang="en-US" b="1" dirty="0" err="1" smtClean="0">
                <a:solidFill>
                  <a:srgbClr val="A6F000"/>
                </a:solidFill>
              </a:rPr>
              <a:t>dijadikan</a:t>
            </a:r>
            <a:r>
              <a:rPr lang="en-US" b="1" dirty="0" smtClean="0">
                <a:solidFill>
                  <a:srgbClr val="A6F000"/>
                </a:solidFill>
              </a:rPr>
              <a:t> </a:t>
            </a:r>
            <a:r>
              <a:rPr lang="en-US" b="1" dirty="0" err="1" smtClean="0">
                <a:solidFill>
                  <a:srgbClr val="A6F000"/>
                </a:solidFill>
              </a:rPr>
              <a:t>standar</a:t>
            </a:r>
            <a:r>
              <a:rPr lang="en-US" b="1" dirty="0" smtClean="0">
                <a:solidFill>
                  <a:srgbClr val="A6F000"/>
                </a:solidFill>
              </a:rPr>
              <a:t>.</a:t>
            </a:r>
          </a:p>
          <a:p>
            <a:pPr>
              <a:buNone/>
            </a:pPr>
            <a:endParaRPr lang="en-US" b="1" dirty="0" smtClean="0">
              <a:solidFill>
                <a:srgbClr val="A6F000"/>
              </a:solidFill>
            </a:endParaRPr>
          </a:p>
          <a:p>
            <a:pPr>
              <a:buNone/>
            </a:pPr>
            <a:r>
              <a:rPr lang="en-US" sz="4400" b="1" dirty="0" err="1" smtClean="0">
                <a:solidFill>
                  <a:srgbClr val="00B0F0"/>
                </a:solidFill>
              </a:rPr>
              <a:t>Ciri</a:t>
            </a:r>
            <a:r>
              <a:rPr lang="en-US" sz="4400" b="1" dirty="0" smtClean="0">
                <a:solidFill>
                  <a:srgbClr val="00B0F0"/>
                </a:solidFill>
              </a:rPr>
              <a:t> </a:t>
            </a:r>
            <a:r>
              <a:rPr lang="en-US" sz="4400" b="1" dirty="0" err="1" smtClean="0">
                <a:solidFill>
                  <a:srgbClr val="00B0F0"/>
                </a:solidFill>
              </a:rPr>
              <a:t>ragam</a:t>
            </a:r>
            <a:r>
              <a:rPr lang="en-US" sz="4400" b="1" dirty="0" smtClean="0">
                <a:solidFill>
                  <a:srgbClr val="00B0F0"/>
                </a:solidFill>
              </a:rPr>
              <a:t> </a:t>
            </a:r>
            <a:r>
              <a:rPr lang="en-US" sz="4400" b="1" dirty="0" err="1" smtClean="0">
                <a:solidFill>
                  <a:srgbClr val="00B0F0"/>
                </a:solidFill>
              </a:rPr>
              <a:t>bahasa</a:t>
            </a:r>
            <a:r>
              <a:rPr lang="en-US" sz="4400" b="1" dirty="0" smtClean="0">
                <a:solidFill>
                  <a:srgbClr val="00B0F0"/>
                </a:solidFill>
              </a:rPr>
              <a:t> </a:t>
            </a:r>
            <a:r>
              <a:rPr lang="en-US" sz="4400" b="1" dirty="0" err="1" smtClean="0">
                <a:solidFill>
                  <a:srgbClr val="00B0F0"/>
                </a:solidFill>
              </a:rPr>
              <a:t>baku</a:t>
            </a:r>
            <a:r>
              <a:rPr lang="en-US" sz="4400" b="1" dirty="0" smtClean="0">
                <a:solidFill>
                  <a:srgbClr val="00B0F0"/>
                </a:solidFill>
              </a:rPr>
              <a:t>:</a:t>
            </a:r>
          </a:p>
          <a:p>
            <a:pPr>
              <a:buNone/>
            </a:pPr>
            <a:r>
              <a:rPr lang="en-US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1. </a:t>
            </a:r>
            <a:r>
              <a:rPr lang="en-US" dirty="0" err="1" smtClean="0">
                <a:solidFill>
                  <a:schemeClr val="accent3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Ragam</a:t>
            </a:r>
            <a:r>
              <a:rPr lang="en-US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chemeClr val="accent3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bahasa</a:t>
            </a:r>
            <a:r>
              <a:rPr lang="en-US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chemeClr val="accent3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baku</a:t>
            </a:r>
            <a:r>
              <a:rPr lang="en-US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chemeClr val="accent3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memiliki</a:t>
            </a:r>
            <a:r>
              <a:rPr lang="en-US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chemeClr val="accent3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sifat</a:t>
            </a:r>
            <a:r>
              <a:rPr lang="en-US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chemeClr val="accent3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kemantapan</a:t>
            </a:r>
            <a:r>
              <a:rPr lang="en-US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chemeClr val="accent3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dinamis</a:t>
            </a:r>
            <a:endParaRPr lang="en-US" dirty="0" smtClean="0">
              <a:solidFill>
                <a:schemeClr val="accent3">
                  <a:lumMod val="60000"/>
                  <a:lumOff val="4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r>
              <a:rPr lang="en-US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2. </a:t>
            </a:r>
            <a:r>
              <a:rPr lang="en-US" dirty="0" err="1" smtClean="0">
                <a:solidFill>
                  <a:schemeClr val="accent3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Ragam</a:t>
            </a:r>
            <a:r>
              <a:rPr lang="en-US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chemeClr val="accent3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bahasa</a:t>
            </a:r>
            <a:r>
              <a:rPr lang="en-US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chemeClr val="accent3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baku</a:t>
            </a:r>
            <a:r>
              <a:rPr lang="en-US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chemeClr val="accent3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memiliki</a:t>
            </a:r>
            <a:r>
              <a:rPr lang="en-US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chemeClr val="accent3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sifat</a:t>
            </a:r>
            <a:r>
              <a:rPr lang="en-US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chemeClr val="accent3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kecendekiaan</a:t>
            </a:r>
            <a:endParaRPr lang="en-US" dirty="0" smtClean="0">
              <a:solidFill>
                <a:schemeClr val="accent3">
                  <a:lumMod val="60000"/>
                  <a:lumOff val="4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r>
              <a:rPr lang="en-US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3. Baku </a:t>
            </a:r>
            <a:r>
              <a:rPr lang="en-US" dirty="0" err="1" smtClean="0">
                <a:solidFill>
                  <a:schemeClr val="accent3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atau</a:t>
            </a:r>
            <a:r>
              <a:rPr lang="en-US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chemeClr val="accent3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standar</a:t>
            </a:r>
            <a:r>
              <a:rPr lang="en-US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chemeClr val="accent3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beranggapan</a:t>
            </a:r>
            <a:r>
              <a:rPr lang="en-US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chemeClr val="accent3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adanya</a:t>
            </a:r>
            <a:r>
              <a:rPr lang="en-US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chemeClr val="accent3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keseragaman</a:t>
            </a:r>
            <a:endParaRPr lang="en-US" dirty="0" smtClean="0">
              <a:solidFill>
                <a:schemeClr val="accent3">
                  <a:lumMod val="60000"/>
                  <a:lumOff val="4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/>
          </a:p>
        </p:txBody>
      </p:sp>
      <p:pic>
        <p:nvPicPr>
          <p:cNvPr id="6" name="Picture 5" descr="C:\foto-foto\gambar-bendera-indonesia.jpe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600" y="1676400"/>
            <a:ext cx="9525000" cy="1295400"/>
          </a:xfrm>
          <a:prstGeom prst="rect">
            <a:avLst/>
          </a:prstGeom>
          <a:noFill/>
          <a:effectLst>
            <a:softEdge rad="635000"/>
          </a:effectLst>
        </p:spPr>
      </p:pic>
      <p:pic>
        <p:nvPicPr>
          <p:cNvPr id="7" name="Picture 6" descr="C:\foto-foto\gambar-bendera-indonesia.jpe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1000" y="-228600"/>
            <a:ext cx="9525000" cy="1295400"/>
          </a:xfrm>
          <a:prstGeom prst="rect">
            <a:avLst/>
          </a:prstGeom>
          <a:noFill/>
          <a:effectLst>
            <a:softEdge rad="635000"/>
          </a:effectLst>
        </p:spPr>
      </p:pic>
    </p:spTree>
  </p:cSld>
  <p:clrMapOvr>
    <a:masterClrMapping/>
  </p:clrMapOvr>
  <p:transition spd="slow">
    <p:cover dir="u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own Arrow Callout 3"/>
          <p:cNvSpPr/>
          <p:nvPr/>
        </p:nvSpPr>
        <p:spPr>
          <a:xfrm>
            <a:off x="838200" y="381000"/>
            <a:ext cx="7696200" cy="1295400"/>
          </a:xfrm>
          <a:prstGeom prst="downArrowCallou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C:\foto-foto\gambar-bendera-indonesia.jpe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38200" y="0"/>
            <a:ext cx="7696200" cy="1447800"/>
          </a:xfrm>
          <a:prstGeom prst="rect">
            <a:avLst/>
          </a:prstGeom>
          <a:noFill/>
          <a:effectLst>
            <a:softEdge rad="635000"/>
          </a:effec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err="1" smtClean="0">
                <a:solidFill>
                  <a:srgbClr val="FFFF00"/>
                </a:solidFill>
                <a:latin typeface="Arial Black" pitchFamily="34" charset="0"/>
              </a:rPr>
              <a:t>Fungsi</a:t>
            </a:r>
            <a:r>
              <a:rPr lang="en-US" b="1" dirty="0" smtClean="0">
                <a:solidFill>
                  <a:srgbClr val="FFFF00"/>
                </a:solidFill>
                <a:latin typeface="Arial Black" pitchFamily="34" charset="0"/>
              </a:rPr>
              <a:t> </a:t>
            </a:r>
            <a:r>
              <a:rPr lang="en-US" b="1" dirty="0" err="1" smtClean="0">
                <a:solidFill>
                  <a:srgbClr val="FFFF00"/>
                </a:solidFill>
                <a:latin typeface="Arial Black" pitchFamily="34" charset="0"/>
              </a:rPr>
              <a:t>Bahasa</a:t>
            </a:r>
            <a:r>
              <a:rPr lang="en-US" b="1" dirty="0" smtClean="0">
                <a:solidFill>
                  <a:srgbClr val="FFFF00"/>
                </a:solidFill>
                <a:latin typeface="Arial Black" pitchFamily="34" charset="0"/>
              </a:rPr>
              <a:t> Baku</a:t>
            </a:r>
            <a:endParaRPr lang="en-US" b="1" dirty="0">
              <a:solidFill>
                <a:srgbClr val="FFFF00"/>
              </a:solidFill>
              <a:latin typeface="Arial Black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82930" indent="-514350">
              <a:buNone/>
            </a:pPr>
            <a:r>
              <a:rPr lang="en-US" b="1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1.  </a:t>
            </a:r>
            <a:r>
              <a:rPr lang="en-US" b="1" dirty="0" err="1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Fungsi</a:t>
            </a:r>
            <a:r>
              <a:rPr lang="en-US" b="1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b="1" dirty="0" err="1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pemersatu</a:t>
            </a:r>
            <a:endParaRPr lang="en-US" b="1" dirty="0" smtClean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  <a:p>
            <a:pPr marL="582930" indent="-514350">
              <a:buNone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	</a:t>
            </a:r>
            <a:r>
              <a:rPr lang="en-US" dirty="0" err="1" smtClean="0">
                <a:solidFill>
                  <a:srgbClr val="D49F1C"/>
                </a:solidFill>
                <a:latin typeface="Arial" pitchFamily="34" charset="0"/>
                <a:cs typeface="Arial" pitchFamily="34" charset="0"/>
              </a:rPr>
              <a:t>Bahasa</a:t>
            </a:r>
            <a:r>
              <a:rPr lang="en-US" dirty="0" smtClean="0">
                <a:solidFill>
                  <a:srgbClr val="D49F1C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rgbClr val="D49F1C"/>
                </a:solidFill>
                <a:latin typeface="Arial" pitchFamily="34" charset="0"/>
                <a:cs typeface="Arial" pitchFamily="34" charset="0"/>
              </a:rPr>
              <a:t>baku</a:t>
            </a:r>
            <a:r>
              <a:rPr lang="en-US" dirty="0" smtClean="0">
                <a:solidFill>
                  <a:srgbClr val="D49F1C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rgbClr val="D49F1C"/>
                </a:solidFill>
                <a:latin typeface="Arial" pitchFamily="34" charset="0"/>
                <a:cs typeface="Arial" pitchFamily="34" charset="0"/>
              </a:rPr>
              <a:t>memperhubungkan</a:t>
            </a:r>
            <a:r>
              <a:rPr lang="en-US" dirty="0" smtClean="0">
                <a:solidFill>
                  <a:srgbClr val="D49F1C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rgbClr val="D49F1C"/>
                </a:solidFill>
                <a:latin typeface="Arial" pitchFamily="34" charset="0"/>
                <a:cs typeface="Arial" pitchFamily="34" charset="0"/>
              </a:rPr>
              <a:t>semua</a:t>
            </a:r>
            <a:r>
              <a:rPr lang="en-US" dirty="0" smtClean="0">
                <a:solidFill>
                  <a:srgbClr val="D49F1C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rgbClr val="D49F1C"/>
                </a:solidFill>
                <a:latin typeface="Arial" pitchFamily="34" charset="0"/>
                <a:cs typeface="Arial" pitchFamily="34" charset="0"/>
              </a:rPr>
              <a:t>penutur</a:t>
            </a:r>
            <a:r>
              <a:rPr lang="en-US" dirty="0" smtClean="0">
                <a:solidFill>
                  <a:srgbClr val="D49F1C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rgbClr val="D49F1C"/>
                </a:solidFill>
                <a:latin typeface="Arial" pitchFamily="34" charset="0"/>
                <a:cs typeface="Arial" pitchFamily="34" charset="0"/>
              </a:rPr>
              <a:t>berbagai</a:t>
            </a:r>
            <a:r>
              <a:rPr lang="en-US" dirty="0" smtClean="0">
                <a:solidFill>
                  <a:srgbClr val="D49F1C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rgbClr val="D49F1C"/>
                </a:solidFill>
                <a:latin typeface="Arial" pitchFamily="34" charset="0"/>
                <a:cs typeface="Arial" pitchFamily="34" charset="0"/>
              </a:rPr>
              <a:t>dialek</a:t>
            </a:r>
            <a:r>
              <a:rPr lang="en-US" dirty="0" smtClean="0">
                <a:solidFill>
                  <a:srgbClr val="D49F1C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rgbClr val="D49F1C"/>
                </a:solidFill>
                <a:latin typeface="Arial" pitchFamily="34" charset="0"/>
                <a:cs typeface="Arial" pitchFamily="34" charset="0"/>
              </a:rPr>
              <a:t>bahasa</a:t>
            </a:r>
            <a:endParaRPr lang="en-US" dirty="0" smtClean="0">
              <a:solidFill>
                <a:srgbClr val="D49F1C"/>
              </a:solidFill>
              <a:latin typeface="Arial" pitchFamily="34" charset="0"/>
              <a:cs typeface="Arial" pitchFamily="34" charset="0"/>
            </a:endParaRPr>
          </a:p>
          <a:p>
            <a:pPr marL="582930" indent="-514350">
              <a:buNone/>
            </a:pPr>
            <a:r>
              <a:rPr lang="en-US" b="1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2. </a:t>
            </a:r>
            <a:r>
              <a:rPr lang="en-US" b="1" dirty="0" err="1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Fungsi</a:t>
            </a:r>
            <a:r>
              <a:rPr lang="en-US" b="1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b="1" dirty="0" err="1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pemberi</a:t>
            </a:r>
            <a:r>
              <a:rPr lang="en-US" b="1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b="1" dirty="0" err="1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kekhasan</a:t>
            </a:r>
            <a:endParaRPr lang="en-US" b="1" dirty="0" smtClean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  <a:p>
            <a:pPr marL="582930" indent="-514350">
              <a:buNone/>
            </a:pPr>
            <a:r>
              <a:rPr lang="en-US" b="1" dirty="0" smtClean="0">
                <a:latin typeface="Arial" pitchFamily="34" charset="0"/>
                <a:cs typeface="Arial" pitchFamily="34" charset="0"/>
              </a:rPr>
              <a:t>	</a:t>
            </a:r>
            <a:r>
              <a:rPr lang="en-US" b="1" dirty="0" err="1" smtClean="0">
                <a:solidFill>
                  <a:schemeClr val="tx2">
                    <a:lumMod val="90000"/>
                  </a:schemeClr>
                </a:solidFill>
                <a:latin typeface="Arial" pitchFamily="34" charset="0"/>
                <a:cs typeface="Arial" pitchFamily="34" charset="0"/>
              </a:rPr>
              <a:t>Bahasa</a:t>
            </a:r>
            <a:r>
              <a:rPr lang="en-US" b="1" dirty="0" smtClean="0">
                <a:solidFill>
                  <a:schemeClr val="tx2">
                    <a:lumMod val="9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b="1" dirty="0" err="1" smtClean="0">
                <a:solidFill>
                  <a:schemeClr val="tx2">
                    <a:lumMod val="90000"/>
                  </a:schemeClr>
                </a:solidFill>
                <a:latin typeface="Arial" pitchFamily="34" charset="0"/>
                <a:cs typeface="Arial" pitchFamily="34" charset="0"/>
              </a:rPr>
              <a:t>baku</a:t>
            </a:r>
            <a:r>
              <a:rPr lang="en-US" b="1" dirty="0" smtClean="0">
                <a:solidFill>
                  <a:schemeClr val="tx2">
                    <a:lumMod val="9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b="1" dirty="0" err="1" smtClean="0">
                <a:solidFill>
                  <a:schemeClr val="tx2">
                    <a:lumMod val="90000"/>
                  </a:schemeClr>
                </a:solidFill>
                <a:latin typeface="Arial" pitchFamily="34" charset="0"/>
                <a:cs typeface="Arial" pitchFamily="34" charset="0"/>
              </a:rPr>
              <a:t>memb</a:t>
            </a:r>
            <a:r>
              <a:rPr lang="en-US" dirty="0" err="1" smtClean="0">
                <a:solidFill>
                  <a:schemeClr val="tx2">
                    <a:lumMod val="90000"/>
                  </a:schemeClr>
                </a:solidFill>
                <a:latin typeface="Arial" pitchFamily="34" charset="0"/>
                <a:cs typeface="Arial" pitchFamily="34" charset="0"/>
              </a:rPr>
              <a:t>edakan</a:t>
            </a:r>
            <a:r>
              <a:rPr lang="en-US" dirty="0" smtClean="0">
                <a:solidFill>
                  <a:schemeClr val="tx2">
                    <a:lumMod val="9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chemeClr val="tx2">
                    <a:lumMod val="90000"/>
                  </a:schemeClr>
                </a:solidFill>
                <a:latin typeface="Arial" pitchFamily="34" charset="0"/>
                <a:cs typeface="Arial" pitchFamily="34" charset="0"/>
              </a:rPr>
              <a:t>bahasa</a:t>
            </a:r>
            <a:r>
              <a:rPr lang="en-US" dirty="0" smtClean="0">
                <a:solidFill>
                  <a:schemeClr val="tx2">
                    <a:lumMod val="9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chemeClr val="tx2">
                    <a:lumMod val="90000"/>
                  </a:schemeClr>
                </a:solidFill>
                <a:latin typeface="Arial" pitchFamily="34" charset="0"/>
                <a:cs typeface="Arial" pitchFamily="34" charset="0"/>
              </a:rPr>
              <a:t>itu</a:t>
            </a:r>
            <a:r>
              <a:rPr lang="en-US" dirty="0" smtClean="0">
                <a:solidFill>
                  <a:schemeClr val="tx2">
                    <a:lumMod val="9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chemeClr val="tx2">
                    <a:lumMod val="90000"/>
                  </a:schemeClr>
                </a:solidFill>
                <a:latin typeface="Arial" pitchFamily="34" charset="0"/>
                <a:cs typeface="Arial" pitchFamily="34" charset="0"/>
              </a:rPr>
              <a:t>dari</a:t>
            </a:r>
            <a:r>
              <a:rPr lang="en-US" dirty="0" smtClean="0">
                <a:solidFill>
                  <a:schemeClr val="tx2">
                    <a:lumMod val="9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chemeClr val="tx2">
                    <a:lumMod val="90000"/>
                  </a:schemeClr>
                </a:solidFill>
                <a:latin typeface="Arial" pitchFamily="34" charset="0"/>
                <a:cs typeface="Arial" pitchFamily="34" charset="0"/>
              </a:rPr>
              <a:t>bahasa</a:t>
            </a:r>
            <a:r>
              <a:rPr lang="en-US" dirty="0" smtClean="0">
                <a:solidFill>
                  <a:schemeClr val="tx2">
                    <a:lumMod val="90000"/>
                  </a:schemeClr>
                </a:solidFill>
                <a:latin typeface="Arial" pitchFamily="34" charset="0"/>
                <a:cs typeface="Arial" pitchFamily="34" charset="0"/>
              </a:rPr>
              <a:t> yang lain.</a:t>
            </a:r>
          </a:p>
          <a:p>
            <a:pPr marL="582930" indent="-514350">
              <a:buNone/>
            </a:pPr>
            <a:endParaRPr lang="en-US" dirty="0"/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609600"/>
            <a:ext cx="7772400" cy="5745960"/>
          </a:xfrm>
        </p:spPr>
        <p:txBody>
          <a:bodyPr/>
          <a:lstStyle/>
          <a:p>
            <a:pPr marL="582930" indent="-514350">
              <a:buNone/>
            </a:pPr>
            <a:r>
              <a:rPr lang="en-US" b="1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3. </a:t>
            </a:r>
            <a:r>
              <a:rPr lang="en-US" b="1" dirty="0" err="1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Fungsi</a:t>
            </a:r>
            <a:r>
              <a:rPr lang="en-US" b="1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b="1" dirty="0" err="1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pembawa</a:t>
            </a:r>
            <a:r>
              <a:rPr lang="en-US" b="1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b="1" dirty="0" err="1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kewibawaan</a:t>
            </a:r>
            <a:endParaRPr lang="en-US" b="1" dirty="0" smtClean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  <a:p>
            <a:pPr marL="582930" indent="-514350">
              <a:buNone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	</a:t>
            </a:r>
            <a:r>
              <a:rPr lang="en-US" dirty="0" smtClean="0">
                <a:solidFill>
                  <a:srgbClr val="FF00FF"/>
                </a:solidFill>
                <a:latin typeface="Arial" pitchFamily="34" charset="0"/>
                <a:cs typeface="Arial" pitchFamily="34" charset="0"/>
              </a:rPr>
              <a:t>Usaha </a:t>
            </a:r>
            <a:r>
              <a:rPr lang="en-US" dirty="0" err="1" smtClean="0">
                <a:solidFill>
                  <a:srgbClr val="FF00FF"/>
                </a:solidFill>
                <a:latin typeface="Arial" pitchFamily="34" charset="0"/>
                <a:cs typeface="Arial" pitchFamily="34" charset="0"/>
              </a:rPr>
              <a:t>orang</a:t>
            </a:r>
            <a:r>
              <a:rPr lang="en-US" dirty="0" smtClean="0">
                <a:solidFill>
                  <a:srgbClr val="FF00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rgbClr val="FF00FF"/>
                </a:solidFill>
                <a:latin typeface="Arial" pitchFamily="34" charset="0"/>
                <a:cs typeface="Arial" pitchFamily="34" charset="0"/>
              </a:rPr>
              <a:t>mencapai</a:t>
            </a:r>
            <a:r>
              <a:rPr lang="en-US" dirty="0" smtClean="0">
                <a:solidFill>
                  <a:srgbClr val="FF00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rgbClr val="FF00FF"/>
                </a:solidFill>
                <a:latin typeface="Arial" pitchFamily="34" charset="0"/>
                <a:cs typeface="Arial" pitchFamily="34" charset="0"/>
              </a:rPr>
              <a:t>kesederajatan</a:t>
            </a:r>
            <a:r>
              <a:rPr lang="en-US" dirty="0" smtClean="0">
                <a:solidFill>
                  <a:srgbClr val="FF00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rgbClr val="FF00FF"/>
                </a:solidFill>
                <a:latin typeface="Arial" pitchFamily="34" charset="0"/>
                <a:cs typeface="Arial" pitchFamily="34" charset="0"/>
              </a:rPr>
              <a:t>dengan</a:t>
            </a:r>
            <a:r>
              <a:rPr lang="en-US" dirty="0" smtClean="0">
                <a:solidFill>
                  <a:srgbClr val="FF00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rgbClr val="FF00FF"/>
                </a:solidFill>
                <a:latin typeface="Arial" pitchFamily="34" charset="0"/>
                <a:cs typeface="Arial" pitchFamily="34" charset="0"/>
              </a:rPr>
              <a:t>peradaban</a:t>
            </a:r>
            <a:r>
              <a:rPr lang="en-US" dirty="0" smtClean="0">
                <a:solidFill>
                  <a:srgbClr val="FF00FF"/>
                </a:solidFill>
                <a:latin typeface="Arial" pitchFamily="34" charset="0"/>
                <a:cs typeface="Arial" pitchFamily="34" charset="0"/>
              </a:rPr>
              <a:t> lain yang </a:t>
            </a:r>
            <a:r>
              <a:rPr lang="en-US" dirty="0" err="1" smtClean="0">
                <a:solidFill>
                  <a:srgbClr val="FF00FF"/>
                </a:solidFill>
                <a:latin typeface="Arial" pitchFamily="34" charset="0"/>
                <a:cs typeface="Arial" pitchFamily="34" charset="0"/>
              </a:rPr>
              <a:t>dikagumi</a:t>
            </a:r>
            <a:r>
              <a:rPr lang="en-US" dirty="0" smtClean="0">
                <a:solidFill>
                  <a:srgbClr val="FF00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rgbClr val="FF00FF"/>
                </a:solidFill>
                <a:latin typeface="Arial" pitchFamily="34" charset="0"/>
                <a:cs typeface="Arial" pitchFamily="34" charset="0"/>
              </a:rPr>
              <a:t>lewat</a:t>
            </a:r>
            <a:r>
              <a:rPr lang="en-US" dirty="0" smtClean="0">
                <a:solidFill>
                  <a:srgbClr val="FF00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rgbClr val="FF00FF"/>
                </a:solidFill>
                <a:latin typeface="Arial" pitchFamily="34" charset="0"/>
                <a:cs typeface="Arial" pitchFamily="34" charset="0"/>
              </a:rPr>
              <a:t>pemerolehan</a:t>
            </a:r>
            <a:r>
              <a:rPr lang="en-US" dirty="0" smtClean="0">
                <a:solidFill>
                  <a:srgbClr val="FF00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rgbClr val="FF00FF"/>
                </a:solidFill>
                <a:latin typeface="Arial" pitchFamily="34" charset="0"/>
                <a:cs typeface="Arial" pitchFamily="34" charset="0"/>
              </a:rPr>
              <a:t>bahasa</a:t>
            </a:r>
            <a:r>
              <a:rPr lang="en-US" dirty="0" smtClean="0">
                <a:solidFill>
                  <a:srgbClr val="FF00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rgbClr val="FF00FF"/>
                </a:solidFill>
                <a:latin typeface="Arial" pitchFamily="34" charset="0"/>
                <a:cs typeface="Arial" pitchFamily="34" charset="0"/>
              </a:rPr>
              <a:t>baku</a:t>
            </a:r>
            <a:r>
              <a:rPr lang="en-US" dirty="0" smtClean="0">
                <a:solidFill>
                  <a:srgbClr val="FF00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rgbClr val="FF00FF"/>
                </a:solidFill>
                <a:latin typeface="Arial" pitchFamily="34" charset="0"/>
                <a:cs typeface="Arial" pitchFamily="34" charset="0"/>
              </a:rPr>
              <a:t>sendiri</a:t>
            </a:r>
            <a:r>
              <a:rPr lang="en-US" dirty="0" smtClean="0">
                <a:solidFill>
                  <a:srgbClr val="FF00FF"/>
                </a:solidFill>
                <a:latin typeface="Arial" pitchFamily="34" charset="0"/>
                <a:cs typeface="Arial" pitchFamily="34" charset="0"/>
              </a:rPr>
              <a:t>.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b="1" dirty="0" smtClean="0">
                <a:solidFill>
                  <a:schemeClr val="tx2">
                    <a:lumMod val="50000"/>
                  </a:schemeClr>
                </a:solidFill>
              </a:rPr>
              <a:t>4. </a:t>
            </a:r>
            <a:r>
              <a:rPr lang="en-US" b="1" dirty="0" err="1" smtClean="0">
                <a:solidFill>
                  <a:schemeClr val="tx2">
                    <a:lumMod val="50000"/>
                  </a:schemeClr>
                </a:solidFill>
              </a:rPr>
              <a:t>Fungsi</a:t>
            </a:r>
            <a:r>
              <a:rPr lang="en-US" b="1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b="1" dirty="0" err="1" smtClean="0">
                <a:solidFill>
                  <a:schemeClr val="tx2">
                    <a:lumMod val="50000"/>
                  </a:schemeClr>
                </a:solidFill>
              </a:rPr>
              <a:t>sebagai</a:t>
            </a:r>
            <a:r>
              <a:rPr lang="en-US" b="1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b="1" dirty="0" err="1" smtClean="0">
                <a:solidFill>
                  <a:schemeClr val="tx2">
                    <a:lumMod val="50000"/>
                  </a:schemeClr>
                </a:solidFill>
              </a:rPr>
              <a:t>kerangka</a:t>
            </a:r>
            <a:r>
              <a:rPr lang="en-US" b="1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b="1" dirty="0" err="1" smtClean="0">
                <a:solidFill>
                  <a:schemeClr val="tx2">
                    <a:lumMod val="50000"/>
                  </a:schemeClr>
                </a:solidFill>
              </a:rPr>
              <a:t>acuan</a:t>
            </a:r>
            <a:endParaRPr lang="en-US" b="1" dirty="0" smtClean="0">
              <a:solidFill>
                <a:schemeClr val="tx2">
                  <a:lumMod val="50000"/>
                </a:schemeClr>
              </a:solidFill>
            </a:endParaRPr>
          </a:p>
          <a:p>
            <a:pPr>
              <a:buNone/>
            </a:pPr>
            <a:r>
              <a:rPr lang="en-US" dirty="0" smtClean="0"/>
              <a:t>	</a:t>
            </a:r>
            <a:r>
              <a:rPr lang="en-US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Norma </a:t>
            </a:r>
            <a:r>
              <a:rPr lang="en-US" dirty="0" err="1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dan</a:t>
            </a:r>
            <a:r>
              <a:rPr lang="en-US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kaidah</a:t>
            </a:r>
            <a:r>
              <a:rPr lang="en-US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itu</a:t>
            </a:r>
            <a:r>
              <a:rPr lang="en-US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menjadi</a:t>
            </a:r>
            <a:r>
              <a:rPr lang="en-US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tolak</a:t>
            </a:r>
            <a:r>
              <a:rPr lang="en-US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ukur</a:t>
            </a:r>
            <a:r>
              <a:rPr lang="en-US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betul</a:t>
            </a:r>
            <a:r>
              <a:rPr lang="en-US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tidaknya</a:t>
            </a:r>
            <a:r>
              <a:rPr lang="en-US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pemakaian</a:t>
            </a:r>
            <a:r>
              <a:rPr lang="en-US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bahasa</a:t>
            </a:r>
            <a:r>
              <a:rPr lang="en-US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orang</a:t>
            </a:r>
            <a:r>
              <a:rPr lang="en-US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seorang</a:t>
            </a:r>
            <a:r>
              <a:rPr lang="en-US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atau</a:t>
            </a:r>
            <a:r>
              <a:rPr lang="en-US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golongan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5" name="Picture 4" descr="C:\foto-foto\gambar-bendera-indonesia.jpe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600" y="2286000"/>
            <a:ext cx="9525000" cy="1295400"/>
          </a:xfrm>
          <a:prstGeom prst="rect">
            <a:avLst/>
          </a:prstGeom>
          <a:noFill/>
          <a:effectLst>
            <a:softEdge rad="635000"/>
          </a:effectLst>
        </p:spPr>
      </p:pic>
      <p:pic>
        <p:nvPicPr>
          <p:cNvPr id="6" name="Picture 5" descr="C:\foto-foto\gambar-bendera-indonesia.jpe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1000" y="-152400"/>
            <a:ext cx="9525000" cy="1295400"/>
          </a:xfrm>
          <a:prstGeom prst="rect">
            <a:avLst/>
          </a:prstGeom>
          <a:noFill/>
          <a:effectLst>
            <a:softEdge rad="635000"/>
          </a:effectLst>
        </p:spPr>
      </p:pic>
    </p:spTree>
  </p:cSld>
  <p:clrMapOvr>
    <a:masterClrMapping/>
  </p:clrMapOvr>
  <p:transition spd="slow">
    <p:cover dir="r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1143000" y="1578864"/>
            <a:ext cx="4343400" cy="3297936"/>
          </a:xfrm>
        </p:spPr>
        <p:txBody>
          <a:bodyPr/>
          <a:lstStyle/>
          <a:p>
            <a:r>
              <a:rPr lang="en-US" sz="6000" b="1" dirty="0" err="1" smtClean="0"/>
              <a:t>Bahasa</a:t>
            </a:r>
            <a:r>
              <a:rPr lang="en-US" sz="6000" b="1" dirty="0" smtClean="0"/>
              <a:t/>
            </a:r>
            <a:br>
              <a:rPr lang="en-US" sz="6000" b="1" dirty="0" smtClean="0"/>
            </a:br>
            <a:r>
              <a:rPr lang="en-US" sz="6000" b="1" dirty="0" smtClean="0"/>
              <a:t>yang </a:t>
            </a:r>
            <a:r>
              <a:rPr lang="en-US" sz="6000" b="1" dirty="0" err="1" smtClean="0"/>
              <a:t>Baik</a:t>
            </a:r>
            <a:r>
              <a:rPr lang="en-US" sz="6000" b="1" dirty="0" smtClean="0"/>
              <a:t/>
            </a:r>
            <a:br>
              <a:rPr lang="en-US" sz="6000" b="1" dirty="0" smtClean="0"/>
            </a:br>
            <a:r>
              <a:rPr lang="en-US" sz="6000" b="1" dirty="0" err="1" smtClean="0"/>
              <a:t>dan</a:t>
            </a:r>
            <a:r>
              <a:rPr lang="en-US" sz="6000" b="1" dirty="0" smtClean="0"/>
              <a:t> </a:t>
            </a:r>
            <a:r>
              <a:rPr lang="en-US" sz="6000" b="1" dirty="0" err="1" smtClean="0"/>
              <a:t>Benar</a:t>
            </a:r>
            <a:endParaRPr lang="en-US" sz="6000" b="1" dirty="0"/>
          </a:p>
        </p:txBody>
      </p:sp>
      <p:pic>
        <p:nvPicPr>
          <p:cNvPr id="7171" name="Picture 3" descr="imageszzzzzzz"/>
          <p:cNvPicPr>
            <a:picLocks noChangeAspect="1" noChangeArrowheads="1"/>
          </p:cNvPicPr>
          <p:nvPr/>
        </p:nvPicPr>
        <p:blipFill>
          <a:blip r:embed="rId2"/>
          <a:srcRect l="31091" b="3006"/>
          <a:stretch>
            <a:fillRect/>
          </a:stretch>
        </p:blipFill>
        <p:spPr bwMode="auto">
          <a:xfrm>
            <a:off x="5410200" y="2819400"/>
            <a:ext cx="2603250" cy="2438400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 w="165100" prst="coolSlant"/>
          </a:sp3d>
        </p:spPr>
      </p:pic>
    </p:spTree>
  </p:cSld>
  <p:clrMapOvr>
    <a:masterClrMapping/>
  </p:clrMapOvr>
  <p:transition spd="slow">
    <p:newsflash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457200"/>
            <a:ext cx="7772400" cy="5898360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en-US" dirty="0" smtClean="0"/>
              <a:t>	</a:t>
            </a:r>
            <a:r>
              <a:rPr lang="en-US" b="1" dirty="0" err="1" smtClean="0"/>
              <a:t>Bahasa</a:t>
            </a:r>
            <a:r>
              <a:rPr lang="en-US" b="1" dirty="0" smtClean="0"/>
              <a:t> yang </a:t>
            </a:r>
            <a:r>
              <a:rPr lang="en-US" b="1" dirty="0" err="1" smtClean="0"/>
              <a:t>benar</a:t>
            </a:r>
            <a:r>
              <a:rPr lang="en-US" b="1" dirty="0" smtClean="0"/>
              <a:t> </a:t>
            </a:r>
            <a:r>
              <a:rPr lang="en-US" b="1" dirty="0" err="1" smtClean="0"/>
              <a:t>adalah</a:t>
            </a:r>
            <a:r>
              <a:rPr lang="en-US" b="1" dirty="0" smtClean="0"/>
              <a:t> </a:t>
            </a:r>
            <a:r>
              <a:rPr lang="en-US" b="1" dirty="0" err="1" smtClean="0"/>
              <a:t>pemakaian</a:t>
            </a:r>
            <a:r>
              <a:rPr lang="en-US" b="1" dirty="0" smtClean="0"/>
              <a:t> </a:t>
            </a:r>
            <a:r>
              <a:rPr lang="en-US" b="1" dirty="0" err="1" smtClean="0"/>
              <a:t>bahasa</a:t>
            </a:r>
            <a:r>
              <a:rPr lang="en-US" b="1" dirty="0" smtClean="0"/>
              <a:t> yang </a:t>
            </a:r>
            <a:r>
              <a:rPr lang="en-US" b="1" dirty="0" err="1" smtClean="0"/>
              <a:t>mengikuti</a:t>
            </a:r>
            <a:r>
              <a:rPr lang="en-US" b="1" dirty="0" smtClean="0"/>
              <a:t> </a:t>
            </a:r>
            <a:r>
              <a:rPr lang="en-US" b="1" dirty="0" err="1" smtClean="0"/>
              <a:t>kaidah</a:t>
            </a:r>
            <a:r>
              <a:rPr lang="en-US" b="1" dirty="0" smtClean="0"/>
              <a:t> yang </a:t>
            </a:r>
            <a:r>
              <a:rPr lang="en-US" b="1" dirty="0" err="1" smtClean="0"/>
              <a:t>dibakukan</a:t>
            </a:r>
            <a:r>
              <a:rPr lang="en-US" b="1" dirty="0" smtClean="0"/>
              <a:t> </a:t>
            </a:r>
            <a:r>
              <a:rPr lang="en-US" b="1" dirty="0" err="1" smtClean="0"/>
              <a:t>atau</a:t>
            </a:r>
            <a:r>
              <a:rPr lang="en-US" b="1" dirty="0" smtClean="0"/>
              <a:t> yang </a:t>
            </a:r>
            <a:r>
              <a:rPr lang="en-US" b="1" dirty="0" err="1" smtClean="0"/>
              <a:t>dianggap</a:t>
            </a:r>
            <a:r>
              <a:rPr lang="en-US" b="1" dirty="0" smtClean="0"/>
              <a:t> </a:t>
            </a:r>
            <a:r>
              <a:rPr lang="en-US" b="1" dirty="0" err="1" smtClean="0"/>
              <a:t>baku</a:t>
            </a:r>
            <a:r>
              <a:rPr lang="en-US" b="1" dirty="0" smtClean="0"/>
              <a:t>.</a:t>
            </a:r>
          </a:p>
          <a:p>
            <a:pPr>
              <a:buNone/>
            </a:pPr>
            <a:endParaRPr lang="en-US" b="1" dirty="0" smtClean="0"/>
          </a:p>
          <a:p>
            <a:pPr>
              <a:buNone/>
            </a:pPr>
            <a:r>
              <a:rPr lang="en-US" b="1" dirty="0" smtClean="0"/>
              <a:t>	</a:t>
            </a:r>
            <a:r>
              <a:rPr lang="en-US" b="1" dirty="0" err="1" smtClean="0">
                <a:solidFill>
                  <a:schemeClr val="accent3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Bahasa</a:t>
            </a:r>
            <a:r>
              <a:rPr lang="en-US" b="1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 yang </a:t>
            </a:r>
            <a:r>
              <a:rPr lang="en-US" b="1" dirty="0" err="1" smtClean="0">
                <a:solidFill>
                  <a:schemeClr val="accent3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baik</a:t>
            </a:r>
            <a:r>
              <a:rPr lang="en-US" b="1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b="1" dirty="0" err="1" smtClean="0">
                <a:solidFill>
                  <a:schemeClr val="accent3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adalah</a:t>
            </a:r>
            <a:r>
              <a:rPr lang="en-US" b="1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b="1" dirty="0" err="1" smtClean="0">
                <a:solidFill>
                  <a:schemeClr val="accent3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pemanfaatan</a:t>
            </a:r>
            <a:r>
              <a:rPr lang="en-US" b="1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b="1" dirty="0" err="1" smtClean="0">
                <a:solidFill>
                  <a:schemeClr val="accent3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ragam</a:t>
            </a:r>
            <a:r>
              <a:rPr lang="en-US" b="1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 yang </a:t>
            </a:r>
            <a:r>
              <a:rPr lang="en-US" b="1" dirty="0" err="1" smtClean="0">
                <a:solidFill>
                  <a:schemeClr val="accent3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tepat</a:t>
            </a:r>
            <a:r>
              <a:rPr lang="en-US" b="1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b="1" dirty="0" err="1" smtClean="0">
                <a:solidFill>
                  <a:schemeClr val="accent3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dan</a:t>
            </a:r>
            <a:r>
              <a:rPr lang="en-US" b="1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b="1" dirty="0" err="1" smtClean="0">
                <a:solidFill>
                  <a:schemeClr val="accent3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serasi</a:t>
            </a:r>
            <a:r>
              <a:rPr lang="en-US" b="1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b="1" dirty="0" err="1" smtClean="0">
                <a:solidFill>
                  <a:schemeClr val="accent3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menurut</a:t>
            </a:r>
            <a:r>
              <a:rPr lang="en-US" b="1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b="1" dirty="0" err="1" smtClean="0">
                <a:solidFill>
                  <a:schemeClr val="accent3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golongan</a:t>
            </a:r>
            <a:r>
              <a:rPr lang="en-US" b="1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b="1" dirty="0" err="1" smtClean="0">
                <a:solidFill>
                  <a:schemeClr val="accent3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penutur</a:t>
            </a:r>
            <a:r>
              <a:rPr lang="en-US" b="1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b="1" dirty="0" err="1" smtClean="0">
                <a:solidFill>
                  <a:schemeClr val="accent3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dan</a:t>
            </a:r>
            <a:r>
              <a:rPr lang="en-US" b="1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b="1" dirty="0" err="1" smtClean="0">
                <a:solidFill>
                  <a:schemeClr val="accent3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jenis</a:t>
            </a:r>
            <a:r>
              <a:rPr lang="en-US" b="1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b="1" dirty="0" err="1" smtClean="0">
                <a:solidFill>
                  <a:schemeClr val="accent3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pemakaian</a:t>
            </a:r>
            <a:r>
              <a:rPr lang="en-US" b="1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b="1" dirty="0" err="1" smtClean="0">
                <a:solidFill>
                  <a:schemeClr val="accent3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bahasa</a:t>
            </a:r>
            <a:r>
              <a:rPr lang="en-US" b="1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.</a:t>
            </a:r>
          </a:p>
          <a:p>
            <a:pPr>
              <a:buNone/>
            </a:pPr>
            <a:endParaRPr lang="en-US" b="1" dirty="0" smtClean="0">
              <a:solidFill>
                <a:srgbClr val="FFFF00"/>
              </a:solidFill>
            </a:endParaRPr>
          </a:p>
          <a:p>
            <a:pPr>
              <a:buNone/>
            </a:pPr>
            <a:r>
              <a:rPr lang="en-US" b="1" dirty="0" smtClean="0">
                <a:solidFill>
                  <a:srgbClr val="FFFF00"/>
                </a:solidFill>
              </a:rPr>
              <a:t>	</a:t>
            </a:r>
            <a:r>
              <a:rPr lang="en-US" b="1" dirty="0" err="1" smtClean="0">
                <a:solidFill>
                  <a:srgbClr val="FFFF00"/>
                </a:solidFill>
                <a:latin typeface="Arial Narrow" pitchFamily="34" charset="0"/>
              </a:rPr>
              <a:t>Bahasa</a:t>
            </a:r>
            <a:r>
              <a:rPr lang="en-US" b="1" dirty="0" smtClean="0">
                <a:solidFill>
                  <a:srgbClr val="FFFF00"/>
                </a:solidFill>
                <a:latin typeface="Arial Narrow" pitchFamily="34" charset="0"/>
              </a:rPr>
              <a:t> Indonesia yang </a:t>
            </a:r>
            <a:r>
              <a:rPr lang="en-US" b="1" dirty="0" err="1" smtClean="0">
                <a:solidFill>
                  <a:srgbClr val="FFFF00"/>
                </a:solidFill>
                <a:latin typeface="Arial Narrow" pitchFamily="34" charset="0"/>
              </a:rPr>
              <a:t>baik</a:t>
            </a:r>
            <a:r>
              <a:rPr lang="en-US" b="1" dirty="0" smtClean="0">
                <a:solidFill>
                  <a:srgbClr val="FFFF00"/>
                </a:solidFill>
                <a:latin typeface="Arial Narrow" pitchFamily="34" charset="0"/>
              </a:rPr>
              <a:t> </a:t>
            </a:r>
            <a:r>
              <a:rPr lang="en-US" b="1" dirty="0" err="1" smtClean="0">
                <a:solidFill>
                  <a:srgbClr val="FFFF00"/>
                </a:solidFill>
                <a:latin typeface="Arial Narrow" pitchFamily="34" charset="0"/>
              </a:rPr>
              <a:t>dan</a:t>
            </a:r>
            <a:r>
              <a:rPr lang="en-US" b="1" dirty="0" smtClean="0">
                <a:solidFill>
                  <a:srgbClr val="FFFF00"/>
                </a:solidFill>
                <a:latin typeface="Arial Narrow" pitchFamily="34" charset="0"/>
              </a:rPr>
              <a:t> </a:t>
            </a:r>
            <a:r>
              <a:rPr lang="en-US" b="1" dirty="0" err="1" smtClean="0">
                <a:solidFill>
                  <a:srgbClr val="FFFF00"/>
                </a:solidFill>
                <a:latin typeface="Arial Narrow" pitchFamily="34" charset="0"/>
              </a:rPr>
              <a:t>benar</a:t>
            </a:r>
            <a:r>
              <a:rPr lang="en-US" b="1" dirty="0" smtClean="0">
                <a:solidFill>
                  <a:srgbClr val="FFFF00"/>
                </a:solidFill>
                <a:latin typeface="Arial Narrow" pitchFamily="34" charset="0"/>
              </a:rPr>
              <a:t> </a:t>
            </a:r>
            <a:r>
              <a:rPr lang="en-US" b="1" dirty="0" err="1" smtClean="0">
                <a:solidFill>
                  <a:srgbClr val="FFFF00"/>
                </a:solidFill>
                <a:latin typeface="Arial Narrow" pitchFamily="34" charset="0"/>
              </a:rPr>
              <a:t>dapat</a:t>
            </a:r>
            <a:r>
              <a:rPr lang="en-US" b="1" dirty="0" smtClean="0">
                <a:solidFill>
                  <a:srgbClr val="FFFF00"/>
                </a:solidFill>
                <a:latin typeface="Arial Narrow" pitchFamily="34" charset="0"/>
              </a:rPr>
              <a:t> </a:t>
            </a:r>
            <a:r>
              <a:rPr lang="en-US" b="1" dirty="0" err="1" smtClean="0">
                <a:solidFill>
                  <a:srgbClr val="FFFF00"/>
                </a:solidFill>
                <a:latin typeface="Arial Narrow" pitchFamily="34" charset="0"/>
              </a:rPr>
              <a:t>diartikan</a:t>
            </a:r>
            <a:r>
              <a:rPr lang="en-US" b="1" dirty="0" smtClean="0">
                <a:solidFill>
                  <a:srgbClr val="FFFF00"/>
                </a:solidFill>
                <a:latin typeface="Arial Narrow" pitchFamily="34" charset="0"/>
              </a:rPr>
              <a:t> </a:t>
            </a:r>
            <a:r>
              <a:rPr lang="en-US" b="1" dirty="0" err="1" smtClean="0">
                <a:solidFill>
                  <a:srgbClr val="FFFF00"/>
                </a:solidFill>
                <a:latin typeface="Arial Narrow" pitchFamily="34" charset="0"/>
              </a:rPr>
              <a:t>pemakaian</a:t>
            </a:r>
            <a:r>
              <a:rPr lang="en-US" b="1" dirty="0" smtClean="0">
                <a:solidFill>
                  <a:srgbClr val="FFFF00"/>
                </a:solidFill>
                <a:latin typeface="Arial Narrow" pitchFamily="34" charset="0"/>
              </a:rPr>
              <a:t> </a:t>
            </a:r>
            <a:r>
              <a:rPr lang="en-US" b="1" dirty="0" err="1" smtClean="0">
                <a:solidFill>
                  <a:srgbClr val="FFFF00"/>
                </a:solidFill>
                <a:latin typeface="Arial Narrow" pitchFamily="34" charset="0"/>
              </a:rPr>
              <a:t>ragam</a:t>
            </a:r>
            <a:r>
              <a:rPr lang="en-US" b="1" dirty="0" smtClean="0">
                <a:solidFill>
                  <a:srgbClr val="FFFF00"/>
                </a:solidFill>
                <a:latin typeface="Arial Narrow" pitchFamily="34" charset="0"/>
              </a:rPr>
              <a:t> </a:t>
            </a:r>
            <a:r>
              <a:rPr lang="en-US" b="1" dirty="0" err="1" smtClean="0">
                <a:solidFill>
                  <a:srgbClr val="FFFF00"/>
                </a:solidFill>
                <a:latin typeface="Arial Narrow" pitchFamily="34" charset="0"/>
              </a:rPr>
              <a:t>bahasa</a:t>
            </a:r>
            <a:r>
              <a:rPr lang="en-US" b="1" dirty="0" smtClean="0">
                <a:solidFill>
                  <a:srgbClr val="FFFF00"/>
                </a:solidFill>
                <a:latin typeface="Arial Narrow" pitchFamily="34" charset="0"/>
              </a:rPr>
              <a:t> yang </a:t>
            </a:r>
            <a:r>
              <a:rPr lang="en-US" b="1" dirty="0" err="1" smtClean="0">
                <a:solidFill>
                  <a:srgbClr val="FFFF00"/>
                </a:solidFill>
                <a:latin typeface="Arial Narrow" pitchFamily="34" charset="0"/>
              </a:rPr>
              <a:t>serasi</a:t>
            </a:r>
            <a:r>
              <a:rPr lang="en-US" b="1" dirty="0" smtClean="0">
                <a:solidFill>
                  <a:srgbClr val="FFFF00"/>
                </a:solidFill>
                <a:latin typeface="Arial Narrow" pitchFamily="34" charset="0"/>
              </a:rPr>
              <a:t> </a:t>
            </a:r>
            <a:r>
              <a:rPr lang="en-US" b="1" dirty="0" err="1" smtClean="0">
                <a:solidFill>
                  <a:srgbClr val="FFFF00"/>
                </a:solidFill>
                <a:latin typeface="Arial Narrow" pitchFamily="34" charset="0"/>
              </a:rPr>
              <a:t>dengan</a:t>
            </a:r>
            <a:r>
              <a:rPr lang="en-US" b="1" dirty="0" smtClean="0">
                <a:solidFill>
                  <a:srgbClr val="FFFF00"/>
                </a:solidFill>
                <a:latin typeface="Arial Narrow" pitchFamily="34" charset="0"/>
              </a:rPr>
              <a:t> </a:t>
            </a:r>
            <a:r>
              <a:rPr lang="en-US" b="1" dirty="0" err="1" smtClean="0">
                <a:solidFill>
                  <a:srgbClr val="FFFF00"/>
                </a:solidFill>
                <a:latin typeface="Arial Narrow" pitchFamily="34" charset="0"/>
              </a:rPr>
              <a:t>sasarannya</a:t>
            </a:r>
            <a:r>
              <a:rPr lang="en-US" b="1" dirty="0" smtClean="0">
                <a:solidFill>
                  <a:srgbClr val="FFFF00"/>
                </a:solidFill>
                <a:latin typeface="Arial Narrow" pitchFamily="34" charset="0"/>
              </a:rPr>
              <a:t> </a:t>
            </a:r>
            <a:r>
              <a:rPr lang="en-US" b="1" dirty="0" err="1" smtClean="0">
                <a:solidFill>
                  <a:srgbClr val="FFFF00"/>
                </a:solidFill>
                <a:latin typeface="Arial Narrow" pitchFamily="34" charset="0"/>
              </a:rPr>
              <a:t>dan</a:t>
            </a:r>
            <a:r>
              <a:rPr lang="en-US" b="1" dirty="0" smtClean="0">
                <a:solidFill>
                  <a:srgbClr val="FFFF00"/>
                </a:solidFill>
                <a:latin typeface="Arial Narrow" pitchFamily="34" charset="0"/>
              </a:rPr>
              <a:t> </a:t>
            </a:r>
            <a:r>
              <a:rPr lang="en-US" b="1" dirty="0" err="1" smtClean="0">
                <a:solidFill>
                  <a:srgbClr val="FFFF00"/>
                </a:solidFill>
                <a:latin typeface="Arial Narrow" pitchFamily="34" charset="0"/>
              </a:rPr>
              <a:t>mengikuti</a:t>
            </a:r>
            <a:r>
              <a:rPr lang="en-US" b="1" dirty="0" smtClean="0">
                <a:solidFill>
                  <a:srgbClr val="FFFF00"/>
                </a:solidFill>
                <a:latin typeface="Arial Narrow" pitchFamily="34" charset="0"/>
              </a:rPr>
              <a:t> </a:t>
            </a:r>
            <a:r>
              <a:rPr lang="en-US" b="1" dirty="0" err="1" smtClean="0">
                <a:solidFill>
                  <a:srgbClr val="FFFF00"/>
                </a:solidFill>
                <a:latin typeface="Arial Narrow" pitchFamily="34" charset="0"/>
              </a:rPr>
              <a:t>kaidah</a:t>
            </a:r>
            <a:r>
              <a:rPr lang="en-US" b="1" dirty="0" smtClean="0">
                <a:solidFill>
                  <a:srgbClr val="FFFF00"/>
                </a:solidFill>
                <a:latin typeface="Arial Narrow" pitchFamily="34" charset="0"/>
              </a:rPr>
              <a:t> </a:t>
            </a:r>
            <a:r>
              <a:rPr lang="en-US" b="1" dirty="0" err="1" smtClean="0">
                <a:solidFill>
                  <a:srgbClr val="FFFF00"/>
                </a:solidFill>
                <a:latin typeface="Arial Narrow" pitchFamily="34" charset="0"/>
              </a:rPr>
              <a:t>bahasa</a:t>
            </a:r>
            <a:r>
              <a:rPr lang="en-US" b="1" dirty="0" smtClean="0">
                <a:solidFill>
                  <a:srgbClr val="FFFF00"/>
                </a:solidFill>
                <a:latin typeface="Arial Narrow" pitchFamily="34" charset="0"/>
              </a:rPr>
              <a:t> yang </a:t>
            </a:r>
            <a:r>
              <a:rPr lang="en-US" b="1" dirty="0" err="1" smtClean="0">
                <a:solidFill>
                  <a:srgbClr val="FFFF00"/>
                </a:solidFill>
                <a:latin typeface="Arial Narrow" pitchFamily="34" charset="0"/>
              </a:rPr>
              <a:t>betul</a:t>
            </a:r>
            <a:r>
              <a:rPr lang="en-US" b="1" smtClean="0">
                <a:solidFill>
                  <a:srgbClr val="FFFF00"/>
                </a:solidFill>
                <a:latin typeface="Arial Narrow" pitchFamily="34" charset="0"/>
              </a:rPr>
              <a:t>.</a:t>
            </a:r>
            <a:endParaRPr lang="en-US" b="1" dirty="0">
              <a:solidFill>
                <a:srgbClr val="FF0000"/>
              </a:solidFill>
              <a:latin typeface="Arial Narrow" pitchFamily="34" charset="0"/>
            </a:endParaRPr>
          </a:p>
        </p:txBody>
      </p:sp>
      <p:pic>
        <p:nvPicPr>
          <p:cNvPr id="5" name="Picture 4" descr="C:\foto-foto\gambar-bendera-indonesia.jpe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200" y="1371600"/>
            <a:ext cx="9525000" cy="1295400"/>
          </a:xfrm>
          <a:prstGeom prst="rect">
            <a:avLst/>
          </a:prstGeom>
          <a:noFill/>
          <a:effectLst>
            <a:softEdge rad="635000"/>
          </a:effectLst>
        </p:spPr>
      </p:pic>
      <p:pic>
        <p:nvPicPr>
          <p:cNvPr id="6" name="Picture 5" descr="C:\foto-foto\gambar-bendera-indonesia.jpe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600" y="3581400"/>
            <a:ext cx="9525000" cy="1295400"/>
          </a:xfrm>
          <a:prstGeom prst="rect">
            <a:avLst/>
          </a:prstGeom>
          <a:noFill/>
          <a:effectLst>
            <a:softEdge rad="635000"/>
          </a:effectLst>
        </p:spPr>
      </p:pic>
      <p:pic>
        <p:nvPicPr>
          <p:cNvPr id="7" name="Picture 6" descr="C:\foto-foto\gambar-bendera-indonesia.jpe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600" y="-381000"/>
            <a:ext cx="9525000" cy="1295400"/>
          </a:xfrm>
          <a:prstGeom prst="rect">
            <a:avLst/>
          </a:prstGeom>
          <a:noFill/>
          <a:effectLst>
            <a:softEdge rad="635000"/>
          </a:effectLst>
        </p:spPr>
      </p:pic>
    </p:spTree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914400" y="1350264"/>
            <a:ext cx="7772400" cy="2459736"/>
          </a:xfrm>
        </p:spPr>
        <p:txBody>
          <a:bodyPr/>
          <a:lstStyle/>
          <a:p>
            <a:pPr algn="ctr"/>
            <a:r>
              <a:rPr lang="en-US" b="1" dirty="0" err="1" smtClean="0"/>
              <a:t>Hubungan</a:t>
            </a:r>
            <a:r>
              <a:rPr lang="en-US" b="1" dirty="0" smtClean="0"/>
              <a:t>  </a:t>
            </a:r>
            <a:r>
              <a:rPr lang="en-US" b="1" dirty="0" err="1" smtClean="0"/>
              <a:t>Bahasa</a:t>
            </a:r>
            <a:r>
              <a:rPr lang="en-US" b="1" dirty="0" smtClean="0"/>
              <a:t> Indonesia </a:t>
            </a:r>
            <a:r>
              <a:rPr lang="en-US" b="1" dirty="0" err="1" smtClean="0"/>
              <a:t>dengan</a:t>
            </a:r>
            <a:r>
              <a:rPr lang="en-US" b="1" dirty="0" smtClean="0"/>
              <a:t> </a:t>
            </a:r>
            <a:r>
              <a:rPr lang="en-US" b="1" dirty="0" err="1" smtClean="0"/>
              <a:t>Bahasa</a:t>
            </a:r>
            <a:r>
              <a:rPr lang="en-US" b="1" dirty="0" smtClean="0"/>
              <a:t> Daerah </a:t>
            </a:r>
            <a:r>
              <a:rPr lang="en-US" b="1" dirty="0" err="1" smtClean="0"/>
              <a:t>dan</a:t>
            </a:r>
            <a:r>
              <a:rPr lang="en-US" b="1" dirty="0" smtClean="0"/>
              <a:t> </a:t>
            </a:r>
            <a:r>
              <a:rPr lang="en-US" b="1" dirty="0" err="1" smtClean="0"/>
              <a:t>Bahasa</a:t>
            </a:r>
            <a:r>
              <a:rPr lang="en-US" b="1" dirty="0" smtClean="0"/>
              <a:t> </a:t>
            </a:r>
            <a:r>
              <a:rPr lang="en-US" b="1" dirty="0" err="1" smtClean="0"/>
              <a:t>Asing</a:t>
            </a:r>
            <a:endParaRPr lang="en-US" b="1" dirty="0"/>
          </a:p>
        </p:txBody>
      </p:sp>
      <p:pic>
        <p:nvPicPr>
          <p:cNvPr id="5" name="Picture 4" descr="http://t1.gstatic.com/images?q=tbn:ANd9GcTqcCrvL88S7z__oHGGwwMo7t0QNhmwC6CSRYK38jRaei9yyKzH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352800" y="3733800"/>
            <a:ext cx="2590800" cy="2590800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/>
          </a:sp3d>
        </p:spPr>
      </p:pic>
    </p:spTree>
  </p:cSld>
  <p:clrMapOvr>
    <a:masterClrMapping/>
  </p:clrMapOvr>
  <p:transition spd="slow">
    <p:newsflash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066800"/>
            <a:ext cx="7772400" cy="528876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	</a:t>
            </a:r>
            <a:r>
              <a:rPr lang="en-US" b="1" dirty="0" err="1" smtClean="0">
                <a:latin typeface="Arial" pitchFamily="34" charset="0"/>
                <a:cs typeface="Arial" pitchFamily="34" charset="0"/>
              </a:rPr>
              <a:t>Dalam</a:t>
            </a:r>
            <a:r>
              <a:rPr lang="en-US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b="1" dirty="0" err="1" smtClean="0">
                <a:latin typeface="Arial" pitchFamily="34" charset="0"/>
                <a:cs typeface="Arial" pitchFamily="34" charset="0"/>
              </a:rPr>
              <a:t>ketiga</a:t>
            </a:r>
            <a:r>
              <a:rPr lang="en-US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b="1" dirty="0" err="1" smtClean="0">
                <a:latin typeface="Arial" pitchFamily="34" charset="0"/>
                <a:cs typeface="Arial" pitchFamily="34" charset="0"/>
              </a:rPr>
              <a:t>bahasa</a:t>
            </a:r>
            <a:r>
              <a:rPr lang="en-US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b="1" dirty="0" err="1" smtClean="0">
                <a:latin typeface="Arial" pitchFamily="34" charset="0"/>
                <a:cs typeface="Arial" pitchFamily="34" charset="0"/>
              </a:rPr>
              <a:t>tersebut</a:t>
            </a:r>
            <a:r>
              <a:rPr lang="en-US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b="1" dirty="0" err="1" smtClean="0">
                <a:latin typeface="Arial" pitchFamily="34" charset="0"/>
                <a:cs typeface="Arial" pitchFamily="34" charset="0"/>
              </a:rPr>
              <a:t>terjadi</a:t>
            </a:r>
            <a:r>
              <a:rPr lang="en-US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b="1" dirty="0" err="1" smtClean="0">
                <a:latin typeface="Arial" pitchFamily="34" charset="0"/>
                <a:cs typeface="Arial" pitchFamily="34" charset="0"/>
              </a:rPr>
              <a:t>proses</a:t>
            </a:r>
            <a:r>
              <a:rPr lang="en-US" b="1" dirty="0" smtClean="0">
                <a:latin typeface="Arial" pitchFamily="34" charset="0"/>
                <a:cs typeface="Arial" pitchFamily="34" charset="0"/>
              </a:rPr>
              <a:t> yang </a:t>
            </a:r>
            <a:r>
              <a:rPr lang="en-US" b="1" dirty="0" err="1" smtClean="0">
                <a:latin typeface="Arial" pitchFamily="34" charset="0"/>
                <a:cs typeface="Arial" pitchFamily="34" charset="0"/>
              </a:rPr>
              <a:t>saling</a:t>
            </a:r>
            <a:r>
              <a:rPr lang="en-US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b="1" dirty="0" err="1" smtClean="0">
                <a:latin typeface="Arial" pitchFamily="34" charset="0"/>
                <a:cs typeface="Arial" pitchFamily="34" charset="0"/>
              </a:rPr>
              <a:t>mempengaruhi</a:t>
            </a:r>
            <a:r>
              <a:rPr lang="en-US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b="1" dirty="0" err="1" smtClean="0">
                <a:latin typeface="Arial" pitchFamily="34" charset="0"/>
                <a:cs typeface="Arial" pitchFamily="34" charset="0"/>
              </a:rPr>
              <a:t>terutama</a:t>
            </a:r>
            <a:r>
              <a:rPr lang="en-US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b="1" dirty="0" err="1" smtClean="0">
                <a:latin typeface="Arial" pitchFamily="34" charset="0"/>
                <a:cs typeface="Arial" pitchFamily="34" charset="0"/>
              </a:rPr>
              <a:t>dalam</a:t>
            </a:r>
            <a:r>
              <a:rPr lang="en-US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b="1" dirty="0" err="1" smtClean="0">
                <a:latin typeface="Arial" pitchFamily="34" charset="0"/>
                <a:cs typeface="Arial" pitchFamily="34" charset="0"/>
              </a:rPr>
              <a:t>bentuk</a:t>
            </a:r>
            <a:r>
              <a:rPr lang="en-US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b="1" dirty="0" err="1" smtClean="0">
                <a:latin typeface="Arial" pitchFamily="34" charset="0"/>
                <a:cs typeface="Arial" pitchFamily="34" charset="0"/>
              </a:rPr>
              <a:t>kata</a:t>
            </a:r>
            <a:r>
              <a:rPr lang="en-US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b="1" dirty="0" err="1" smtClean="0">
                <a:latin typeface="Arial" pitchFamily="34" charset="0"/>
                <a:cs typeface="Arial" pitchFamily="34" charset="0"/>
              </a:rPr>
              <a:t>dan</a:t>
            </a:r>
            <a:r>
              <a:rPr lang="en-US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b="1" dirty="0" err="1" smtClean="0">
                <a:latin typeface="Arial" pitchFamily="34" charset="0"/>
                <a:cs typeface="Arial" pitchFamily="34" charset="0"/>
              </a:rPr>
              <a:t>perluasan</a:t>
            </a:r>
            <a:r>
              <a:rPr lang="en-US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b="1" dirty="0" err="1" smtClean="0">
                <a:latin typeface="Arial" pitchFamily="34" charset="0"/>
                <a:cs typeface="Arial" pitchFamily="34" charset="0"/>
              </a:rPr>
              <a:t>kosakata</a:t>
            </a:r>
            <a:r>
              <a:rPr lang="en-US" b="1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>
              <a:buNone/>
            </a:pPr>
            <a:endParaRPr lang="en-US" b="1" dirty="0" smtClean="0"/>
          </a:p>
          <a:p>
            <a:pPr>
              <a:buNone/>
            </a:pPr>
            <a:r>
              <a:rPr lang="en-US" b="1" dirty="0" smtClean="0">
                <a:solidFill>
                  <a:srgbClr val="A6F000"/>
                </a:solidFill>
              </a:rPr>
              <a:t>	</a:t>
            </a:r>
            <a:r>
              <a:rPr lang="en-US" b="1" dirty="0" err="1" smtClean="0">
                <a:solidFill>
                  <a:srgbClr val="A6F000"/>
                </a:solidFill>
              </a:rPr>
              <a:t>Hubungan</a:t>
            </a:r>
            <a:r>
              <a:rPr lang="en-US" b="1" dirty="0" smtClean="0">
                <a:solidFill>
                  <a:srgbClr val="A6F000"/>
                </a:solidFill>
              </a:rPr>
              <a:t> </a:t>
            </a:r>
            <a:r>
              <a:rPr lang="en-US" b="1" dirty="0" err="1" smtClean="0">
                <a:solidFill>
                  <a:srgbClr val="A6F000"/>
                </a:solidFill>
              </a:rPr>
              <a:t>ketiga</a:t>
            </a:r>
            <a:r>
              <a:rPr lang="en-US" b="1" dirty="0" smtClean="0">
                <a:solidFill>
                  <a:srgbClr val="A6F000"/>
                </a:solidFill>
              </a:rPr>
              <a:t> </a:t>
            </a:r>
            <a:r>
              <a:rPr lang="en-US" b="1" dirty="0" err="1" smtClean="0">
                <a:solidFill>
                  <a:srgbClr val="A6F000"/>
                </a:solidFill>
              </a:rPr>
              <a:t>bahasa</a:t>
            </a:r>
            <a:r>
              <a:rPr lang="en-US" b="1" dirty="0" smtClean="0">
                <a:solidFill>
                  <a:srgbClr val="A6F000"/>
                </a:solidFill>
              </a:rPr>
              <a:t> </a:t>
            </a:r>
            <a:r>
              <a:rPr lang="en-US" b="1" dirty="0" err="1" smtClean="0">
                <a:solidFill>
                  <a:srgbClr val="A6F000"/>
                </a:solidFill>
              </a:rPr>
              <a:t>tersebut</a:t>
            </a:r>
            <a:r>
              <a:rPr lang="en-US" b="1" dirty="0" smtClean="0">
                <a:solidFill>
                  <a:srgbClr val="A6F000"/>
                </a:solidFill>
              </a:rPr>
              <a:t> </a:t>
            </a:r>
            <a:r>
              <a:rPr lang="en-US" b="1" dirty="0" err="1" smtClean="0">
                <a:solidFill>
                  <a:srgbClr val="A6F000"/>
                </a:solidFill>
              </a:rPr>
              <a:t>seyogyanya</a:t>
            </a:r>
            <a:r>
              <a:rPr lang="en-US" b="1" dirty="0" smtClean="0">
                <a:solidFill>
                  <a:srgbClr val="A6F000"/>
                </a:solidFill>
              </a:rPr>
              <a:t> </a:t>
            </a:r>
            <a:r>
              <a:rPr lang="en-US" b="1" dirty="0" err="1" smtClean="0">
                <a:solidFill>
                  <a:srgbClr val="A6F000"/>
                </a:solidFill>
              </a:rPr>
              <a:t>dikembangkan</a:t>
            </a:r>
            <a:r>
              <a:rPr lang="en-US" b="1" dirty="0" smtClean="0">
                <a:solidFill>
                  <a:srgbClr val="A6F000"/>
                </a:solidFill>
              </a:rPr>
              <a:t> </a:t>
            </a:r>
            <a:r>
              <a:rPr lang="en-US" b="1" dirty="0" err="1" smtClean="0">
                <a:solidFill>
                  <a:srgbClr val="A6F000"/>
                </a:solidFill>
              </a:rPr>
              <a:t>ke</a:t>
            </a:r>
            <a:r>
              <a:rPr lang="en-US" b="1" dirty="0" smtClean="0">
                <a:solidFill>
                  <a:srgbClr val="A6F000"/>
                </a:solidFill>
              </a:rPr>
              <a:t> </a:t>
            </a:r>
            <a:r>
              <a:rPr lang="en-US" b="1" dirty="0" err="1" smtClean="0">
                <a:solidFill>
                  <a:srgbClr val="A6F000"/>
                </a:solidFill>
              </a:rPr>
              <a:t>arah</a:t>
            </a:r>
            <a:r>
              <a:rPr lang="en-US" b="1" dirty="0" smtClean="0">
                <a:solidFill>
                  <a:srgbClr val="A6F000"/>
                </a:solidFill>
              </a:rPr>
              <a:t> </a:t>
            </a:r>
            <a:r>
              <a:rPr lang="en-US" b="1" dirty="0" err="1" smtClean="0">
                <a:solidFill>
                  <a:srgbClr val="A6F000"/>
                </a:solidFill>
              </a:rPr>
              <a:t>bagi</a:t>
            </a:r>
            <a:r>
              <a:rPr lang="en-US" b="1" dirty="0" smtClean="0">
                <a:solidFill>
                  <a:srgbClr val="A6F000"/>
                </a:solidFill>
              </a:rPr>
              <a:t> </a:t>
            </a:r>
            <a:r>
              <a:rPr lang="en-US" b="1" dirty="0" err="1" smtClean="0">
                <a:solidFill>
                  <a:srgbClr val="A6F000"/>
                </a:solidFill>
              </a:rPr>
              <a:t>tugas</a:t>
            </a:r>
            <a:r>
              <a:rPr lang="en-US" b="1" dirty="0" smtClean="0">
                <a:solidFill>
                  <a:srgbClr val="A6F000"/>
                </a:solidFill>
              </a:rPr>
              <a:t> yang </a:t>
            </a:r>
            <a:r>
              <a:rPr lang="en-US" b="1" dirty="0" err="1" smtClean="0">
                <a:solidFill>
                  <a:srgbClr val="A6F000"/>
                </a:solidFill>
              </a:rPr>
              <a:t>saling</a:t>
            </a:r>
            <a:r>
              <a:rPr lang="en-US" b="1" dirty="0" smtClean="0">
                <a:solidFill>
                  <a:srgbClr val="A6F000"/>
                </a:solidFill>
              </a:rPr>
              <a:t> </a:t>
            </a:r>
            <a:r>
              <a:rPr lang="en-US" b="1" dirty="0" err="1" smtClean="0">
                <a:solidFill>
                  <a:srgbClr val="A6F000"/>
                </a:solidFill>
              </a:rPr>
              <a:t>melengkapi</a:t>
            </a:r>
            <a:r>
              <a:rPr lang="en-US" b="1" dirty="0" smtClean="0">
                <a:solidFill>
                  <a:srgbClr val="A6F000"/>
                </a:solidFill>
              </a:rPr>
              <a:t>.</a:t>
            </a:r>
            <a:endParaRPr lang="en-US" b="1" dirty="0">
              <a:solidFill>
                <a:srgbClr val="A6F000"/>
              </a:solidFill>
            </a:endParaRPr>
          </a:p>
        </p:txBody>
      </p:sp>
      <p:pic>
        <p:nvPicPr>
          <p:cNvPr id="5" name="Picture 4" descr="C:\foto-foto\gambar-bendera-indonesia.jpe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600" y="2667000"/>
            <a:ext cx="9525000" cy="1295400"/>
          </a:xfrm>
          <a:prstGeom prst="rect">
            <a:avLst/>
          </a:prstGeom>
          <a:noFill/>
          <a:effectLst>
            <a:softEdge rad="635000"/>
          </a:effectLst>
        </p:spPr>
      </p:pic>
      <p:pic>
        <p:nvPicPr>
          <p:cNvPr id="6" name="Picture 5" descr="C:\foto-foto\gambar-bendera-indonesia.jpe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1000" y="76200"/>
            <a:ext cx="9525000" cy="1295400"/>
          </a:xfrm>
          <a:prstGeom prst="rect">
            <a:avLst/>
          </a:prstGeom>
          <a:noFill/>
          <a:effectLst>
            <a:softEdge rad="635000"/>
          </a:effectLst>
        </p:spPr>
      </p:pic>
    </p:spTree>
  </p:cSld>
  <p:clrMapOvr>
    <a:masterClrMapping/>
  </p:clrMapOvr>
  <p:transition spd="slow">
    <p:cover dir="rd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C:\foto-foto\gambar-bendera-indonesia.jpe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78543" y="5839691"/>
            <a:ext cx="8465457" cy="1399309"/>
          </a:xfrm>
          <a:prstGeom prst="rect">
            <a:avLst/>
          </a:prstGeom>
          <a:noFill/>
          <a:effectLst>
            <a:softEdge rad="635000"/>
          </a:effectLst>
        </p:spPr>
      </p:pic>
      <p:pic>
        <p:nvPicPr>
          <p:cNvPr id="11" name="Picture 10" descr="C:\foto-foto\gambar-bendera-indonesia.jpe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3886200"/>
            <a:ext cx="3581400" cy="1367444"/>
          </a:xfrm>
          <a:prstGeom prst="rect">
            <a:avLst/>
          </a:prstGeom>
          <a:noFill/>
          <a:effectLst>
            <a:softEdge rad="635000"/>
          </a:effectLst>
        </p:spPr>
      </p:pic>
      <p:pic>
        <p:nvPicPr>
          <p:cNvPr id="12" name="Picture 11" descr="C:\foto-foto\gambar-bendera-indonesia.jpe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2343" y="4953000"/>
            <a:ext cx="3588657" cy="1399309"/>
          </a:xfrm>
          <a:prstGeom prst="rect">
            <a:avLst/>
          </a:prstGeom>
          <a:noFill/>
          <a:effectLst>
            <a:softEdge rad="635000"/>
          </a:effectLst>
        </p:spPr>
      </p:pic>
      <p:sp>
        <p:nvSpPr>
          <p:cNvPr id="4" name="Right Arrow Callout 3"/>
          <p:cNvSpPr/>
          <p:nvPr/>
        </p:nvSpPr>
        <p:spPr>
          <a:xfrm>
            <a:off x="762000" y="1295400"/>
            <a:ext cx="4572000" cy="2514600"/>
          </a:xfrm>
          <a:prstGeom prst="rightArrowCallou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48200" y="609600"/>
            <a:ext cx="4572000" cy="5943600"/>
          </a:xfrm>
        </p:spPr>
        <p:txBody>
          <a:bodyPr>
            <a:normAutofit/>
          </a:bodyPr>
          <a:lstStyle/>
          <a:p>
            <a:pPr marL="582930" indent="-514350">
              <a:buAutoNum type="arabicPeriod"/>
            </a:pPr>
            <a:r>
              <a:rPr lang="en-US" dirty="0" err="1" smtClean="0"/>
              <a:t>Fungsi</a:t>
            </a:r>
            <a:r>
              <a:rPr lang="en-US" dirty="0" smtClean="0"/>
              <a:t> </a:t>
            </a:r>
            <a:r>
              <a:rPr lang="en-US" dirty="0" err="1" smtClean="0"/>
              <a:t>bahasa</a:t>
            </a:r>
            <a:r>
              <a:rPr lang="en-US" dirty="0" smtClean="0"/>
              <a:t> </a:t>
            </a:r>
            <a:r>
              <a:rPr lang="en-US" dirty="0" err="1" smtClean="0"/>
              <a:t>resmi</a:t>
            </a:r>
            <a:r>
              <a:rPr lang="en-US" dirty="0" smtClean="0"/>
              <a:t> </a:t>
            </a:r>
            <a:r>
              <a:rPr lang="en-US" dirty="0" err="1" smtClean="0"/>
              <a:t>pada</a:t>
            </a:r>
            <a:r>
              <a:rPr lang="en-US" dirty="0" smtClean="0"/>
              <a:t> </a:t>
            </a:r>
            <a:r>
              <a:rPr lang="en-US" dirty="0" err="1" smtClean="0"/>
              <a:t>taraf</a:t>
            </a:r>
            <a:r>
              <a:rPr lang="en-US" dirty="0" smtClean="0"/>
              <a:t> </a:t>
            </a:r>
            <a:r>
              <a:rPr lang="en-US" dirty="0" err="1" smtClean="0"/>
              <a:t>negara</a:t>
            </a:r>
            <a:r>
              <a:rPr lang="en-US" dirty="0" smtClean="0"/>
              <a:t> </a:t>
            </a:r>
            <a:r>
              <a:rPr lang="en-US" dirty="0" err="1" smtClean="0"/>
              <a:t>atau</a:t>
            </a:r>
            <a:r>
              <a:rPr lang="en-US" dirty="0" smtClean="0"/>
              <a:t> </a:t>
            </a:r>
            <a:r>
              <a:rPr lang="en-US" dirty="0" err="1" smtClean="0"/>
              <a:t>daerah</a:t>
            </a:r>
            <a:endParaRPr lang="en-US" dirty="0" smtClean="0"/>
          </a:p>
          <a:p>
            <a:pPr marL="582930" indent="-514350">
              <a:buAutoNum type="arabicPeriod"/>
            </a:pPr>
            <a:endParaRPr lang="en-US" dirty="0" smtClean="0"/>
          </a:p>
          <a:p>
            <a:pPr marL="582930" indent="-514350">
              <a:buNone/>
            </a:pPr>
            <a:endParaRPr lang="en-US" dirty="0" smtClean="0"/>
          </a:p>
          <a:p>
            <a:pPr marL="582930" indent="-514350">
              <a:buNone/>
            </a:pPr>
            <a:r>
              <a:rPr lang="en-US" dirty="0" smtClean="0"/>
              <a:t>2.   </a:t>
            </a:r>
            <a:r>
              <a:rPr lang="en-US" dirty="0" err="1" smtClean="0"/>
              <a:t>Fungsi</a:t>
            </a:r>
            <a:r>
              <a:rPr lang="en-US" dirty="0" smtClean="0"/>
              <a:t> </a:t>
            </a:r>
            <a:r>
              <a:rPr lang="en-US" dirty="0" err="1" smtClean="0"/>
              <a:t>bahasa</a:t>
            </a:r>
            <a:r>
              <a:rPr lang="en-US" dirty="0" smtClean="0"/>
              <a:t> </a:t>
            </a:r>
            <a:r>
              <a:rPr lang="en-US" dirty="0" err="1" smtClean="0"/>
              <a:t>perhubungan</a:t>
            </a:r>
            <a:r>
              <a:rPr lang="en-US" dirty="0" smtClean="0"/>
              <a:t> </a:t>
            </a:r>
            <a:r>
              <a:rPr lang="en-US" dirty="0" err="1" smtClean="0"/>
              <a:t>luas</a:t>
            </a:r>
            <a:endParaRPr lang="en-US" dirty="0" smtClean="0"/>
          </a:p>
          <a:p>
            <a:pPr>
              <a:buNone/>
            </a:pPr>
            <a:endParaRPr lang="en-US" dirty="0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228600" y="1371600"/>
            <a:ext cx="3657600" cy="411480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L="411480" marR="0" lvl="0" indent="-342900" algn="ctr" defTabSz="914400" rtl="0" eaLnBrk="1" fontAlgn="auto" latinLnBrk="0" hangingPunct="1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tx2"/>
              </a:buClr>
              <a:buSzPct val="95000"/>
              <a:buFont typeface="Wingdings"/>
              <a:buNone/>
              <a:tabLst/>
              <a:defRPr/>
            </a:pPr>
            <a:r>
              <a:rPr kumimoji="0" lang="en-US" sz="3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</a:t>
            </a:r>
            <a:r>
              <a:rPr kumimoji="0" lang="en-US" sz="30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Fungsi</a:t>
            </a:r>
            <a:r>
              <a:rPr kumimoji="0" lang="en-US" sz="3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30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bahasa</a:t>
            </a:r>
            <a:endParaRPr lang="en-US" sz="3000" b="1" dirty="0" smtClean="0">
              <a:solidFill>
                <a:srgbClr val="FFFF00"/>
              </a:solidFill>
            </a:endParaRPr>
          </a:p>
          <a:p>
            <a:pPr marL="411480" marR="0" lvl="0" indent="-342900" algn="ctr" defTabSz="914400" rtl="0" eaLnBrk="1" fontAlgn="auto" latinLnBrk="0" hangingPunct="1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tx2"/>
              </a:buClr>
              <a:buSzPct val="95000"/>
              <a:buFont typeface="Wingdings"/>
              <a:buNone/>
              <a:tabLst/>
              <a:defRPr/>
            </a:pPr>
            <a:r>
              <a:rPr kumimoji="0" lang="en-US" sz="30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di</a:t>
            </a:r>
            <a:r>
              <a:rPr kumimoji="0" lang="en-US" sz="3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30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antara</a:t>
            </a:r>
            <a:endParaRPr lang="en-US" sz="3000" b="1" dirty="0" smtClean="0">
              <a:solidFill>
                <a:srgbClr val="FFFF00"/>
              </a:solidFill>
            </a:endParaRPr>
          </a:p>
          <a:p>
            <a:pPr marL="411480" marR="0" lvl="0" indent="-342900" algn="ctr" defTabSz="914400" rtl="0" eaLnBrk="1" fontAlgn="auto" latinLnBrk="0" hangingPunct="1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tx2"/>
              </a:buClr>
              <a:buSzPct val="95000"/>
              <a:buFont typeface="Wingdings"/>
              <a:buNone/>
              <a:tabLst/>
              <a:defRPr/>
            </a:pPr>
            <a:r>
              <a:rPr kumimoji="0" lang="en-US" sz="30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sejumlah</a:t>
            </a:r>
            <a:r>
              <a:rPr lang="en-US" sz="3000" b="1" dirty="0" smtClean="0">
                <a:solidFill>
                  <a:srgbClr val="FFFF00"/>
                </a:solidFill>
              </a:rPr>
              <a:t> </a:t>
            </a:r>
            <a:r>
              <a:rPr kumimoji="0" lang="en-US" sz="30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fungsi</a:t>
            </a:r>
            <a:r>
              <a:rPr kumimoji="0" lang="en-US" sz="3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30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kemasyarakatan</a:t>
            </a:r>
            <a:endParaRPr kumimoji="0" lang="en-US" sz="3000" b="1" i="0" u="none" strike="noStrike" kern="1200" cap="none" spc="0" normalizeH="0" baseline="0" noProof="0" dirty="0" smtClean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411480" marR="0" lvl="0" indent="-342900" algn="l" defTabSz="914400" rtl="0" eaLnBrk="1" fontAlgn="auto" latinLnBrk="0" hangingPunct="1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tx2"/>
              </a:buClr>
              <a:buSzPct val="95000"/>
              <a:buFont typeface="Wingdings"/>
              <a:buChar char=""/>
              <a:tabLst/>
              <a:defRPr/>
            </a:pPr>
            <a:endParaRPr kumimoji="0" lang="en-US" sz="3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609600" y="4038600"/>
            <a:ext cx="4572000" cy="297180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L="582930" marR="0" lvl="0" indent="-514350" algn="l" defTabSz="914400" rtl="0" eaLnBrk="1" fontAlgn="auto" latinLnBrk="0" hangingPunct="1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tx2"/>
              </a:buClr>
              <a:buSzPct val="95000"/>
              <a:tabLst/>
              <a:defRPr/>
            </a:pPr>
            <a:r>
              <a:rPr kumimoji="0" lang="en-US" sz="3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3.</a:t>
            </a:r>
            <a:r>
              <a:rPr kumimoji="0" lang="en-US" sz="30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</a:t>
            </a:r>
            <a:r>
              <a:rPr kumimoji="0" lang="en-US" sz="30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Fungsi</a:t>
            </a:r>
            <a:r>
              <a:rPr kumimoji="0" lang="en-US" sz="3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30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bahasa</a:t>
            </a:r>
            <a:r>
              <a:rPr kumimoji="0" lang="en-US" sz="3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30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pendidikan</a:t>
            </a:r>
            <a:r>
              <a:rPr kumimoji="0" lang="en-US" sz="3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formal</a:t>
            </a:r>
          </a:p>
          <a:p>
            <a:pPr marL="582930" marR="0" lvl="0" indent="-514350" algn="l" defTabSz="914400" rtl="0" eaLnBrk="1" fontAlgn="auto" latinLnBrk="0" hangingPunct="1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tx2"/>
              </a:buClr>
              <a:buSzPct val="95000"/>
              <a:tabLst/>
              <a:defRPr/>
            </a:pPr>
            <a:r>
              <a:rPr kumimoji="0" lang="en-US" sz="3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4.   </a:t>
            </a:r>
            <a:r>
              <a:rPr kumimoji="0" lang="en-US" sz="30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Fungsi</a:t>
            </a:r>
            <a:r>
              <a:rPr kumimoji="0" lang="en-US" sz="3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30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bahasa</a:t>
            </a:r>
            <a:r>
              <a:rPr kumimoji="0" lang="en-US" sz="3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30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kesenian</a:t>
            </a:r>
            <a:endParaRPr kumimoji="0" lang="en-US" sz="3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582930" marR="0" lvl="0" indent="-514350" algn="l" defTabSz="914400" rtl="0" eaLnBrk="1" fontAlgn="auto" latinLnBrk="0" hangingPunct="1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tx2"/>
              </a:buClr>
              <a:buSzPct val="95000"/>
              <a:tabLst/>
              <a:defRPr/>
            </a:pPr>
            <a:r>
              <a:rPr kumimoji="0" lang="en-US" sz="3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5.   </a:t>
            </a:r>
            <a:r>
              <a:rPr kumimoji="0" lang="en-US" sz="30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Fungsi</a:t>
            </a:r>
            <a:r>
              <a:rPr kumimoji="0" lang="en-US" sz="3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30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bahasa</a:t>
            </a:r>
            <a:r>
              <a:rPr kumimoji="0" lang="en-US" sz="3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30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keilmuan</a:t>
            </a:r>
            <a:r>
              <a:rPr kumimoji="0" lang="en-US" sz="3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30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dan</a:t>
            </a:r>
            <a:r>
              <a:rPr kumimoji="0" lang="en-US" sz="3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30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keteknologian</a:t>
            </a:r>
            <a:endParaRPr kumimoji="0" lang="en-US" sz="3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411480" marR="0" lvl="0" indent="-342900" algn="l" defTabSz="914400" rtl="0" eaLnBrk="1" fontAlgn="auto" latinLnBrk="0" hangingPunct="1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tx2"/>
              </a:buClr>
              <a:buSzPct val="95000"/>
              <a:buFont typeface="Wingdings"/>
              <a:buChar char=""/>
              <a:tabLst/>
              <a:defRPr/>
            </a:pPr>
            <a:endParaRPr kumimoji="0" lang="en-US" sz="3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8" name="Picture 7" descr="C:\foto-foto\gambar-bendera-indonesia.jpe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590800" y="1828800"/>
            <a:ext cx="2743200" cy="1295400"/>
          </a:xfrm>
          <a:prstGeom prst="rect">
            <a:avLst/>
          </a:prstGeom>
          <a:noFill/>
          <a:effectLst>
            <a:softEdge rad="635000"/>
          </a:effectLst>
        </p:spPr>
      </p:pic>
      <p:pic>
        <p:nvPicPr>
          <p:cNvPr id="9" name="Picture 8" descr="C:\foto-foto\gambar-bendera-indonesia.jpe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48200" y="421178"/>
            <a:ext cx="3886200" cy="1483822"/>
          </a:xfrm>
          <a:prstGeom prst="rect">
            <a:avLst/>
          </a:prstGeom>
          <a:noFill/>
          <a:effectLst>
            <a:softEdge rad="635000"/>
          </a:effectLst>
        </p:spPr>
      </p:pic>
      <p:pic>
        <p:nvPicPr>
          <p:cNvPr id="10" name="Picture 9" descr="C:\foto-foto\gambar-bendera-indonesia.jpe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48200" y="2971800"/>
            <a:ext cx="3886200" cy="1483822"/>
          </a:xfrm>
          <a:prstGeom prst="rect">
            <a:avLst/>
          </a:prstGeom>
          <a:noFill/>
          <a:effectLst>
            <a:softEdge rad="635000"/>
          </a:effectLst>
        </p:spPr>
      </p:pic>
    </p:spTree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" y="228600"/>
            <a:ext cx="3276600" cy="37500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0" y="1066800"/>
            <a:ext cx="5562600" cy="2514600"/>
          </a:xfrm>
        </p:spPr>
        <p:txBody>
          <a:bodyPr/>
          <a:lstStyle/>
          <a:p>
            <a:pPr algn="ctr"/>
            <a:r>
              <a:rPr lang="en-US" b="1" dirty="0" smtClean="0"/>
              <a:t>TERIMA KASIH</a:t>
            </a:r>
            <a:br>
              <a:rPr lang="en-US" b="1" dirty="0" smtClean="0"/>
            </a:br>
            <a:r>
              <a:rPr lang="en-US" b="1" dirty="0" smtClean="0"/>
              <a:t>DAN</a:t>
            </a:r>
            <a:br>
              <a:rPr lang="en-US" b="1" dirty="0" smtClean="0"/>
            </a:br>
            <a:r>
              <a:rPr lang="en-US" b="1" dirty="0" smtClean="0"/>
              <a:t>SAMPAI JUMPA LAGI</a:t>
            </a:r>
            <a:endParaRPr lang="en-US" b="1" dirty="0"/>
          </a:p>
        </p:txBody>
      </p:sp>
      <p:pic>
        <p:nvPicPr>
          <p:cNvPr id="4" name="Picture 3" descr="C:\foto-foto\gambar-bendera-indonesia.jpe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4495800"/>
            <a:ext cx="9525000" cy="2362200"/>
          </a:xfrm>
          <a:prstGeom prst="rect">
            <a:avLst/>
          </a:prstGeom>
          <a:noFill/>
          <a:effectLst>
            <a:softEdge rad="635000"/>
          </a:effectLst>
        </p:spPr>
      </p:pic>
    </p:spTree>
  </p:cSld>
  <p:clrMapOvr>
    <a:masterClrMapping/>
  </p:clrMapOvr>
  <p:transition spd="slow">
    <p:cover dir="u"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etro">
  <a:themeElements>
    <a:clrScheme name="Metro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Metro">
      <a:majorFont>
        <a:latin typeface="Consolas"/>
        <a:ea typeface=""/>
        <a:cs typeface=""/>
        <a:font script="Jpan" typeface="HG丸ｺﾞｼｯｸM-PRO"/>
        <a:font script="Hang" typeface="HY중고딕"/>
        <a:font script="Hans" typeface="华文楷体"/>
        <a:font script="Hant" typeface="新細明體"/>
        <a:font script="Arab" typeface="Tahoma"/>
        <a:font script="Hebr" typeface="Levenim MT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tro">
      <a:fillStyleLst>
        <a:solidFill>
          <a:schemeClr val="phClr"/>
        </a:solidFill>
        <a:gradFill rotWithShape="1">
          <a:gsLst>
            <a:gs pos="0">
              <a:schemeClr val="phClr">
                <a:tint val="25000"/>
                <a:satMod val="125000"/>
              </a:schemeClr>
            </a:gs>
            <a:gs pos="40000">
              <a:schemeClr val="phClr">
                <a:tint val="55000"/>
                <a:satMod val="130000"/>
              </a:schemeClr>
            </a:gs>
            <a:gs pos="50000">
              <a:schemeClr val="phClr">
                <a:tint val="59000"/>
                <a:satMod val="130000"/>
              </a:schemeClr>
            </a:gs>
            <a:gs pos="65000">
              <a:schemeClr val="phClr">
                <a:tint val="55000"/>
                <a:satMod val="130000"/>
              </a:schemeClr>
            </a:gs>
            <a:gs pos="100000">
              <a:schemeClr val="phClr">
                <a:tint val="20000"/>
                <a:satMod val="12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48000"/>
                <a:satMod val="138000"/>
              </a:schemeClr>
            </a:gs>
            <a:gs pos="25000">
              <a:schemeClr val="phClr">
                <a:tint val="85000"/>
              </a:schemeClr>
            </a:gs>
            <a:gs pos="40000">
              <a:schemeClr val="phClr">
                <a:tint val="92000"/>
              </a:schemeClr>
            </a:gs>
            <a:gs pos="50000">
              <a:schemeClr val="phClr">
                <a:tint val="93000"/>
              </a:schemeClr>
            </a:gs>
            <a:gs pos="60000">
              <a:schemeClr val="phClr">
                <a:tint val="92000"/>
              </a:schemeClr>
            </a:gs>
            <a:gs pos="75000">
              <a:schemeClr val="phClr">
                <a:tint val="83000"/>
                <a:satMod val="108000"/>
              </a:schemeClr>
            </a:gs>
            <a:gs pos="100000">
              <a:schemeClr val="phClr">
                <a:tint val="48000"/>
                <a:satMod val="150000"/>
              </a:schemeClr>
            </a:gs>
          </a:gsLst>
          <a:lin ang="5400000" scaled="0"/>
        </a:gradFill>
      </a:fillStyleLst>
      <a:lnStyleLst>
        <a:ln w="12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</a:effectStyle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>
            <a:bevelT w="0" h="0"/>
            <a:contourClr>
              <a:schemeClr val="phClr">
                <a:tint val="70000"/>
              </a:schemeClr>
            </a:contourClr>
          </a:sp3d>
        </a:effectStyle>
        <a:effectStyle>
          <a:effectLst>
            <a:glow rad="101500">
              <a:schemeClr val="phClr">
                <a:alpha val="42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glow" dir="t">
              <a:rot lat="0" lon="0" rev="4800000"/>
            </a:lightRig>
          </a:scene3d>
          <a:sp3d prstMaterial="powder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bg1">
                <a:shade val="100000"/>
                <a:satMod val="150000"/>
              </a:schemeClr>
            </a:gs>
            <a:gs pos="65000">
              <a:schemeClr val="bg1">
                <a:shade val="90000"/>
                <a:satMod val="375000"/>
              </a:schemeClr>
            </a:gs>
            <a:gs pos="100000">
              <a:schemeClr val="phClr">
                <a:tint val="88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0000"/>
                <a:satMod val="180000"/>
              </a:schemeClr>
              <a:schemeClr val="phClr">
                <a:tint val="90000"/>
                <a:satMod val="20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Metro</Template>
  <TotalTime>408</TotalTime>
  <Words>215</Words>
  <Application>Microsoft Office PowerPoint</Application>
  <PresentationFormat>On-screen Show (4:3)</PresentationFormat>
  <Paragraphs>92</Paragraphs>
  <Slides>22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3" baseType="lpstr">
      <vt:lpstr>Metro</vt:lpstr>
      <vt:lpstr>TATA BAHASA BAKU BAHASA INDONESIA </vt:lpstr>
      <vt:lpstr>Slide 2</vt:lpstr>
      <vt:lpstr>Slide 3</vt:lpstr>
      <vt:lpstr>Slide 4</vt:lpstr>
      <vt:lpstr>Ragam Bahasa</vt:lpstr>
      <vt:lpstr>Slide 6</vt:lpstr>
      <vt:lpstr>Slide 7</vt:lpstr>
      <vt:lpstr>Ciri Situasi Diglosia</vt:lpstr>
      <vt:lpstr>Slide 9</vt:lpstr>
      <vt:lpstr>Slide 10</vt:lpstr>
      <vt:lpstr>Pembakuan Bahasa</vt:lpstr>
      <vt:lpstr>Slide 12</vt:lpstr>
      <vt:lpstr>Bahasa Baku</vt:lpstr>
      <vt:lpstr>Slide 14</vt:lpstr>
      <vt:lpstr>Fungsi Bahasa Baku</vt:lpstr>
      <vt:lpstr>Slide 16</vt:lpstr>
      <vt:lpstr>Bahasa yang Baik dan Benar</vt:lpstr>
      <vt:lpstr>Slide 18</vt:lpstr>
      <vt:lpstr>Hubungan  Bahasa Indonesia dengan Bahasa Daerah dan Bahasa Asing</vt:lpstr>
      <vt:lpstr>Slide 20</vt:lpstr>
      <vt:lpstr>Slide 21</vt:lpstr>
      <vt:lpstr>TERIMA KASIH DAN SAMPAI JUMPA LAGI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TATA BAHASA BAKU BAHASA INDONESIA </dc:title>
  <dc:creator>user</dc:creator>
  <cp:lastModifiedBy>user</cp:lastModifiedBy>
  <cp:revision>84</cp:revision>
  <dcterms:created xsi:type="dcterms:W3CDTF">2013-09-07T06:08:21Z</dcterms:created>
  <dcterms:modified xsi:type="dcterms:W3CDTF">2013-09-08T22:17:19Z</dcterms:modified>
</cp:coreProperties>
</file>