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9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DD807-6F5C-4ED3-9C4D-B3F20A2518F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E9B5C-6171-4DF3-8B74-EC240784CB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9B5C-6171-4DF3-8B74-EC240784CB7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5.xml"/><Relationship Id="rId10" Type="http://schemas.openxmlformats.org/officeDocument/2006/relationships/tags" Target="../tags/tag60.xml"/><Relationship Id="rId4" Type="http://schemas.openxmlformats.org/officeDocument/2006/relationships/tags" Target="../tags/tag54.xml"/><Relationship Id="rId9" Type="http://schemas.openxmlformats.org/officeDocument/2006/relationships/tags" Target="../tags/tag5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>
            <p:custDataLst>
              <p:tags r:id="rId1"/>
            </p:custDataLst>
          </p:nvPr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>
            <p:custDataLst>
              <p:tags r:id="rId2"/>
            </p:custDataLst>
          </p:nvPr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8"/>
            </p:custDataLst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>
            <p:custDataLst>
              <p:tags r:id="rId9"/>
            </p:custDataLst>
          </p:nvPr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>
            <p:custDataLst>
              <p:tags r:id="rId10"/>
            </p:custDataLst>
          </p:nvPr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D2EAE0-3542-4286-9920-8A68E040937C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823A39-471B-4244-913C-0E0D8D3552C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>
            <p:custDataLst>
              <p:tags r:id="rId20"/>
            </p:custDataLst>
          </p:nvPr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2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5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4.png"/><Relationship Id="rId5" Type="http://schemas.openxmlformats.org/officeDocument/2006/relationships/tags" Target="../tags/tag91.xml"/><Relationship Id="rId10" Type="http://schemas.openxmlformats.org/officeDocument/2006/relationships/image" Target="../media/image3.png"/><Relationship Id="rId4" Type="http://schemas.openxmlformats.org/officeDocument/2006/relationships/tags" Target="../tags/tag90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Pemecahan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 anchor="b"/>
          <a:lstStyle/>
          <a:p>
            <a:r>
              <a:rPr lang="en-US" dirty="0" err="1" smtClean="0"/>
              <a:t>Suprih</a:t>
            </a:r>
            <a:r>
              <a:rPr lang="en-US" dirty="0" smtClean="0"/>
              <a:t> </a:t>
            </a:r>
            <a:r>
              <a:rPr lang="en-US" dirty="0" err="1" smtClean="0"/>
              <a:t>Widodo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M.T.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Langkah-langkah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Penyelesaian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a.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ungkapan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: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b="1" dirty="0" err="1" smtClean="0"/>
              <a:t>Penjumlahan</a:t>
            </a:r>
            <a:r>
              <a:rPr lang="en-US" b="1" dirty="0" smtClean="0"/>
              <a:t>: </a:t>
            </a:r>
            <a:r>
              <a:rPr lang="en-US" dirty="0" err="1" smtClean="0"/>
              <a:t>Digabungkan</a:t>
            </a:r>
            <a:r>
              <a:rPr lang="en-US" dirty="0" smtClean="0"/>
              <a:t>, </a:t>
            </a:r>
            <a:r>
              <a:rPr lang="en-US" dirty="0" err="1" smtClean="0"/>
              <a:t>disatukan</a:t>
            </a:r>
            <a:r>
              <a:rPr lang="en-US" dirty="0" smtClean="0"/>
              <a:t>,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wadah</a:t>
            </a:r>
            <a:r>
              <a:rPr lang="en-US" dirty="0" smtClean="0"/>
              <a:t>, </a:t>
            </a:r>
            <a:r>
              <a:rPr lang="en-US" dirty="0" err="1" smtClean="0"/>
              <a:t>dijumlahkan</a:t>
            </a:r>
            <a:r>
              <a:rPr lang="en-US" dirty="0" smtClean="0"/>
              <a:t>, </a:t>
            </a:r>
            <a:r>
              <a:rPr lang="en-US" dirty="0" err="1" smtClean="0"/>
              <a:t>dimasukkan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pengulangan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endParaRPr lang="en-US" dirty="0" smtClean="0"/>
          </a:p>
          <a:p>
            <a:pPr lvl="1">
              <a:buNone/>
            </a:pPr>
            <a:r>
              <a:rPr lang="en-US" b="1" dirty="0"/>
              <a:t>	</a:t>
            </a:r>
            <a:r>
              <a:rPr lang="en-US" b="1" dirty="0" err="1" smtClean="0"/>
              <a:t>Pengurangan</a:t>
            </a:r>
            <a:r>
              <a:rPr lang="en-US" b="1" dirty="0" smtClean="0"/>
              <a:t>: </a:t>
            </a:r>
            <a:r>
              <a:rPr lang="en-US" dirty="0" err="1" smtClean="0"/>
              <a:t>selisih</a:t>
            </a:r>
            <a:r>
              <a:rPr lang="en-US" dirty="0" smtClean="0"/>
              <a:t>/</a:t>
            </a:r>
            <a:r>
              <a:rPr lang="en-US" dirty="0" err="1" smtClean="0"/>
              <a:t>beda</a:t>
            </a:r>
            <a:r>
              <a:rPr lang="en-US" dirty="0" smtClean="0"/>
              <a:t>, </a:t>
            </a:r>
            <a:r>
              <a:rPr lang="en-US" dirty="0" err="1" smtClean="0"/>
              <a:t>dikurangi</a:t>
            </a:r>
            <a:r>
              <a:rPr lang="en-US" dirty="0" smtClean="0"/>
              <a:t>/</a:t>
            </a:r>
            <a:r>
              <a:rPr lang="en-US" dirty="0" err="1" smtClean="0"/>
              <a:t>berkurang</a:t>
            </a:r>
            <a:r>
              <a:rPr lang="en-US" dirty="0" smtClean="0"/>
              <a:t>, </a:t>
            </a:r>
            <a:r>
              <a:rPr lang="en-US" dirty="0" err="1" smtClean="0"/>
              <a:t>diambil</a:t>
            </a:r>
            <a:r>
              <a:rPr lang="en-US" dirty="0" smtClean="0"/>
              <a:t>, </a:t>
            </a:r>
            <a:r>
              <a:rPr lang="en-US" dirty="0" err="1" smtClean="0"/>
              <a:t>dipisahkan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dibagikan</a:t>
            </a:r>
            <a:endParaRPr lang="en-US" dirty="0" smtClean="0"/>
          </a:p>
          <a:p>
            <a:pPr lvl="1">
              <a:buNone/>
            </a:pPr>
            <a:r>
              <a:rPr lang="en-US" b="1" dirty="0"/>
              <a:t>	</a:t>
            </a:r>
            <a:r>
              <a:rPr lang="en-US" b="1" dirty="0" err="1" smtClean="0"/>
              <a:t>Perkalian</a:t>
            </a:r>
            <a:r>
              <a:rPr lang="en-US" b="1" dirty="0" smtClean="0"/>
              <a:t>: </a:t>
            </a:r>
            <a:r>
              <a:rPr lang="en-US" dirty="0" err="1" smtClean="0"/>
              <a:t>digandakan</a:t>
            </a:r>
            <a:r>
              <a:rPr lang="en-US" dirty="0" smtClean="0"/>
              <a:t> </a:t>
            </a:r>
            <a:r>
              <a:rPr lang="en-US" dirty="0" err="1" smtClean="0"/>
              <a:t>sebanyak</a:t>
            </a:r>
            <a:r>
              <a:rPr lang="en-US" dirty="0" smtClean="0"/>
              <a:t>…kali, </a:t>
            </a:r>
            <a:r>
              <a:rPr lang="en-US" dirty="0" err="1" smtClean="0"/>
              <a:t>setiap</a:t>
            </a:r>
            <a:r>
              <a:rPr lang="en-US" dirty="0" smtClean="0"/>
              <a:t> …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…,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berulang-ulang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(2)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b.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penjumlahan</a:t>
            </a:r>
            <a:r>
              <a:rPr lang="en-US" dirty="0" smtClean="0"/>
              <a:t>  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pengurangan</a:t>
            </a:r>
            <a:r>
              <a:rPr lang="en-US" dirty="0" smtClean="0"/>
              <a:t>, </a:t>
            </a:r>
            <a:r>
              <a:rPr lang="en-US" dirty="0" err="1" smtClean="0"/>
              <a:t>perkalian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, </a:t>
            </a:r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perkalian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endParaRPr lang="en-US" dirty="0" smtClean="0"/>
          </a:p>
          <a:p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pengurangan</a:t>
            </a:r>
            <a:endParaRPr lang="en-US" dirty="0" smtClean="0"/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a+b</a:t>
            </a:r>
            <a:r>
              <a:rPr lang="en-US" dirty="0" smtClean="0"/>
              <a:t> = c, </a:t>
            </a:r>
            <a:r>
              <a:rPr lang="en-US" dirty="0" err="1" smtClean="0"/>
              <a:t>berlaku</a:t>
            </a:r>
            <a:r>
              <a:rPr lang="en-US" dirty="0" smtClean="0"/>
              <a:t> c - a= b, c – b = a</a:t>
            </a:r>
          </a:p>
          <a:p>
            <a:r>
              <a:rPr lang="en-US" dirty="0" err="1" smtClean="0"/>
              <a:t>Perkalian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jika</a:t>
            </a:r>
            <a:r>
              <a:rPr lang="en-US" dirty="0" smtClean="0"/>
              <a:t> a x b = c, </a:t>
            </a:r>
            <a:r>
              <a:rPr lang="en-US" dirty="0" err="1" smtClean="0"/>
              <a:t>berlaku</a:t>
            </a:r>
            <a:r>
              <a:rPr lang="en-US" dirty="0" smtClean="0"/>
              <a:t> c : a = b </a:t>
            </a:r>
            <a:r>
              <a:rPr lang="en-US" dirty="0" err="1" smtClean="0"/>
              <a:t>atau</a:t>
            </a:r>
            <a:r>
              <a:rPr lang="en-US" dirty="0" smtClean="0"/>
              <a:t> c : b = a</a:t>
            </a:r>
          </a:p>
          <a:p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perkalian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- 5 + 5 + 5 + 5 = 4 x 5</a:t>
            </a:r>
          </a:p>
          <a:p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- 10 – 2 – 2 – 2 – 2 – 2 = 10 : 2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Memilih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Pemecahan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pengurangan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benda-benda</a:t>
            </a:r>
            <a:r>
              <a:rPr lang="en-US" dirty="0" smtClean="0"/>
              <a:t> </a:t>
            </a:r>
            <a:r>
              <a:rPr lang="en-US" dirty="0" err="1" smtClean="0"/>
              <a:t>kongkrit</a:t>
            </a:r>
            <a:r>
              <a:rPr lang="en-US" dirty="0" smtClean="0"/>
              <a:t>,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 smtClean="0"/>
          </a:p>
          <a:p>
            <a:r>
              <a:rPr lang="en-US" dirty="0" err="1" smtClean="0"/>
              <a:t>Perkalian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endParaRPr lang="en-US" dirty="0" smtClean="0"/>
          </a:p>
          <a:p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dirty="0" err="1" smtClean="0"/>
              <a:t>campuran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Model </a:t>
            </a:r>
            <a:r>
              <a:rPr lang="en-US" dirty="0" err="1" smtClean="0"/>
              <a:t>Matematika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model: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 + b = c,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dirubah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yang </a:t>
            </a:r>
            <a:r>
              <a:rPr lang="en-US" dirty="0" err="1" smtClean="0"/>
              <a:t>didapatkan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menterjemahkan</a:t>
            </a:r>
            <a:r>
              <a:rPr lang="en-US" dirty="0" smtClean="0"/>
              <a:t> (</a:t>
            </a:r>
            <a:r>
              <a:rPr lang="en-US" dirty="0" err="1" smtClean="0"/>
              <a:t>mentransformasi</a:t>
            </a:r>
            <a:r>
              <a:rPr lang="en-US" dirty="0" smtClean="0"/>
              <a:t>) </a:t>
            </a:r>
            <a:r>
              <a:rPr lang="en-US" dirty="0" err="1" smtClean="0"/>
              <a:t>kedalam</a:t>
            </a:r>
            <a:r>
              <a:rPr lang="en-US" dirty="0" smtClean="0"/>
              <a:t> model </a:t>
            </a:r>
            <a:r>
              <a:rPr lang="en-US" dirty="0" err="1" smtClean="0"/>
              <a:t>matematika</a:t>
            </a:r>
            <a:r>
              <a:rPr lang="en-US" dirty="0" smtClean="0"/>
              <a:t> yang lain</a:t>
            </a:r>
          </a:p>
          <a:p>
            <a:r>
              <a:rPr lang="en-US" dirty="0" smtClean="0"/>
              <a:t>a x b = c,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dibolak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yang </a:t>
            </a:r>
            <a:r>
              <a:rPr lang="en-US" dirty="0" err="1" smtClean="0"/>
              <a:t>didapatkan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menterjemahkan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model </a:t>
            </a:r>
            <a:r>
              <a:rPr lang="en-US" dirty="0" err="1" smtClean="0"/>
              <a:t>matematika</a:t>
            </a:r>
            <a:r>
              <a:rPr lang="en-US" dirty="0" smtClean="0"/>
              <a:t> yang lain</a:t>
            </a:r>
          </a:p>
          <a:p>
            <a:r>
              <a:rPr lang="en-US" dirty="0"/>
              <a:t>a</a:t>
            </a:r>
            <a:r>
              <a:rPr lang="en-US" baseline="30000" dirty="0"/>
              <a:t>2</a:t>
            </a:r>
            <a:r>
              <a:rPr lang="en-US" dirty="0"/>
              <a:t>= b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a =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486400" y="5334000"/>
            <a:ext cx="9334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Model </a:t>
            </a:r>
            <a:r>
              <a:rPr lang="en-US" dirty="0" err="1" smtClean="0"/>
              <a:t>Matematika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                                         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838200" y="1676400"/>
            <a:ext cx="388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5459604" y="1600200"/>
            <a:ext cx="368439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990600" y="2971800"/>
            <a:ext cx="4316078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1066800" y="4495800"/>
            <a:ext cx="6515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Menafsirkan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ditafsirkan</a:t>
            </a:r>
            <a:r>
              <a:rPr lang="en-US" dirty="0" smtClean="0"/>
              <a:t>/</a:t>
            </a:r>
            <a:r>
              <a:rPr lang="en-US" dirty="0" err="1" smtClean="0"/>
              <a:t>diterjemahkan</a:t>
            </a:r>
            <a:r>
              <a:rPr lang="en-US" dirty="0" smtClean="0"/>
              <a:t>, </a:t>
            </a:r>
            <a:r>
              <a:rPr lang="en-US" dirty="0" err="1" smtClean="0"/>
              <a:t>sebaiknya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dibiasakan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memeriksa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dulu</a:t>
            </a:r>
            <a:r>
              <a:rPr lang="en-US" dirty="0" smtClean="0"/>
              <a:t>. </a:t>
            </a:r>
            <a:r>
              <a:rPr lang="en-US" dirty="0" err="1" smtClean="0"/>
              <a:t>Menafsirkan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dibahas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diuraikan</a:t>
            </a:r>
            <a:r>
              <a:rPr lang="en-US" dirty="0" smtClean="0"/>
              <a:t>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PMM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err="1" smtClean="0"/>
              <a:t>Pendekatan</a:t>
            </a:r>
            <a:r>
              <a:rPr lang="en-US" b="1" dirty="0" smtClean="0"/>
              <a:t> </a:t>
            </a:r>
            <a:r>
              <a:rPr lang="en-US" b="1" dirty="0" err="1" smtClean="0"/>
              <a:t>Soal</a:t>
            </a:r>
            <a:r>
              <a:rPr lang="en-US" b="1" dirty="0" smtClean="0"/>
              <a:t> </a:t>
            </a:r>
            <a:r>
              <a:rPr lang="en-US" b="1" dirty="0" err="1" smtClean="0"/>
              <a:t>Cerita</a:t>
            </a:r>
            <a:r>
              <a:rPr lang="en-US" b="1" dirty="0" smtClean="0"/>
              <a:t> </a:t>
            </a:r>
            <a:r>
              <a:rPr lang="en-US" dirty="0" err="1" smtClean="0"/>
              <a:t>diarahkan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1. </a:t>
            </a:r>
            <a:r>
              <a:rPr lang="en-US" dirty="0" err="1" smtClean="0"/>
              <a:t>Pendekatan</a:t>
            </a:r>
            <a:r>
              <a:rPr lang="en-US" dirty="0" smtClean="0"/>
              <a:t> Model: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mendengarkan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mencocokan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yang </a:t>
            </a:r>
            <a:r>
              <a:rPr lang="en-US" dirty="0" err="1" smtClean="0"/>
              <a:t>dihadapi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model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dikenalnya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terjemahan</a:t>
            </a:r>
            <a:r>
              <a:rPr lang="en-US" dirty="0" smtClean="0"/>
              <a:t>/</a:t>
            </a:r>
            <a:r>
              <a:rPr lang="en-US" dirty="0" err="1" smtClean="0"/>
              <a:t>translasi</a:t>
            </a:r>
            <a:r>
              <a:rPr lang="en-US" dirty="0" smtClean="0"/>
              <a:t>: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yang </a:t>
            </a:r>
            <a:r>
              <a:rPr lang="en-US" dirty="0" err="1" smtClean="0"/>
              <a:t>dihadapinya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mentranslasikannya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PMM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Keterlibatan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Analogi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: a + b = c, a x b = c, </a:t>
            </a:r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Model: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perkalian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dimensi</a:t>
            </a:r>
            <a:endParaRPr lang="en-US" dirty="0" smtClean="0"/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Permainan</a:t>
            </a:r>
            <a:endParaRPr lang="en-US" dirty="0" smtClean="0"/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Simulasi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HjXiq2pQN4QLooPAlqU3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g3gkNnyKDPSdQybxPM5i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QSbUQ4ZVzBTy3U26f1i3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SbyhpNB8YN4Lcn8SwtLH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jhvhvJw3Z03P00mzFbkr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thIEXnvOiJLBRgM7iRBV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Imn8wXOzmNDdOdzRM9xbH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3o86NxTtQHipylgPQy0I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XDsyyq4rnCmpjZ0q9gGS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VpFdAXiZbZW5quEeZsook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281hOqoJ2t02I2TkQ79o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dyvMVhduzBgmwci8SBr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5oMBlEBhfWeEFOIjEtsOZ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sFn8xZhNZr08aJbzDBck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1IQozPd7Z7sEXkVYv3iX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FFyztTPcN6LqXwKY93F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ytdpfB7xUmvLvbI1fKd9U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ybTYrL58UtfT6ckadiIF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Frl2WUirQoTU1vhamsL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wB4vG5xVrfMOVew6J9eB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vdhjEV8lc7id8PgwgPLvo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666hL4DixQZ76QdnqCN5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wH5GPcSpQx0m7bcn94IUz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1JqjSo9Hi5rAob4eqq8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7KJ2a3sJm864t4XoSZ0GP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gFBOb4PhuqrLTZGhIkHY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lvV77Pyq8jDqt4qmSnU4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HaYIBhFZQLkj5S3XZJ3i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8tvCQlsj3RiFRdW97W8sk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F9KltOqVlAnwyHs6LWcFN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1DdE7ORNVPNmOmRuRET8v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lFfG1bcfEZL767OHC3yF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cT5eg4yMEoklRZR7QBJ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2fLn3Xh4X1KCsmAMV8HS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nMLfPPudWVXAPQQtT0Auz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iAfwvw3GBSf2Ft07e8NR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N1DvKj277oKWta0ijX9g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kNantLMsHIpcMeTZMKDu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hIZP6VOPIKLIGPkmQgkE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xgnMojapCQjswsnDEQDR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r4x3EqTn96bebJrkxuEj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pdjSYcBt1O2SPjelEKvf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higEckj8dHxwEjKLrHLG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biT75bQTNRecW1Bk0h9T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jFVBSjNt07V6YK4e7ijT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hrnI97GuwbLQXAsaAXzZo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50UDzV31AhsF1dxSIc7Yt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ag19C3xkKTh2mmNwxLruB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nizeDIenSpK9QEBpjZufx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nZRa4cElxZkGSJAnqO6m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icv9U8rrZlWOUznsE2Iw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aLSOVzG9axuHEFUhwT5Z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J3O00Ya4Et0wnln2jwSjb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pSIMJKcDMLPqH3NVBv5v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uahkxfcndGNXMp7ibrjs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xUFYvBgN6gcVIrscvZfy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1tVEGDq4L3dgoJpRhHMX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HzupQIeOsBFGwrKjPXPIk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ZFjH3ldisBakLlagMIPW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HdY6XRO7bmuAO59FTAa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wcFp9yb7SnBn4Bu4egqDt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hLlbD3Vmqtvb1jHNjCZi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TcKtEAFkKuAweoDOny4W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UzqtLxs70uGYoyBHYsg1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UFMV3ZV4VmXHia3aP7RC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PgZ5cFzBFZvVELHPusbWy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0GgqEOD9a3vOPvVXNguj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cnwhtZCorxxvfjPL0LYwP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QWbUxFUsfE3uSUmlDwLB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gkgC81gIka8JWGlh45Iw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EBpD9v49KVkyi4GtjUq1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XXOVEDKwcUT3OcFogpg8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NaAUfAWIFhkmkLYfR1KQY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mHj69K8rUTUhyGixHucr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OGOgHamxkJ19EkKnaztf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IsRUp1xenuXrhMeqkfxiJ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c7OFJcgHmtBOeHk2lk0i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CjBkU7DAgu6g5dXlh9OjX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3InyvWPkVWSIPyi56qAN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E0vZbMdVOY5xvchu0Vbd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k1G0tZXouq3nfTWmBHKWz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nnoo3c3nIa0AnmRutQmws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GKrBcE8SrsNLsN9J1utq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rjo8JPT2hTaDjC5WLl6H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nFvAu6dUA2HVHX5E3jyO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HdIySnUAblKM4DTxfIF7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IGc8KRj47OUdkLyzzyMW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tHCE0hH2ySLDXiSWeQ00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aUSrKw3P902RJ1VdnCS9N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1qFAFiuP7GY7wHMywbYIJ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A6yR00sn7IyiTrLaQLlj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SCuerO5Gb48gQz1OhtmJz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zeNkNmkcmqReeWmMyEiqx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KJJukgTGJ6M32Ko3Thzm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aDBc82tRW9MB3gq60JmY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Bk5rvUIr8J53aIBdiJut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RftobsUVDI65Wtpgw2aq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sCS6lsDz4yLre0R2AYXeI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SYcfopv4fdeG8Ick9s4R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qhINbvEvnahLSu0V5rLOs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jBWHJbHKxfZOKUU63e40j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dxS9PgPu9RyHEAjGFkmu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</TotalTime>
  <Words>216</Words>
  <Application>Microsoft Office PowerPoint</Application>
  <PresentationFormat>On-screen Show (4:3)</PresentationFormat>
  <Paragraphs>53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Pembelajaran Pemecahan Masalah Matematika</vt:lpstr>
      <vt:lpstr>Langkah-langkah Membantu Siswa dalam Penyelesaian Masalah</vt:lpstr>
      <vt:lpstr>Memahami masalah(2)   </vt:lpstr>
      <vt:lpstr>Memilih Pendekatan atau Strategi Pemecahan</vt:lpstr>
      <vt:lpstr>Menyelesaikan Model Matematika</vt:lpstr>
      <vt:lpstr>Menyelesaikan Model Matematika (2)</vt:lpstr>
      <vt:lpstr>Menafsirkan Solusi</vt:lpstr>
      <vt:lpstr>Pendekatan Pembelajaran PMM</vt:lpstr>
      <vt:lpstr>Metode dan Teknik Pembelajaran PMM</vt:lpstr>
    </vt:vector>
  </TitlesOfParts>
  <Company>Skynet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Pembelajaran Pemecahan Masalah Matematika</dc:title>
  <dc:creator>Wiky</dc:creator>
  <cp:lastModifiedBy>Asus</cp:lastModifiedBy>
  <cp:revision>15</cp:revision>
  <dcterms:created xsi:type="dcterms:W3CDTF">2009-07-30T04:57:14Z</dcterms:created>
  <dcterms:modified xsi:type="dcterms:W3CDTF">2012-12-22T12:40:42Z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1Zr-jmpBMDlUREysTU2LHchqmCVDgYDq-p9sGner0bo4</vt:lpwstr>
  </property>
  <property fmtid="{D5CDD505-2E9C-101B-9397-08002B2CF9AE}" pid="4" name="Google.Documents.RevisionId">
    <vt:lpwstr>17550950599699147266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</Properties>
</file>