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handoutMasterIdLst>
    <p:handoutMasterId r:id="rId14"/>
  </p:handoutMasterIdLst>
  <p:sldIdLst>
    <p:sldId id="256" r:id="rId2"/>
    <p:sldId id="266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6A5C3-88D6-46A9-A8CC-1263C97E0E8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C8F2E-86E4-4E60-AA56-F386F6C8A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2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397620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14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62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1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6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1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4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7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73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8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86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77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08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1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9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C2C234-9A0F-456F-8816-9635A63D8A8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0D6CB36-8D40-4F92-9A21-519AA678D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6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Teori-teori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Mathematics???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Ilmu</a:t>
            </a:r>
            <a:r>
              <a:rPr lang="en-US" dirty="0" smtClean="0"/>
              <a:t> yang:</a:t>
            </a:r>
          </a:p>
          <a:p>
            <a:r>
              <a:rPr lang="en-US" dirty="0" err="1" smtClean="0"/>
              <a:t>Abstrak</a:t>
            </a:r>
            <a:endParaRPr lang="en-US" dirty="0" smtClean="0"/>
          </a:p>
          <a:p>
            <a:r>
              <a:rPr lang="en-US" dirty="0" err="1" smtClean="0"/>
              <a:t>Deduktif</a:t>
            </a:r>
            <a:endParaRPr lang="en-US" dirty="0" smtClean="0"/>
          </a:p>
          <a:p>
            <a:r>
              <a:rPr lang="en-US" dirty="0" err="1" smtClean="0"/>
              <a:t>Konsisten</a:t>
            </a:r>
            <a:endParaRPr lang="en-US" dirty="0" smtClean="0"/>
          </a:p>
          <a:p>
            <a:r>
              <a:rPr lang="en-US" dirty="0" err="1" smtClean="0"/>
              <a:t>Hierarkis</a:t>
            </a:r>
            <a:endParaRPr lang="en-US" dirty="0" smtClean="0"/>
          </a:p>
          <a:p>
            <a:r>
              <a:rPr lang="en-US" dirty="0" err="1" smtClean="0"/>
              <a:t>Logis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Throndike</a:t>
            </a:r>
            <a:r>
              <a:rPr lang="en-US" dirty="0" smtClean="0"/>
              <a:t> (</a:t>
            </a:r>
            <a:r>
              <a:rPr lang="en-US" dirty="0" err="1" smtClean="0"/>
              <a:t>Penyerapan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behavioristik</a:t>
            </a:r>
            <a:r>
              <a:rPr lang="en-US" dirty="0" smtClean="0"/>
              <a:t> yang </a:t>
            </a:r>
            <a:r>
              <a:rPr lang="en-US" dirty="0" err="1" smtClean="0"/>
              <a:t>memandang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selembar</a:t>
            </a:r>
            <a:r>
              <a:rPr lang="en-US" dirty="0" smtClean="0"/>
              <a:t> </a:t>
            </a:r>
            <a:r>
              <a:rPr lang="en-US" dirty="0" err="1" smtClean="0"/>
              <a:t>kertas</a:t>
            </a:r>
            <a:r>
              <a:rPr lang="en-US" dirty="0" smtClean="0"/>
              <a:t> </a:t>
            </a:r>
            <a:r>
              <a:rPr lang="en-US" dirty="0" err="1" smtClean="0"/>
              <a:t>putih</a:t>
            </a:r>
            <a:r>
              <a:rPr lang="en-US" dirty="0" smtClean="0"/>
              <a:t>, </a:t>
            </a:r>
            <a:r>
              <a:rPr lang="en-US" dirty="0" err="1" smtClean="0"/>
              <a:t>penerima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yang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pasif</a:t>
            </a:r>
            <a:endParaRPr lang="en-US" dirty="0" smtClean="0"/>
          </a:p>
          <a:p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yang </a:t>
            </a:r>
            <a:r>
              <a:rPr lang="en-US" dirty="0" err="1" smtClean="0"/>
              <a:t>mekanistik</a:t>
            </a:r>
            <a:r>
              <a:rPr lang="en-US" dirty="0" smtClean="0"/>
              <a:t>(drill and practice)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Ausebel</a:t>
            </a:r>
            <a:r>
              <a:rPr lang="en-US" dirty="0" smtClean="0"/>
              <a:t> (meaning theory)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Brownell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Chazall</a:t>
            </a:r>
            <a:r>
              <a:rPr lang="en-US" dirty="0" smtClean="0"/>
              <a:t> </a:t>
            </a:r>
            <a:r>
              <a:rPr lang="en-US" dirty="0" err="1" smtClean="0"/>
              <a:t>mengemukakan</a:t>
            </a:r>
            <a:r>
              <a:rPr lang="en-US" dirty="0" smtClean="0"/>
              <a:t> </a:t>
            </a:r>
            <a:r>
              <a:rPr lang="en-US" dirty="0" err="1" smtClean="0"/>
              <a:t>pentingnya</a:t>
            </a:r>
            <a:r>
              <a:rPr lang="en-US" dirty="0" smtClean="0"/>
              <a:t> </a:t>
            </a:r>
            <a:r>
              <a:rPr lang="en-US" dirty="0" err="1" smtClean="0"/>
              <a:t>kebermaknaan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bermanfaat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dipahami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endParaRPr lang="en-US" dirty="0" smtClean="0"/>
          </a:p>
          <a:p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Holistik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Jean Piaget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Perlunya</a:t>
            </a:r>
            <a:r>
              <a:rPr lang="en-US" dirty="0" smtClean="0"/>
              <a:t> </a:t>
            </a:r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intelektual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endParaRPr lang="en-US" dirty="0" smtClean="0"/>
          </a:p>
          <a:p>
            <a:r>
              <a:rPr lang="en-US" dirty="0" err="1" smtClean="0"/>
              <a:t>Sensori</a:t>
            </a:r>
            <a:r>
              <a:rPr lang="en-US" dirty="0" smtClean="0"/>
              <a:t> motor (0-2 </a:t>
            </a:r>
            <a:r>
              <a:rPr lang="en-US" dirty="0" err="1" smtClean="0"/>
              <a:t>tahun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Pra</a:t>
            </a:r>
            <a:r>
              <a:rPr lang="en-US" dirty="0" smtClean="0"/>
              <a:t> </a:t>
            </a:r>
            <a:r>
              <a:rPr lang="en-US" dirty="0" err="1" smtClean="0"/>
              <a:t>operasional</a:t>
            </a:r>
            <a:r>
              <a:rPr lang="en-US" dirty="0" smtClean="0"/>
              <a:t> (2-7 </a:t>
            </a:r>
            <a:r>
              <a:rPr lang="en-US" dirty="0" err="1" smtClean="0"/>
              <a:t>tahun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Operasional</a:t>
            </a:r>
            <a:r>
              <a:rPr lang="en-US" dirty="0" smtClean="0"/>
              <a:t> </a:t>
            </a:r>
            <a:r>
              <a:rPr lang="en-US" dirty="0" err="1" smtClean="0"/>
              <a:t>kongkrit</a:t>
            </a:r>
            <a:r>
              <a:rPr lang="en-US" dirty="0" smtClean="0"/>
              <a:t> (7-11 </a:t>
            </a:r>
            <a:r>
              <a:rPr lang="en-US" dirty="0" err="1" smtClean="0"/>
              <a:t>tahun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Operasional</a:t>
            </a:r>
            <a:r>
              <a:rPr lang="en-US" dirty="0" smtClean="0"/>
              <a:t> (&gt; 11 </a:t>
            </a:r>
            <a:r>
              <a:rPr lang="en-US" dirty="0" err="1" smtClean="0"/>
              <a:t>tahun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Jean Piaget (</a:t>
            </a:r>
            <a:r>
              <a:rPr lang="en-US" dirty="0" err="1" smtClean="0"/>
              <a:t>lanjt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Konstruktivisme</a:t>
            </a:r>
            <a:endParaRPr lang="en-US" dirty="0" smtClean="0"/>
          </a:p>
          <a:p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otak</a:t>
            </a:r>
            <a:r>
              <a:rPr lang="en-US" dirty="0" smtClean="0"/>
              <a:t>/</a:t>
            </a:r>
            <a:r>
              <a:rPr lang="en-US" dirty="0" err="1" smtClean="0"/>
              <a:t>skemata</a:t>
            </a:r>
            <a:r>
              <a:rPr lang="en-US" dirty="0" smtClean="0"/>
              <a:t> (</a:t>
            </a:r>
            <a:r>
              <a:rPr lang="en-US" dirty="0" err="1" smtClean="0"/>
              <a:t>Asimilasi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Akomodasi</a:t>
            </a:r>
            <a:r>
              <a:rPr lang="en-US" dirty="0" smtClean="0"/>
              <a:t>)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err="1" smtClean="0">
                <a:sym typeface="Wingdings" pitchFamily="2" charset="2"/>
              </a:rPr>
              <a:t>ekuilibrasi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Konsep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konservasi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en-US" dirty="0" err="1" smtClean="0"/>
              <a:t>Vygotsky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Mengembangkan</a:t>
            </a:r>
            <a:r>
              <a:rPr lang="en-US" dirty="0" smtClean="0"/>
              <a:t> model </a:t>
            </a:r>
            <a:r>
              <a:rPr lang="en-US" dirty="0" err="1" smtClean="0"/>
              <a:t>konstruktivistik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mandiri</a:t>
            </a:r>
            <a:r>
              <a:rPr lang="en-US" dirty="0" smtClean="0"/>
              <a:t> Piaget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,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yang </a:t>
            </a:r>
            <a:r>
              <a:rPr lang="en-US" dirty="0" err="1" smtClean="0"/>
              <a:t>beraneka</a:t>
            </a:r>
            <a:r>
              <a:rPr lang="en-US" dirty="0" smtClean="0"/>
              <a:t> </a:t>
            </a:r>
            <a:r>
              <a:rPr lang="en-US" dirty="0" err="1" smtClean="0"/>
              <a:t>ragam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guru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fasilitator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, </a:t>
            </a:r>
            <a:r>
              <a:rPr lang="en-US" dirty="0" err="1" smtClean="0"/>
              <a:t>mencatat</a:t>
            </a:r>
            <a:r>
              <a:rPr lang="en-US" dirty="0" smtClean="0"/>
              <a:t>,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presentasi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Jerome Bruner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Berkaiatan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mental,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mental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bertahap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yang </a:t>
            </a:r>
            <a:r>
              <a:rPr lang="en-US" dirty="0" err="1" smtClean="0"/>
              <a:t>rumit</a:t>
            </a:r>
            <a:r>
              <a:rPr lang="en-US" dirty="0" smtClean="0"/>
              <a:t>, </a:t>
            </a:r>
            <a:r>
              <a:rPr lang="en-US" dirty="0" err="1" smtClean="0"/>
              <a:t>dari</a:t>
            </a:r>
            <a:r>
              <a:rPr lang="en-US" dirty="0" smtClean="0"/>
              <a:t> yang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yang </a:t>
            </a:r>
            <a:r>
              <a:rPr lang="en-US" dirty="0" err="1" smtClean="0"/>
              <a:t>sulit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yang </a:t>
            </a:r>
            <a:r>
              <a:rPr lang="en-US" dirty="0" err="1" smtClean="0"/>
              <a:t>nyata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yang </a:t>
            </a:r>
            <a:r>
              <a:rPr lang="en-US" dirty="0" err="1" smtClean="0"/>
              <a:t>abstrak</a:t>
            </a:r>
            <a:endParaRPr lang="en-US" dirty="0" smtClean="0"/>
          </a:p>
          <a:p>
            <a:r>
              <a:rPr lang="en-US" dirty="0" err="1" smtClean="0"/>
              <a:t>Akomodasi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Enaktive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Iconic</a:t>
            </a:r>
          </a:p>
          <a:p>
            <a:pPr marL="514350" indent="-514350">
              <a:buAutoNum type="arabicPeriod"/>
            </a:pPr>
            <a:r>
              <a:rPr lang="en-US" dirty="0" smtClean="0"/>
              <a:t>Symbolic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6. </a:t>
            </a:r>
            <a:r>
              <a:rPr lang="en-US" dirty="0" err="1" smtClean="0"/>
              <a:t>Geogre</a:t>
            </a:r>
            <a:r>
              <a:rPr lang="en-US" dirty="0" smtClean="0"/>
              <a:t> </a:t>
            </a:r>
            <a:r>
              <a:rPr lang="en-US" dirty="0" err="1" smtClean="0"/>
              <a:t>Polya</a:t>
            </a:r>
            <a:r>
              <a:rPr lang="en-US" dirty="0" smtClean="0"/>
              <a:t> (</a:t>
            </a:r>
            <a:r>
              <a:rPr lang="en-US" dirty="0" err="1" smtClean="0"/>
              <a:t>pemecahan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Pemecahan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realisasi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keinginan</a:t>
            </a:r>
            <a:r>
              <a:rPr lang="en-US" dirty="0" smtClean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wawasan</a:t>
            </a:r>
            <a:r>
              <a:rPr lang="en-US" dirty="0" smtClean="0"/>
              <a:t> yang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mendalam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menghadap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 smtClean="0"/>
          </a:p>
          <a:p>
            <a:r>
              <a:rPr lang="en-US" dirty="0" err="1" smtClean="0"/>
              <a:t>Teknik</a:t>
            </a:r>
            <a:r>
              <a:rPr lang="en-US" dirty="0" smtClean="0"/>
              <a:t> heuristic</a:t>
            </a:r>
          </a:p>
          <a:p>
            <a:pPr marL="514350" indent="-514350">
              <a:buAutoNum type="arabicPeriod"/>
            </a:pPr>
            <a:r>
              <a:rPr lang="en-US" dirty="0" smtClean="0"/>
              <a:t>Understand the problem</a:t>
            </a:r>
          </a:p>
          <a:p>
            <a:pPr marL="514350" indent="-514350">
              <a:buAutoNum type="arabicPeriod"/>
            </a:pPr>
            <a:r>
              <a:rPr lang="en-US" dirty="0" smtClean="0"/>
              <a:t>Devise a plan</a:t>
            </a:r>
          </a:p>
          <a:p>
            <a:pPr marL="514350" indent="-514350">
              <a:buAutoNum type="arabicPeriod"/>
            </a:pPr>
            <a:r>
              <a:rPr lang="en-US" dirty="0" smtClean="0"/>
              <a:t>Carry out the plan</a:t>
            </a:r>
          </a:p>
          <a:p>
            <a:pPr marL="514350" indent="-514350">
              <a:buAutoNum type="arabicPeriod"/>
            </a:pPr>
            <a:r>
              <a:rPr lang="en-US" dirty="0" smtClean="0"/>
              <a:t>Look back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Van </a:t>
            </a:r>
            <a:r>
              <a:rPr lang="en-US" dirty="0" err="1" smtClean="0"/>
              <a:t>Hiele</a:t>
            </a:r>
            <a:r>
              <a:rPr lang="en-US" dirty="0" smtClean="0"/>
              <a:t> (</a:t>
            </a:r>
            <a:r>
              <a:rPr lang="en-US" dirty="0" err="1" smtClean="0"/>
              <a:t>geometri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eksistensi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lima </a:t>
            </a:r>
            <a:r>
              <a:rPr lang="en-US" dirty="0" err="1" smtClean="0"/>
              <a:t>tingkatan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</a:t>
            </a:r>
            <a:r>
              <a:rPr lang="en-US" dirty="0" err="1" smtClean="0"/>
              <a:t>geomerik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Level 0 </a:t>
            </a:r>
            <a:r>
              <a:rPr lang="en-US" dirty="0" err="1" smtClean="0"/>
              <a:t>visualisasi</a:t>
            </a:r>
            <a:r>
              <a:rPr lang="en-US" dirty="0" smtClean="0"/>
              <a:t> (</a:t>
            </a:r>
            <a:r>
              <a:rPr lang="en-US" dirty="0" err="1" smtClean="0"/>
              <a:t>mengurutkan</a:t>
            </a:r>
            <a:r>
              <a:rPr lang="en-US" dirty="0" smtClean="0"/>
              <a:t>, </a:t>
            </a:r>
            <a:r>
              <a:rPr lang="en-US" dirty="0" err="1" smtClean="0"/>
              <a:t>identifikasi</a:t>
            </a:r>
            <a:r>
              <a:rPr lang="en-US" dirty="0" smtClean="0"/>
              <a:t> )</a:t>
            </a:r>
          </a:p>
          <a:p>
            <a:pPr>
              <a:buNone/>
            </a:pPr>
            <a:r>
              <a:rPr lang="en-US" dirty="0" smtClean="0"/>
              <a:t>Level 1 </a:t>
            </a:r>
            <a:r>
              <a:rPr lang="en-US" dirty="0" err="1" smtClean="0"/>
              <a:t>analisis</a:t>
            </a:r>
            <a:r>
              <a:rPr lang="en-US" dirty="0" smtClean="0"/>
              <a:t> (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sifat-sifat</a:t>
            </a:r>
            <a:r>
              <a:rPr lang="en-US" dirty="0" smtClean="0"/>
              <a:t> </a:t>
            </a:r>
            <a:r>
              <a:rPr lang="en-US" dirty="0" err="1" smtClean="0"/>
              <a:t>bangun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Level 2 informal (</a:t>
            </a:r>
            <a:r>
              <a:rPr lang="en-US" dirty="0" err="1" smtClean="0"/>
              <a:t>menggunakan</a:t>
            </a:r>
            <a:r>
              <a:rPr lang="en-US" dirty="0" smtClean="0"/>
              <a:t> model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sifat-sifat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Level 3 </a:t>
            </a:r>
            <a:r>
              <a:rPr lang="en-US" dirty="0" err="1" smtClean="0"/>
              <a:t>deduksi</a:t>
            </a:r>
            <a:r>
              <a:rPr lang="en-US" dirty="0" smtClean="0"/>
              <a:t> (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aksioma</a:t>
            </a:r>
            <a:r>
              <a:rPr lang="en-US" dirty="0" smtClean="0"/>
              <a:t>)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Level 4 rigor (</a:t>
            </a:r>
            <a:r>
              <a:rPr lang="en-US" dirty="0" err="1" smtClean="0"/>
              <a:t>mengaitkan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membedakan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aksiomatik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Realistic Mathematic Educations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dimaksudkan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memulai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mengaitkannya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nyata</a:t>
            </a:r>
            <a:r>
              <a:rPr lang="en-US" dirty="0" smtClean="0"/>
              <a:t> </a:t>
            </a:r>
            <a:r>
              <a:rPr lang="en-US" dirty="0" err="1" smtClean="0"/>
              <a:t>disekitar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 </a:t>
            </a:r>
            <a:r>
              <a:rPr lang="en-US" dirty="0" err="1" smtClean="0"/>
              <a:t>Peta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Peta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kebermaknaan</a:t>
            </a:r>
            <a:r>
              <a:rPr lang="en-US" dirty="0" smtClean="0"/>
              <a:t> yang </a:t>
            </a:r>
            <a:r>
              <a:rPr lang="en-US" dirty="0" err="1" smtClean="0"/>
              <a:t>ditunjukkan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bagan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peta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teridentifikasi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671</TotalTime>
  <Words>391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Wingdings</vt:lpstr>
      <vt:lpstr>Parallax</vt:lpstr>
      <vt:lpstr>Pembelajaran Matematika di Sekolah Dasar</vt:lpstr>
      <vt:lpstr>Mathematics???</vt:lpstr>
      <vt:lpstr>1. Teori Throndike (Penyerapan)</vt:lpstr>
      <vt:lpstr>2. Teori Ausebel (meaning theory)</vt:lpstr>
      <vt:lpstr>3. Jean Piaget </vt:lpstr>
      <vt:lpstr>3. Jean Piaget (lanjt)</vt:lpstr>
      <vt:lpstr>4. Vygotsky</vt:lpstr>
      <vt:lpstr>5. Jerome Bruner</vt:lpstr>
      <vt:lpstr>6. Geogre Polya (pemecahan masalah)</vt:lpstr>
      <vt:lpstr>7. Van Hiele (geometri)</vt:lpstr>
      <vt:lpstr>8. Realistic Mathematic Educations</vt:lpstr>
      <vt:lpstr>9. Peta Konsep</vt:lpstr>
    </vt:vector>
  </TitlesOfParts>
  <Company>Skynet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 Belajar Matematika</dc:title>
  <dc:creator>Swid</dc:creator>
  <cp:lastModifiedBy>Swid</cp:lastModifiedBy>
  <cp:revision>59</cp:revision>
  <dcterms:created xsi:type="dcterms:W3CDTF">2010-02-10T14:26:20Z</dcterms:created>
  <dcterms:modified xsi:type="dcterms:W3CDTF">2012-12-26T01:56:29Z</dcterms:modified>
</cp:coreProperties>
</file>