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2CB4C-3050-48B5-88A0-2555C8C3FBCE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489D4-BF80-4844-A13F-3176B8D5A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5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7D6020-1FB3-4C8A-BB7F-E797C370A5FB}" type="slidenum">
              <a:rPr lang="en-US">
                <a:latin typeface="Calibri" panose="020F0502020204030204" pitchFamily="34" charset="0"/>
              </a:rPr>
              <a:pPr eaLnBrk="1" hangingPunct="1"/>
              <a:t>2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310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10EE524-530A-4D8B-8760-1E4B25383D37}" type="slidenum">
              <a:rPr lang="en-US">
                <a:latin typeface="Calibri" panose="020F0502020204030204" pitchFamily="34" charset="0"/>
              </a:rPr>
              <a:pPr eaLnBrk="1" hangingPunct="1"/>
              <a:t>3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6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8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1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3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8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9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39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9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6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87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47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91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76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90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49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3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EA9A28-4FDB-4FE8-B6B3-7821CDE490BF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4E2CAF4-D406-4323-A66B-57F680475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Rasional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Irrasional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Suprih</a:t>
            </a:r>
            <a:r>
              <a:rPr lang="en-US" dirty="0" smtClean="0"/>
              <a:t> </a:t>
            </a:r>
            <a:r>
              <a:rPr lang="en-US" dirty="0" err="1" smtClean="0"/>
              <a:t>Widodo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M.T.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0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981200" y="228601"/>
            <a:ext cx="8229600" cy="334963"/>
          </a:xfrm>
        </p:spPr>
        <p:txBody>
          <a:bodyPr rtlCol="0">
            <a:normAutofit fontScale="90000"/>
          </a:bodyPr>
          <a:lstStyle/>
          <a:p>
            <a:pPr marL="484632">
              <a:defRPr/>
            </a:pPr>
            <a:r>
              <a:rPr lang="en-US" sz="3200" b="1" dirty="0" err="1">
                <a:solidFill>
                  <a:schemeClr val="accent1">
                    <a:tint val="83000"/>
                    <a:satMod val="150000"/>
                  </a:schemeClr>
                </a:solidFill>
              </a:rPr>
              <a:t>Latihan</a:t>
            </a:r>
            <a:endParaRPr lang="en-US" sz="32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8534400" cy="5486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2400"/>
              <a:t>Nyatakan pecahan sederhana atau bukan sederhana, dan alasannya:</a:t>
            </a:r>
          </a:p>
          <a:p>
            <a:pPr marL="457200" indent="-457200">
              <a:buNone/>
            </a:pPr>
            <a:r>
              <a:rPr lang="en-US" sz="2400"/>
              <a:t>	</a:t>
            </a:r>
          </a:p>
          <a:p>
            <a:pPr marL="457200" indent="-457200">
              <a:buFont typeface="Arial" panose="020B0604020202020204" pitchFamily="34" charset="0"/>
              <a:buAutoNum type="arabicPeriod" startAt="2"/>
            </a:pPr>
            <a:r>
              <a:rPr lang="en-US" sz="2400"/>
              <a:t>Sederhanakan  pecahan berikut:</a:t>
            </a:r>
          </a:p>
          <a:p>
            <a:pPr marL="457200" indent="-457200">
              <a:buFont typeface="Arial" panose="020B0604020202020204" pitchFamily="34" charset="0"/>
              <a:buAutoNum type="arabicPeriod" startAt="3"/>
            </a:pPr>
            <a:r>
              <a:rPr lang="en-US" sz="2400"/>
              <a:t>Cari jumlah dan selisih </a:t>
            </a:r>
          </a:p>
          <a:p>
            <a:pPr marL="457200" indent="-457200">
              <a:buNone/>
            </a:pPr>
            <a:r>
              <a:rPr lang="en-US" sz="2400"/>
              <a:t>	a. 		b. </a:t>
            </a:r>
          </a:p>
          <a:p>
            <a:pPr marL="457200" indent="-457200">
              <a:buFont typeface="Arial" panose="020B0604020202020204" pitchFamily="34" charset="0"/>
              <a:buAutoNum type="arabicPeriod" startAt="4"/>
            </a:pPr>
            <a:r>
              <a:rPr lang="en-US" sz="2400"/>
              <a:t>Buktikan bahwa untuk semua bilangan rasional</a:t>
            </a:r>
          </a:p>
          <a:p>
            <a:pPr marL="457200" indent="-457200">
              <a:buFont typeface="Arial" panose="020B0604020202020204" pitchFamily="34" charset="0"/>
              <a:buAutoNum type="arabicPeriod" startAt="4"/>
            </a:pPr>
            <a:endParaRPr lang="en-US" sz="2400"/>
          </a:p>
          <a:p>
            <a:pPr marL="457200" indent="-457200">
              <a:buNone/>
            </a:pPr>
            <a:r>
              <a:rPr lang="en-US" sz="2400"/>
              <a:t>5.	Buktikan sifat komutatif penjumlahan dan perkalian pada pecahan.</a:t>
            </a:r>
          </a:p>
          <a:p>
            <a:pPr marL="457200" indent="-457200">
              <a:buNone/>
            </a:pPr>
            <a:r>
              <a:rPr lang="en-US" sz="2400"/>
              <a:t>6.	Tuliskan 1234,567 dalam bentuk: perluasan nilai tempat bilangan rasional, dan perluasan nilai tempat desimal.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 sz="2400"/>
          </a:p>
        </p:txBody>
      </p:sp>
      <p:sp>
        <p:nvSpPr>
          <p:cNvPr id="19460" name="Date Placeholder 24"/>
          <p:cNvSpPr>
            <a:spLocks noGrp="1"/>
          </p:cNvSpPr>
          <p:nvPr>
            <p:ph type="dt" sz="half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/>
              <a:t>2/15/2009</a:t>
            </a:r>
          </a:p>
        </p:txBody>
      </p:sp>
      <p:sp>
        <p:nvSpPr>
          <p:cNvPr id="19461" name="Slide Number Placeholder 25"/>
          <p:cNvSpPr>
            <a:spLocks noGrp="1"/>
          </p:cNvSpPr>
          <p:nvPr>
            <p:ph type="sldNum" sz="quarter" idx="12"/>
          </p:nvPr>
        </p:nvSpPr>
        <p:spPr bwMode="auto">
          <a:xfrm>
            <a:off x="9525000" y="6356351"/>
            <a:ext cx="6858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B83C51-7E98-457E-A855-1B752693451F}" type="slidenum">
              <a:rPr lang="en-US" sz="1800" b="1">
                <a:solidFill>
                  <a:srgbClr val="898989"/>
                </a:solidFill>
              </a:rPr>
              <a:pPr eaLnBrk="1" hangingPunct="1"/>
              <a:t>2</a:t>
            </a:fld>
            <a:endParaRPr lang="en-US" sz="1800" b="1">
              <a:solidFill>
                <a:srgbClr val="898989"/>
              </a:solidFill>
            </a:endParaRPr>
          </a:p>
        </p:txBody>
      </p:sp>
      <p:sp>
        <p:nvSpPr>
          <p:cNvPr id="1331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19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1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2" name="Rectangle 8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3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7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8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29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30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31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32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33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3334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5400"/>
            <a:ext cx="6858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5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333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2057400"/>
            <a:ext cx="77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7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3338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971801"/>
            <a:ext cx="8382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9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3340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1800"/>
            <a:ext cx="9144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1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3342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0"/>
            <a:ext cx="312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3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44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45" name="Rectangle 1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3346" name="Rectangle 1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59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marL="484632">
              <a:defRPr/>
            </a:pPr>
            <a:r>
              <a:rPr lang="en-US" sz="3200" b="1" dirty="0" err="1">
                <a:solidFill>
                  <a:schemeClr val="accent1">
                    <a:tint val="83000"/>
                    <a:satMod val="150000"/>
                  </a:schemeClr>
                </a:solidFill>
              </a:rPr>
              <a:t>Latihan</a:t>
            </a: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Cont…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4340" name="Content Placeholder 2"/>
          <p:cNvSpPr txBox="1">
            <a:spLocks/>
          </p:cNvSpPr>
          <p:nvPr/>
        </p:nvSpPr>
        <p:spPr bwMode="auto">
          <a:xfrm>
            <a:off x="2057400" y="762000"/>
            <a:ext cx="8305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2400">
                <a:latin typeface="Calibri" panose="020F0502020204030204" pitchFamily="34" charset="0"/>
              </a:rPr>
              <a:t>7.	Carilah bentuk pecahan rasional  dari: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8"/>
            </a:pPr>
            <a:r>
              <a:rPr lang="en-US" sz="2400">
                <a:latin typeface="Calibri" panose="020F0502020204030204" pitchFamily="34" charset="0"/>
              </a:rPr>
              <a:t>Tuliskan dalam bentuk baku:</a:t>
            </a:r>
          </a:p>
          <a:p>
            <a:pPr eaLnBrk="1" hangingPunct="1">
              <a:spcBef>
                <a:spcPct val="20000"/>
              </a:spcBef>
            </a:pPr>
            <a:r>
              <a:rPr lang="en-US" sz="2400">
                <a:latin typeface="Calibri" panose="020F0502020204030204" pitchFamily="34" charset="0"/>
              </a:rPr>
              <a:t>9.	Nyatakan dalam bentuk desimal: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10"/>
            </a:pPr>
            <a:r>
              <a:rPr lang="en-US" sz="2400">
                <a:latin typeface="Calibri" panose="020F0502020204030204" pitchFamily="34" charset="0"/>
              </a:rPr>
              <a:t>Bulatkan 237561,54768 </a:t>
            </a:r>
          </a:p>
          <a:p>
            <a:pPr eaLnBrk="1" hangingPunct="1">
              <a:spcBef>
                <a:spcPct val="20000"/>
              </a:spcBef>
            </a:pPr>
            <a:r>
              <a:rPr lang="en-US" sz="2400">
                <a:latin typeface="Calibri" panose="020F0502020204030204" pitchFamily="34" charset="0"/>
              </a:rPr>
              <a:t>	a. persepuluhan dan perseratusan 	</a:t>
            </a:r>
          </a:p>
          <a:p>
            <a:pPr eaLnBrk="1" hangingPunct="1">
              <a:spcBef>
                <a:spcPct val="20000"/>
              </a:spcBef>
            </a:pPr>
            <a:r>
              <a:rPr lang="en-US" sz="2400">
                <a:latin typeface="Calibri" panose="020F0502020204030204" pitchFamily="34" charset="0"/>
              </a:rPr>
              <a:t>	b. peseribuan dan persepuluhribuan</a:t>
            </a:r>
          </a:p>
          <a:p>
            <a:pPr eaLnBrk="1" hangingPunct="1">
              <a:spcBef>
                <a:spcPct val="20000"/>
              </a:spcBef>
            </a:pPr>
            <a:r>
              <a:rPr lang="en-US" sz="2400">
                <a:latin typeface="Calibri" panose="020F0502020204030204" pitchFamily="34" charset="0"/>
              </a:rPr>
              <a:t>11.	Carilah 24,5 + 0,07 + 69,86 + 241, dengan desimal dan nilai tempat pecahan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12"/>
            </a:pPr>
            <a:r>
              <a:rPr lang="en-US" sz="2400">
                <a:latin typeface="Calibri" panose="020F0502020204030204" pitchFamily="34" charset="0"/>
              </a:rPr>
              <a:t>Carilah: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12"/>
            </a:pPr>
            <a:endParaRPr lang="en-US" sz="2400"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AutoNum type="arabicPeriod" startAt="13"/>
            </a:pPr>
            <a:r>
              <a:rPr lang="en-US" sz="2400">
                <a:latin typeface="Calibri" panose="020F0502020204030204" pitchFamily="34" charset="0"/>
              </a:rPr>
              <a:t>Urutkan dari yang paling kecil</a:t>
            </a:r>
          </a:p>
          <a:p>
            <a:pPr eaLnBrk="1" hangingPunct="1">
              <a:spcBef>
                <a:spcPct val="20000"/>
              </a:spcBef>
              <a:buFontTx/>
              <a:buAutoNum type="arabicPeriod" startAt="13"/>
            </a:pPr>
            <a:endParaRPr lang="en-US" sz="2400">
              <a:latin typeface="Calibri" panose="020F0502020204030204" pitchFamily="34" charset="0"/>
            </a:endParaRPr>
          </a:p>
        </p:txBody>
      </p:sp>
      <p:pic>
        <p:nvPicPr>
          <p:cNvPr id="14341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838201"/>
            <a:ext cx="198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95400"/>
            <a:ext cx="33528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1676400"/>
            <a:ext cx="16351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24400"/>
            <a:ext cx="7315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434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4347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562600"/>
            <a:ext cx="548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587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0</TotalTime>
  <Words>32</Words>
  <Application>Microsoft Office PowerPoint</Application>
  <PresentationFormat>Widescreen</PresentationFormat>
  <Paragraphs>27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Corbel</vt:lpstr>
      <vt:lpstr>Parallax</vt:lpstr>
      <vt:lpstr>Latihan Bilangan Rasional dan Irrasional</vt:lpstr>
      <vt:lpstr>Latihan</vt:lpstr>
      <vt:lpstr>Latihan Cont…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Latihan Bilangan Rasional dan Irrasional</dc:title>
  <dc:creator>Swid</dc:creator>
  <cp:lastModifiedBy>Swid</cp:lastModifiedBy>
  <cp:revision>1</cp:revision>
  <dcterms:created xsi:type="dcterms:W3CDTF">2012-12-26T07:59:40Z</dcterms:created>
  <dcterms:modified xsi:type="dcterms:W3CDTF">2012-12-26T08:00:08Z</dcterms:modified>
</cp:coreProperties>
</file>