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9" r:id="rId3"/>
    <p:sldId id="270" r:id="rId4"/>
    <p:sldId id="266" r:id="rId5"/>
    <p:sldId id="268" r:id="rId6"/>
    <p:sldId id="271" r:id="rId7"/>
    <p:sldId id="282" r:id="rId8"/>
    <p:sldId id="283" r:id="rId9"/>
    <p:sldId id="284" r:id="rId10"/>
    <p:sldId id="272" r:id="rId11"/>
    <p:sldId id="273" r:id="rId12"/>
    <p:sldId id="274" r:id="rId13"/>
    <p:sldId id="275" r:id="rId14"/>
    <p:sldId id="276" r:id="rId15"/>
    <p:sldId id="277" r:id="rId16"/>
    <p:sldId id="278" r:id="rId17"/>
    <p:sldId id="279" r:id="rId18"/>
    <p:sldId id="280" r:id="rId19"/>
    <p:sldId id="281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99FF33"/>
    <a:srgbClr val="66FF33"/>
    <a:srgbClr val="00FF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23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A97DE-7CCD-4F93-B5B5-7BA116D04FF9}" type="datetimeFigureOut">
              <a:rPr lang="en-US" smtClean="0"/>
              <a:pPr/>
              <a:t>12/27/2012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59FFD-0BE6-406C-93C4-75D736B962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A97DE-7CCD-4F93-B5B5-7BA116D04FF9}" type="datetimeFigureOut">
              <a:rPr lang="en-US" smtClean="0"/>
              <a:pPr/>
              <a:t>12/27/2012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59FFD-0BE6-406C-93C4-75D736B962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A97DE-7CCD-4F93-B5B5-7BA116D04FF9}" type="datetimeFigureOut">
              <a:rPr lang="en-US" smtClean="0"/>
              <a:pPr/>
              <a:t>12/27/2012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59FFD-0BE6-406C-93C4-75D736B962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A97DE-7CCD-4F93-B5B5-7BA116D04FF9}" type="datetimeFigureOut">
              <a:rPr lang="en-US" smtClean="0"/>
              <a:pPr/>
              <a:t>12/27/2012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59FFD-0BE6-406C-93C4-75D736B962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A97DE-7CCD-4F93-B5B5-7BA116D04FF9}" type="datetimeFigureOut">
              <a:rPr lang="en-US" smtClean="0"/>
              <a:pPr/>
              <a:t>12/27/2012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59FFD-0BE6-406C-93C4-75D736B962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A97DE-7CCD-4F93-B5B5-7BA116D04FF9}" type="datetimeFigureOut">
              <a:rPr lang="en-US" smtClean="0"/>
              <a:pPr/>
              <a:t>12/27/2012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59FFD-0BE6-406C-93C4-75D736B962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A97DE-7CCD-4F93-B5B5-7BA116D04FF9}" type="datetimeFigureOut">
              <a:rPr lang="en-US" smtClean="0"/>
              <a:pPr/>
              <a:t>12/27/2012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59FFD-0BE6-406C-93C4-75D736B962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A97DE-7CCD-4F93-B5B5-7BA116D04FF9}" type="datetimeFigureOut">
              <a:rPr lang="en-US" smtClean="0"/>
              <a:pPr/>
              <a:t>12/27/2012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59FFD-0BE6-406C-93C4-75D736B962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A97DE-7CCD-4F93-B5B5-7BA116D04FF9}" type="datetimeFigureOut">
              <a:rPr lang="en-US" smtClean="0"/>
              <a:pPr/>
              <a:t>12/27/2012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59FFD-0BE6-406C-93C4-75D736B962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A97DE-7CCD-4F93-B5B5-7BA116D04FF9}" type="datetimeFigureOut">
              <a:rPr lang="en-US" smtClean="0"/>
              <a:pPr/>
              <a:t>12/27/2012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59FFD-0BE6-406C-93C4-75D736B962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A97DE-7CCD-4F93-B5B5-7BA116D04FF9}" type="datetimeFigureOut">
              <a:rPr lang="en-US" smtClean="0"/>
              <a:pPr/>
              <a:t>12/27/2012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59FFD-0BE6-406C-93C4-75D736B962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7A97DE-7CCD-4F93-B5B5-7BA116D04FF9}" type="datetimeFigureOut">
              <a:rPr lang="en-US" smtClean="0"/>
              <a:pPr/>
              <a:t>12/27/2012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059FFD-0BE6-406C-93C4-75D736B9622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2.bp.blogspot.com/_OYKrNbHogKg/TGCFDQkGWAI/AAAAAAAAAAM/Z66p45I_GfU/s1600/dalai-lama-desmond-tutu-religious-tolerance.jpg" TargetMode="External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4000" b="-4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2400" y="2133600"/>
            <a:ext cx="4876800" cy="1295399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n-US" sz="4800" b="1" dirty="0" smtClean="0">
                <a:solidFill>
                  <a:srgbClr val="99FF33"/>
                </a:solidFill>
                <a:latin typeface="Kristen ITC" pitchFamily="66" charset="0"/>
              </a:rPr>
              <a:t>KERUKUNAN</a:t>
            </a:r>
          </a:p>
          <a:p>
            <a:pPr algn="ctr">
              <a:buNone/>
            </a:pPr>
            <a:r>
              <a:rPr lang="en-US" sz="4800" b="1" dirty="0" smtClean="0">
                <a:solidFill>
                  <a:srgbClr val="99FF33"/>
                </a:solidFill>
                <a:latin typeface="Kristen ITC" pitchFamily="66" charset="0"/>
              </a:rPr>
              <a:t>HIDUP</a:t>
            </a:r>
          </a:p>
          <a:p>
            <a:pPr algn="ctr">
              <a:buNone/>
            </a:pPr>
            <a:r>
              <a:rPr lang="en-US" sz="4800" b="1" dirty="0" smtClean="0">
                <a:solidFill>
                  <a:srgbClr val="99FF33"/>
                </a:solidFill>
                <a:latin typeface="Kristen ITC" pitchFamily="66" charset="0"/>
              </a:rPr>
              <a:t>BERAGAMA</a:t>
            </a:r>
            <a:endParaRPr lang="en-US" sz="4800" b="1" dirty="0">
              <a:solidFill>
                <a:srgbClr val="99FF33"/>
              </a:solidFill>
              <a:latin typeface="Kristen ITC" pitchFamily="66" charset="0"/>
            </a:endParaRPr>
          </a:p>
        </p:txBody>
      </p:sp>
      <p:pic>
        <p:nvPicPr>
          <p:cNvPr id="2050" name="Picture 2" descr="D:\animasi\assalaamualaikum11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4427" y="0"/>
            <a:ext cx="8479573" cy="1390650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81000"/>
            <a:ext cx="6781800" cy="1295400"/>
          </a:xfrm>
        </p:spPr>
        <p:txBody>
          <a:bodyPr>
            <a:noAutofit/>
          </a:bodyPr>
          <a:lstStyle/>
          <a:p>
            <a:pPr algn="l"/>
            <a:r>
              <a:rPr lang="en-US" sz="3600" dirty="0" err="1" smtClean="0">
                <a:latin typeface="Kristen ITC" pitchFamily="66" charset="0"/>
              </a:rPr>
              <a:t>Kerukunan</a:t>
            </a:r>
            <a:r>
              <a:rPr lang="en-US" sz="3600" dirty="0" smtClean="0">
                <a:latin typeface="Kristen ITC" pitchFamily="66" charset="0"/>
              </a:rPr>
              <a:t> </a:t>
            </a:r>
            <a:r>
              <a:rPr lang="en-US" sz="3600" dirty="0" err="1" smtClean="0">
                <a:latin typeface="Kristen ITC" pitchFamily="66" charset="0"/>
              </a:rPr>
              <a:t>Hidup</a:t>
            </a:r>
            <a:r>
              <a:rPr lang="en-US" sz="3600" dirty="0" smtClean="0">
                <a:latin typeface="Kristen ITC" pitchFamily="66" charset="0"/>
              </a:rPr>
              <a:t> </a:t>
            </a:r>
            <a:r>
              <a:rPr lang="en-US" sz="3600" dirty="0" err="1" smtClean="0">
                <a:latin typeface="Kristen ITC" pitchFamily="66" charset="0"/>
              </a:rPr>
              <a:t>Beragama</a:t>
            </a:r>
            <a:r>
              <a:rPr lang="en-US" sz="3600" dirty="0" smtClean="0">
                <a:latin typeface="Kristen ITC" pitchFamily="66" charset="0"/>
              </a:rPr>
              <a:t> </a:t>
            </a:r>
            <a:br>
              <a:rPr lang="en-US" sz="3600" dirty="0" smtClean="0">
                <a:latin typeface="Kristen ITC" pitchFamily="66" charset="0"/>
              </a:rPr>
            </a:br>
            <a:r>
              <a:rPr lang="en-US" sz="3600" dirty="0" err="1" smtClean="0">
                <a:latin typeface="Kristen ITC" pitchFamily="66" charset="0"/>
              </a:rPr>
              <a:t>dalam</a:t>
            </a:r>
            <a:r>
              <a:rPr lang="en-US" sz="3600" dirty="0" smtClean="0">
                <a:latin typeface="Kristen ITC" pitchFamily="66" charset="0"/>
              </a:rPr>
              <a:t> </a:t>
            </a:r>
            <a:r>
              <a:rPr lang="en-US" sz="3600" dirty="0" err="1" smtClean="0">
                <a:latin typeface="Kristen ITC" pitchFamily="66" charset="0"/>
              </a:rPr>
              <a:t>perspektif</a:t>
            </a:r>
            <a:r>
              <a:rPr lang="en-US" sz="3600" dirty="0" smtClean="0">
                <a:latin typeface="Kristen ITC" pitchFamily="66" charset="0"/>
              </a:rPr>
              <a:t> Al-Quran</a:t>
            </a:r>
            <a:br>
              <a:rPr lang="en-US" sz="3600" dirty="0" smtClean="0">
                <a:latin typeface="Kristen ITC" pitchFamily="66" charset="0"/>
              </a:rPr>
            </a:br>
            <a:endParaRPr lang="en-US" sz="3600" dirty="0">
              <a:latin typeface="Kristen ITC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8915400" cy="5257800"/>
          </a:xfrm>
        </p:spPr>
        <p:txBody>
          <a:bodyPr>
            <a:normAutofit fontScale="70000" lnSpcReduction="20000"/>
          </a:bodyPr>
          <a:lstStyle/>
          <a:p>
            <a:pPr>
              <a:buFont typeface="Wingdings" pitchFamily="2" charset="2"/>
              <a:buChar char="v"/>
            </a:pPr>
            <a:r>
              <a:rPr lang="en-US" b="1" dirty="0" smtClean="0">
                <a:latin typeface="Kristen ITC" pitchFamily="66" charset="0"/>
              </a:rPr>
              <a:t> QS. An-</a:t>
            </a:r>
            <a:r>
              <a:rPr lang="en-US" b="1" dirty="0" err="1" smtClean="0">
                <a:latin typeface="Kristen ITC" pitchFamily="66" charset="0"/>
              </a:rPr>
              <a:t>Nahl</a:t>
            </a:r>
            <a:r>
              <a:rPr lang="en-US" b="1" dirty="0" smtClean="0">
                <a:latin typeface="Kristen ITC" pitchFamily="66" charset="0"/>
              </a:rPr>
              <a:t> : 125 (</a:t>
            </a:r>
            <a:r>
              <a:rPr lang="en-US" b="1" dirty="0" err="1" smtClean="0">
                <a:latin typeface="Kristen ITC" pitchFamily="66" charset="0"/>
              </a:rPr>
              <a:t>umat</a:t>
            </a:r>
            <a:r>
              <a:rPr lang="en-US" b="1" dirty="0" smtClean="0">
                <a:latin typeface="Kristen ITC" pitchFamily="66" charset="0"/>
              </a:rPr>
              <a:t> </a:t>
            </a:r>
            <a:r>
              <a:rPr lang="en-US" b="1" dirty="0" err="1" smtClean="0">
                <a:latin typeface="Kristen ITC" pitchFamily="66" charset="0"/>
              </a:rPr>
              <a:t>islam</a:t>
            </a:r>
            <a:r>
              <a:rPr lang="en-US" b="1" dirty="0" smtClean="0">
                <a:latin typeface="Kristen ITC" pitchFamily="66" charset="0"/>
              </a:rPr>
              <a:t> </a:t>
            </a:r>
            <a:r>
              <a:rPr lang="en-US" b="1" dirty="0" err="1" smtClean="0">
                <a:latin typeface="Kristen ITC" pitchFamily="66" charset="0"/>
              </a:rPr>
              <a:t>jika</a:t>
            </a:r>
            <a:r>
              <a:rPr lang="en-US" b="1" dirty="0" smtClean="0">
                <a:latin typeface="Kristen ITC" pitchFamily="66" charset="0"/>
              </a:rPr>
              <a:t> </a:t>
            </a:r>
            <a:r>
              <a:rPr lang="en-US" b="1" dirty="0" err="1" smtClean="0">
                <a:latin typeface="Kristen ITC" pitchFamily="66" charset="0"/>
              </a:rPr>
              <a:t>harus</a:t>
            </a:r>
            <a:r>
              <a:rPr lang="en-US" b="1" dirty="0" smtClean="0">
                <a:latin typeface="Kristen ITC" pitchFamily="66" charset="0"/>
              </a:rPr>
              <a:t> </a:t>
            </a:r>
            <a:r>
              <a:rPr lang="en-US" b="1" dirty="0" err="1" smtClean="0">
                <a:latin typeface="Kristen ITC" pitchFamily="66" charset="0"/>
              </a:rPr>
              <a:t>membantah</a:t>
            </a:r>
            <a:r>
              <a:rPr lang="en-US" b="1" dirty="0" smtClean="0">
                <a:latin typeface="Kristen ITC" pitchFamily="66" charset="0"/>
              </a:rPr>
              <a:t> </a:t>
            </a:r>
            <a:r>
              <a:rPr lang="en-US" b="1" dirty="0" err="1" smtClean="0">
                <a:latin typeface="Kristen ITC" pitchFamily="66" charset="0"/>
              </a:rPr>
              <a:t>sesuatu</a:t>
            </a:r>
            <a:r>
              <a:rPr lang="en-US" b="1" dirty="0" smtClean="0">
                <a:latin typeface="Kristen ITC" pitchFamily="66" charset="0"/>
              </a:rPr>
              <a:t> </a:t>
            </a:r>
            <a:r>
              <a:rPr lang="en-US" b="1" dirty="0" err="1" smtClean="0">
                <a:latin typeface="Kristen ITC" pitchFamily="66" charset="0"/>
              </a:rPr>
              <a:t>maka</a:t>
            </a:r>
            <a:r>
              <a:rPr lang="en-US" b="1" dirty="0" smtClean="0">
                <a:latin typeface="Kristen ITC" pitchFamily="66" charset="0"/>
              </a:rPr>
              <a:t> </a:t>
            </a:r>
            <a:r>
              <a:rPr lang="en-US" b="1" dirty="0" err="1" smtClean="0">
                <a:latin typeface="Kristen ITC" pitchFamily="66" charset="0"/>
              </a:rPr>
              <a:t>tetap</a:t>
            </a:r>
            <a:r>
              <a:rPr lang="en-US" b="1" dirty="0" smtClean="0">
                <a:latin typeface="Kristen ITC" pitchFamily="66" charset="0"/>
              </a:rPr>
              <a:t> </a:t>
            </a:r>
            <a:r>
              <a:rPr lang="en-US" b="1" dirty="0" err="1" smtClean="0">
                <a:latin typeface="Kristen ITC" pitchFamily="66" charset="0"/>
              </a:rPr>
              <a:t>dengan</a:t>
            </a:r>
            <a:r>
              <a:rPr lang="en-US" b="1" dirty="0" smtClean="0">
                <a:latin typeface="Kristen ITC" pitchFamily="66" charset="0"/>
              </a:rPr>
              <a:t> </a:t>
            </a:r>
            <a:r>
              <a:rPr lang="en-US" b="1" dirty="0" err="1" smtClean="0">
                <a:latin typeface="Kristen ITC" pitchFamily="66" charset="0"/>
              </a:rPr>
              <a:t>cara</a:t>
            </a:r>
            <a:r>
              <a:rPr lang="en-US" b="1" dirty="0" smtClean="0">
                <a:latin typeface="Kristen ITC" pitchFamily="66" charset="0"/>
              </a:rPr>
              <a:t> yang paling </a:t>
            </a:r>
            <a:r>
              <a:rPr lang="en-US" b="1" dirty="0" err="1" smtClean="0">
                <a:latin typeface="Kristen ITC" pitchFamily="66" charset="0"/>
              </a:rPr>
              <a:t>bagus</a:t>
            </a:r>
            <a:r>
              <a:rPr lang="en-US" b="1" dirty="0" smtClean="0">
                <a:latin typeface="Kristen ITC" pitchFamily="66" charset="0"/>
              </a:rPr>
              <a:t>)  </a:t>
            </a:r>
          </a:p>
          <a:p>
            <a:pPr>
              <a:buFont typeface="Wingdings" pitchFamily="2" charset="2"/>
              <a:buChar char="v"/>
            </a:pPr>
            <a:r>
              <a:rPr lang="en-US" b="1" dirty="0" smtClean="0">
                <a:latin typeface="Kristen ITC" pitchFamily="66" charset="0"/>
              </a:rPr>
              <a:t> QS. Al-</a:t>
            </a:r>
            <a:r>
              <a:rPr lang="en-US" b="1" dirty="0" err="1" smtClean="0">
                <a:latin typeface="Kristen ITC" pitchFamily="66" charset="0"/>
              </a:rPr>
              <a:t>Hujurat</a:t>
            </a:r>
            <a:r>
              <a:rPr lang="en-US" b="1" dirty="0" smtClean="0">
                <a:latin typeface="Kristen ITC" pitchFamily="66" charset="0"/>
              </a:rPr>
              <a:t> : 13 (</a:t>
            </a:r>
            <a:r>
              <a:rPr lang="en-US" b="1" dirty="0" err="1" smtClean="0">
                <a:latin typeface="Kristen ITC" pitchFamily="66" charset="0"/>
              </a:rPr>
              <a:t>siapa</a:t>
            </a:r>
            <a:r>
              <a:rPr lang="en-US" b="1" dirty="0" smtClean="0">
                <a:latin typeface="Kristen ITC" pitchFamily="66" charset="0"/>
              </a:rPr>
              <a:t> </a:t>
            </a:r>
            <a:r>
              <a:rPr lang="en-US" b="1" dirty="0" err="1" smtClean="0">
                <a:latin typeface="Kristen ITC" pitchFamily="66" charset="0"/>
              </a:rPr>
              <a:t>yg</a:t>
            </a:r>
            <a:r>
              <a:rPr lang="en-US" b="1" dirty="0" smtClean="0">
                <a:latin typeface="Kristen ITC" pitchFamily="66" charset="0"/>
              </a:rPr>
              <a:t> paling </a:t>
            </a:r>
            <a:r>
              <a:rPr lang="en-US" b="1" dirty="0" err="1" smtClean="0">
                <a:latin typeface="Kristen ITC" pitchFamily="66" charset="0"/>
              </a:rPr>
              <a:t>mulia</a:t>
            </a:r>
            <a:r>
              <a:rPr lang="en-US" b="1" dirty="0" smtClean="0">
                <a:latin typeface="Kristen ITC" pitchFamily="66" charset="0"/>
              </a:rPr>
              <a:t> </a:t>
            </a:r>
            <a:r>
              <a:rPr lang="en-US" b="1" dirty="0" err="1" smtClean="0">
                <a:latin typeface="Kristen ITC" pitchFamily="66" charset="0"/>
              </a:rPr>
              <a:t>ialah</a:t>
            </a:r>
            <a:r>
              <a:rPr lang="en-US" b="1" dirty="0" smtClean="0">
                <a:latin typeface="Kristen ITC" pitchFamily="66" charset="0"/>
              </a:rPr>
              <a:t> yang paling </a:t>
            </a:r>
            <a:r>
              <a:rPr lang="en-US" b="1" dirty="0" err="1" smtClean="0">
                <a:latin typeface="Kristen ITC" pitchFamily="66" charset="0"/>
              </a:rPr>
              <a:t>bertakwa</a:t>
            </a:r>
            <a:r>
              <a:rPr lang="en-US" b="1" dirty="0" smtClean="0">
                <a:latin typeface="Kristen ITC" pitchFamily="66" charset="0"/>
              </a:rPr>
              <a:t>)</a:t>
            </a:r>
          </a:p>
          <a:p>
            <a:pPr>
              <a:buFont typeface="Wingdings" pitchFamily="2" charset="2"/>
              <a:buChar char="v"/>
            </a:pPr>
            <a:r>
              <a:rPr lang="en-US" b="1" dirty="0" smtClean="0">
                <a:latin typeface="Kristen ITC" pitchFamily="66" charset="0"/>
              </a:rPr>
              <a:t> QS. Al-</a:t>
            </a:r>
            <a:r>
              <a:rPr lang="en-US" b="1" dirty="0" err="1" smtClean="0">
                <a:latin typeface="Kristen ITC" pitchFamily="66" charset="0"/>
              </a:rPr>
              <a:t>Hujurat</a:t>
            </a:r>
            <a:r>
              <a:rPr lang="en-US" b="1" dirty="0" smtClean="0">
                <a:latin typeface="Kristen ITC" pitchFamily="66" charset="0"/>
              </a:rPr>
              <a:t> : 10-12 (</a:t>
            </a:r>
            <a:r>
              <a:rPr lang="en-US" b="1" dirty="0" err="1" smtClean="0">
                <a:latin typeface="Kristen ITC" pitchFamily="66" charset="0"/>
              </a:rPr>
              <a:t>menjaga</a:t>
            </a:r>
            <a:r>
              <a:rPr lang="en-US" b="1" dirty="0" smtClean="0">
                <a:latin typeface="Kristen ITC" pitchFamily="66" charset="0"/>
              </a:rPr>
              <a:t> </a:t>
            </a:r>
            <a:r>
              <a:rPr lang="en-US" b="1" dirty="0" err="1" smtClean="0">
                <a:latin typeface="Kristen ITC" pitchFamily="66" charset="0"/>
              </a:rPr>
              <a:t>persaudaraan</a:t>
            </a:r>
            <a:r>
              <a:rPr lang="en-US" b="1" dirty="0" smtClean="0">
                <a:latin typeface="Kristen ITC" pitchFamily="66" charset="0"/>
              </a:rPr>
              <a:t> &amp; </a:t>
            </a:r>
            <a:r>
              <a:rPr lang="en-US" b="1" dirty="0" err="1" smtClean="0">
                <a:latin typeface="Kristen ITC" pitchFamily="66" charset="0"/>
              </a:rPr>
              <a:t>kerukunan</a:t>
            </a:r>
            <a:r>
              <a:rPr lang="en-US" b="1" dirty="0" smtClean="0">
                <a:latin typeface="Kristen ITC" pitchFamily="66" charset="0"/>
              </a:rPr>
              <a:t> </a:t>
            </a:r>
            <a:r>
              <a:rPr lang="en-US" b="1" dirty="0" err="1" smtClean="0">
                <a:latin typeface="Kristen ITC" pitchFamily="66" charset="0"/>
              </a:rPr>
              <a:t>adalah</a:t>
            </a:r>
            <a:r>
              <a:rPr lang="en-US" b="1" dirty="0" smtClean="0">
                <a:latin typeface="Kristen ITC" pitchFamily="66" charset="0"/>
              </a:rPr>
              <a:t> </a:t>
            </a:r>
            <a:r>
              <a:rPr lang="en-US" b="1" dirty="0" err="1" smtClean="0">
                <a:latin typeface="Kristen ITC" pitchFamily="66" charset="0"/>
              </a:rPr>
              <a:t>suatu</a:t>
            </a:r>
            <a:r>
              <a:rPr lang="en-US" b="1" dirty="0" smtClean="0">
                <a:latin typeface="Kristen ITC" pitchFamily="66" charset="0"/>
              </a:rPr>
              <a:t> </a:t>
            </a:r>
            <a:r>
              <a:rPr lang="en-US" b="1" dirty="0" err="1" smtClean="0">
                <a:latin typeface="Kristen ITC" pitchFamily="66" charset="0"/>
              </a:rPr>
              <a:t>benntuk</a:t>
            </a:r>
            <a:r>
              <a:rPr lang="en-US" b="1" dirty="0" smtClean="0">
                <a:latin typeface="Kristen ITC" pitchFamily="66" charset="0"/>
              </a:rPr>
              <a:t> </a:t>
            </a:r>
            <a:r>
              <a:rPr lang="en-US" b="1" dirty="0" err="1" smtClean="0">
                <a:latin typeface="Kristen ITC" pitchFamily="66" charset="0"/>
              </a:rPr>
              <a:t>ketakwaan</a:t>
            </a:r>
            <a:r>
              <a:rPr lang="en-US" b="1" dirty="0" smtClean="0">
                <a:latin typeface="Kristen ITC" pitchFamily="66" charset="0"/>
              </a:rPr>
              <a:t> </a:t>
            </a:r>
            <a:r>
              <a:rPr lang="en-US" b="1" dirty="0" err="1" smtClean="0">
                <a:latin typeface="Kristen ITC" pitchFamily="66" charset="0"/>
              </a:rPr>
              <a:t>kpd</a:t>
            </a:r>
            <a:r>
              <a:rPr lang="en-US" b="1" dirty="0" smtClean="0">
                <a:latin typeface="Kristen ITC" pitchFamily="66" charset="0"/>
              </a:rPr>
              <a:t> Allah)</a:t>
            </a:r>
          </a:p>
          <a:p>
            <a:pPr>
              <a:buFont typeface="Wingdings" pitchFamily="2" charset="2"/>
              <a:buChar char="v"/>
            </a:pPr>
            <a:r>
              <a:rPr lang="en-US" b="1" dirty="0" smtClean="0">
                <a:latin typeface="Kristen ITC" pitchFamily="66" charset="0"/>
              </a:rPr>
              <a:t> QS. Ali-</a:t>
            </a:r>
            <a:r>
              <a:rPr lang="en-US" b="1" dirty="0" err="1" smtClean="0">
                <a:latin typeface="Kristen ITC" pitchFamily="66" charset="0"/>
              </a:rPr>
              <a:t>Imran</a:t>
            </a:r>
            <a:r>
              <a:rPr lang="en-US" b="1" dirty="0" smtClean="0">
                <a:latin typeface="Kristen ITC" pitchFamily="66" charset="0"/>
              </a:rPr>
              <a:t> : 103 (</a:t>
            </a:r>
            <a:r>
              <a:rPr lang="en-US" b="1" dirty="0" err="1" smtClean="0">
                <a:latin typeface="Kristen ITC" pitchFamily="66" charset="0"/>
              </a:rPr>
              <a:t>madinah</a:t>
            </a:r>
            <a:r>
              <a:rPr lang="en-US" b="1" dirty="0" smtClean="0">
                <a:latin typeface="Kristen ITC" pitchFamily="66" charset="0"/>
              </a:rPr>
              <a:t> </a:t>
            </a:r>
            <a:r>
              <a:rPr lang="en-US" b="1" dirty="0" err="1" smtClean="0">
                <a:latin typeface="Kristen ITC" pitchFamily="66" charset="0"/>
              </a:rPr>
              <a:t>pernah</a:t>
            </a:r>
            <a:r>
              <a:rPr lang="en-US" b="1" dirty="0" smtClean="0">
                <a:latin typeface="Kristen ITC" pitchFamily="66" charset="0"/>
              </a:rPr>
              <a:t> </a:t>
            </a:r>
            <a:r>
              <a:rPr lang="en-US" b="1" dirty="0" err="1" smtClean="0">
                <a:latin typeface="Kristen ITC" pitchFamily="66" charset="0"/>
              </a:rPr>
              <a:t>diporakporandakan</a:t>
            </a:r>
            <a:r>
              <a:rPr lang="en-US" b="1" dirty="0" smtClean="0">
                <a:latin typeface="Kristen ITC" pitchFamily="66" charset="0"/>
              </a:rPr>
              <a:t> </a:t>
            </a:r>
            <a:r>
              <a:rPr lang="en-US" b="1" dirty="0" err="1" smtClean="0">
                <a:latin typeface="Kristen ITC" pitchFamily="66" charset="0"/>
              </a:rPr>
              <a:t>oleh</a:t>
            </a:r>
            <a:r>
              <a:rPr lang="en-US" b="1" dirty="0" smtClean="0">
                <a:latin typeface="Kristen ITC" pitchFamily="66" charset="0"/>
              </a:rPr>
              <a:t> </a:t>
            </a:r>
            <a:r>
              <a:rPr lang="en-US" b="1" dirty="0" err="1" smtClean="0">
                <a:latin typeface="Kristen ITC" pitchFamily="66" charset="0"/>
              </a:rPr>
              <a:t>perang</a:t>
            </a:r>
            <a:r>
              <a:rPr lang="en-US" b="1" dirty="0" smtClean="0">
                <a:latin typeface="Kristen ITC" pitchFamily="66" charset="0"/>
              </a:rPr>
              <a:t> </a:t>
            </a:r>
            <a:r>
              <a:rPr lang="en-US" b="1" dirty="0" err="1" smtClean="0">
                <a:latin typeface="Kristen ITC" pitchFamily="66" charset="0"/>
              </a:rPr>
              <a:t>saudara</a:t>
            </a:r>
            <a:r>
              <a:rPr lang="en-US" b="1" dirty="0" smtClean="0">
                <a:latin typeface="Kristen ITC" pitchFamily="66" charset="0"/>
              </a:rPr>
              <a:t>)</a:t>
            </a:r>
          </a:p>
          <a:p>
            <a:pPr>
              <a:buFont typeface="Wingdings" pitchFamily="2" charset="2"/>
              <a:buChar char="v"/>
            </a:pPr>
            <a:r>
              <a:rPr lang="en-US" b="1" dirty="0" smtClean="0">
                <a:latin typeface="Kristen ITC" pitchFamily="66" charset="0"/>
              </a:rPr>
              <a:t> QS. </a:t>
            </a:r>
            <a:r>
              <a:rPr lang="en-US" b="1" dirty="0" err="1" smtClean="0">
                <a:latin typeface="Kristen ITC" pitchFamily="66" charset="0"/>
              </a:rPr>
              <a:t>Almaidah</a:t>
            </a:r>
            <a:r>
              <a:rPr lang="en-US" b="1" dirty="0" smtClean="0">
                <a:latin typeface="Kristen ITC" pitchFamily="66" charset="0"/>
              </a:rPr>
              <a:t> : 69 </a:t>
            </a:r>
          </a:p>
          <a:p>
            <a:pPr>
              <a:buFont typeface="Wingdings" pitchFamily="2" charset="2"/>
              <a:buChar char="v"/>
            </a:pPr>
            <a:r>
              <a:rPr lang="en-US" b="1" dirty="0" smtClean="0">
                <a:latin typeface="Kristen ITC" pitchFamily="66" charset="0"/>
              </a:rPr>
              <a:t> QS. Al-Hajj : 17</a:t>
            </a:r>
          </a:p>
          <a:p>
            <a:pPr>
              <a:buFont typeface="Wingdings" pitchFamily="2" charset="2"/>
              <a:buChar char="v"/>
            </a:pPr>
            <a:r>
              <a:rPr lang="en-US" b="1" dirty="0" smtClean="0">
                <a:latin typeface="Kristen ITC" pitchFamily="66" charset="0"/>
              </a:rPr>
              <a:t> </a:t>
            </a:r>
            <a:r>
              <a:rPr lang="en-US" b="1" dirty="0" err="1" smtClean="0">
                <a:latin typeface="Kristen ITC" pitchFamily="66" charset="0"/>
              </a:rPr>
              <a:t>Hadist</a:t>
            </a:r>
            <a:r>
              <a:rPr lang="en-US" b="1" dirty="0" smtClean="0">
                <a:latin typeface="Kristen ITC" pitchFamily="66" charset="0"/>
              </a:rPr>
              <a:t> Al </a:t>
            </a:r>
            <a:r>
              <a:rPr lang="en-US" b="1" dirty="0" err="1" smtClean="0">
                <a:latin typeface="Kristen ITC" pitchFamily="66" charset="0"/>
              </a:rPr>
              <a:t>Bukhari</a:t>
            </a:r>
            <a:endParaRPr lang="en-US" b="1" dirty="0" smtClean="0">
              <a:latin typeface="Kristen ITC" pitchFamily="66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b="1" dirty="0" smtClean="0">
                <a:latin typeface="Kristen ITC" pitchFamily="66" charset="0"/>
              </a:rPr>
              <a:t> QS. AL-</a:t>
            </a:r>
            <a:r>
              <a:rPr lang="en-US" b="1" dirty="0" err="1" smtClean="0">
                <a:latin typeface="Kristen ITC" pitchFamily="66" charset="0"/>
              </a:rPr>
              <a:t>Maidah</a:t>
            </a:r>
            <a:r>
              <a:rPr lang="en-US" b="1" dirty="0" smtClean="0">
                <a:latin typeface="Kristen ITC" pitchFamily="66" charset="0"/>
              </a:rPr>
              <a:t> : 51  (Allah </a:t>
            </a:r>
            <a:r>
              <a:rPr lang="en-US" b="1" dirty="0" err="1" smtClean="0">
                <a:latin typeface="Kristen ITC" pitchFamily="66" charset="0"/>
              </a:rPr>
              <a:t>tidak</a:t>
            </a:r>
            <a:r>
              <a:rPr lang="en-US" b="1" dirty="0" smtClean="0">
                <a:latin typeface="Kristen ITC" pitchFamily="66" charset="0"/>
              </a:rPr>
              <a:t> </a:t>
            </a:r>
            <a:r>
              <a:rPr lang="en-US" b="1" dirty="0" err="1" smtClean="0">
                <a:latin typeface="Kristen ITC" pitchFamily="66" charset="0"/>
              </a:rPr>
              <a:t>mengizinkan</a:t>
            </a:r>
            <a:r>
              <a:rPr lang="en-US" b="1" dirty="0" smtClean="0">
                <a:latin typeface="Kristen ITC" pitchFamily="66" charset="0"/>
              </a:rPr>
              <a:t> org2 </a:t>
            </a:r>
            <a:r>
              <a:rPr lang="en-US" b="1" dirty="0" err="1" smtClean="0">
                <a:latin typeface="Kristen ITC" pitchFamily="66" charset="0"/>
              </a:rPr>
              <a:t>beriman</a:t>
            </a:r>
            <a:r>
              <a:rPr lang="en-US" b="1" dirty="0" smtClean="0">
                <a:latin typeface="Kristen ITC" pitchFamily="66" charset="0"/>
              </a:rPr>
              <a:t> </a:t>
            </a:r>
            <a:r>
              <a:rPr lang="en-US" b="1" dirty="0" err="1" smtClean="0">
                <a:latin typeface="Kristen ITC" pitchFamily="66" charset="0"/>
              </a:rPr>
              <a:t>menyandarkakn</a:t>
            </a:r>
            <a:r>
              <a:rPr lang="en-US" b="1" dirty="0" smtClean="0">
                <a:latin typeface="Kristen ITC" pitchFamily="66" charset="0"/>
              </a:rPr>
              <a:t> </a:t>
            </a:r>
            <a:r>
              <a:rPr lang="en-US" b="1" dirty="0" err="1" smtClean="0">
                <a:latin typeface="Kristen ITC" pitchFamily="66" charset="0"/>
              </a:rPr>
              <a:t>bantuan</a:t>
            </a:r>
            <a:r>
              <a:rPr lang="en-US" b="1" dirty="0" smtClean="0">
                <a:latin typeface="Kristen ITC" pitchFamily="66" charset="0"/>
              </a:rPr>
              <a:t> </a:t>
            </a:r>
            <a:r>
              <a:rPr lang="en-US" b="1" dirty="0" err="1" smtClean="0">
                <a:latin typeface="Kristen ITC" pitchFamily="66" charset="0"/>
              </a:rPr>
              <a:t>dan</a:t>
            </a:r>
            <a:r>
              <a:rPr lang="en-US" b="1" dirty="0" smtClean="0">
                <a:latin typeface="Kristen ITC" pitchFamily="66" charset="0"/>
              </a:rPr>
              <a:t> </a:t>
            </a:r>
            <a:r>
              <a:rPr lang="en-US" b="1" dirty="0" err="1" smtClean="0">
                <a:latin typeface="Kristen ITC" pitchFamily="66" charset="0"/>
              </a:rPr>
              <a:t>pertolongan</a:t>
            </a:r>
            <a:r>
              <a:rPr lang="en-US" b="1" dirty="0" smtClean="0">
                <a:latin typeface="Kristen ITC" pitchFamily="66" charset="0"/>
              </a:rPr>
              <a:t> </a:t>
            </a:r>
            <a:r>
              <a:rPr lang="en-US" b="1" dirty="0" err="1" smtClean="0">
                <a:latin typeface="Kristen ITC" pitchFamily="66" charset="0"/>
              </a:rPr>
              <a:t>kpd</a:t>
            </a:r>
            <a:r>
              <a:rPr lang="en-US" b="1" dirty="0" smtClean="0">
                <a:latin typeface="Kristen ITC" pitchFamily="66" charset="0"/>
              </a:rPr>
              <a:t> org2 </a:t>
            </a:r>
            <a:r>
              <a:rPr lang="en-US" b="1" dirty="0" err="1" smtClean="0">
                <a:latin typeface="Kristen ITC" pitchFamily="66" charset="0"/>
              </a:rPr>
              <a:t>tdk</a:t>
            </a:r>
            <a:r>
              <a:rPr lang="en-US" b="1" dirty="0" smtClean="0">
                <a:latin typeface="Kristen ITC" pitchFamily="66" charset="0"/>
              </a:rPr>
              <a:t> </a:t>
            </a:r>
            <a:r>
              <a:rPr lang="en-US" b="1" dirty="0" err="1" smtClean="0">
                <a:latin typeface="Kristen ITC" pitchFamily="66" charset="0"/>
              </a:rPr>
              <a:t>beriman</a:t>
            </a:r>
            <a:r>
              <a:rPr lang="en-US" b="1" dirty="0" smtClean="0">
                <a:latin typeface="Kristen ITC" pitchFamily="66" charset="0"/>
              </a:rPr>
              <a:t>)</a:t>
            </a:r>
          </a:p>
          <a:p>
            <a:pPr>
              <a:buFont typeface="Wingdings" pitchFamily="2" charset="2"/>
              <a:buChar char="v"/>
            </a:pPr>
            <a:r>
              <a:rPr lang="en-US" b="1" dirty="0" smtClean="0">
                <a:latin typeface="Kristen ITC" pitchFamily="66" charset="0"/>
              </a:rPr>
              <a:t> QS. Al-</a:t>
            </a:r>
            <a:r>
              <a:rPr lang="en-US" b="1" dirty="0" err="1" smtClean="0">
                <a:latin typeface="Kristen ITC" pitchFamily="66" charset="0"/>
              </a:rPr>
              <a:t>Kafirun</a:t>
            </a:r>
            <a:r>
              <a:rPr lang="en-US" b="1" dirty="0" smtClean="0">
                <a:latin typeface="Kristen ITC" pitchFamily="66" charset="0"/>
              </a:rPr>
              <a:t> : 1-6 (</a:t>
            </a:r>
            <a:r>
              <a:rPr lang="en-US" b="1" dirty="0" err="1" smtClean="0">
                <a:latin typeface="Kristen ITC" pitchFamily="66" charset="0"/>
              </a:rPr>
              <a:t>mengingatkan</a:t>
            </a:r>
            <a:r>
              <a:rPr lang="en-US" b="1" dirty="0" smtClean="0">
                <a:latin typeface="Kristen ITC" pitchFamily="66" charset="0"/>
              </a:rPr>
              <a:t> org </a:t>
            </a:r>
            <a:r>
              <a:rPr lang="en-US" b="1" dirty="0" err="1" smtClean="0">
                <a:latin typeface="Kristen ITC" pitchFamily="66" charset="0"/>
              </a:rPr>
              <a:t>beriman</a:t>
            </a:r>
            <a:r>
              <a:rPr lang="en-US" b="1" dirty="0" smtClean="0">
                <a:latin typeface="Kristen ITC" pitchFamily="66" charset="0"/>
              </a:rPr>
              <a:t> </a:t>
            </a:r>
            <a:r>
              <a:rPr lang="en-US" b="1" dirty="0" err="1" smtClean="0">
                <a:latin typeface="Kristen ITC" pitchFamily="66" charset="0"/>
              </a:rPr>
              <a:t>dan</a:t>
            </a:r>
            <a:r>
              <a:rPr lang="en-US" b="1" dirty="0" smtClean="0">
                <a:latin typeface="Kristen ITC" pitchFamily="66" charset="0"/>
              </a:rPr>
              <a:t> </a:t>
            </a:r>
            <a:r>
              <a:rPr lang="en-US" b="1" dirty="0" err="1" smtClean="0">
                <a:latin typeface="Kristen ITC" pitchFamily="66" charset="0"/>
              </a:rPr>
              <a:t>tdk</a:t>
            </a:r>
            <a:r>
              <a:rPr lang="en-US" b="1" dirty="0" smtClean="0">
                <a:latin typeface="Kristen ITC" pitchFamily="66" charset="0"/>
              </a:rPr>
              <a:t> </a:t>
            </a:r>
            <a:r>
              <a:rPr lang="en-US" b="1" dirty="0" err="1" smtClean="0">
                <a:latin typeface="Kristen ITC" pitchFamily="66" charset="0"/>
              </a:rPr>
              <a:t>megangkat</a:t>
            </a:r>
            <a:r>
              <a:rPr lang="en-US" b="1" dirty="0" smtClean="0">
                <a:latin typeface="Kristen ITC" pitchFamily="66" charset="0"/>
              </a:rPr>
              <a:t> </a:t>
            </a:r>
            <a:r>
              <a:rPr lang="en-US" b="1" dirty="0" err="1" smtClean="0">
                <a:latin typeface="Kristen ITC" pitchFamily="66" charset="0"/>
              </a:rPr>
              <a:t>kaum</a:t>
            </a:r>
            <a:r>
              <a:rPr lang="en-US" b="1" dirty="0" smtClean="0">
                <a:latin typeface="Kristen ITC" pitchFamily="66" charset="0"/>
              </a:rPr>
              <a:t> </a:t>
            </a:r>
            <a:r>
              <a:rPr lang="en-US" b="1" dirty="0" err="1" smtClean="0">
                <a:latin typeface="Kristen ITC" pitchFamily="66" charset="0"/>
              </a:rPr>
              <a:t>yahudi</a:t>
            </a:r>
            <a:r>
              <a:rPr lang="en-US" b="1" dirty="0" smtClean="0">
                <a:latin typeface="Kristen ITC" pitchFamily="66" charset="0"/>
              </a:rPr>
              <a:t> </a:t>
            </a:r>
            <a:r>
              <a:rPr lang="en-US" b="1" dirty="0" err="1" smtClean="0">
                <a:latin typeface="Kristen ITC" pitchFamily="66" charset="0"/>
              </a:rPr>
              <a:t>dan</a:t>
            </a:r>
            <a:r>
              <a:rPr lang="en-US" b="1" dirty="0" smtClean="0">
                <a:latin typeface="Kristen ITC" pitchFamily="66" charset="0"/>
              </a:rPr>
              <a:t> </a:t>
            </a:r>
            <a:r>
              <a:rPr lang="en-US" b="1" dirty="0" err="1" smtClean="0">
                <a:latin typeface="Kristen ITC" pitchFamily="66" charset="0"/>
              </a:rPr>
              <a:t>nasrani</a:t>
            </a:r>
            <a:r>
              <a:rPr lang="en-US" b="1" dirty="0" smtClean="0">
                <a:latin typeface="Kristen ITC" pitchFamily="66" charset="0"/>
              </a:rPr>
              <a:t> </a:t>
            </a:r>
            <a:r>
              <a:rPr lang="en-US" b="1" dirty="0" err="1" smtClean="0">
                <a:latin typeface="Kristen ITC" pitchFamily="66" charset="0"/>
              </a:rPr>
              <a:t>menjadi</a:t>
            </a:r>
            <a:r>
              <a:rPr lang="en-US" b="1" dirty="0" smtClean="0">
                <a:latin typeface="Kristen ITC" pitchFamily="66" charset="0"/>
              </a:rPr>
              <a:t> </a:t>
            </a:r>
            <a:r>
              <a:rPr lang="en-US" b="1" dirty="0" err="1" smtClean="0">
                <a:latin typeface="Kristen ITC" pitchFamily="66" charset="0"/>
              </a:rPr>
              <a:t>pelindung</a:t>
            </a:r>
            <a:r>
              <a:rPr lang="en-US" b="1" dirty="0" smtClean="0">
                <a:latin typeface="Kristen ITC" pitchFamily="66" charset="0"/>
              </a:rPr>
              <a:t> </a:t>
            </a:r>
            <a:r>
              <a:rPr lang="en-US" b="1" dirty="0" err="1" smtClean="0">
                <a:latin typeface="Kristen ITC" pitchFamily="66" charset="0"/>
              </a:rPr>
              <a:t>mereka</a:t>
            </a:r>
            <a:r>
              <a:rPr lang="en-US" b="1" dirty="0" smtClean="0">
                <a:latin typeface="Kristen ITC" pitchFamily="66" charset="0"/>
              </a:rPr>
              <a:t>)</a:t>
            </a:r>
          </a:p>
        </p:txBody>
      </p:sp>
      <p:pic>
        <p:nvPicPr>
          <p:cNvPr id="5" name="Picture 3" descr="D:\gambar buat media hungkul\gambar\al-qura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34656" y="0"/>
            <a:ext cx="2109344" cy="145779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8229600" cy="2971800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latin typeface="Kristen ITC" pitchFamily="66" charset="0"/>
              </a:rPr>
              <a:t>QS. An-</a:t>
            </a:r>
            <a:r>
              <a:rPr lang="en-US" sz="4000" b="1" dirty="0" err="1" smtClean="0">
                <a:latin typeface="Kristen ITC" pitchFamily="66" charset="0"/>
              </a:rPr>
              <a:t>Nahl</a:t>
            </a:r>
            <a:r>
              <a:rPr lang="en-US" sz="4000" b="1" dirty="0" smtClean="0">
                <a:latin typeface="Kristen ITC" pitchFamily="66" charset="0"/>
              </a:rPr>
              <a:t> : 125</a:t>
            </a:r>
          </a:p>
          <a:p>
            <a:pPr>
              <a:buNone/>
            </a:pPr>
            <a:r>
              <a:rPr lang="en-US" sz="4000" b="1" dirty="0" smtClean="0">
                <a:latin typeface="Kristen ITC" pitchFamily="66" charset="0"/>
              </a:rPr>
              <a:t> 	</a:t>
            </a:r>
            <a:r>
              <a:rPr lang="en-US" sz="4000" b="1" dirty="0" err="1" smtClean="0">
                <a:latin typeface="Kristen ITC" pitchFamily="66" charset="0"/>
              </a:rPr>
              <a:t>Ayat</a:t>
            </a:r>
            <a:r>
              <a:rPr lang="en-US" sz="4000" b="1" dirty="0" smtClean="0">
                <a:latin typeface="Kristen ITC" pitchFamily="66" charset="0"/>
              </a:rPr>
              <a:t> </a:t>
            </a:r>
            <a:r>
              <a:rPr lang="en-US" sz="4000" b="1" dirty="0" err="1" smtClean="0">
                <a:latin typeface="Kristen ITC" pitchFamily="66" charset="0"/>
              </a:rPr>
              <a:t>ini</a:t>
            </a:r>
            <a:r>
              <a:rPr lang="en-US" sz="4000" b="1" dirty="0" smtClean="0">
                <a:latin typeface="Kristen ITC" pitchFamily="66" charset="0"/>
              </a:rPr>
              <a:t> </a:t>
            </a:r>
            <a:r>
              <a:rPr lang="en-US" sz="4000" b="1" dirty="0" err="1" smtClean="0">
                <a:latin typeface="Kristen ITC" pitchFamily="66" charset="0"/>
              </a:rPr>
              <a:t>memberikan</a:t>
            </a:r>
            <a:r>
              <a:rPr lang="en-US" sz="4000" b="1" dirty="0" smtClean="0">
                <a:latin typeface="Kristen ITC" pitchFamily="66" charset="0"/>
              </a:rPr>
              <a:t> </a:t>
            </a:r>
            <a:r>
              <a:rPr lang="en-US" sz="4000" b="1" dirty="0" err="1" smtClean="0">
                <a:latin typeface="Kristen ITC" pitchFamily="66" charset="0"/>
              </a:rPr>
              <a:t>tuntunan</a:t>
            </a:r>
            <a:r>
              <a:rPr lang="en-US" sz="4000" b="1" dirty="0" smtClean="0">
                <a:latin typeface="Kristen ITC" pitchFamily="66" charset="0"/>
              </a:rPr>
              <a:t> </a:t>
            </a:r>
            <a:r>
              <a:rPr lang="en-US" sz="4000" b="1" dirty="0" err="1" smtClean="0">
                <a:latin typeface="Kristen ITC" pitchFamily="66" charset="0"/>
              </a:rPr>
              <a:t>bahwa</a:t>
            </a:r>
            <a:r>
              <a:rPr lang="en-US" sz="4000" b="1" dirty="0" smtClean="0">
                <a:latin typeface="Kristen ITC" pitchFamily="66" charset="0"/>
              </a:rPr>
              <a:t> </a:t>
            </a:r>
            <a:r>
              <a:rPr lang="en-US" sz="4000" b="1" dirty="0" err="1" smtClean="0">
                <a:latin typeface="Kristen ITC" pitchFamily="66" charset="0"/>
              </a:rPr>
              <a:t>umat</a:t>
            </a:r>
            <a:r>
              <a:rPr lang="en-US" sz="4000" b="1" dirty="0" smtClean="0">
                <a:latin typeface="Kristen ITC" pitchFamily="66" charset="0"/>
              </a:rPr>
              <a:t> </a:t>
            </a:r>
            <a:r>
              <a:rPr lang="en-US" sz="4000" b="1" dirty="0" err="1" smtClean="0">
                <a:latin typeface="Kristen ITC" pitchFamily="66" charset="0"/>
              </a:rPr>
              <a:t>islam</a:t>
            </a:r>
            <a:r>
              <a:rPr lang="en-US" sz="4000" b="1" dirty="0" smtClean="0">
                <a:latin typeface="Kristen ITC" pitchFamily="66" charset="0"/>
              </a:rPr>
              <a:t> </a:t>
            </a:r>
            <a:r>
              <a:rPr lang="en-US" sz="4000" b="1" dirty="0" err="1" smtClean="0">
                <a:latin typeface="Kristen ITC" pitchFamily="66" charset="0"/>
              </a:rPr>
              <a:t>jika</a:t>
            </a:r>
            <a:r>
              <a:rPr lang="en-US" sz="4000" b="1" dirty="0" smtClean="0">
                <a:latin typeface="Kristen ITC" pitchFamily="66" charset="0"/>
              </a:rPr>
              <a:t> </a:t>
            </a:r>
            <a:r>
              <a:rPr lang="en-US" sz="4000" b="1" dirty="0" err="1" smtClean="0">
                <a:latin typeface="Kristen ITC" pitchFamily="66" charset="0"/>
              </a:rPr>
              <a:t>harus</a:t>
            </a:r>
            <a:r>
              <a:rPr lang="en-US" sz="4000" b="1" dirty="0" smtClean="0">
                <a:latin typeface="Kristen ITC" pitchFamily="66" charset="0"/>
              </a:rPr>
              <a:t> </a:t>
            </a:r>
            <a:r>
              <a:rPr lang="en-US" sz="4000" b="1" dirty="0" err="1" smtClean="0">
                <a:latin typeface="Kristen ITC" pitchFamily="66" charset="0"/>
              </a:rPr>
              <a:t>membantah</a:t>
            </a:r>
            <a:r>
              <a:rPr lang="en-US" sz="4000" b="1" dirty="0" smtClean="0">
                <a:latin typeface="Kristen ITC" pitchFamily="66" charset="0"/>
              </a:rPr>
              <a:t> </a:t>
            </a:r>
            <a:r>
              <a:rPr lang="en-US" sz="4000" b="1" dirty="0" err="1" smtClean="0">
                <a:latin typeface="Kristen ITC" pitchFamily="66" charset="0"/>
              </a:rPr>
              <a:t>sesuatu</a:t>
            </a:r>
            <a:r>
              <a:rPr lang="en-US" sz="4000" b="1" dirty="0" smtClean="0">
                <a:latin typeface="Kristen ITC" pitchFamily="66" charset="0"/>
              </a:rPr>
              <a:t> </a:t>
            </a:r>
            <a:r>
              <a:rPr lang="en-US" sz="4000" b="1" dirty="0" err="1" smtClean="0">
                <a:latin typeface="Kristen ITC" pitchFamily="66" charset="0"/>
              </a:rPr>
              <a:t>maka</a:t>
            </a:r>
            <a:r>
              <a:rPr lang="en-US" sz="4000" b="1" dirty="0" smtClean="0">
                <a:latin typeface="Kristen ITC" pitchFamily="66" charset="0"/>
              </a:rPr>
              <a:t> </a:t>
            </a:r>
            <a:r>
              <a:rPr lang="en-US" sz="4000" b="1" dirty="0" err="1" smtClean="0">
                <a:latin typeface="Kristen ITC" pitchFamily="66" charset="0"/>
              </a:rPr>
              <a:t>tetap</a:t>
            </a:r>
            <a:r>
              <a:rPr lang="en-US" sz="4000" b="1" dirty="0" smtClean="0">
                <a:latin typeface="Kristen ITC" pitchFamily="66" charset="0"/>
              </a:rPr>
              <a:t> </a:t>
            </a:r>
            <a:r>
              <a:rPr lang="en-US" sz="4000" b="1" dirty="0" err="1" smtClean="0">
                <a:latin typeface="Kristen ITC" pitchFamily="66" charset="0"/>
              </a:rPr>
              <a:t>dengan</a:t>
            </a:r>
            <a:r>
              <a:rPr lang="en-US" sz="4000" b="1" dirty="0" smtClean="0">
                <a:latin typeface="Kristen ITC" pitchFamily="66" charset="0"/>
              </a:rPr>
              <a:t> </a:t>
            </a:r>
            <a:r>
              <a:rPr lang="en-US" sz="4000" b="1" dirty="0" err="1" smtClean="0">
                <a:latin typeface="Kristen ITC" pitchFamily="66" charset="0"/>
              </a:rPr>
              <a:t>cara</a:t>
            </a:r>
            <a:r>
              <a:rPr lang="en-US" sz="4000" b="1" dirty="0" smtClean="0">
                <a:latin typeface="Kristen ITC" pitchFamily="66" charset="0"/>
              </a:rPr>
              <a:t> yang paling </a:t>
            </a:r>
            <a:r>
              <a:rPr lang="en-US" sz="4000" b="1" dirty="0" err="1" smtClean="0">
                <a:latin typeface="Kristen ITC" pitchFamily="66" charset="0"/>
              </a:rPr>
              <a:t>bagus</a:t>
            </a:r>
            <a:r>
              <a:rPr lang="en-US" sz="4000" b="1" dirty="0" smtClean="0">
                <a:latin typeface="Kristen ITC" pitchFamily="66" charset="0"/>
              </a:rPr>
              <a:t>.</a:t>
            </a:r>
          </a:p>
          <a:p>
            <a:pPr>
              <a:buNone/>
            </a:pPr>
            <a:endParaRPr lang="en-US" sz="4000" b="1" dirty="0">
              <a:latin typeface="Kristen ITC" pitchFamily="66" charset="0"/>
            </a:endParaRPr>
          </a:p>
        </p:txBody>
      </p:sp>
    </p:spTree>
  </p:cSld>
  <p:clrMapOvr>
    <a:masterClrMapping/>
  </p:clrMapOvr>
  <p:transition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2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" presetID="3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3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3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3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3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09600"/>
            <a:ext cx="9144000" cy="6248400"/>
          </a:xfrm>
        </p:spPr>
        <p:txBody>
          <a:bodyPr>
            <a:noAutofit/>
          </a:bodyPr>
          <a:lstStyle/>
          <a:p>
            <a:r>
              <a:rPr lang="en-US" sz="3600" b="1" dirty="0" err="1" smtClean="0">
                <a:latin typeface="Kristen ITC" pitchFamily="66" charset="0"/>
              </a:rPr>
              <a:t>Kata</a:t>
            </a:r>
            <a:r>
              <a:rPr lang="en-US" sz="3600" b="1" dirty="0" smtClean="0">
                <a:latin typeface="Kristen ITC" pitchFamily="66" charset="0"/>
              </a:rPr>
              <a:t> </a:t>
            </a:r>
            <a:r>
              <a:rPr lang="en-US" sz="3600" b="1" dirty="0" err="1" smtClean="0">
                <a:latin typeface="Kristen ITC" pitchFamily="66" charset="0"/>
              </a:rPr>
              <a:t>kunci</a:t>
            </a:r>
            <a:r>
              <a:rPr lang="en-US" sz="3600" b="1" dirty="0" smtClean="0">
                <a:latin typeface="Kristen ITC" pitchFamily="66" charset="0"/>
              </a:rPr>
              <a:t> </a:t>
            </a:r>
            <a:r>
              <a:rPr lang="en-US" sz="3600" b="1" dirty="0" err="1" smtClean="0">
                <a:latin typeface="Kristen ITC" pitchFamily="66" charset="0"/>
              </a:rPr>
              <a:t>persaudaraan</a:t>
            </a:r>
            <a:r>
              <a:rPr lang="en-US" sz="3600" b="1" dirty="0" smtClean="0">
                <a:latin typeface="Kristen ITC" pitchFamily="66" charset="0"/>
              </a:rPr>
              <a:t> </a:t>
            </a:r>
            <a:r>
              <a:rPr lang="en-US" sz="3600" b="1" dirty="0" err="1" smtClean="0">
                <a:latin typeface="Kristen ITC" pitchFamily="66" charset="0"/>
              </a:rPr>
              <a:t>dan</a:t>
            </a:r>
            <a:r>
              <a:rPr lang="en-US" sz="3600" b="1" dirty="0" smtClean="0">
                <a:latin typeface="Kristen ITC" pitchFamily="66" charset="0"/>
              </a:rPr>
              <a:t> </a:t>
            </a:r>
            <a:r>
              <a:rPr lang="en-US" sz="3600" b="1" dirty="0" err="1" smtClean="0">
                <a:latin typeface="Kristen ITC" pitchFamily="66" charset="0"/>
              </a:rPr>
              <a:t>kebahagiaan</a:t>
            </a:r>
            <a:r>
              <a:rPr lang="en-US" sz="3600" b="1" dirty="0" smtClean="0">
                <a:latin typeface="Kristen ITC" pitchFamily="66" charset="0"/>
              </a:rPr>
              <a:t> </a:t>
            </a:r>
            <a:r>
              <a:rPr lang="en-US" sz="3600" b="1" dirty="0" err="1" smtClean="0">
                <a:latin typeface="Kristen ITC" pitchFamily="66" charset="0"/>
              </a:rPr>
              <a:t>hidup</a:t>
            </a:r>
            <a:r>
              <a:rPr lang="en-US" sz="3600" b="1" dirty="0" smtClean="0">
                <a:latin typeface="Kristen ITC" pitchFamily="66" charset="0"/>
              </a:rPr>
              <a:t> </a:t>
            </a:r>
            <a:r>
              <a:rPr lang="en-US" sz="3600" b="1" dirty="0" err="1" smtClean="0">
                <a:latin typeface="Kristen ITC" pitchFamily="66" charset="0"/>
              </a:rPr>
              <a:t>adalah</a:t>
            </a:r>
            <a:r>
              <a:rPr lang="en-US" sz="3600" b="1" dirty="0" smtClean="0">
                <a:latin typeface="Kristen ITC" pitchFamily="66" charset="0"/>
              </a:rPr>
              <a:t> </a:t>
            </a:r>
            <a:r>
              <a:rPr lang="en-US" sz="3600" b="1" dirty="0" err="1" smtClean="0">
                <a:latin typeface="Kristen ITC" pitchFamily="66" charset="0"/>
              </a:rPr>
              <a:t>kerukunan</a:t>
            </a:r>
            <a:r>
              <a:rPr lang="en-US" sz="3600" b="1" dirty="0" smtClean="0">
                <a:latin typeface="Kristen ITC" pitchFamily="66" charset="0"/>
              </a:rPr>
              <a:t> </a:t>
            </a:r>
            <a:r>
              <a:rPr lang="en-US" sz="3600" b="1" dirty="0" err="1" smtClean="0">
                <a:latin typeface="Kristen ITC" pitchFamily="66" charset="0"/>
              </a:rPr>
              <a:t>sesama</a:t>
            </a:r>
            <a:r>
              <a:rPr lang="en-US" sz="3600" b="1" dirty="0" smtClean="0">
                <a:latin typeface="Kristen ITC" pitchFamily="66" charset="0"/>
              </a:rPr>
              <a:t> </a:t>
            </a:r>
            <a:r>
              <a:rPr lang="en-US" sz="3600" b="1" dirty="0" err="1" smtClean="0">
                <a:latin typeface="Kristen ITC" pitchFamily="66" charset="0"/>
              </a:rPr>
              <a:t>warga</a:t>
            </a:r>
            <a:r>
              <a:rPr lang="en-US" sz="3600" b="1" dirty="0" smtClean="0">
                <a:latin typeface="Kristen ITC" pitchFamily="66" charset="0"/>
              </a:rPr>
              <a:t> </a:t>
            </a:r>
            <a:r>
              <a:rPr lang="en-US" sz="3600" b="1" dirty="0" err="1" smtClean="0">
                <a:latin typeface="Kristen ITC" pitchFamily="66" charset="0"/>
              </a:rPr>
              <a:t>tanpa</a:t>
            </a:r>
            <a:r>
              <a:rPr lang="en-US" sz="3600" b="1" dirty="0" smtClean="0">
                <a:latin typeface="Kristen ITC" pitchFamily="66" charset="0"/>
              </a:rPr>
              <a:t> </a:t>
            </a:r>
            <a:r>
              <a:rPr lang="en-US" sz="3600" b="1" dirty="0" err="1" smtClean="0">
                <a:latin typeface="Kristen ITC" pitchFamily="66" charset="0"/>
              </a:rPr>
              <a:t>memandang</a:t>
            </a:r>
            <a:r>
              <a:rPr lang="en-US" sz="3600" b="1" dirty="0" smtClean="0">
                <a:latin typeface="Kristen ITC" pitchFamily="66" charset="0"/>
              </a:rPr>
              <a:t> </a:t>
            </a:r>
            <a:r>
              <a:rPr lang="en-US" sz="3600" b="1" dirty="0" err="1" smtClean="0">
                <a:latin typeface="Kristen ITC" pitchFamily="66" charset="0"/>
              </a:rPr>
              <a:t>perbedaan</a:t>
            </a:r>
            <a:r>
              <a:rPr lang="en-US" sz="3600" b="1" dirty="0" smtClean="0">
                <a:latin typeface="Kristen ITC" pitchFamily="66" charset="0"/>
              </a:rPr>
              <a:t> </a:t>
            </a:r>
            <a:r>
              <a:rPr lang="en-US" sz="3600" b="1" dirty="0" err="1" smtClean="0">
                <a:latin typeface="Kristen ITC" pitchFamily="66" charset="0"/>
              </a:rPr>
              <a:t>latar</a:t>
            </a:r>
            <a:r>
              <a:rPr lang="en-US" sz="3600" b="1" dirty="0" smtClean="0">
                <a:latin typeface="Kristen ITC" pitchFamily="66" charset="0"/>
              </a:rPr>
              <a:t> </a:t>
            </a:r>
            <a:r>
              <a:rPr lang="en-US" sz="3600" b="1" dirty="0" err="1" smtClean="0">
                <a:latin typeface="Kristen ITC" pitchFamily="66" charset="0"/>
              </a:rPr>
              <a:t>belakang</a:t>
            </a:r>
            <a:r>
              <a:rPr lang="en-US" sz="3600" b="1" dirty="0" smtClean="0">
                <a:latin typeface="Kristen ITC" pitchFamily="66" charset="0"/>
              </a:rPr>
              <a:t> </a:t>
            </a:r>
            <a:r>
              <a:rPr lang="en-US" sz="3600" b="1" dirty="0" err="1" smtClean="0">
                <a:latin typeface="Kristen ITC" pitchFamily="66" charset="0"/>
              </a:rPr>
              <a:t>suku</a:t>
            </a:r>
            <a:r>
              <a:rPr lang="en-US" sz="3600" b="1" dirty="0" smtClean="0">
                <a:latin typeface="Kristen ITC" pitchFamily="66" charset="0"/>
              </a:rPr>
              <a:t>, agama </a:t>
            </a:r>
            <a:r>
              <a:rPr lang="en-US" sz="3600" b="1" dirty="0" err="1" smtClean="0">
                <a:latin typeface="Kristen ITC" pitchFamily="66" charset="0"/>
              </a:rPr>
              <a:t>dan</a:t>
            </a:r>
            <a:r>
              <a:rPr lang="en-US" sz="3600" b="1" dirty="0" smtClean="0">
                <a:latin typeface="Kristen ITC" pitchFamily="66" charset="0"/>
              </a:rPr>
              <a:t> </a:t>
            </a:r>
            <a:r>
              <a:rPr lang="en-US" sz="3600" b="1" dirty="0" err="1" smtClean="0">
                <a:latin typeface="Kristen ITC" pitchFamily="66" charset="0"/>
              </a:rPr>
              <a:t>golongan</a:t>
            </a:r>
            <a:r>
              <a:rPr lang="en-US" sz="3600" b="1" dirty="0" smtClean="0">
                <a:latin typeface="Kristen ITC" pitchFamily="66" charset="0"/>
              </a:rPr>
              <a:t>, </a:t>
            </a:r>
            <a:r>
              <a:rPr lang="en-US" sz="3600" b="1" dirty="0" err="1" smtClean="0">
                <a:latin typeface="Kristen ITC" pitchFamily="66" charset="0"/>
              </a:rPr>
              <a:t>karena</a:t>
            </a:r>
            <a:r>
              <a:rPr lang="en-US" sz="3600" b="1" dirty="0" smtClean="0">
                <a:latin typeface="Kristen ITC" pitchFamily="66" charset="0"/>
              </a:rPr>
              <a:t> </a:t>
            </a:r>
            <a:r>
              <a:rPr lang="en-US" sz="3600" b="1" dirty="0" err="1" smtClean="0">
                <a:latin typeface="Kristen ITC" pitchFamily="66" charset="0"/>
              </a:rPr>
              <a:t>hal</a:t>
            </a:r>
            <a:r>
              <a:rPr lang="en-US" sz="3600" b="1" dirty="0" smtClean="0">
                <a:latin typeface="Kristen ITC" pitchFamily="66" charset="0"/>
              </a:rPr>
              <a:t> </a:t>
            </a:r>
            <a:r>
              <a:rPr lang="en-US" sz="3600" b="1" dirty="0" err="1" smtClean="0">
                <a:latin typeface="Kristen ITC" pitchFamily="66" charset="0"/>
              </a:rPr>
              <a:t>itu</a:t>
            </a:r>
            <a:r>
              <a:rPr lang="en-US" sz="3600" b="1" dirty="0" smtClean="0">
                <a:latin typeface="Kristen ITC" pitchFamily="66" charset="0"/>
              </a:rPr>
              <a:t> </a:t>
            </a:r>
            <a:r>
              <a:rPr lang="en-US" sz="3600" b="1" dirty="0" err="1" smtClean="0">
                <a:latin typeface="Kristen ITC" pitchFamily="66" charset="0"/>
              </a:rPr>
              <a:t>adalah</a:t>
            </a:r>
            <a:r>
              <a:rPr lang="en-US" sz="3600" b="1" dirty="0" smtClean="0">
                <a:latin typeface="Kristen ITC" pitchFamily="66" charset="0"/>
              </a:rPr>
              <a:t> </a:t>
            </a:r>
            <a:r>
              <a:rPr lang="en-US" sz="3600" b="1" dirty="0" err="1" smtClean="0">
                <a:latin typeface="Kristen ITC" pitchFamily="66" charset="0"/>
              </a:rPr>
              <a:t>sunnatullah</a:t>
            </a:r>
            <a:r>
              <a:rPr lang="en-US" sz="3600" b="1" dirty="0" smtClean="0">
                <a:latin typeface="Kristen ITC" pitchFamily="66" charset="0"/>
              </a:rPr>
              <a:t>. </a:t>
            </a:r>
          </a:p>
          <a:p>
            <a:r>
              <a:rPr lang="en-US" sz="3600" b="1" dirty="0" err="1" smtClean="0">
                <a:latin typeface="Kristen ITC" pitchFamily="66" charset="0"/>
              </a:rPr>
              <a:t>Kerukunan</a:t>
            </a:r>
            <a:r>
              <a:rPr lang="en-US" sz="3600" b="1" dirty="0" smtClean="0">
                <a:latin typeface="Kristen ITC" pitchFamily="66" charset="0"/>
              </a:rPr>
              <a:t> </a:t>
            </a:r>
            <a:r>
              <a:rPr lang="en-US" sz="3600" b="1" dirty="0" err="1" smtClean="0">
                <a:latin typeface="Kristen ITC" pitchFamily="66" charset="0"/>
              </a:rPr>
              <a:t>adalah</a:t>
            </a:r>
            <a:r>
              <a:rPr lang="en-US" sz="3600" b="1" dirty="0" smtClean="0">
                <a:latin typeface="Kristen ITC" pitchFamily="66" charset="0"/>
              </a:rPr>
              <a:t> </a:t>
            </a:r>
            <a:r>
              <a:rPr lang="en-US" sz="3600" b="1" dirty="0" err="1" smtClean="0">
                <a:latin typeface="Kristen ITC" pitchFamily="66" charset="0"/>
              </a:rPr>
              <a:t>kesepakatan</a:t>
            </a:r>
            <a:r>
              <a:rPr lang="en-US" sz="3600" b="1" dirty="0" smtClean="0">
                <a:latin typeface="Kristen ITC" pitchFamily="66" charset="0"/>
              </a:rPr>
              <a:t> yang </a:t>
            </a:r>
            <a:r>
              <a:rPr lang="en-US" sz="3600" b="1" dirty="0" err="1" smtClean="0">
                <a:latin typeface="Kristen ITC" pitchFamily="66" charset="0"/>
              </a:rPr>
              <a:t>didasarkan</a:t>
            </a:r>
            <a:r>
              <a:rPr lang="en-US" sz="3600" b="1" dirty="0" smtClean="0">
                <a:latin typeface="Kristen ITC" pitchFamily="66" charset="0"/>
              </a:rPr>
              <a:t> </a:t>
            </a:r>
            <a:r>
              <a:rPr lang="en-US" sz="3600" b="1" dirty="0" err="1" smtClean="0">
                <a:latin typeface="Kristen ITC" pitchFamily="66" charset="0"/>
              </a:rPr>
              <a:t>pada</a:t>
            </a:r>
            <a:r>
              <a:rPr lang="en-US" sz="3600" b="1" dirty="0" smtClean="0">
                <a:latin typeface="Kristen ITC" pitchFamily="66" charset="0"/>
              </a:rPr>
              <a:t> </a:t>
            </a:r>
            <a:r>
              <a:rPr lang="en-US" sz="3600" b="1" dirty="0" err="1" smtClean="0">
                <a:latin typeface="Kristen ITC" pitchFamily="66" charset="0"/>
              </a:rPr>
              <a:t>kasih</a:t>
            </a:r>
            <a:r>
              <a:rPr lang="en-US" sz="3600" b="1" dirty="0" smtClean="0">
                <a:latin typeface="Kristen ITC" pitchFamily="66" charset="0"/>
              </a:rPr>
              <a:t> </a:t>
            </a:r>
            <a:r>
              <a:rPr lang="en-US" sz="3600" b="1" dirty="0" err="1" smtClean="0">
                <a:latin typeface="Kristen ITC" pitchFamily="66" charset="0"/>
              </a:rPr>
              <a:t>sayang</a:t>
            </a:r>
            <a:r>
              <a:rPr lang="en-US" sz="3600" b="1" dirty="0" smtClean="0">
                <a:latin typeface="Kristen ITC" pitchFamily="66" charset="0"/>
              </a:rPr>
              <a:t>.</a:t>
            </a:r>
          </a:p>
          <a:p>
            <a:r>
              <a:rPr lang="en-US" sz="3600" b="1" dirty="0" err="1" smtClean="0">
                <a:latin typeface="Kristen ITC" pitchFamily="66" charset="0"/>
              </a:rPr>
              <a:t>Kerukunan</a:t>
            </a:r>
            <a:r>
              <a:rPr lang="en-US" sz="3600" b="1" dirty="0" smtClean="0">
                <a:latin typeface="Kristen ITC" pitchFamily="66" charset="0"/>
              </a:rPr>
              <a:t> </a:t>
            </a:r>
            <a:r>
              <a:rPr lang="en-US" sz="3600" b="1" dirty="0" err="1" smtClean="0">
                <a:latin typeface="Kristen ITC" pitchFamily="66" charset="0"/>
              </a:rPr>
              <a:t>mencerminkan</a:t>
            </a:r>
            <a:r>
              <a:rPr lang="en-US" sz="3600" b="1" dirty="0" smtClean="0">
                <a:latin typeface="Kristen ITC" pitchFamily="66" charset="0"/>
              </a:rPr>
              <a:t> </a:t>
            </a:r>
            <a:r>
              <a:rPr lang="en-US" sz="3600" b="1" dirty="0" err="1" smtClean="0">
                <a:latin typeface="Kristen ITC" pitchFamily="66" charset="0"/>
              </a:rPr>
              <a:t>persatuan</a:t>
            </a:r>
            <a:r>
              <a:rPr lang="en-US" sz="3600" b="1" dirty="0" smtClean="0">
                <a:latin typeface="Kristen ITC" pitchFamily="66" charset="0"/>
              </a:rPr>
              <a:t> </a:t>
            </a:r>
            <a:r>
              <a:rPr lang="en-US" sz="3600" b="1" dirty="0" err="1" smtClean="0">
                <a:latin typeface="Kristen ITC" pitchFamily="66" charset="0"/>
              </a:rPr>
              <a:t>dan</a:t>
            </a:r>
            <a:r>
              <a:rPr lang="en-US" sz="3600" b="1" dirty="0" smtClean="0">
                <a:latin typeface="Kristen ITC" pitchFamily="66" charset="0"/>
              </a:rPr>
              <a:t> </a:t>
            </a:r>
            <a:r>
              <a:rPr lang="en-US" sz="3600" b="1" dirty="0" err="1" smtClean="0">
                <a:latin typeface="Kristen ITC" pitchFamily="66" charset="0"/>
              </a:rPr>
              <a:t>persaudaraan</a:t>
            </a:r>
            <a:r>
              <a:rPr lang="en-US" sz="3600" b="1" dirty="0" smtClean="0">
                <a:latin typeface="Kristen ITC" pitchFamily="66" charset="0"/>
              </a:rPr>
              <a:t>  </a:t>
            </a:r>
            <a:endParaRPr lang="en-US" sz="3600" b="1" dirty="0">
              <a:latin typeface="Kristen ITC" pitchFamily="66" charset="0"/>
            </a:endParaRPr>
          </a:p>
        </p:txBody>
      </p:sp>
    </p:spTree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304800"/>
            <a:ext cx="7772400" cy="39925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b="1" dirty="0" err="1" smtClean="0">
                <a:latin typeface="Kristen ITC" pitchFamily="66" charset="0"/>
              </a:rPr>
              <a:t>Apa</a:t>
            </a:r>
            <a:r>
              <a:rPr lang="en-US" b="1" dirty="0" smtClean="0">
                <a:latin typeface="Kristen ITC" pitchFamily="66" charset="0"/>
              </a:rPr>
              <a:t> </a:t>
            </a:r>
            <a:r>
              <a:rPr lang="en-US" b="1" dirty="0" err="1" smtClean="0">
                <a:latin typeface="Kristen ITC" pitchFamily="66" charset="0"/>
              </a:rPr>
              <a:t>ada</a:t>
            </a:r>
            <a:r>
              <a:rPr lang="en-US" b="1" dirty="0" smtClean="0">
                <a:latin typeface="Kristen ITC" pitchFamily="66" charset="0"/>
              </a:rPr>
              <a:t> yang </a:t>
            </a:r>
            <a:r>
              <a:rPr lang="en-US" b="1" dirty="0" err="1" smtClean="0">
                <a:latin typeface="Kristen ITC" pitchFamily="66" charset="0"/>
              </a:rPr>
              <a:t>tahu</a:t>
            </a:r>
            <a:r>
              <a:rPr lang="en-US" b="1" dirty="0" smtClean="0">
                <a:latin typeface="Kristen ITC" pitchFamily="66" charset="0"/>
              </a:rPr>
              <a:t>,</a:t>
            </a:r>
          </a:p>
          <a:p>
            <a:pPr>
              <a:buNone/>
            </a:pPr>
            <a:r>
              <a:rPr lang="en-US" b="1" dirty="0" err="1" smtClean="0">
                <a:latin typeface="Kristen ITC" pitchFamily="66" charset="0"/>
              </a:rPr>
              <a:t>kira</a:t>
            </a:r>
            <a:r>
              <a:rPr lang="en-US" b="1" dirty="0" smtClean="0">
                <a:latin typeface="Kristen ITC" pitchFamily="66" charset="0"/>
              </a:rPr>
              <a:t>-</a:t>
            </a:r>
            <a:r>
              <a:rPr lang="en-US" b="1" dirty="0" err="1" smtClean="0">
                <a:latin typeface="Kristen ITC" pitchFamily="66" charset="0"/>
              </a:rPr>
              <a:t>kira</a:t>
            </a:r>
            <a:r>
              <a:rPr lang="en-US" b="1" dirty="0" smtClean="0">
                <a:latin typeface="Kristen ITC" pitchFamily="66" charset="0"/>
              </a:rPr>
              <a:t> </a:t>
            </a:r>
            <a:r>
              <a:rPr lang="en-US" b="1" dirty="0" err="1" smtClean="0">
                <a:latin typeface="Kristen ITC" pitchFamily="66" charset="0"/>
              </a:rPr>
              <a:t>apa</a:t>
            </a:r>
            <a:r>
              <a:rPr lang="en-US" b="1" dirty="0" smtClean="0">
                <a:latin typeface="Kristen ITC" pitchFamily="66" charset="0"/>
              </a:rPr>
              <a:t> </a:t>
            </a:r>
            <a:r>
              <a:rPr lang="en-US" b="1" dirty="0" err="1" smtClean="0">
                <a:latin typeface="Kristen ITC" pitchFamily="66" charset="0"/>
              </a:rPr>
              <a:t>sih</a:t>
            </a:r>
            <a:endParaRPr lang="en-US" b="1" dirty="0" smtClean="0">
              <a:latin typeface="Kristen ITC" pitchFamily="66" charset="0"/>
            </a:endParaRPr>
          </a:p>
          <a:p>
            <a:pPr>
              <a:buNone/>
            </a:pPr>
            <a:r>
              <a:rPr lang="en-US" b="1" dirty="0" err="1" smtClean="0">
                <a:latin typeface="Kristen ITC" pitchFamily="66" charset="0"/>
              </a:rPr>
              <a:t>Kendala-kendala</a:t>
            </a:r>
            <a:r>
              <a:rPr lang="en-US" b="1" dirty="0" smtClean="0">
                <a:latin typeface="Kristen ITC" pitchFamily="66" charset="0"/>
              </a:rPr>
              <a:t> yang </a:t>
            </a:r>
          </a:p>
          <a:p>
            <a:pPr>
              <a:buNone/>
            </a:pPr>
            <a:r>
              <a:rPr lang="en-US" b="1" dirty="0" err="1" smtClean="0">
                <a:latin typeface="Kristen ITC" pitchFamily="66" charset="0"/>
              </a:rPr>
              <a:t>dialami</a:t>
            </a:r>
            <a:r>
              <a:rPr lang="en-US" b="1" dirty="0" smtClean="0">
                <a:latin typeface="Kristen ITC" pitchFamily="66" charset="0"/>
              </a:rPr>
              <a:t> </a:t>
            </a:r>
            <a:r>
              <a:rPr lang="en-US" b="1" dirty="0" err="1" smtClean="0">
                <a:latin typeface="Kristen ITC" pitchFamily="66" charset="0"/>
              </a:rPr>
              <a:t>dalam</a:t>
            </a:r>
            <a:r>
              <a:rPr lang="en-US" b="1" dirty="0" smtClean="0">
                <a:latin typeface="Kristen ITC" pitchFamily="66" charset="0"/>
              </a:rPr>
              <a:t> </a:t>
            </a:r>
          </a:p>
          <a:p>
            <a:pPr>
              <a:buNone/>
            </a:pPr>
            <a:r>
              <a:rPr lang="en-US" b="1" dirty="0" err="1" smtClean="0">
                <a:latin typeface="Kristen ITC" pitchFamily="66" charset="0"/>
              </a:rPr>
              <a:t>menciptakan</a:t>
            </a:r>
            <a:endParaRPr lang="en-US" b="1" dirty="0" smtClean="0">
              <a:latin typeface="Kristen ITC" pitchFamily="66" charset="0"/>
            </a:endParaRPr>
          </a:p>
          <a:p>
            <a:pPr>
              <a:buNone/>
            </a:pPr>
            <a:r>
              <a:rPr lang="en-US" b="1" dirty="0" err="1" smtClean="0">
                <a:latin typeface="Kristen ITC" pitchFamily="66" charset="0"/>
              </a:rPr>
              <a:t>kerukunan</a:t>
            </a:r>
            <a:r>
              <a:rPr lang="en-US" b="1" dirty="0" smtClean="0">
                <a:latin typeface="Kristen ITC" pitchFamily="66" charset="0"/>
              </a:rPr>
              <a:t> </a:t>
            </a:r>
            <a:r>
              <a:rPr lang="en-US" b="1" dirty="0" err="1" smtClean="0">
                <a:latin typeface="Kristen ITC" pitchFamily="66" charset="0"/>
              </a:rPr>
              <a:t>hidup</a:t>
            </a:r>
            <a:r>
              <a:rPr lang="en-US" b="1" dirty="0" smtClean="0">
                <a:latin typeface="Kristen ITC" pitchFamily="66" charset="0"/>
              </a:rPr>
              <a:t> </a:t>
            </a:r>
          </a:p>
          <a:p>
            <a:pPr>
              <a:buNone/>
            </a:pPr>
            <a:r>
              <a:rPr lang="en-US" b="1" dirty="0" err="1" smtClean="0">
                <a:latin typeface="Kristen ITC" pitchFamily="66" charset="0"/>
              </a:rPr>
              <a:t>beragama</a:t>
            </a:r>
            <a:r>
              <a:rPr lang="en-US" b="1" dirty="0" smtClean="0">
                <a:latin typeface="Kristen ITC" pitchFamily="66" charset="0"/>
              </a:rPr>
              <a:t>?</a:t>
            </a:r>
          </a:p>
          <a:p>
            <a:pPr>
              <a:buNone/>
            </a:pPr>
            <a:endParaRPr lang="en-US" b="1" dirty="0" smtClean="0">
              <a:latin typeface="Kristen ITC" pitchFamily="66" charset="0"/>
            </a:endParaRPr>
          </a:p>
          <a:p>
            <a:pPr>
              <a:buNone/>
            </a:pPr>
            <a:r>
              <a:rPr lang="en-US" b="1" dirty="0" err="1" smtClean="0">
                <a:latin typeface="Kristen ITC" pitchFamily="66" charset="0"/>
              </a:rPr>
              <a:t>Kami</a:t>
            </a:r>
            <a:r>
              <a:rPr lang="en-US" b="1" dirty="0" smtClean="0">
                <a:latin typeface="Kristen ITC" pitchFamily="66" charset="0"/>
              </a:rPr>
              <a:t> </a:t>
            </a:r>
            <a:r>
              <a:rPr lang="en-US" b="1" dirty="0" err="1" smtClean="0">
                <a:latin typeface="Kristen ITC" pitchFamily="66" charset="0"/>
              </a:rPr>
              <a:t>minta</a:t>
            </a:r>
            <a:r>
              <a:rPr lang="en-US" b="1" dirty="0" smtClean="0">
                <a:latin typeface="Kristen ITC" pitchFamily="66" charset="0"/>
              </a:rPr>
              <a:t> </a:t>
            </a:r>
            <a:r>
              <a:rPr lang="en-US" b="1" dirty="0" err="1" smtClean="0">
                <a:latin typeface="Kristen ITC" pitchFamily="66" charset="0"/>
              </a:rPr>
              <a:t>rekan-rekan</a:t>
            </a:r>
            <a:r>
              <a:rPr lang="en-US" b="1" dirty="0" smtClean="0">
                <a:latin typeface="Kristen ITC" pitchFamily="66" charset="0"/>
              </a:rPr>
              <a:t> </a:t>
            </a:r>
          </a:p>
          <a:p>
            <a:pPr>
              <a:buNone/>
            </a:pPr>
            <a:r>
              <a:rPr lang="en-US" b="1" dirty="0" smtClean="0">
                <a:latin typeface="Kristen ITC" pitchFamily="66" charset="0"/>
              </a:rPr>
              <a:t>yang </a:t>
            </a:r>
            <a:r>
              <a:rPr lang="en-US" b="1" dirty="0" err="1" smtClean="0">
                <a:latin typeface="Kristen ITC" pitchFamily="66" charset="0"/>
              </a:rPr>
              <a:t>namanya</a:t>
            </a:r>
            <a:r>
              <a:rPr lang="en-US" b="1" dirty="0" smtClean="0">
                <a:latin typeface="Kristen ITC" pitchFamily="66" charset="0"/>
              </a:rPr>
              <a:t> </a:t>
            </a:r>
          </a:p>
          <a:p>
            <a:pPr>
              <a:buNone/>
            </a:pPr>
            <a:r>
              <a:rPr lang="en-US" b="1" dirty="0" err="1" smtClean="0">
                <a:latin typeface="Kristen ITC" pitchFamily="66" charset="0"/>
              </a:rPr>
              <a:t>berinisial</a:t>
            </a:r>
            <a:r>
              <a:rPr lang="en-US" b="1" dirty="0" smtClean="0">
                <a:latin typeface="Kristen ITC" pitchFamily="66" charset="0"/>
              </a:rPr>
              <a:t> </a:t>
            </a:r>
            <a:r>
              <a:rPr lang="en-US" b="1" dirty="0" err="1" smtClean="0">
                <a:latin typeface="Kristen ITC" pitchFamily="66" charset="0"/>
              </a:rPr>
              <a:t>dari</a:t>
            </a:r>
            <a:r>
              <a:rPr lang="en-US" b="1" dirty="0" smtClean="0">
                <a:latin typeface="Kristen ITC" pitchFamily="66" charset="0"/>
              </a:rPr>
              <a:t> </a:t>
            </a:r>
            <a:r>
              <a:rPr lang="en-US" b="1" dirty="0" err="1" smtClean="0">
                <a:latin typeface="Kristen ITC" pitchFamily="66" charset="0"/>
              </a:rPr>
              <a:t>huruf</a:t>
            </a:r>
            <a:r>
              <a:rPr lang="en-US" b="1" dirty="0" smtClean="0">
                <a:latin typeface="Kristen ITC" pitchFamily="66" charset="0"/>
              </a:rPr>
              <a:t> “V”?</a:t>
            </a:r>
            <a:endParaRPr lang="en-US" b="1" dirty="0">
              <a:latin typeface="Kristen ITC" pitchFamily="66" charset="0"/>
            </a:endParaRPr>
          </a:p>
        </p:txBody>
      </p:sp>
      <p:pic>
        <p:nvPicPr>
          <p:cNvPr id="3074" name="Picture 2" descr="D:\animasi\despicable_me_by_frollends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76801" y="902143"/>
            <a:ext cx="4267200" cy="298405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1143000"/>
          </a:xfrm>
        </p:spPr>
        <p:txBody>
          <a:bodyPr>
            <a:noAutofit/>
          </a:bodyPr>
          <a:lstStyle/>
          <a:p>
            <a:r>
              <a:rPr lang="en-US" sz="4000" b="1" dirty="0" err="1" smtClean="0">
                <a:latin typeface="Kristen ITC" pitchFamily="66" charset="0"/>
              </a:rPr>
              <a:t>Kendala-kendala</a:t>
            </a:r>
            <a:r>
              <a:rPr lang="en-US" sz="4000" b="1" dirty="0" smtClean="0">
                <a:latin typeface="Kristen ITC" pitchFamily="66" charset="0"/>
              </a:rPr>
              <a:t> yang </a:t>
            </a:r>
            <a:r>
              <a:rPr lang="en-US" sz="4000" b="1" dirty="0" err="1" smtClean="0">
                <a:latin typeface="Kristen ITC" pitchFamily="66" charset="0"/>
              </a:rPr>
              <a:t>dialami</a:t>
            </a:r>
            <a:r>
              <a:rPr lang="en-US" sz="4000" b="1" dirty="0" smtClean="0">
                <a:latin typeface="Kristen ITC" pitchFamily="66" charset="0"/>
              </a:rPr>
              <a:t> </a:t>
            </a:r>
            <a:r>
              <a:rPr lang="en-US" sz="4000" b="1" dirty="0" err="1" smtClean="0">
                <a:latin typeface="Kristen ITC" pitchFamily="66" charset="0"/>
              </a:rPr>
              <a:t>dalam</a:t>
            </a:r>
            <a:r>
              <a:rPr lang="en-US" sz="4000" b="1" dirty="0" smtClean="0">
                <a:latin typeface="Kristen ITC" pitchFamily="66" charset="0"/>
              </a:rPr>
              <a:t> </a:t>
            </a:r>
            <a:r>
              <a:rPr lang="en-US" sz="4000" b="1" dirty="0" err="1" smtClean="0">
                <a:latin typeface="Kristen ITC" pitchFamily="66" charset="0"/>
              </a:rPr>
              <a:t>menciptakan</a:t>
            </a:r>
            <a:r>
              <a:rPr lang="en-US" sz="4000" b="1" dirty="0" smtClean="0">
                <a:latin typeface="Kristen ITC" pitchFamily="66" charset="0"/>
              </a:rPr>
              <a:t> </a:t>
            </a:r>
            <a:r>
              <a:rPr lang="en-US" sz="4000" b="1" dirty="0" err="1" smtClean="0">
                <a:latin typeface="Kristen ITC" pitchFamily="66" charset="0"/>
              </a:rPr>
              <a:t>kerukunan</a:t>
            </a:r>
            <a:r>
              <a:rPr lang="en-US" sz="4000" b="1" dirty="0" smtClean="0">
                <a:latin typeface="Kristen ITC" pitchFamily="66" charset="0"/>
              </a:rPr>
              <a:t> </a:t>
            </a:r>
            <a:r>
              <a:rPr lang="en-US" sz="4000" b="1" dirty="0" err="1" smtClean="0">
                <a:latin typeface="Kristen ITC" pitchFamily="66" charset="0"/>
              </a:rPr>
              <a:t>hidup</a:t>
            </a:r>
            <a:r>
              <a:rPr lang="en-US" sz="4000" b="1" dirty="0" smtClean="0">
                <a:latin typeface="Kristen ITC" pitchFamily="66" charset="0"/>
              </a:rPr>
              <a:t> </a:t>
            </a:r>
            <a:r>
              <a:rPr lang="en-US" sz="4000" b="1" dirty="0" err="1" smtClean="0">
                <a:latin typeface="Kristen ITC" pitchFamily="66" charset="0"/>
              </a:rPr>
              <a:t>beragama</a:t>
            </a:r>
            <a:endParaRPr lang="en-US" sz="4000" b="1" dirty="0">
              <a:latin typeface="Kristen ITC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67000"/>
            <a:ext cx="7696200" cy="3459163"/>
          </a:xfrm>
        </p:spPr>
        <p:txBody>
          <a:bodyPr>
            <a:normAutofit/>
          </a:bodyPr>
          <a:lstStyle/>
          <a:p>
            <a:pPr>
              <a:buBlip>
                <a:blip r:embed="rId2"/>
              </a:buBlip>
            </a:pPr>
            <a:r>
              <a:rPr lang="en-US" sz="2800" b="1" dirty="0" smtClean="0">
                <a:latin typeface="Kristen ITC" pitchFamily="66" charset="0"/>
              </a:rPr>
              <a:t> </a:t>
            </a:r>
            <a:r>
              <a:rPr lang="en-US" sz="2800" b="1" dirty="0" err="1" smtClean="0">
                <a:latin typeface="Kristen ITC" pitchFamily="66" charset="0"/>
              </a:rPr>
              <a:t>Rendahnya</a:t>
            </a:r>
            <a:r>
              <a:rPr lang="en-US" sz="2800" b="1" dirty="0" smtClean="0">
                <a:latin typeface="Kristen ITC" pitchFamily="66" charset="0"/>
              </a:rPr>
              <a:t> </a:t>
            </a:r>
            <a:r>
              <a:rPr lang="en-US" sz="2800" b="1" dirty="0" err="1" smtClean="0">
                <a:latin typeface="Kristen ITC" pitchFamily="66" charset="0"/>
              </a:rPr>
              <a:t>sikap</a:t>
            </a:r>
            <a:r>
              <a:rPr lang="en-US" sz="2800" b="1" dirty="0" smtClean="0">
                <a:latin typeface="Kristen ITC" pitchFamily="66" charset="0"/>
              </a:rPr>
              <a:t> </a:t>
            </a:r>
            <a:r>
              <a:rPr lang="en-US" sz="2800" b="1" dirty="0" err="1" smtClean="0">
                <a:latin typeface="Kristen ITC" pitchFamily="66" charset="0"/>
              </a:rPr>
              <a:t>toleransi</a:t>
            </a:r>
            <a:endParaRPr lang="en-US" sz="2800" b="1" dirty="0" smtClean="0">
              <a:latin typeface="Kristen ITC" pitchFamily="66" charset="0"/>
            </a:endParaRPr>
          </a:p>
          <a:p>
            <a:pPr>
              <a:buNone/>
            </a:pPr>
            <a:r>
              <a:rPr lang="en-US" sz="2800" b="1" dirty="0" smtClean="0">
                <a:latin typeface="Kristen ITC" pitchFamily="66" charset="0"/>
              </a:rPr>
              <a:t>	</a:t>
            </a:r>
            <a:r>
              <a:rPr lang="en-US" sz="2800" b="1" dirty="0" err="1" smtClean="0">
                <a:latin typeface="Kristen ITC" pitchFamily="66" charset="0"/>
              </a:rPr>
              <a:t>Ada</a:t>
            </a:r>
            <a:r>
              <a:rPr lang="en-US" sz="2800" b="1" dirty="0" smtClean="0">
                <a:latin typeface="Kristen ITC" pitchFamily="66" charset="0"/>
              </a:rPr>
              <a:t> </a:t>
            </a:r>
            <a:r>
              <a:rPr lang="en-US" sz="2800" b="1" dirty="0" err="1" smtClean="0">
                <a:latin typeface="Kristen ITC" pitchFamily="66" charset="0"/>
              </a:rPr>
              <a:t>faktor</a:t>
            </a:r>
            <a:r>
              <a:rPr lang="en-US" sz="2800" b="1" dirty="0" smtClean="0">
                <a:latin typeface="Kristen ITC" pitchFamily="66" charset="0"/>
              </a:rPr>
              <a:t> </a:t>
            </a:r>
            <a:r>
              <a:rPr lang="en-US" sz="2800" b="1" dirty="0" err="1" smtClean="0">
                <a:latin typeface="Kristen ITC" pitchFamily="66" charset="0"/>
              </a:rPr>
              <a:t>terpenting</a:t>
            </a:r>
            <a:r>
              <a:rPr lang="en-US" sz="2800" b="1" dirty="0" smtClean="0">
                <a:latin typeface="Kristen ITC" pitchFamily="66" charset="0"/>
              </a:rPr>
              <a:t> </a:t>
            </a:r>
            <a:r>
              <a:rPr lang="en-US" sz="2800" b="1" dirty="0" err="1" smtClean="0">
                <a:latin typeface="Kristen ITC" pitchFamily="66" charset="0"/>
              </a:rPr>
              <a:t>dalam</a:t>
            </a:r>
            <a:r>
              <a:rPr lang="en-US" sz="2800" b="1" dirty="0" smtClean="0">
                <a:latin typeface="Kristen ITC" pitchFamily="66" charset="0"/>
              </a:rPr>
              <a:t> </a:t>
            </a:r>
            <a:r>
              <a:rPr lang="en-US" sz="2800" b="1" dirty="0" err="1" smtClean="0">
                <a:latin typeface="Kristen ITC" pitchFamily="66" charset="0"/>
              </a:rPr>
              <a:t>pembentukan</a:t>
            </a:r>
            <a:r>
              <a:rPr lang="en-US" sz="2800" b="1" dirty="0" smtClean="0">
                <a:latin typeface="Kristen ITC" pitchFamily="66" charset="0"/>
              </a:rPr>
              <a:t> </a:t>
            </a:r>
            <a:r>
              <a:rPr lang="en-US" sz="2800" b="1" dirty="0" err="1" smtClean="0">
                <a:latin typeface="Kristen ITC" pitchFamily="66" charset="0"/>
              </a:rPr>
              <a:t>sikap</a:t>
            </a:r>
            <a:r>
              <a:rPr lang="en-US" sz="2800" b="1" dirty="0" smtClean="0">
                <a:latin typeface="Kristen ITC" pitchFamily="66" charset="0"/>
              </a:rPr>
              <a:t> </a:t>
            </a:r>
            <a:r>
              <a:rPr lang="en-US" sz="2800" b="1" dirty="0" err="1" smtClean="0">
                <a:latin typeface="Kristen ITC" pitchFamily="66" charset="0"/>
              </a:rPr>
              <a:t>toleransi</a:t>
            </a:r>
            <a:r>
              <a:rPr lang="en-US" sz="2800" b="1" dirty="0" smtClean="0">
                <a:latin typeface="Kristen ITC" pitchFamily="66" charset="0"/>
              </a:rPr>
              <a:t> </a:t>
            </a:r>
            <a:r>
              <a:rPr lang="en-US" sz="2800" b="1" dirty="0" err="1" smtClean="0">
                <a:latin typeface="Kristen ITC" pitchFamily="66" charset="0"/>
              </a:rPr>
              <a:t>dalam</a:t>
            </a:r>
            <a:r>
              <a:rPr lang="en-US" sz="2800" b="1" dirty="0" smtClean="0">
                <a:latin typeface="Kristen ITC" pitchFamily="66" charset="0"/>
              </a:rPr>
              <a:t> </a:t>
            </a:r>
            <a:r>
              <a:rPr lang="en-US" sz="2800" b="1" dirty="0" err="1" smtClean="0">
                <a:latin typeface="Kristen ITC" pitchFamily="66" charset="0"/>
              </a:rPr>
              <a:t>diri</a:t>
            </a:r>
            <a:r>
              <a:rPr lang="en-US" sz="2800" b="1" dirty="0" smtClean="0">
                <a:latin typeface="Kristen ITC" pitchFamily="66" charset="0"/>
              </a:rPr>
              <a:t> </a:t>
            </a:r>
            <a:r>
              <a:rPr lang="en-US" sz="2800" b="1" dirty="0" err="1" smtClean="0">
                <a:latin typeface="Kristen ITC" pitchFamily="66" charset="0"/>
              </a:rPr>
              <a:t>seseorang</a:t>
            </a:r>
            <a:r>
              <a:rPr lang="en-US" sz="2800" b="1" dirty="0" smtClean="0">
                <a:latin typeface="Kristen ITC" pitchFamily="66" charset="0"/>
              </a:rPr>
              <a:t>: </a:t>
            </a:r>
          </a:p>
          <a:p>
            <a:pPr>
              <a:buNone/>
            </a:pPr>
            <a:r>
              <a:rPr lang="en-US" sz="2800" b="1" dirty="0" smtClean="0">
                <a:latin typeface="Kristen ITC" pitchFamily="66" charset="0"/>
              </a:rPr>
              <a:t>	1.  </a:t>
            </a:r>
            <a:r>
              <a:rPr lang="en-US" sz="2800" b="1" dirty="0" err="1" smtClean="0">
                <a:latin typeface="Kristen ITC" pitchFamily="66" charset="0"/>
              </a:rPr>
              <a:t>faktor</a:t>
            </a:r>
            <a:r>
              <a:rPr lang="en-US" sz="2800" b="1" dirty="0" smtClean="0">
                <a:latin typeface="Kristen ITC" pitchFamily="66" charset="0"/>
              </a:rPr>
              <a:t> </a:t>
            </a:r>
            <a:r>
              <a:rPr lang="en-US" sz="2800" b="1" dirty="0" err="1" smtClean="0">
                <a:latin typeface="Kristen ITC" pitchFamily="66" charset="0"/>
              </a:rPr>
              <a:t>lingkungan</a:t>
            </a:r>
            <a:r>
              <a:rPr lang="en-US" sz="2800" b="1" dirty="0" smtClean="0">
                <a:latin typeface="Kristen ITC" pitchFamily="66" charset="0"/>
              </a:rPr>
              <a:t> (intern </a:t>
            </a:r>
            <a:r>
              <a:rPr lang="en-US" sz="2800" b="1" dirty="0" err="1" smtClean="0">
                <a:latin typeface="Kristen ITC" pitchFamily="66" charset="0"/>
              </a:rPr>
              <a:t>dan</a:t>
            </a:r>
            <a:r>
              <a:rPr lang="en-US" sz="2800" b="1" dirty="0" smtClean="0">
                <a:latin typeface="Kristen ITC" pitchFamily="66" charset="0"/>
              </a:rPr>
              <a:t> </a:t>
            </a:r>
            <a:r>
              <a:rPr lang="en-US" sz="2800" b="1" dirty="0" err="1" smtClean="0">
                <a:latin typeface="Kristen ITC" pitchFamily="66" charset="0"/>
              </a:rPr>
              <a:t>ekstern</a:t>
            </a:r>
            <a:r>
              <a:rPr lang="en-US" sz="2800" b="1" dirty="0" smtClean="0">
                <a:latin typeface="Kristen ITC" pitchFamily="66" charset="0"/>
              </a:rPr>
              <a:t>)</a:t>
            </a:r>
          </a:p>
          <a:p>
            <a:pPr>
              <a:buNone/>
            </a:pPr>
            <a:r>
              <a:rPr lang="en-US" sz="2800" b="1" dirty="0" smtClean="0">
                <a:latin typeface="Kristen ITC" pitchFamily="66" charset="0"/>
              </a:rPr>
              <a:t>	2.  </a:t>
            </a:r>
            <a:r>
              <a:rPr lang="en-US" sz="2800" b="1" dirty="0" err="1" smtClean="0">
                <a:latin typeface="Kristen ITC" pitchFamily="66" charset="0"/>
              </a:rPr>
              <a:t>faktor</a:t>
            </a:r>
            <a:r>
              <a:rPr lang="en-US" sz="2800" b="1" dirty="0" smtClean="0">
                <a:latin typeface="Kristen ITC" pitchFamily="66" charset="0"/>
              </a:rPr>
              <a:t> </a:t>
            </a:r>
            <a:r>
              <a:rPr lang="en-US" sz="2800" b="1" dirty="0" err="1" smtClean="0">
                <a:latin typeface="Kristen ITC" pitchFamily="66" charset="0"/>
              </a:rPr>
              <a:t>ekonomi</a:t>
            </a:r>
            <a:endParaRPr lang="en-US" sz="2800" b="1" dirty="0" smtClean="0">
              <a:latin typeface="Kristen ITC" pitchFamily="66" charset="0"/>
            </a:endParaRPr>
          </a:p>
          <a:p>
            <a:pPr>
              <a:buNone/>
            </a:pPr>
            <a:r>
              <a:rPr lang="en-US" sz="2800" b="1" dirty="0" smtClean="0">
                <a:latin typeface="Kristen ITC" pitchFamily="66" charset="0"/>
              </a:rPr>
              <a:t>	3.  </a:t>
            </a:r>
            <a:r>
              <a:rPr lang="en-US" sz="2800" b="1" dirty="0" err="1" smtClean="0">
                <a:latin typeface="Kristen ITC" pitchFamily="66" charset="0"/>
              </a:rPr>
              <a:t>faktor</a:t>
            </a:r>
            <a:r>
              <a:rPr lang="en-US" sz="2800" b="1" dirty="0" smtClean="0">
                <a:latin typeface="Kristen ITC" pitchFamily="66" charset="0"/>
              </a:rPr>
              <a:t> </a:t>
            </a:r>
            <a:r>
              <a:rPr lang="en-US" sz="2800" b="1" dirty="0" err="1" smtClean="0">
                <a:latin typeface="Kristen ITC" pitchFamily="66" charset="0"/>
              </a:rPr>
              <a:t>tingkat</a:t>
            </a:r>
            <a:r>
              <a:rPr lang="en-US" sz="2800" b="1" dirty="0" smtClean="0">
                <a:latin typeface="Kristen ITC" pitchFamily="66" charset="0"/>
              </a:rPr>
              <a:t> </a:t>
            </a:r>
            <a:r>
              <a:rPr lang="en-US" sz="2800" b="1" dirty="0" err="1" smtClean="0">
                <a:latin typeface="Kristen ITC" pitchFamily="66" charset="0"/>
              </a:rPr>
              <a:t>pendidikan</a:t>
            </a:r>
            <a:r>
              <a:rPr lang="en-US" sz="2800" b="1" dirty="0" smtClean="0">
                <a:latin typeface="Kristen ITC" pitchFamily="66" charset="0"/>
              </a:rPr>
              <a:t> </a:t>
            </a:r>
            <a:r>
              <a:rPr lang="en-US" sz="2800" b="1" dirty="0" err="1" smtClean="0">
                <a:latin typeface="Kristen ITC" pitchFamily="66" charset="0"/>
              </a:rPr>
              <a:t>seseorang</a:t>
            </a:r>
            <a:endParaRPr lang="en-US" sz="2800" b="1" dirty="0" smtClean="0">
              <a:latin typeface="Kristen ITC" pitchFamily="66" charset="0"/>
            </a:endParaRPr>
          </a:p>
          <a:p>
            <a:pPr>
              <a:buNone/>
            </a:pPr>
            <a:endParaRPr lang="en-US" sz="2800" b="1" dirty="0" smtClean="0">
              <a:latin typeface="Kristen ITC" pitchFamily="66" charset="0"/>
            </a:endParaRPr>
          </a:p>
        </p:txBody>
      </p:sp>
    </p:spTree>
  </p:cSld>
  <p:clrMapOvr>
    <a:masterClrMapping/>
  </p:clrMapOvr>
  <p:transition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39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48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0"/>
            <a:ext cx="5334000" cy="1066800"/>
          </a:xfrm>
        </p:spPr>
        <p:txBody>
          <a:bodyPr>
            <a:noAutofit/>
          </a:bodyPr>
          <a:lstStyle/>
          <a:p>
            <a:pPr algn="l">
              <a:buBlip>
                <a:blip r:embed="rId2"/>
              </a:buBlip>
            </a:pPr>
            <a:r>
              <a:rPr lang="en-US" b="1" dirty="0" smtClean="0">
                <a:latin typeface="Kristen ITC" pitchFamily="66" charset="0"/>
              </a:rPr>
              <a:t> </a:t>
            </a:r>
            <a:r>
              <a:rPr lang="en-US" b="1" dirty="0" err="1" smtClean="0">
                <a:latin typeface="Kristen ITC" pitchFamily="66" charset="0"/>
              </a:rPr>
              <a:t>Kepentingan</a:t>
            </a:r>
            <a:r>
              <a:rPr lang="en-US" b="1" dirty="0" smtClean="0">
                <a:latin typeface="Kristen ITC" pitchFamily="66" charset="0"/>
              </a:rPr>
              <a:t> </a:t>
            </a:r>
            <a:r>
              <a:rPr lang="en-US" b="1" dirty="0" err="1" smtClean="0">
                <a:latin typeface="Kristen ITC" pitchFamily="66" charset="0"/>
              </a:rPr>
              <a:t>Politik</a:t>
            </a:r>
            <a:r>
              <a:rPr lang="en-US" b="1" dirty="0" smtClean="0">
                <a:latin typeface="Kristen ITC" pitchFamily="66" charset="0"/>
              </a:rPr>
              <a:t/>
            </a:r>
            <a:br>
              <a:rPr lang="en-US" b="1" dirty="0" smtClean="0">
                <a:latin typeface="Kristen ITC" pitchFamily="66" charset="0"/>
              </a:rPr>
            </a:br>
            <a:endParaRPr lang="en-US" dirty="0">
              <a:latin typeface="Kristen ITC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6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0.16667  C 0 0.24133  0.069 0.33333  0.125 0.33333  L 0.25 0.33333  E" pathEditMode="relative" ptsTypes="">
                                      <p:cBhvr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914400"/>
            <a:ext cx="5410200" cy="1143000"/>
          </a:xfrm>
        </p:spPr>
        <p:txBody>
          <a:bodyPr>
            <a:normAutofit/>
          </a:bodyPr>
          <a:lstStyle/>
          <a:p>
            <a:pPr algn="l">
              <a:buBlip>
                <a:blip r:embed="rId2"/>
              </a:buBlip>
            </a:pPr>
            <a:r>
              <a:rPr lang="en-US" b="1" dirty="0" err="1" smtClean="0">
                <a:latin typeface="Kristen ITC" pitchFamily="66" charset="0"/>
              </a:rPr>
              <a:t>Sikap</a:t>
            </a:r>
            <a:r>
              <a:rPr lang="en-US" b="1" dirty="0" smtClean="0">
                <a:latin typeface="Kristen ITC" pitchFamily="66" charset="0"/>
              </a:rPr>
              <a:t> </a:t>
            </a:r>
            <a:r>
              <a:rPr lang="en-US" b="1" dirty="0" err="1" smtClean="0">
                <a:latin typeface="Kristen ITC" pitchFamily="66" charset="0"/>
              </a:rPr>
              <a:t>Fanatisme</a:t>
            </a:r>
            <a:endParaRPr lang="en-US" dirty="0">
              <a:latin typeface="Kristen ITC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c 0.004 -0.01067  0.018 -0.02133  0.023 -0.02133  c 0.031 0  0.063 0.16667  0.063 0.33333  c 0 -0.084  0.016 -0.16667  0.031 -0.16667  c 0.016 0  0.031 0.084  0.031 0.16667  c 0 -0.04133  0.008 -0.084  0.016 -0.084  c 0.008 0  0.016 0.04133  0.016 0.084  c 0 -0.02133  0.004 -0.04133  0.008 -0.04133  c 0.004 0  0.008 0.02133  0.008 0.04133  c 0 -0.01067  0.002 -0.02133  0.004 -0.02133  c 0.001 0  0.004 0.01067  0.004 0.02133  c 0 -0.00533  0.001 -0.01067  0.002 -0.01067  c 0 0.00133  0.002 0.00533  0.002 0.01067  c 0 -0.00267  0 -0.00533  0.001 -0.00533  c 0 0.00133  0.001 0.00267  0.001 0.00533  c 0 -0.00133  0 -0.00267  0 -0.004  c 0.001 0  0.001 0.00133  0.001 0.00267  c 0.001 0  0.001 -0.00133  0.001 -0.00267  c 0.001 0  0.001 0.00133  0.001 0.00267  E" pathEditMode="relative" ptsTypes="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4267200" cy="5943600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n-US" sz="4000" b="1" dirty="0" err="1" smtClean="0">
                <a:latin typeface="Kristen ITC" pitchFamily="66" charset="0"/>
              </a:rPr>
              <a:t>Apa</a:t>
            </a:r>
            <a:r>
              <a:rPr lang="en-US" sz="4000" b="1" dirty="0" smtClean="0">
                <a:latin typeface="Kristen ITC" pitchFamily="66" charset="0"/>
              </a:rPr>
              <a:t> </a:t>
            </a:r>
            <a:r>
              <a:rPr lang="en-US" sz="4000" b="1" dirty="0" err="1" smtClean="0">
                <a:latin typeface="Kristen ITC" pitchFamily="66" charset="0"/>
              </a:rPr>
              <a:t>ada</a:t>
            </a:r>
            <a:r>
              <a:rPr lang="en-US" sz="4000" b="1" dirty="0" smtClean="0">
                <a:latin typeface="Kristen ITC" pitchFamily="66" charset="0"/>
              </a:rPr>
              <a:t> yang </a:t>
            </a:r>
            <a:r>
              <a:rPr lang="en-US" sz="4000" b="1" dirty="0" err="1" smtClean="0">
                <a:latin typeface="Kristen ITC" pitchFamily="66" charset="0"/>
              </a:rPr>
              <a:t>tahu</a:t>
            </a:r>
            <a:r>
              <a:rPr lang="en-US" sz="4000" b="1" dirty="0" smtClean="0">
                <a:latin typeface="Kristen ITC" pitchFamily="66" charset="0"/>
              </a:rPr>
              <a:t>,</a:t>
            </a:r>
          </a:p>
          <a:p>
            <a:pPr>
              <a:buNone/>
            </a:pPr>
            <a:r>
              <a:rPr lang="en-US" sz="4000" b="1" dirty="0" err="1" smtClean="0">
                <a:latin typeface="Kristen ITC" pitchFamily="66" charset="0"/>
              </a:rPr>
              <a:t>kira-kira</a:t>
            </a:r>
            <a:r>
              <a:rPr lang="en-US" sz="4000" b="1" dirty="0" smtClean="0">
                <a:latin typeface="Kristen ITC" pitchFamily="66" charset="0"/>
              </a:rPr>
              <a:t> </a:t>
            </a:r>
            <a:r>
              <a:rPr lang="en-US" sz="4000" b="1" dirty="0" err="1" smtClean="0">
                <a:latin typeface="Kristen ITC" pitchFamily="66" charset="0"/>
              </a:rPr>
              <a:t>bagaimana</a:t>
            </a:r>
            <a:endParaRPr lang="en-US" sz="4000" b="1" dirty="0" smtClean="0">
              <a:latin typeface="Kristen ITC" pitchFamily="66" charset="0"/>
            </a:endParaRPr>
          </a:p>
          <a:p>
            <a:pPr>
              <a:buNone/>
            </a:pPr>
            <a:r>
              <a:rPr lang="en-US" sz="4000" b="1" dirty="0" err="1" smtClean="0">
                <a:latin typeface="Kristen ITC" pitchFamily="66" charset="0"/>
              </a:rPr>
              <a:t>cara</a:t>
            </a:r>
            <a:r>
              <a:rPr lang="en-US" sz="4000" b="1" dirty="0" smtClean="0">
                <a:latin typeface="Kristen ITC" pitchFamily="66" charset="0"/>
              </a:rPr>
              <a:t> </a:t>
            </a:r>
            <a:r>
              <a:rPr lang="en-US" sz="4000" b="1" dirty="0" err="1" smtClean="0">
                <a:latin typeface="Kristen ITC" pitchFamily="66" charset="0"/>
              </a:rPr>
              <a:t>menjaga</a:t>
            </a:r>
            <a:r>
              <a:rPr lang="en-US" sz="4000" b="1" dirty="0" smtClean="0">
                <a:latin typeface="Kristen ITC" pitchFamily="66" charset="0"/>
              </a:rPr>
              <a:t> </a:t>
            </a:r>
            <a:r>
              <a:rPr lang="en-US" sz="4000" b="1" dirty="0" err="1" smtClean="0">
                <a:latin typeface="Kristen ITC" pitchFamily="66" charset="0"/>
              </a:rPr>
              <a:t>kerukunan</a:t>
            </a:r>
            <a:r>
              <a:rPr lang="en-US" sz="4000" b="1" dirty="0" smtClean="0">
                <a:latin typeface="Kristen ITC" pitchFamily="66" charset="0"/>
              </a:rPr>
              <a:t> </a:t>
            </a:r>
            <a:r>
              <a:rPr lang="en-US" sz="4000" b="1" dirty="0" err="1" smtClean="0">
                <a:latin typeface="Kristen ITC" pitchFamily="66" charset="0"/>
              </a:rPr>
              <a:t>beragama</a:t>
            </a:r>
            <a:r>
              <a:rPr lang="en-US" sz="4000" b="1" dirty="0" smtClean="0">
                <a:latin typeface="Kristen ITC" pitchFamily="66" charset="0"/>
              </a:rPr>
              <a:t>?</a:t>
            </a:r>
          </a:p>
          <a:p>
            <a:pPr>
              <a:buNone/>
            </a:pPr>
            <a:endParaRPr lang="en-US" sz="4000" b="1" dirty="0" smtClean="0">
              <a:latin typeface="Kristen ITC" pitchFamily="66" charset="0"/>
            </a:endParaRPr>
          </a:p>
          <a:p>
            <a:pPr>
              <a:buNone/>
            </a:pPr>
            <a:r>
              <a:rPr lang="en-US" sz="4000" b="1" dirty="0" err="1" smtClean="0">
                <a:latin typeface="Kristen ITC" pitchFamily="66" charset="0"/>
              </a:rPr>
              <a:t>Kami</a:t>
            </a:r>
            <a:r>
              <a:rPr lang="en-US" sz="4000" b="1" dirty="0" smtClean="0">
                <a:latin typeface="Kristen ITC" pitchFamily="66" charset="0"/>
              </a:rPr>
              <a:t> </a:t>
            </a:r>
            <a:r>
              <a:rPr lang="en-US" sz="4000" b="1" dirty="0" err="1" smtClean="0">
                <a:latin typeface="Kristen ITC" pitchFamily="66" charset="0"/>
              </a:rPr>
              <a:t>minta</a:t>
            </a:r>
            <a:r>
              <a:rPr lang="en-US" sz="4000" b="1" dirty="0" smtClean="0">
                <a:latin typeface="Kristen ITC" pitchFamily="66" charset="0"/>
              </a:rPr>
              <a:t> 2 </a:t>
            </a:r>
            <a:r>
              <a:rPr lang="en-US" sz="4000" b="1" dirty="0" err="1" smtClean="0">
                <a:latin typeface="Kristen ITC" pitchFamily="66" charset="0"/>
              </a:rPr>
              <a:t>orang</a:t>
            </a:r>
            <a:endParaRPr lang="en-US" sz="4000" b="1" dirty="0" smtClean="0">
              <a:latin typeface="Kristen ITC" pitchFamily="66" charset="0"/>
            </a:endParaRPr>
          </a:p>
          <a:p>
            <a:pPr>
              <a:buNone/>
            </a:pPr>
            <a:r>
              <a:rPr lang="en-US" sz="4000" b="1" dirty="0" smtClean="0">
                <a:latin typeface="Kristen ITC" pitchFamily="66" charset="0"/>
              </a:rPr>
              <a:t>yang </a:t>
            </a:r>
            <a:r>
              <a:rPr lang="en-US" sz="4000" b="1" dirty="0" err="1" smtClean="0">
                <a:latin typeface="Kristen ITC" pitchFamily="66" charset="0"/>
              </a:rPr>
              <a:t>namanya</a:t>
            </a:r>
            <a:r>
              <a:rPr lang="en-US" sz="4000" b="1" dirty="0" smtClean="0">
                <a:latin typeface="Kristen ITC" pitchFamily="66" charset="0"/>
              </a:rPr>
              <a:t> </a:t>
            </a:r>
          </a:p>
          <a:p>
            <a:pPr>
              <a:buNone/>
            </a:pPr>
            <a:r>
              <a:rPr lang="en-US" sz="4000" b="1" dirty="0" err="1" smtClean="0">
                <a:latin typeface="Kristen ITC" pitchFamily="66" charset="0"/>
              </a:rPr>
              <a:t>berinisial</a:t>
            </a:r>
            <a:r>
              <a:rPr lang="en-US" sz="4000" b="1" dirty="0" smtClean="0">
                <a:latin typeface="Kristen ITC" pitchFamily="66" charset="0"/>
              </a:rPr>
              <a:t> </a:t>
            </a:r>
            <a:r>
              <a:rPr lang="en-US" sz="4000" b="1" dirty="0" err="1" smtClean="0">
                <a:latin typeface="Kristen ITC" pitchFamily="66" charset="0"/>
              </a:rPr>
              <a:t>dari</a:t>
            </a:r>
            <a:r>
              <a:rPr lang="en-US" sz="4000" b="1" dirty="0" smtClean="0">
                <a:latin typeface="Kristen ITC" pitchFamily="66" charset="0"/>
              </a:rPr>
              <a:t> </a:t>
            </a:r>
            <a:r>
              <a:rPr lang="en-US" sz="4000" b="1" dirty="0" err="1" smtClean="0">
                <a:latin typeface="Kristen ITC" pitchFamily="66" charset="0"/>
              </a:rPr>
              <a:t>huruf</a:t>
            </a:r>
            <a:r>
              <a:rPr lang="en-US" sz="4000" b="1" dirty="0" smtClean="0">
                <a:latin typeface="Kristen ITC" pitchFamily="66" charset="0"/>
              </a:rPr>
              <a:t>  T ?</a:t>
            </a:r>
          </a:p>
          <a:p>
            <a:endParaRPr lang="en-US" sz="4000" dirty="0">
              <a:latin typeface="Kristen ITC" pitchFamily="66" charset="0"/>
            </a:endParaRPr>
          </a:p>
        </p:txBody>
      </p:sp>
      <p:pic>
        <p:nvPicPr>
          <p:cNvPr id="1026" name="Picture 2" descr="D:\animasi\animasi (16)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91000" y="1219200"/>
            <a:ext cx="4178893" cy="451658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6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7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0" presetID="4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4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4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4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8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9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5" dur="8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6" dur="8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8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2" dur="8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3" dur="8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8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125 0  C 0.181 0  0.25 0.092  0.25 0.16667  L 0.25 0.33333  E" pathEditMode="relative" ptsTypes="">
                                      <p:cBhvr>
                                        <p:cTn id="58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09600"/>
            <a:ext cx="9144000" cy="1417638"/>
          </a:xfrm>
        </p:spPr>
        <p:txBody>
          <a:bodyPr>
            <a:noAutofit/>
          </a:bodyPr>
          <a:lstStyle/>
          <a:p>
            <a:r>
              <a:rPr lang="en-US" b="1" dirty="0" smtClean="0">
                <a:latin typeface="Kristen ITC" pitchFamily="66" charset="0"/>
              </a:rPr>
              <a:t>Cara </a:t>
            </a:r>
            <a:r>
              <a:rPr lang="en-US" b="1" dirty="0" err="1" smtClean="0">
                <a:latin typeface="Kristen ITC" pitchFamily="66" charset="0"/>
              </a:rPr>
              <a:t>menjaga</a:t>
            </a:r>
            <a:r>
              <a:rPr lang="en-US" b="1" dirty="0" smtClean="0">
                <a:latin typeface="Kristen ITC" pitchFamily="66" charset="0"/>
              </a:rPr>
              <a:t> </a:t>
            </a:r>
            <a:br>
              <a:rPr lang="en-US" b="1" dirty="0" smtClean="0">
                <a:latin typeface="Kristen ITC" pitchFamily="66" charset="0"/>
              </a:rPr>
            </a:br>
            <a:r>
              <a:rPr lang="en-US" b="1" dirty="0" err="1" smtClean="0">
                <a:latin typeface="Kristen ITC" pitchFamily="66" charset="0"/>
              </a:rPr>
              <a:t>Kerukunan</a:t>
            </a:r>
            <a:r>
              <a:rPr lang="en-US" b="1" dirty="0" smtClean="0">
                <a:latin typeface="Kristen ITC" pitchFamily="66" charset="0"/>
              </a:rPr>
              <a:t> </a:t>
            </a:r>
            <a:r>
              <a:rPr lang="en-US" b="1" dirty="0" err="1" smtClean="0">
                <a:latin typeface="Kristen ITC" pitchFamily="66" charset="0"/>
              </a:rPr>
              <a:t>Hidup</a:t>
            </a:r>
            <a:r>
              <a:rPr lang="en-US" b="1" dirty="0" smtClean="0">
                <a:latin typeface="Kristen ITC" pitchFamily="66" charset="0"/>
              </a:rPr>
              <a:t> </a:t>
            </a:r>
            <a:r>
              <a:rPr lang="en-US" b="1" dirty="0" err="1" smtClean="0">
                <a:latin typeface="Kristen ITC" pitchFamily="66" charset="0"/>
              </a:rPr>
              <a:t>beragama</a:t>
            </a:r>
            <a:endParaRPr lang="en-US" b="1" dirty="0">
              <a:latin typeface="Kristen ITC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438400"/>
            <a:ext cx="3276600" cy="2514600"/>
          </a:xfrm>
        </p:spPr>
        <p:txBody>
          <a:bodyPr>
            <a:noAutofit/>
          </a:bodyPr>
          <a:lstStyle/>
          <a:p>
            <a:pPr>
              <a:buBlip>
                <a:blip r:embed="rId2"/>
              </a:buBlip>
            </a:pPr>
            <a:r>
              <a:rPr lang="en-US" b="1" dirty="0" smtClean="0">
                <a:latin typeface="Kristen ITC" pitchFamily="66" charset="0"/>
              </a:rPr>
              <a:t> Dialog </a:t>
            </a:r>
          </a:p>
          <a:p>
            <a:pPr>
              <a:buNone/>
            </a:pPr>
            <a:r>
              <a:rPr lang="en-US" b="1" dirty="0" smtClean="0">
                <a:latin typeface="Kristen ITC" pitchFamily="66" charset="0"/>
              </a:rPr>
              <a:t>	</a:t>
            </a:r>
            <a:r>
              <a:rPr lang="en-US" b="1" dirty="0" err="1" smtClean="0">
                <a:latin typeface="Kristen ITC" pitchFamily="66" charset="0"/>
              </a:rPr>
              <a:t>antar</a:t>
            </a:r>
            <a:r>
              <a:rPr lang="en-US" b="1" dirty="0" smtClean="0">
                <a:latin typeface="Kristen ITC" pitchFamily="66" charset="0"/>
              </a:rPr>
              <a:t> </a:t>
            </a:r>
            <a:r>
              <a:rPr lang="en-US" b="1" dirty="0" err="1" smtClean="0">
                <a:latin typeface="Kristen ITC" pitchFamily="66" charset="0"/>
              </a:rPr>
              <a:t>umat</a:t>
            </a:r>
            <a:r>
              <a:rPr lang="en-US" b="1" dirty="0" smtClean="0">
                <a:latin typeface="Kristen ITC" pitchFamily="66" charset="0"/>
              </a:rPr>
              <a:t> </a:t>
            </a:r>
            <a:r>
              <a:rPr lang="en-US" b="1" dirty="0" err="1" smtClean="0">
                <a:latin typeface="Kristen ITC" pitchFamily="66" charset="0"/>
              </a:rPr>
              <a:t>beragama</a:t>
            </a:r>
            <a:endParaRPr lang="en-US" b="1" dirty="0" smtClean="0">
              <a:latin typeface="Kristen ITC" pitchFamily="66" charset="0"/>
            </a:endParaRPr>
          </a:p>
        </p:txBody>
      </p:sp>
      <p:pic>
        <p:nvPicPr>
          <p:cNvPr id="4" name="Picture 3" descr="http://2.bp.blogspot.com/_OYKrNbHogKg/TGCFDQkGWAI/AAAAAAAAAAM/Z66p45I_GfU/s320/dalai-lama-desmond-tutu-religious-tolerance.jpg">
            <a:hlinkClick r:id="rId3"/>
          </p:cNvPr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43400" y="2286000"/>
            <a:ext cx="4040188" cy="3682365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7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48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9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5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3048000" cy="9906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4400" b="1" dirty="0" smtClean="0">
                <a:latin typeface="Kristen ITC" pitchFamily="66" charset="0"/>
              </a:rPr>
              <a:t> </a:t>
            </a:r>
            <a:r>
              <a:rPr lang="en-US" sz="4400" b="1" dirty="0" err="1" smtClean="0">
                <a:latin typeface="Kristen ITC" pitchFamily="66" charset="0"/>
              </a:rPr>
              <a:t>Bersikap</a:t>
            </a:r>
            <a:r>
              <a:rPr lang="en-US" sz="4400" b="1" dirty="0" smtClean="0">
                <a:latin typeface="Kristen ITC" pitchFamily="66" charset="0"/>
              </a:rPr>
              <a:t> </a:t>
            </a:r>
            <a:r>
              <a:rPr lang="en-US" sz="4400" b="1" dirty="0" err="1" smtClean="0">
                <a:latin typeface="Kristen ITC" pitchFamily="66" charset="0"/>
              </a:rPr>
              <a:t>optimis</a:t>
            </a:r>
            <a:endParaRPr lang="en-US" sz="4400" b="1" dirty="0" smtClean="0">
              <a:latin typeface="Kristen ITC" pitchFamily="66" charset="0"/>
            </a:endParaRPr>
          </a:p>
          <a:p>
            <a:pPr>
              <a:buNone/>
            </a:pPr>
            <a:endParaRPr lang="en-US" sz="4400" dirty="0">
              <a:latin typeface="Kristen ITC" pitchFamily="66" charset="0"/>
            </a:endParaRPr>
          </a:p>
        </p:txBody>
      </p:sp>
      <p:pic>
        <p:nvPicPr>
          <p:cNvPr id="1026" name="Picture 2" descr="C:\Documents and Settings\acer\My Documents\optimis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8200" y="4876800"/>
            <a:ext cx="3819525" cy="1200150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1027" name="Picture 3" descr="C:\Documents and Settings\acer\My Documents\optimis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58659">
            <a:off x="1353040" y="4521818"/>
            <a:ext cx="2781300" cy="1638300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1028" name="Picture 4" descr="C:\Documents and Settings\acer\My Documents\optimis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442623">
            <a:off x="6423562" y="1913547"/>
            <a:ext cx="2619375" cy="1743075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1029" name="Picture 5" descr="C:\Documents and Settings\acer\My Documents\optimis3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21041034">
            <a:off x="4670982" y="2765982"/>
            <a:ext cx="2143125" cy="2143125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1030" name="Picture 6" descr="C:\Documents and Settings\acer\My Documents\optimis4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20546145">
            <a:off x="654414" y="2330813"/>
            <a:ext cx="2143125" cy="2143125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1031" name="Picture 7" descr="C:\Documents and Settings\acer\My Documents\8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 rot="550369">
            <a:off x="2951663" y="2026695"/>
            <a:ext cx="1747837" cy="2755599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067 -0.05333  C 0.081 -0.06533  0.102 -0.072  0.124 -0.072  C 0.149 -0.072  0.169 -0.06533  0.183 -0.05333  L 0.25 0  E" pathEditMode="relative" ptsTypes=""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1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1" dur="1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" dur="1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" dur="1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3" dur="1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4" dur="1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1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" dur="1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5" dur="1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6" dur="1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1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6" dur="1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47" dur="1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8" dur="1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1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5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8" dur="1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59" dur="1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0" dur="1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1" dur="1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6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0" dur="1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1" dur="1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2" dur="1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7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990600"/>
            <a:ext cx="6096000" cy="12954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4400" b="1" dirty="0" err="1" smtClean="0">
                <a:latin typeface="Juice ITC" pitchFamily="82" charset="0"/>
              </a:rPr>
              <a:t>Menghilangkan</a:t>
            </a:r>
            <a:r>
              <a:rPr lang="en-US" sz="4400" b="1" dirty="0" smtClean="0">
                <a:latin typeface="Juice ITC" pitchFamily="82" charset="0"/>
              </a:rPr>
              <a:t> </a:t>
            </a:r>
            <a:r>
              <a:rPr lang="en-US" sz="4400" b="1" dirty="0" err="1" smtClean="0">
                <a:latin typeface="Juice ITC" pitchFamily="82" charset="0"/>
              </a:rPr>
              <a:t>perasaan</a:t>
            </a:r>
            <a:r>
              <a:rPr lang="en-US" sz="4400" b="1" dirty="0" smtClean="0">
                <a:latin typeface="Juice ITC" pitchFamily="82" charset="0"/>
              </a:rPr>
              <a:t> </a:t>
            </a:r>
            <a:r>
              <a:rPr lang="en-US" sz="4400" b="1" dirty="0" err="1" smtClean="0">
                <a:latin typeface="Juice ITC" pitchFamily="82" charset="0"/>
              </a:rPr>
              <a:t>curiga</a:t>
            </a:r>
            <a:endParaRPr lang="en-US" sz="4400" dirty="0"/>
          </a:p>
        </p:txBody>
      </p:sp>
      <p:pic>
        <p:nvPicPr>
          <p:cNvPr id="1028" name="Picture 4" descr="C:\Documents and Settings\acer\My Documents\suspicious2.jpg"/>
          <p:cNvPicPr>
            <a:picLocks noChangeAspect="1" noChangeArrowheads="1"/>
          </p:cNvPicPr>
          <p:nvPr/>
        </p:nvPicPr>
        <p:blipFill>
          <a:blip r:embed="rId2"/>
          <a:srcRect r="42964"/>
          <a:stretch>
            <a:fillRect/>
          </a:stretch>
        </p:blipFill>
        <p:spPr bwMode="auto">
          <a:xfrm>
            <a:off x="4114800" y="4191000"/>
            <a:ext cx="2971800" cy="2030413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1029" name="Picture 5" descr="C:\Documents and Settings\acer\My Documents\curiga1-copy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0994844">
            <a:off x="5613504" y="1847071"/>
            <a:ext cx="3048000" cy="2590800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1030" name="Picture 6" descr="C:\Documents and Settings\acer\My Documents\Cara-Ngeles-Nyapa-Pas-Papasan-Sama-Mantan3+.jpg"/>
          <p:cNvPicPr>
            <a:picLocks noChangeAspect="1" noChangeArrowheads="1"/>
          </p:cNvPicPr>
          <p:nvPr/>
        </p:nvPicPr>
        <p:blipFill>
          <a:blip r:embed="rId4"/>
          <a:srcRect l="13688" t="8670" r="8511" b="13811"/>
          <a:stretch>
            <a:fillRect/>
          </a:stretch>
        </p:blipFill>
        <p:spPr bwMode="auto">
          <a:xfrm rot="714724">
            <a:off x="865246" y="2868069"/>
            <a:ext cx="3645993" cy="2119111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C 0 0  0.017 -0.08667  0.017 -0.08667  C 0.034 -0.15733  0.061 -0.18533  0.1 -0.18533  C 0.12 -0.18533  0.138 -0.17467  0.152 -0.15733  C 0.162 -0.14533  0.174 -0.13867  0.187 -0.13867  C 0.212 -0.13867  0.233 -0.16267  0.241 -0.19733  C 0.241 -0.19733  0.25 -0.23867  0.25 -0.23867  C 0.25 -0.23867  0.232 -0.15067  0.232 -0.15067  C 0.215 -0.08133  0.188 -0.05333  0.15 -0.05333  C 0.13 -0.05333  0.111 -0.064  0.096 -0.08267  C 0.087 -0.09333  0.075 -0.1  0.063 -0.1  C 0.038 -0.1  0.017 -0.076  0.009 -0.04133  C 0.009 -0.04133  0 0  0 0  Z" pathEditMode="relative" ptsTypes=""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1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1" dur="1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" dur="1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" dur="1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3" dur="1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4" dur="1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1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" dur="1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5" dur="1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6" dur="1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1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6096000" cy="1905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4400" b="1" dirty="0" err="1" smtClean="0">
                <a:latin typeface="Kristen ITC" pitchFamily="66" charset="0"/>
              </a:rPr>
              <a:t>Jangan</a:t>
            </a:r>
            <a:r>
              <a:rPr lang="en-US" sz="4400" b="1" dirty="0" smtClean="0">
                <a:latin typeface="Kristen ITC" pitchFamily="66" charset="0"/>
              </a:rPr>
              <a:t> </a:t>
            </a:r>
            <a:r>
              <a:rPr lang="en-US" sz="4400" b="1" dirty="0" err="1" smtClean="0">
                <a:latin typeface="Kristen ITC" pitchFamily="66" charset="0"/>
              </a:rPr>
              <a:t>menyalahkan</a:t>
            </a:r>
            <a:r>
              <a:rPr lang="en-US" sz="4400" b="1" dirty="0" smtClean="0">
                <a:latin typeface="Kristen ITC" pitchFamily="66" charset="0"/>
              </a:rPr>
              <a:t> </a:t>
            </a:r>
          </a:p>
          <a:p>
            <a:pPr>
              <a:buNone/>
            </a:pPr>
            <a:r>
              <a:rPr lang="en-US" sz="4400" b="1" dirty="0" err="1" smtClean="0">
                <a:latin typeface="Kristen ITC" pitchFamily="66" charset="0"/>
              </a:rPr>
              <a:t>agamanya</a:t>
            </a:r>
            <a:endParaRPr lang="en-US" sz="4400" dirty="0">
              <a:latin typeface="Kristen ITC" pitchFamily="66" charset="0"/>
            </a:endParaRPr>
          </a:p>
        </p:txBody>
      </p:sp>
      <p:pic>
        <p:nvPicPr>
          <p:cNvPr id="6147" name="Picture 3" descr="C:\Documents and Settings\acer\My Documents\images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20296431">
            <a:off x="1398404" y="4119480"/>
            <a:ext cx="2438400" cy="1847850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6148" name="Picture 4" descr="C:\Documents and Settings\acer\My Documents\images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9000" y="2209800"/>
            <a:ext cx="2276475" cy="2009775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6149" name="Picture 5" descr="C:\Documents and Settings\acer\My Documents\index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10000" y="4495800"/>
            <a:ext cx="2466975" cy="1847850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6150" name="Picture 6" descr="C:\Documents and Settings\acer\My Documents\index9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20592204">
            <a:off x="5715000" y="2971800"/>
            <a:ext cx="2266950" cy="2019300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1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C -0.008 0.01067  -0.017 0.02133  -0.021 0.03467  C -0.025 0.04933  -0.027 0.06667  -0.029 0.084  C -0.031 0.10133  -0.029 0.116  -0.027 0.132  C -0.025 0.14667  -0.022 0.16267  -0.015 0.176  C -0.009 0.18933  0.001 0.2  0.012 0.208  C 0.022 0.216  0.034 0.22133  0.046 0.224  C 0.058 0.22667  0.07 0.22667  0.081 0.224  C 0.093 0.22133  0.104 0.21467  0.113 0.204  C 0.122 0.19467  0.13 0.18267  0.134 0.168  C 0.139 0.15467  0.141 0.136  0.141 0.12133  C 0.142 0.10667  0.141 0.08933  0.136 0.07467  C 0.131 0.06133  0.122 0.05067  0.11 0.04533  C 0.098 0.04133  0.086 0.04667  0.078 0.056  C 0.071 0.06533  0.066 0.08  0.065 0.09733  C 0.065 0.11467  0.066 0.13067  0.071 0.144  C 0.076 0.15733  0.075 0.16  0.095 0.17733  C 0.113 0.196  0.131 0.19067  0.142 0.192  C 0.153 0.192  0.162 0.18667  0.173 0.18133  C 0.185 0.17467  0.195 0.16267  0.202 0.152  C 0.209 0.14133  0.212 0.128  0.216 0.10667  C 0.219 0.08533  0.219 0.07467  0.219 0.05867  C 0.219 0.04267  0.219 0.02667  0.219 0.01067  E" pathEditMode="relative" ptsTypes=""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1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C -0.008 0.01067  -0.017 0.02133  -0.021 0.03467  C -0.025 0.04933  -0.027 0.06667  -0.029 0.084  C -0.031 0.10133  -0.029 0.116  -0.027 0.132  C -0.025 0.14667  -0.022 0.16267  -0.015 0.176  C -0.009 0.18933  0.001 0.2  0.012 0.208  C 0.022 0.216  0.034 0.22133  0.046 0.224  C 0.058 0.22667  0.07 0.22667  0.081 0.224  C 0.093 0.22133  0.104 0.21467  0.113 0.204  C 0.122 0.19467  0.13 0.18267  0.134 0.168  C 0.139 0.15467  0.141 0.136  0.141 0.12133  C 0.142 0.10667  0.141 0.08933  0.136 0.07467  C 0.131 0.06133  0.122 0.05067  0.11 0.04533  C 0.098 0.04133  0.086 0.04667  0.078 0.056  C 0.071 0.06533  0.066 0.08  0.065 0.09733  C 0.065 0.11467  0.066 0.13067  0.071 0.144  C 0.076 0.15733  0.075 0.16  0.095 0.17733  C 0.113 0.196  0.131 0.19067  0.142 0.192  C 0.153 0.192  0.162 0.18667  0.173 0.18133  C 0.185 0.17467  0.195 0.16267  0.202 0.152  C 0.209 0.14133  0.212 0.128  0.216 0.10667  C 0.219 0.08533  0.219 0.07467  0.219 0.05867  C 0.219 0.04267  0.219 0.02667  0.219 0.01067  E" pathEditMode="relative" ptsTypes="">
                                      <p:cBhvr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1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5" dur="1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6" dur="1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1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6" dur="1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7" dur="1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8" dur="1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1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8" dur="1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9" dur="1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0" dur="1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1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4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0" dur="1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51" dur="1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2" dur="1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5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457200"/>
            <a:ext cx="5715000" cy="9906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4400" b="1" dirty="0" smtClean="0">
                <a:latin typeface="Kristen ITC" pitchFamily="66" charset="0"/>
              </a:rPr>
              <a:t> </a:t>
            </a:r>
            <a:r>
              <a:rPr lang="en-US" sz="4400" b="1" dirty="0" err="1" smtClean="0">
                <a:latin typeface="Kristen ITC" pitchFamily="66" charset="0"/>
              </a:rPr>
              <a:t>Saling</a:t>
            </a:r>
            <a:r>
              <a:rPr lang="en-US" sz="4400" b="1" dirty="0" smtClean="0">
                <a:latin typeface="Kristen ITC" pitchFamily="66" charset="0"/>
              </a:rPr>
              <a:t> </a:t>
            </a:r>
            <a:r>
              <a:rPr lang="en-US" sz="4400" b="1" dirty="0" err="1" smtClean="0">
                <a:latin typeface="Kristen ITC" pitchFamily="66" charset="0"/>
              </a:rPr>
              <a:t>menghormati</a:t>
            </a:r>
            <a:r>
              <a:rPr lang="en-US" sz="4400" b="1" dirty="0" smtClean="0">
                <a:latin typeface="Kristen ITC" pitchFamily="66" charset="0"/>
              </a:rPr>
              <a:t> </a:t>
            </a:r>
          </a:p>
          <a:p>
            <a:pPr>
              <a:buNone/>
            </a:pPr>
            <a:r>
              <a:rPr lang="en-US" sz="4400" b="1" dirty="0" smtClean="0">
                <a:latin typeface="Kristen ITC" pitchFamily="66" charset="0"/>
              </a:rPr>
              <a:t>(</a:t>
            </a:r>
            <a:r>
              <a:rPr lang="en-US" sz="4400" b="1" dirty="0" err="1" smtClean="0">
                <a:latin typeface="Kristen ITC" pitchFamily="66" charset="0"/>
              </a:rPr>
              <a:t>toleransi</a:t>
            </a:r>
            <a:r>
              <a:rPr lang="en-US" sz="4400" b="1" dirty="0" smtClean="0">
                <a:latin typeface="Kristen ITC" pitchFamily="66" charset="0"/>
              </a:rPr>
              <a:t>)</a:t>
            </a:r>
          </a:p>
          <a:p>
            <a:pPr>
              <a:buNone/>
            </a:pPr>
            <a:endParaRPr lang="en-US" sz="4400" dirty="0">
              <a:latin typeface="Kristen ITC" pitchFamily="66" charset="0"/>
            </a:endParaRPr>
          </a:p>
        </p:txBody>
      </p:sp>
      <p:pic>
        <p:nvPicPr>
          <p:cNvPr id="2050" name="Picture 2" descr="C:\Documents and Settings\acer\My Documents\Flash_Card___Aisatsu_by_hatenaki_yume.jpg"/>
          <p:cNvPicPr>
            <a:picLocks noChangeAspect="1" noChangeArrowheads="1"/>
          </p:cNvPicPr>
          <p:nvPr/>
        </p:nvPicPr>
        <p:blipFill>
          <a:blip r:embed="rId2"/>
          <a:srcRect l="22046" t="21394" r="17540" b="19881"/>
          <a:stretch>
            <a:fillRect/>
          </a:stretch>
        </p:blipFill>
        <p:spPr bwMode="auto">
          <a:xfrm>
            <a:off x="685801" y="3239730"/>
            <a:ext cx="3886199" cy="3008670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2051" name="Picture 3" descr="C:\Documents and Settings\acer\My Documents\respec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19600" y="2209800"/>
            <a:ext cx="4292599" cy="2971800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C -0.004 -0.08933  0.046 -0.16667  0.113 -0.172  C 0.177 -0.17867  0.237 -0.11867  0.241 -0.032  C 0.246 0.048  0.204 0.12267  0.144 0.128  C 0.089 0.132  0.037 0.08267  0.033 0.008  C 0.029 -0.06  0.064 -0.124  0.115 -0.12933  C 0.162 -0.13333  0.206 -0.092  0.209 -0.02933  C 0.212 0.02667  0.184 0.08133  0.142 0.084  C 0.104 0.088  0.068 0.056  0.065 0.00533  C 0.063 -0.04  0.084 -0.084  0.117 -0.08667  C 0.146 -0.08933  0.175 -0.06533  0.177 -0.02667  C 0.179 0.00667  0.164 0.03867  0.14 0.04133  C 0.12 0.044  0.099 0.02933  0.098 0.00267  C 0.096 -0.01867  0.104 -0.04133  0.119 -0.044  C 0.131 -0.044  0.143 -0.03867  0.145 -0.024  C 0.146 -0.01467  0.144 -0.00533  0.138 -0.00133  C 0.135 0  0.133 0  0.13 -0.00133  E" pathEditMode="relative" ptsTypes=""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C -0.004 -0.08933  0.046 -0.16667  0.113 -0.172  C 0.177 -0.17867  0.237 -0.11867  0.241 -0.032  C 0.246 0.048  0.204 0.12267  0.144 0.128  C 0.089 0.132  0.037 0.08267  0.033 0.008  C 0.029 -0.06  0.064 -0.124  0.115 -0.12933  C 0.162 -0.13333  0.206 -0.092  0.209 -0.02933  C 0.212 0.02667  0.184 0.08133  0.142 0.084  C 0.104 0.088  0.068 0.056  0.065 0.00533  C 0.063 -0.04  0.084 -0.084  0.117 -0.08667  C 0.146 -0.08933  0.175 -0.06533  0.177 -0.02667  C 0.179 0.00667  0.164 0.03867  0.14 0.04133  C 0.12 0.044  0.099 0.02933  0.098 0.00267  C 0.096 -0.01867  0.104 -0.04133  0.119 -0.044  C 0.131 -0.044  0.143 -0.03867  0.145 -0.024  C 0.146 -0.01467  0.144 -0.00533  0.138 -0.00133  C 0.135 0  0.133 0  0.13 -0.00133  E" pathEditMode="relative" ptsTypes="">
                                      <p:cBhvr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1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5" dur="1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6" dur="1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1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6" dur="1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7" dur="1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8" dur="1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1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762000"/>
            <a:ext cx="6400800" cy="13716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4400" b="1" dirty="0" smtClean="0">
                <a:latin typeface="Kristen ITC" pitchFamily="66" charset="0"/>
              </a:rPr>
              <a:t> </a:t>
            </a:r>
            <a:r>
              <a:rPr lang="en-US" sz="4400" b="1" dirty="0" err="1" smtClean="0">
                <a:latin typeface="Kristen ITC" pitchFamily="66" charset="0"/>
              </a:rPr>
              <a:t>Hindari</a:t>
            </a:r>
            <a:r>
              <a:rPr lang="en-US" sz="4400" b="1" dirty="0" smtClean="0">
                <a:latin typeface="Kristen ITC" pitchFamily="66" charset="0"/>
              </a:rPr>
              <a:t> </a:t>
            </a:r>
            <a:r>
              <a:rPr lang="en-US" sz="4400" b="1" dirty="0" err="1" smtClean="0">
                <a:latin typeface="Kristen ITC" pitchFamily="66" charset="0"/>
              </a:rPr>
              <a:t>diskriminasi</a:t>
            </a:r>
            <a:r>
              <a:rPr lang="en-US" sz="4400" b="1" dirty="0" smtClean="0">
                <a:latin typeface="Kristen ITC" pitchFamily="66" charset="0"/>
              </a:rPr>
              <a:t> </a:t>
            </a:r>
          </a:p>
          <a:p>
            <a:pPr>
              <a:buNone/>
            </a:pPr>
            <a:endParaRPr lang="en-US" sz="4400" dirty="0">
              <a:latin typeface="Kristen ITC" pitchFamily="66" charset="0"/>
            </a:endParaRPr>
          </a:p>
        </p:txBody>
      </p:sp>
      <p:pic>
        <p:nvPicPr>
          <p:cNvPr id="5123" name="Picture 3" descr="C:\Documents and Settings\acer\My Documents\images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729011">
            <a:off x="4763948" y="2629745"/>
            <a:ext cx="3578092" cy="2928842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5124" name="Picture 4" descr="C:\Documents and Settings\acer\My Documents\images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0865049">
            <a:off x="779489" y="3075333"/>
            <a:ext cx="4325911" cy="2868267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C 0 0.04667  0.028 0.08267  0.062 0.08267  C 0.097 0.08267  0.125 0.04667  0.125 0  C 0.125 -0.04667  0.153 -0.08267  0.188 -0.08267  C 0.222 -0.08267  0.25 -0.04667  0.25 0  E" pathEditMode="relative" ptsTypes=""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1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1" dur="1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" dur="1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" dur="1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3" dur="1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4" dur="1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1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0"/>
            <a:ext cx="5410200" cy="15240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sz="4400" b="1" dirty="0" smtClean="0">
                <a:latin typeface="Kristen ITC" pitchFamily="66" charset="0"/>
              </a:rPr>
              <a:t> </a:t>
            </a:r>
            <a:r>
              <a:rPr lang="en-US" sz="4400" b="1" dirty="0" err="1" smtClean="0">
                <a:latin typeface="Kristen ITC" pitchFamily="66" charset="0"/>
              </a:rPr>
              <a:t>Kerjasama</a:t>
            </a:r>
            <a:r>
              <a:rPr lang="en-US" sz="4400" b="1" dirty="0" smtClean="0">
                <a:latin typeface="Kristen ITC" pitchFamily="66" charset="0"/>
              </a:rPr>
              <a:t> </a:t>
            </a:r>
            <a:r>
              <a:rPr lang="en-US" sz="4400" b="1" dirty="0" err="1" smtClean="0">
                <a:latin typeface="Kristen ITC" pitchFamily="66" charset="0"/>
              </a:rPr>
              <a:t>antar</a:t>
            </a:r>
            <a:r>
              <a:rPr lang="en-US" sz="4400" b="1" dirty="0" smtClean="0">
                <a:latin typeface="Kristen ITC" pitchFamily="66" charset="0"/>
              </a:rPr>
              <a:t> </a:t>
            </a:r>
          </a:p>
          <a:p>
            <a:pPr>
              <a:buNone/>
            </a:pPr>
            <a:r>
              <a:rPr lang="en-US" sz="4400" b="1" dirty="0" err="1" smtClean="0">
                <a:latin typeface="Kristen ITC" pitchFamily="66" charset="0"/>
              </a:rPr>
              <a:t>umat</a:t>
            </a:r>
            <a:r>
              <a:rPr lang="en-US" sz="4400" b="1" dirty="0" smtClean="0">
                <a:latin typeface="Kristen ITC" pitchFamily="66" charset="0"/>
              </a:rPr>
              <a:t> </a:t>
            </a:r>
            <a:r>
              <a:rPr lang="en-US" sz="4400" b="1" dirty="0" err="1" smtClean="0">
                <a:latin typeface="Kristen ITC" pitchFamily="66" charset="0"/>
              </a:rPr>
              <a:t>beragama</a:t>
            </a:r>
            <a:endParaRPr lang="en-US" sz="4400" b="1" dirty="0" smtClean="0">
              <a:latin typeface="Kristen ITC" pitchFamily="66" charset="0"/>
            </a:endParaRPr>
          </a:p>
          <a:p>
            <a:pPr>
              <a:buNone/>
            </a:pPr>
            <a:endParaRPr lang="en-US" sz="4400" dirty="0">
              <a:latin typeface="Kristen ITC" pitchFamily="66" charset="0"/>
            </a:endParaRPr>
          </a:p>
        </p:txBody>
      </p:sp>
      <p:pic>
        <p:nvPicPr>
          <p:cNvPr id="3074" name="Picture 2" descr="C:\Documents and Settings\acer\My Documents\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451800">
            <a:off x="2878794" y="1784610"/>
            <a:ext cx="3146541" cy="2276475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3075" name="Picture 3" descr="C:\Documents and Settings\acer\My Documents\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0112394">
            <a:off x="642089" y="2544936"/>
            <a:ext cx="2243186" cy="3028301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3076" name="Picture 4" descr="C:\Documents and Settings\acer\My Documents\9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20436713">
            <a:off x="5874155" y="3794990"/>
            <a:ext cx="2860693" cy="2133600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3077" name="Picture 5" descr="C:\Documents and Settings\acer\My Documents\5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20923157">
            <a:off x="6033588" y="1901116"/>
            <a:ext cx="2612946" cy="1957187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3078" name="Picture 6" descr="C:\Documents and Settings\acer\My Documents\index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852234">
            <a:off x="2822993" y="4274859"/>
            <a:ext cx="2993571" cy="2095500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1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1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1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7" dur="1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8" dur="1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1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6" dur="1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7" dur="1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8" dur="1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1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6" dur="1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7" dur="1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8" dur="1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1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4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6" dur="1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47" dur="1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8" dur="1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1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5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8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C 0.008 0.01067  0.017 0.02133  0.021 0.03467  C 0.025 0.04933  0.027 0.06667  0.029 0.084  C 0.031 0.10133  0.029 0.116  0.027 0.132  C 0.025 0.14667  0.022 0.16267  0.015 0.176  C 0.009 0.18933  -0.001 0.2  -0.012 0.208  C -0.022 0.216  -0.034 0.22133  -0.046 0.224  C -0.058 0.22667  -0.07 0.22667  -0.081 0.224  C -0.093 0.22133  -0.104 0.21467  -0.113 0.204  C -0.122 0.19467  -0.13 0.18267  -0.134 0.168  C -0.139 0.15467  -0.141 0.136  -0.141 0.12133  C -0.142 0.10667  -0.141 0.08933  -0.136 0.07467  C -0.131 0.06133  -0.122 0.05067  -0.11 0.04533  C -0.098 0.04133  -0.086 0.04667  -0.078 0.056  C -0.071 0.06533  -0.066 0.08  -0.065 0.09733  C -0.065 0.11467  -0.066 0.13067  -0.071 0.144  C -0.076 0.15733  -0.075 0.16  -0.095 0.17733  C -0.113 0.196  -0.131 0.19067  -0.142 0.192  C -0.153 0.192  -0.162 0.18667  -0.173 0.18133  C -0.185 0.17467  -0.195 0.16267  -0.202 0.152  C -0.209 0.14133  -0.212 0.128  -0.216 0.10667  C -0.219 0.08533  -0.219 0.07467  -0.219 0.05867  C -0.219 0.04267  -0.219 0.02667  -0.219 0.01067  E" pathEditMode="relative" ptsTypes="">
                                      <p:cBhvr>
                                        <p:cTn id="5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8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C 0.008 0.01067  0.017 0.02133  0.021 0.03467  C 0.025 0.04933  0.027 0.06667  0.029 0.084  C 0.031 0.10133  0.029 0.116  0.027 0.132  C 0.025 0.14667  0.022 0.16267  0.015 0.176  C 0.009 0.18933  -0.001 0.2  -0.012 0.208  C -0.022 0.216  -0.034 0.22133  -0.046 0.224  C -0.058 0.22667  -0.07 0.22667  -0.081 0.224  C -0.093 0.22133  -0.104 0.21467  -0.113 0.204  C -0.122 0.19467  -0.13 0.18267  -0.134 0.168  C -0.139 0.15467  -0.141 0.136  -0.141 0.12133  C -0.142 0.10667  -0.141 0.08933  -0.136 0.07467  C -0.131 0.06133  -0.122 0.05067  -0.11 0.04533  C -0.098 0.04133  -0.086 0.04667  -0.078 0.056  C -0.071 0.06533  -0.066 0.08  -0.065 0.09733  C -0.065 0.11467  -0.066 0.13067  -0.071 0.144  C -0.076 0.15733  -0.075 0.16  -0.095 0.17733  C -0.113 0.196  -0.131 0.19067  -0.142 0.192  C -0.153 0.192  -0.162 0.18667  -0.173 0.18133  C -0.185 0.17467  -0.195 0.16267  -0.202 0.152  C -0.209 0.14133  -0.212 0.128  -0.216 0.10667  C -0.219 0.08533  -0.219 0.07467  -0.219 0.05867  C -0.219 0.04267  -0.219 0.02667  -0.219 0.01067  E" pathEditMode="relative" ptsTypes="">
                                      <p:cBhvr>
                                        <p:cTn id="62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6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70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19400" y="457200"/>
            <a:ext cx="5562600" cy="1828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4400" b="1" dirty="0" err="1" smtClean="0">
                <a:latin typeface="Kristen ITC" pitchFamily="66" charset="0"/>
              </a:rPr>
              <a:t>Harus</a:t>
            </a:r>
            <a:r>
              <a:rPr lang="en-US" sz="4400" b="1" dirty="0" smtClean="0">
                <a:latin typeface="Kristen ITC" pitchFamily="66" charset="0"/>
              </a:rPr>
              <a:t> </a:t>
            </a:r>
            <a:r>
              <a:rPr lang="en-US" sz="4400" b="1" dirty="0" err="1" smtClean="0">
                <a:latin typeface="Kristen ITC" pitchFamily="66" charset="0"/>
              </a:rPr>
              <a:t>saling</a:t>
            </a:r>
            <a:r>
              <a:rPr lang="en-US" sz="4400" b="1" dirty="0" smtClean="0">
                <a:latin typeface="Kristen ITC" pitchFamily="66" charset="0"/>
              </a:rPr>
              <a:t> </a:t>
            </a:r>
            <a:r>
              <a:rPr lang="en-US" sz="4400" b="1" dirty="0" err="1" smtClean="0">
                <a:latin typeface="Kristen ITC" pitchFamily="66" charset="0"/>
              </a:rPr>
              <a:t>kenal</a:t>
            </a:r>
            <a:endParaRPr lang="en-US" sz="4400" dirty="0">
              <a:latin typeface="Kristen ITC" pitchFamily="66" charset="0"/>
            </a:endParaRPr>
          </a:p>
        </p:txBody>
      </p:sp>
      <p:pic>
        <p:nvPicPr>
          <p:cNvPr id="2050" name="Picture 2" descr="C:\Documents and Settings\acer\My Documents\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449202">
            <a:off x="2751481" y="2509527"/>
            <a:ext cx="3607888" cy="2702433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4098" name="Picture 2" descr="C:\Documents and Settings\acer\My Documents\saling_menghormati.jpg"/>
          <p:cNvPicPr>
            <a:picLocks noChangeAspect="1" noChangeArrowheads="1"/>
          </p:cNvPicPr>
          <p:nvPr/>
        </p:nvPicPr>
        <p:blipFill>
          <a:blip r:embed="rId3"/>
          <a:srcRect l="13520" t="18042" r="12075" b="14441"/>
          <a:stretch>
            <a:fillRect/>
          </a:stretch>
        </p:blipFill>
        <p:spPr bwMode="auto">
          <a:xfrm rot="21024136">
            <a:off x="387109" y="3229179"/>
            <a:ext cx="2547422" cy="2834115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4099" name="Picture 3" descr="C:\Documents and Settings\acer\My Documents\shakehand.jpg"/>
          <p:cNvPicPr>
            <a:picLocks noChangeAspect="1" noChangeArrowheads="1"/>
          </p:cNvPicPr>
          <p:nvPr/>
        </p:nvPicPr>
        <p:blipFill>
          <a:blip r:embed="rId4"/>
          <a:srcRect l="10856" t="17587" r="11565" b="8412"/>
          <a:stretch>
            <a:fillRect/>
          </a:stretch>
        </p:blipFill>
        <p:spPr bwMode="auto">
          <a:xfrm rot="21225159">
            <a:off x="6005382" y="1580782"/>
            <a:ext cx="2590144" cy="2677288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1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1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" dur="1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9" dur="1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0" dur="1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1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0" dur="1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1" dur="1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2" dur="1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3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42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400" b="1" dirty="0" err="1" smtClean="0">
                <a:latin typeface="Kristen ITC" pitchFamily="66" charset="0"/>
              </a:rPr>
              <a:t>Apakah</a:t>
            </a:r>
            <a:r>
              <a:rPr lang="en-US" sz="4400" b="1" dirty="0" smtClean="0">
                <a:latin typeface="Kristen ITC" pitchFamily="66" charset="0"/>
              </a:rPr>
              <a:t> </a:t>
            </a:r>
            <a:r>
              <a:rPr lang="en-US" sz="4400" b="1" dirty="0" err="1" smtClean="0">
                <a:latin typeface="Kristen ITC" pitchFamily="66" charset="0"/>
              </a:rPr>
              <a:t>ada</a:t>
            </a:r>
            <a:r>
              <a:rPr lang="en-US" sz="4400" b="1" dirty="0" smtClean="0">
                <a:latin typeface="Kristen ITC" pitchFamily="66" charset="0"/>
              </a:rPr>
              <a:t> </a:t>
            </a:r>
            <a:r>
              <a:rPr lang="en-US" sz="4400" b="1" dirty="0" err="1" smtClean="0">
                <a:latin typeface="Kristen ITC" pitchFamily="66" charset="0"/>
              </a:rPr>
              <a:t>pertanyaan</a:t>
            </a:r>
            <a:r>
              <a:rPr lang="en-US" sz="4400" b="1" dirty="0" smtClean="0">
                <a:latin typeface="Kristen ITC" pitchFamily="66" charset="0"/>
              </a:rPr>
              <a:t>???</a:t>
            </a:r>
            <a:endParaRPr lang="en-US" sz="4400" b="1" dirty="0">
              <a:latin typeface="Kristen ITC" pitchFamily="66" charset="0"/>
            </a:endParaRPr>
          </a:p>
        </p:txBody>
      </p:sp>
      <p:pic>
        <p:nvPicPr>
          <p:cNvPr id="1039" name="Picture 15" descr="D:\animasi\animasi (46)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43200" y="2438400"/>
            <a:ext cx="3362325" cy="3362325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C 0 0.04667  0.028 0.08267  0.062 0.08267  C 0.097 0.08267  0.125 0.04667  0.125 0  C 0.125 -0.04667  0.153 -0.08267  0.188 -0.08267  C 0.222 -0.08267  0.25 -0.04667  0.25 0  E" pathEditMode="relative" ptsTypes="">
                                      <p:cBhvr>
                                        <p:cTn id="6" dur="2000" fill="hold"/>
                                        <p:tgtEl>
                                          <p:spTgt spid="10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-0.33333  E" pathEditMode="relative" ptsTypes="">
                                      <p:cBhvr>
                                        <p:cTn id="10" dur="2000" fill="hold"/>
                                        <p:tgtEl>
                                          <p:spTgt spid="10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14" dur="2000" fill="hold"/>
                                        <p:tgtEl>
                                          <p:spTgt spid="10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44000" b="-4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304800"/>
            <a:ext cx="7086600" cy="22860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800" b="1" dirty="0" err="1" smtClean="0">
                <a:latin typeface="Juice ITC" pitchFamily="82" charset="0"/>
              </a:rPr>
              <a:t>Hatur</a:t>
            </a:r>
            <a:r>
              <a:rPr lang="en-US" sz="4800" b="1" dirty="0" smtClean="0">
                <a:latin typeface="Juice ITC" pitchFamily="82" charset="0"/>
              </a:rPr>
              <a:t> </a:t>
            </a:r>
            <a:r>
              <a:rPr lang="en-US" sz="4800" b="1" dirty="0" err="1" smtClean="0">
                <a:latin typeface="Juice ITC" pitchFamily="82" charset="0"/>
              </a:rPr>
              <a:t>nuhun</a:t>
            </a:r>
            <a:r>
              <a:rPr lang="en-US" sz="4800" b="1" dirty="0" smtClean="0">
                <a:latin typeface="Juice ITC" pitchFamily="82" charset="0"/>
              </a:rPr>
              <a:t> …</a:t>
            </a:r>
          </a:p>
          <a:p>
            <a:pPr algn="ctr">
              <a:buNone/>
            </a:pPr>
            <a:r>
              <a:rPr lang="en-US" sz="4800" b="1" dirty="0" err="1" smtClean="0">
                <a:latin typeface="Juice ITC" pitchFamily="82" charset="0"/>
              </a:rPr>
              <a:t>Wassalamualaikum</a:t>
            </a:r>
            <a:r>
              <a:rPr lang="en-US" sz="4800" b="1" dirty="0" smtClean="0">
                <a:latin typeface="Juice ITC" pitchFamily="82" charset="0"/>
              </a:rPr>
              <a:t> </a:t>
            </a:r>
            <a:r>
              <a:rPr lang="en-US" sz="4800" b="1" dirty="0" err="1" smtClean="0">
                <a:latin typeface="Juice ITC" pitchFamily="82" charset="0"/>
              </a:rPr>
              <a:t>wr</a:t>
            </a:r>
            <a:r>
              <a:rPr lang="en-US" sz="4800" b="1" dirty="0" smtClean="0">
                <a:latin typeface="Juice ITC" pitchFamily="82" charset="0"/>
              </a:rPr>
              <a:t>. </a:t>
            </a:r>
            <a:r>
              <a:rPr lang="en-US" sz="4800" b="1" dirty="0" err="1" smtClean="0">
                <a:latin typeface="Juice ITC" pitchFamily="82" charset="0"/>
              </a:rPr>
              <a:t>wb</a:t>
            </a:r>
            <a:r>
              <a:rPr lang="en-US" sz="4800" b="1" dirty="0" smtClean="0">
                <a:latin typeface="Juice ITC" pitchFamily="82" charset="0"/>
              </a:rPr>
              <a:t>..</a:t>
            </a:r>
            <a:endParaRPr lang="en-US" sz="4800" b="1" dirty="0">
              <a:latin typeface="Juice ITC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0.16667  C 0 0.24133  0.069 0.33333  0.125 0.33333  L 0.25 0.33333  E" pathEditMode="relative" ptsTypes=""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0.16667  C 0 0.24133  0.069 0.33333  0.125 0.33333  L 0.25 0.33333  E" pathEditMode="relative" ptsTypes="">
                                      <p:cBhvr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573</TotalTime>
  <Words>290</Words>
  <Application>Microsoft Office PowerPoint</Application>
  <PresentationFormat>On-screen Show (4:3)</PresentationFormat>
  <Paragraphs>60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Slide 1</vt:lpstr>
      <vt:lpstr>Kerukunan Hidup Beragama  dalam perspektif Al-Quran </vt:lpstr>
      <vt:lpstr>Slide 3</vt:lpstr>
      <vt:lpstr>Slide 4</vt:lpstr>
      <vt:lpstr>Slide 5</vt:lpstr>
      <vt:lpstr>Kendala-kendala yang dialami dalam menciptakan kerukunan hidup beragama</vt:lpstr>
      <vt:lpstr> Kepentingan Politik </vt:lpstr>
      <vt:lpstr>Sikap Fanatisme</vt:lpstr>
      <vt:lpstr>Slide 9</vt:lpstr>
      <vt:lpstr>Cara menjaga  Kerukunan Hidup beragama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acer</dc:creator>
  <cp:lastModifiedBy>Teknisi</cp:lastModifiedBy>
  <cp:revision>58</cp:revision>
  <dcterms:created xsi:type="dcterms:W3CDTF">2012-11-20T11:29:47Z</dcterms:created>
  <dcterms:modified xsi:type="dcterms:W3CDTF">2012-12-27T05:54:39Z</dcterms:modified>
</cp:coreProperties>
</file>