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slideLayouts/slideLayout120.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diagrams/layout1.xml" ContentType="application/vnd.openxmlformats-officedocument.drawingml.diagramLayout+xml"/>
  <Override PartName="/ppt/diagrams/data2.xml" ContentType="application/vnd.openxmlformats-officedocument.drawingml.diagramData+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diagrams/drawing3.xml" ContentType="application/vnd.ms-office.drawingml.diagramDrawing+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slideLayouts/slideLayout114.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diagrams/layout2.xml" ContentType="application/vnd.openxmlformats-officedocument.drawingml.diagramLayout+xml"/>
  <Override PartName="/ppt/slideLayouts/slideLayout99.xml" ContentType="application/vnd.openxmlformats-officedocument.presentationml.slideLayout+xml"/>
  <Override PartName="/ppt/diagrams/data3.xml" ContentType="application/vnd.openxmlformats-officedocument.drawingml.diagramData+xml"/>
  <Override PartName="/ppt/slideMasters/slideMaster5.xml" ContentType="application/vnd.openxmlformats-officedocument.presentationml.slideMaster+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slideLayouts/slideLayout100.xml" ContentType="application/vnd.openxmlformats-officedocument.presentationml.slideLayout+xml"/>
  <Override PartName="/ppt/diagrams/layout3.xml" ContentType="application/vnd.openxmlformats-officedocument.drawingml.diagramLayout+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heme/theme12.xml" ContentType="application/vnd.openxmlformats-officedocument.them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diagrams/colors2.xml" ContentType="application/vnd.openxmlformats-officedocument.drawingml.diagramColors+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diagrams/quickStyle2.xml" ContentType="application/vnd.openxmlformats-officedocument.drawingml.diagramStyle+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 id="2147483756" r:id="rId10"/>
    <p:sldMasterId id="2147483768" r:id="rId11"/>
  </p:sldMasterIdLst>
  <p:notesMasterIdLst>
    <p:notesMasterId r:id="rId47"/>
  </p:notesMasterIdLst>
  <p:handoutMasterIdLst>
    <p:handoutMasterId r:id="rId48"/>
  </p:handoutMasterIdLst>
  <p:sldIdLst>
    <p:sldId id="272" r:id="rId12"/>
    <p:sldId id="274" r:id="rId13"/>
    <p:sldId id="275" r:id="rId14"/>
    <p:sldId id="276" r:id="rId15"/>
    <p:sldId id="277" r:id="rId16"/>
    <p:sldId id="278" r:id="rId17"/>
    <p:sldId id="279" r:id="rId18"/>
    <p:sldId id="280" r:id="rId19"/>
    <p:sldId id="281" r:id="rId20"/>
    <p:sldId id="283" r:id="rId21"/>
    <p:sldId id="260" r:id="rId22"/>
    <p:sldId id="268" r:id="rId23"/>
    <p:sldId id="293" r:id="rId24"/>
    <p:sldId id="294" r:id="rId25"/>
    <p:sldId id="257" r:id="rId26"/>
    <p:sldId id="258" r:id="rId27"/>
    <p:sldId id="271" r:id="rId28"/>
    <p:sldId id="282" r:id="rId29"/>
    <p:sldId id="256" r:id="rId30"/>
    <p:sldId id="263" r:id="rId31"/>
    <p:sldId id="264" r:id="rId32"/>
    <p:sldId id="261" r:id="rId33"/>
    <p:sldId id="262" r:id="rId34"/>
    <p:sldId id="265" r:id="rId35"/>
    <p:sldId id="269" r:id="rId36"/>
    <p:sldId id="284" r:id="rId37"/>
    <p:sldId id="285" r:id="rId38"/>
    <p:sldId id="286" r:id="rId39"/>
    <p:sldId id="287" r:id="rId40"/>
    <p:sldId id="288" r:id="rId41"/>
    <p:sldId id="289" r:id="rId42"/>
    <p:sldId id="290" r:id="rId43"/>
    <p:sldId id="291" r:id="rId44"/>
    <p:sldId id="292" r:id="rId45"/>
    <p:sldId id="267" r:id="rId46"/>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5" d="100"/>
          <a:sy n="75" d="100"/>
        </p:scale>
        <p:origin x="-930" y="-60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slide" Target="slides/slide3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9A05E8-0A0A-4B60-98EC-7501BE2F0996}" type="doc">
      <dgm:prSet loTypeId="urn:microsoft.com/office/officeart/2005/8/layout/funnel1" loCatId="process" qsTypeId="urn:microsoft.com/office/officeart/2005/8/quickstyle/simple1" qsCatId="simple" csTypeId="urn:microsoft.com/office/officeart/2005/8/colors/accent1_2" csCatId="accent1" phldr="1"/>
      <dgm:spPr/>
      <dgm:t>
        <a:bodyPr/>
        <a:lstStyle/>
        <a:p>
          <a:endParaRPr lang="en-US"/>
        </a:p>
      </dgm:t>
    </dgm:pt>
    <dgm:pt modelId="{FC40CC92-53A5-4C7B-8DA6-798BB72864AE}">
      <dgm:prSet phldrT="[Text]"/>
      <dgm:spPr/>
      <dgm:t>
        <a:bodyPr/>
        <a:lstStyle/>
        <a:p>
          <a:r>
            <a:rPr lang="en-US" dirty="0" err="1" smtClean="0"/>
            <a:t>Khalifah</a:t>
          </a:r>
          <a:r>
            <a:rPr lang="en-US" dirty="0" smtClean="0"/>
            <a:t> </a:t>
          </a:r>
          <a:endParaRPr lang="en-US" dirty="0"/>
        </a:p>
      </dgm:t>
    </dgm:pt>
    <dgm:pt modelId="{35C45569-B205-4581-B4A8-A1C54D3AA487}" type="parTrans" cxnId="{F6AA9D03-3AF6-4929-929E-33C908B2AAAD}">
      <dgm:prSet/>
      <dgm:spPr/>
      <dgm:t>
        <a:bodyPr/>
        <a:lstStyle/>
        <a:p>
          <a:endParaRPr lang="en-US"/>
        </a:p>
      </dgm:t>
    </dgm:pt>
    <dgm:pt modelId="{A224A72C-B9CA-49C9-B71E-E9561DD2266E}" type="sibTrans" cxnId="{F6AA9D03-3AF6-4929-929E-33C908B2AAAD}">
      <dgm:prSet/>
      <dgm:spPr/>
      <dgm:t>
        <a:bodyPr/>
        <a:lstStyle/>
        <a:p>
          <a:endParaRPr lang="en-US"/>
        </a:p>
      </dgm:t>
    </dgm:pt>
    <dgm:pt modelId="{FFD69F0D-7BCC-4621-8290-B31DC2A8438F}">
      <dgm:prSet phldrT="[Text]"/>
      <dgm:spPr/>
      <dgm:t>
        <a:bodyPr/>
        <a:lstStyle/>
        <a:p>
          <a:r>
            <a:rPr lang="en-US" dirty="0" err="1" smtClean="0"/>
            <a:t>Khilafah</a:t>
          </a:r>
          <a:endParaRPr lang="en-US" dirty="0"/>
        </a:p>
      </dgm:t>
    </dgm:pt>
    <dgm:pt modelId="{35634B18-7A10-4B95-836E-AD52700A9838}" type="parTrans" cxnId="{FAC59145-0DC4-47D4-BA37-2B11701D7B4E}">
      <dgm:prSet/>
      <dgm:spPr/>
      <dgm:t>
        <a:bodyPr/>
        <a:lstStyle/>
        <a:p>
          <a:endParaRPr lang="en-US"/>
        </a:p>
      </dgm:t>
    </dgm:pt>
    <dgm:pt modelId="{77DAF94C-0613-4EC5-948F-9F18A2C0C10D}" type="sibTrans" cxnId="{FAC59145-0DC4-47D4-BA37-2B11701D7B4E}">
      <dgm:prSet/>
      <dgm:spPr/>
      <dgm:t>
        <a:bodyPr/>
        <a:lstStyle/>
        <a:p>
          <a:endParaRPr lang="en-US"/>
        </a:p>
      </dgm:t>
    </dgm:pt>
    <dgm:pt modelId="{9AADE25B-FC81-4BEF-A013-B0AF051A665B}">
      <dgm:prSet phldrT="[Text]"/>
      <dgm:spPr/>
      <dgm:t>
        <a:bodyPr/>
        <a:lstStyle/>
        <a:p>
          <a:r>
            <a:rPr lang="en-US" dirty="0" err="1" smtClean="0"/>
            <a:t>Hukum</a:t>
          </a:r>
          <a:r>
            <a:rPr lang="en-US" dirty="0" smtClean="0"/>
            <a:t> Islam</a:t>
          </a:r>
          <a:endParaRPr lang="en-US" dirty="0"/>
        </a:p>
      </dgm:t>
    </dgm:pt>
    <dgm:pt modelId="{11F22F2E-25DF-4C18-B271-B2271E4C02C7}" type="sibTrans" cxnId="{E3B4B801-A0BE-4E83-A404-4A368A16D3C1}">
      <dgm:prSet/>
      <dgm:spPr/>
      <dgm:t>
        <a:bodyPr/>
        <a:lstStyle/>
        <a:p>
          <a:endParaRPr lang="en-US"/>
        </a:p>
      </dgm:t>
    </dgm:pt>
    <dgm:pt modelId="{1F76F327-4A80-4E6B-B8C2-E48C824DC4EC}" type="parTrans" cxnId="{E3B4B801-A0BE-4E83-A404-4A368A16D3C1}">
      <dgm:prSet/>
      <dgm:spPr/>
      <dgm:t>
        <a:bodyPr/>
        <a:lstStyle/>
        <a:p>
          <a:endParaRPr lang="en-US"/>
        </a:p>
      </dgm:t>
    </dgm:pt>
    <dgm:pt modelId="{DA3D76BD-8A7E-45B7-8B42-D98B841D1AA8}" type="pres">
      <dgm:prSet presAssocID="{7E9A05E8-0A0A-4B60-98EC-7501BE2F0996}" presName="Name0" presStyleCnt="0">
        <dgm:presLayoutVars>
          <dgm:chMax val="4"/>
          <dgm:resizeHandles val="exact"/>
        </dgm:presLayoutVars>
      </dgm:prSet>
      <dgm:spPr/>
      <dgm:t>
        <a:bodyPr/>
        <a:lstStyle/>
        <a:p>
          <a:endParaRPr lang="id-ID"/>
        </a:p>
      </dgm:t>
    </dgm:pt>
    <dgm:pt modelId="{0097FA75-984D-4DBD-9B70-6A22058F747B}" type="pres">
      <dgm:prSet presAssocID="{7E9A05E8-0A0A-4B60-98EC-7501BE2F0996}" presName="ellipse" presStyleLbl="trBgShp" presStyleIdx="0" presStyleCnt="1" custLinFactY="100000" custLinFactNeighborX="1038" custLinFactNeighborY="117386"/>
      <dgm:spPr/>
    </dgm:pt>
    <dgm:pt modelId="{66F1E399-1DCD-474F-92FC-4F4A4286422E}" type="pres">
      <dgm:prSet presAssocID="{7E9A05E8-0A0A-4B60-98EC-7501BE2F0996}" presName="arrow1" presStyleLbl="fgShp" presStyleIdx="0" presStyleCnt="1" custLinFactNeighborX="20556" custLinFactNeighborY="6389"/>
      <dgm:spPr/>
    </dgm:pt>
    <dgm:pt modelId="{425399AB-32C5-4927-811A-E04B1BA180B9}" type="pres">
      <dgm:prSet presAssocID="{7E9A05E8-0A0A-4B60-98EC-7501BE2F0996}" presName="rectangle" presStyleLbl="revTx" presStyleIdx="0" presStyleCnt="1" custLinFactNeighborX="6088" custLinFactNeighborY="5185">
        <dgm:presLayoutVars>
          <dgm:bulletEnabled val="1"/>
        </dgm:presLayoutVars>
      </dgm:prSet>
      <dgm:spPr/>
      <dgm:t>
        <a:bodyPr/>
        <a:lstStyle/>
        <a:p>
          <a:endParaRPr lang="id-ID"/>
        </a:p>
      </dgm:t>
    </dgm:pt>
    <dgm:pt modelId="{8C471193-A4D0-40E2-8EDA-70FA494FA110}" type="pres">
      <dgm:prSet presAssocID="{FC40CC92-53A5-4C7B-8DA6-798BB72864AE}" presName="item1" presStyleLbl="node1" presStyleIdx="0" presStyleCnt="2" custScaleX="159259" custScaleY="160740" custLinFactNeighborX="-89395" custLinFactNeighborY="-67862">
        <dgm:presLayoutVars>
          <dgm:bulletEnabled val="1"/>
        </dgm:presLayoutVars>
      </dgm:prSet>
      <dgm:spPr/>
      <dgm:t>
        <a:bodyPr/>
        <a:lstStyle/>
        <a:p>
          <a:endParaRPr lang="id-ID"/>
        </a:p>
      </dgm:t>
    </dgm:pt>
    <dgm:pt modelId="{23CEF9AE-7F61-4796-ACC7-FAB7685BF8ED}" type="pres">
      <dgm:prSet presAssocID="{FFD69F0D-7BCC-4621-8290-B31DC2A8438F}" presName="item2" presStyleLbl="node1" presStyleIdx="1" presStyleCnt="2" custScaleX="160617" custScaleY="149878" custLinFactX="60617" custLinFactNeighborX="100000" custLinFactNeighborY="7655">
        <dgm:presLayoutVars>
          <dgm:bulletEnabled val="1"/>
        </dgm:presLayoutVars>
      </dgm:prSet>
      <dgm:spPr/>
      <dgm:t>
        <a:bodyPr/>
        <a:lstStyle/>
        <a:p>
          <a:endParaRPr lang="en-US"/>
        </a:p>
      </dgm:t>
    </dgm:pt>
    <dgm:pt modelId="{489A4CA9-496F-41A7-B32F-A82537C0D0F1}" type="pres">
      <dgm:prSet presAssocID="{7E9A05E8-0A0A-4B60-98EC-7501BE2F0996}" presName="funnel" presStyleLbl="trAlignAcc1" presStyleIdx="0" presStyleCnt="1" custScaleX="178095" custLinFactNeighborX="3790" custLinFactNeighborY="-3373"/>
      <dgm:spPr/>
    </dgm:pt>
  </dgm:ptLst>
  <dgm:cxnLst>
    <dgm:cxn modelId="{DD9B302B-EC94-425F-8DF3-3F70246E43F4}" type="presOf" srcId="{7E9A05E8-0A0A-4B60-98EC-7501BE2F0996}" destId="{DA3D76BD-8A7E-45B7-8B42-D98B841D1AA8}" srcOrd="0" destOrd="0" presId="urn:microsoft.com/office/officeart/2005/8/layout/funnel1"/>
    <dgm:cxn modelId="{FAC59145-0DC4-47D4-BA37-2B11701D7B4E}" srcId="{7E9A05E8-0A0A-4B60-98EC-7501BE2F0996}" destId="{FFD69F0D-7BCC-4621-8290-B31DC2A8438F}" srcOrd="2" destOrd="0" parTransId="{35634B18-7A10-4B95-836E-AD52700A9838}" sibTransId="{77DAF94C-0613-4EC5-948F-9F18A2C0C10D}"/>
    <dgm:cxn modelId="{708E56AA-3EEF-4A10-82AD-1F8BA31E5B8C}" type="presOf" srcId="{9AADE25B-FC81-4BEF-A013-B0AF051A665B}" destId="{23CEF9AE-7F61-4796-ACC7-FAB7685BF8ED}" srcOrd="0" destOrd="0" presId="urn:microsoft.com/office/officeart/2005/8/layout/funnel1"/>
    <dgm:cxn modelId="{7832DB82-9726-4624-8356-0BBFCCDB492D}" type="presOf" srcId="{FFD69F0D-7BCC-4621-8290-B31DC2A8438F}" destId="{425399AB-32C5-4927-811A-E04B1BA180B9}" srcOrd="0" destOrd="0" presId="urn:microsoft.com/office/officeart/2005/8/layout/funnel1"/>
    <dgm:cxn modelId="{C8337F38-DF10-4B6A-911E-3855C022CD90}" type="presOf" srcId="{FC40CC92-53A5-4C7B-8DA6-798BB72864AE}" destId="{8C471193-A4D0-40E2-8EDA-70FA494FA110}" srcOrd="0" destOrd="0" presId="urn:microsoft.com/office/officeart/2005/8/layout/funnel1"/>
    <dgm:cxn modelId="{F6AA9D03-3AF6-4929-929E-33C908B2AAAD}" srcId="{7E9A05E8-0A0A-4B60-98EC-7501BE2F0996}" destId="{FC40CC92-53A5-4C7B-8DA6-798BB72864AE}" srcOrd="1" destOrd="0" parTransId="{35C45569-B205-4581-B4A8-A1C54D3AA487}" sibTransId="{A224A72C-B9CA-49C9-B71E-E9561DD2266E}"/>
    <dgm:cxn modelId="{E3B4B801-A0BE-4E83-A404-4A368A16D3C1}" srcId="{7E9A05E8-0A0A-4B60-98EC-7501BE2F0996}" destId="{9AADE25B-FC81-4BEF-A013-B0AF051A665B}" srcOrd="0" destOrd="0" parTransId="{1F76F327-4A80-4E6B-B8C2-E48C824DC4EC}" sibTransId="{11F22F2E-25DF-4C18-B271-B2271E4C02C7}"/>
    <dgm:cxn modelId="{43804EDC-37BF-4F5C-B399-9EEF630AEECC}" type="presParOf" srcId="{DA3D76BD-8A7E-45B7-8B42-D98B841D1AA8}" destId="{0097FA75-984D-4DBD-9B70-6A22058F747B}" srcOrd="0" destOrd="0" presId="urn:microsoft.com/office/officeart/2005/8/layout/funnel1"/>
    <dgm:cxn modelId="{803317EC-049A-4588-AB83-4FD8AB340DAC}" type="presParOf" srcId="{DA3D76BD-8A7E-45B7-8B42-D98B841D1AA8}" destId="{66F1E399-1DCD-474F-92FC-4F4A4286422E}" srcOrd="1" destOrd="0" presId="urn:microsoft.com/office/officeart/2005/8/layout/funnel1"/>
    <dgm:cxn modelId="{198AE597-A73C-4AF9-92E4-DA21C79F5AAF}" type="presParOf" srcId="{DA3D76BD-8A7E-45B7-8B42-D98B841D1AA8}" destId="{425399AB-32C5-4927-811A-E04B1BA180B9}" srcOrd="2" destOrd="0" presId="urn:microsoft.com/office/officeart/2005/8/layout/funnel1"/>
    <dgm:cxn modelId="{06DB5A83-9D16-4CF0-A293-EE7AFD9C5AE6}" type="presParOf" srcId="{DA3D76BD-8A7E-45B7-8B42-D98B841D1AA8}" destId="{8C471193-A4D0-40E2-8EDA-70FA494FA110}" srcOrd="3" destOrd="0" presId="urn:microsoft.com/office/officeart/2005/8/layout/funnel1"/>
    <dgm:cxn modelId="{03B7703C-40A3-43F4-8E42-7FC3F8263FD9}" type="presParOf" srcId="{DA3D76BD-8A7E-45B7-8B42-D98B841D1AA8}" destId="{23CEF9AE-7F61-4796-ACC7-FAB7685BF8ED}" srcOrd="4" destOrd="0" presId="urn:microsoft.com/office/officeart/2005/8/layout/funnel1"/>
    <dgm:cxn modelId="{CB8266EA-FA3A-4622-A840-F1C2257C62E1}" type="presParOf" srcId="{DA3D76BD-8A7E-45B7-8B42-D98B841D1AA8}" destId="{489A4CA9-496F-41A7-B32F-A82537C0D0F1}" srcOrd="5" destOrd="0" presId="urn:microsoft.com/office/officeart/2005/8/layout/funnel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A94CDA-28FE-4472-9233-8D36B759B75E}" type="doc">
      <dgm:prSet loTypeId="urn:microsoft.com/office/officeart/2005/8/layout/process1" loCatId="process" qsTypeId="urn:microsoft.com/office/officeart/2005/8/quickstyle/simple5" qsCatId="simple" csTypeId="urn:microsoft.com/office/officeart/2005/8/colors/accent1_2" csCatId="accent1" phldr="1"/>
      <dgm:spPr/>
    </dgm:pt>
    <dgm:pt modelId="{B50625C9-F748-4C4E-9FFB-C16F92E2D577}">
      <dgm:prSet phldrT="[Text]"/>
      <dgm:spPr/>
      <dgm:t>
        <a:bodyPr/>
        <a:lstStyle/>
        <a:p>
          <a:r>
            <a:rPr lang="en-US" dirty="0" err="1" smtClean="0"/>
            <a:t>Pemisahan</a:t>
          </a:r>
          <a:r>
            <a:rPr lang="en-US" dirty="0" smtClean="0"/>
            <a:t> </a:t>
          </a:r>
          <a:r>
            <a:rPr lang="en-US" dirty="0" err="1" smtClean="0"/>
            <a:t>negeri</a:t>
          </a:r>
          <a:r>
            <a:rPr lang="en-US" dirty="0" smtClean="0"/>
            <a:t> Islam</a:t>
          </a:r>
          <a:endParaRPr lang="en-US" dirty="0"/>
        </a:p>
      </dgm:t>
    </dgm:pt>
    <dgm:pt modelId="{FDEA0672-B093-4434-BE5A-864AB12563F2}" type="parTrans" cxnId="{BD5BB91B-3ACE-4C4E-94B8-CB146DDA4166}">
      <dgm:prSet/>
      <dgm:spPr/>
    </dgm:pt>
    <dgm:pt modelId="{95B89CD5-2DBB-49A3-9B5A-86679EFCA843}" type="sibTrans" cxnId="{BD5BB91B-3ACE-4C4E-94B8-CB146DDA4166}">
      <dgm:prSet/>
      <dgm:spPr/>
      <dgm:t>
        <a:bodyPr/>
        <a:lstStyle/>
        <a:p>
          <a:endParaRPr lang="en-US"/>
        </a:p>
      </dgm:t>
    </dgm:pt>
    <dgm:pt modelId="{9D95E21F-8D55-4C1E-B53B-F72D18618167}">
      <dgm:prSet phldrT="[Text]"/>
      <dgm:spPr/>
      <dgm:t>
        <a:bodyPr/>
        <a:lstStyle/>
        <a:p>
          <a:r>
            <a:rPr lang="en-US" dirty="0" err="1" smtClean="0"/>
            <a:t>Rekayasa</a:t>
          </a:r>
          <a:r>
            <a:rPr lang="en-US" dirty="0" smtClean="0"/>
            <a:t> </a:t>
          </a:r>
          <a:r>
            <a:rPr lang="en-US" dirty="0" err="1" smtClean="0"/>
            <a:t>imperialis</a:t>
          </a:r>
          <a:r>
            <a:rPr lang="en-US" dirty="0" smtClean="0"/>
            <a:t> Barat</a:t>
          </a:r>
          <a:endParaRPr lang="en-US" dirty="0"/>
        </a:p>
      </dgm:t>
    </dgm:pt>
    <dgm:pt modelId="{8A31410B-3F6E-4FDC-AB6E-C1071C7AFB1B}" type="parTrans" cxnId="{95E02457-D66D-4E01-B747-EE0F1F1FE39C}">
      <dgm:prSet/>
      <dgm:spPr/>
    </dgm:pt>
    <dgm:pt modelId="{547F840D-F184-4E97-9FB6-BB47279D6BDC}" type="sibTrans" cxnId="{95E02457-D66D-4E01-B747-EE0F1F1FE39C}">
      <dgm:prSet/>
      <dgm:spPr/>
      <dgm:t>
        <a:bodyPr/>
        <a:lstStyle/>
        <a:p>
          <a:endParaRPr lang="en-US"/>
        </a:p>
      </dgm:t>
    </dgm:pt>
    <dgm:pt modelId="{ABC1FF7B-43EE-4888-B06E-907BB5B571C6}" type="pres">
      <dgm:prSet presAssocID="{68A94CDA-28FE-4472-9233-8D36B759B75E}" presName="Name0" presStyleCnt="0">
        <dgm:presLayoutVars>
          <dgm:dir/>
          <dgm:resizeHandles val="exact"/>
        </dgm:presLayoutVars>
      </dgm:prSet>
      <dgm:spPr/>
    </dgm:pt>
    <dgm:pt modelId="{845B46BD-5973-4772-9CC9-F70E6DB12F2D}" type="pres">
      <dgm:prSet presAssocID="{B50625C9-F748-4C4E-9FFB-C16F92E2D577}" presName="node" presStyleLbl="node1" presStyleIdx="0" presStyleCnt="2">
        <dgm:presLayoutVars>
          <dgm:bulletEnabled val="1"/>
        </dgm:presLayoutVars>
      </dgm:prSet>
      <dgm:spPr/>
      <dgm:t>
        <a:bodyPr/>
        <a:lstStyle/>
        <a:p>
          <a:endParaRPr lang="en-US"/>
        </a:p>
      </dgm:t>
    </dgm:pt>
    <dgm:pt modelId="{0E7F8DBE-A262-4B86-8A25-D7D57230354D}" type="pres">
      <dgm:prSet presAssocID="{95B89CD5-2DBB-49A3-9B5A-86679EFCA843}" presName="sibTrans" presStyleLbl="sibTrans2D1" presStyleIdx="0" presStyleCnt="1"/>
      <dgm:spPr/>
      <dgm:t>
        <a:bodyPr/>
        <a:lstStyle/>
        <a:p>
          <a:endParaRPr lang="id-ID"/>
        </a:p>
      </dgm:t>
    </dgm:pt>
    <dgm:pt modelId="{6D11C4C1-E847-466D-9E24-10D8F022DA83}" type="pres">
      <dgm:prSet presAssocID="{95B89CD5-2DBB-49A3-9B5A-86679EFCA843}" presName="connectorText" presStyleLbl="sibTrans2D1" presStyleIdx="0" presStyleCnt="1"/>
      <dgm:spPr/>
      <dgm:t>
        <a:bodyPr/>
        <a:lstStyle/>
        <a:p>
          <a:endParaRPr lang="id-ID"/>
        </a:p>
      </dgm:t>
    </dgm:pt>
    <dgm:pt modelId="{F5632705-F93F-4FF4-90FB-26B9E85DC0ED}" type="pres">
      <dgm:prSet presAssocID="{9D95E21F-8D55-4C1E-B53B-F72D18618167}" presName="node" presStyleLbl="node1" presStyleIdx="1" presStyleCnt="2">
        <dgm:presLayoutVars>
          <dgm:bulletEnabled val="1"/>
        </dgm:presLayoutVars>
      </dgm:prSet>
      <dgm:spPr/>
      <dgm:t>
        <a:bodyPr/>
        <a:lstStyle/>
        <a:p>
          <a:endParaRPr lang="en-US"/>
        </a:p>
      </dgm:t>
    </dgm:pt>
  </dgm:ptLst>
  <dgm:cxnLst>
    <dgm:cxn modelId="{95E02457-D66D-4E01-B747-EE0F1F1FE39C}" srcId="{68A94CDA-28FE-4472-9233-8D36B759B75E}" destId="{9D95E21F-8D55-4C1E-B53B-F72D18618167}" srcOrd="1" destOrd="0" parTransId="{8A31410B-3F6E-4FDC-AB6E-C1071C7AFB1B}" sibTransId="{547F840D-F184-4E97-9FB6-BB47279D6BDC}"/>
    <dgm:cxn modelId="{B141A8A2-3680-448E-A15A-6AF51295CC5A}" type="presOf" srcId="{B50625C9-F748-4C4E-9FFB-C16F92E2D577}" destId="{845B46BD-5973-4772-9CC9-F70E6DB12F2D}" srcOrd="0" destOrd="0" presId="urn:microsoft.com/office/officeart/2005/8/layout/process1"/>
    <dgm:cxn modelId="{B1AED669-1C30-4C00-BE23-685680E50AAB}" type="presOf" srcId="{9D95E21F-8D55-4C1E-B53B-F72D18618167}" destId="{F5632705-F93F-4FF4-90FB-26B9E85DC0ED}" srcOrd="0" destOrd="0" presId="urn:microsoft.com/office/officeart/2005/8/layout/process1"/>
    <dgm:cxn modelId="{A6C75ABA-9FB8-426D-8FCB-C0DD3B5A7C60}" type="presOf" srcId="{68A94CDA-28FE-4472-9233-8D36B759B75E}" destId="{ABC1FF7B-43EE-4888-B06E-907BB5B571C6}" srcOrd="0" destOrd="0" presId="urn:microsoft.com/office/officeart/2005/8/layout/process1"/>
    <dgm:cxn modelId="{3D51C0BF-1662-49EE-A84B-641771F4D52F}" type="presOf" srcId="{95B89CD5-2DBB-49A3-9B5A-86679EFCA843}" destId="{0E7F8DBE-A262-4B86-8A25-D7D57230354D}" srcOrd="0" destOrd="0" presId="urn:microsoft.com/office/officeart/2005/8/layout/process1"/>
    <dgm:cxn modelId="{1EB07C66-5A2E-4DF7-96A1-DBD5C140E319}" type="presOf" srcId="{95B89CD5-2DBB-49A3-9B5A-86679EFCA843}" destId="{6D11C4C1-E847-466D-9E24-10D8F022DA83}" srcOrd="1" destOrd="0" presId="urn:microsoft.com/office/officeart/2005/8/layout/process1"/>
    <dgm:cxn modelId="{BD5BB91B-3ACE-4C4E-94B8-CB146DDA4166}" srcId="{68A94CDA-28FE-4472-9233-8D36B759B75E}" destId="{B50625C9-F748-4C4E-9FFB-C16F92E2D577}" srcOrd="0" destOrd="0" parTransId="{FDEA0672-B093-4434-BE5A-864AB12563F2}" sibTransId="{95B89CD5-2DBB-49A3-9B5A-86679EFCA843}"/>
    <dgm:cxn modelId="{E01313BE-6198-4797-BEF3-EACADB8C299D}" type="presParOf" srcId="{ABC1FF7B-43EE-4888-B06E-907BB5B571C6}" destId="{845B46BD-5973-4772-9CC9-F70E6DB12F2D}" srcOrd="0" destOrd="0" presId="urn:microsoft.com/office/officeart/2005/8/layout/process1"/>
    <dgm:cxn modelId="{195ABE28-3B52-4563-9E4D-67FFBE19DB76}" type="presParOf" srcId="{ABC1FF7B-43EE-4888-B06E-907BB5B571C6}" destId="{0E7F8DBE-A262-4B86-8A25-D7D57230354D}" srcOrd="1" destOrd="0" presId="urn:microsoft.com/office/officeart/2005/8/layout/process1"/>
    <dgm:cxn modelId="{3DD809F8-7167-4ABF-ACEF-E07FFBD25EA8}" type="presParOf" srcId="{0E7F8DBE-A262-4B86-8A25-D7D57230354D}" destId="{6D11C4C1-E847-466D-9E24-10D8F022DA83}" srcOrd="0" destOrd="0" presId="urn:microsoft.com/office/officeart/2005/8/layout/process1"/>
    <dgm:cxn modelId="{DB689289-AAF7-48C1-8AF4-B046C0408D50}" type="presParOf" srcId="{ABC1FF7B-43EE-4888-B06E-907BB5B571C6}" destId="{F5632705-F93F-4FF4-90FB-26B9E85DC0ED}" srcOrd="2" destOrd="0" presId="urn:microsoft.com/office/officeart/2005/8/layout/process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CD4452D-D613-486D-8A64-659758876EFC}"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id-ID"/>
        </a:p>
      </dgm:t>
    </dgm:pt>
    <dgm:pt modelId="{125DE162-E6C5-46A9-8B07-010A50080487}">
      <dgm:prSet phldrT="[Text]"/>
      <dgm:spPr/>
      <dgm:t>
        <a:bodyPr/>
        <a:lstStyle/>
        <a:p>
          <a:r>
            <a:rPr lang="id-ID" dirty="0" smtClean="0"/>
            <a:t>Al-Qur’an dan Hadits</a:t>
          </a:r>
          <a:endParaRPr lang="id-ID" dirty="0"/>
        </a:p>
      </dgm:t>
    </dgm:pt>
    <dgm:pt modelId="{EE2E52C2-617F-4CF5-8D2E-E4416DADE001}" type="parTrans" cxnId="{EFEFB67E-72A5-451B-9199-651118F3530C}">
      <dgm:prSet/>
      <dgm:spPr/>
      <dgm:t>
        <a:bodyPr/>
        <a:lstStyle/>
        <a:p>
          <a:endParaRPr lang="id-ID"/>
        </a:p>
      </dgm:t>
    </dgm:pt>
    <dgm:pt modelId="{BA08294E-CCB5-4C08-86EC-A94C3539A317}" type="sibTrans" cxnId="{EFEFB67E-72A5-451B-9199-651118F3530C}">
      <dgm:prSet/>
      <dgm:spPr/>
      <dgm:t>
        <a:bodyPr/>
        <a:lstStyle/>
        <a:p>
          <a:endParaRPr lang="id-ID"/>
        </a:p>
      </dgm:t>
    </dgm:pt>
    <dgm:pt modelId="{2D032C72-E970-4319-B242-6A5968F7FFF7}">
      <dgm:prSet phldrT="[Text]"/>
      <dgm:spPr/>
      <dgm:t>
        <a:bodyPr/>
        <a:lstStyle/>
        <a:p>
          <a:r>
            <a:rPr lang="id-ID" dirty="0" smtClean="0"/>
            <a:t>Keadilan</a:t>
          </a:r>
          <a:endParaRPr lang="id-ID" dirty="0"/>
        </a:p>
      </dgm:t>
    </dgm:pt>
    <dgm:pt modelId="{F251AC59-3C77-4F94-9E53-C28E119795F3}" type="parTrans" cxnId="{09A8EF66-FE6C-4689-81A3-A681B54F1E12}">
      <dgm:prSet/>
      <dgm:spPr/>
      <dgm:t>
        <a:bodyPr/>
        <a:lstStyle/>
        <a:p>
          <a:endParaRPr lang="id-ID"/>
        </a:p>
      </dgm:t>
    </dgm:pt>
    <dgm:pt modelId="{5AB69913-A699-4DBD-8A2B-2923CB20D7ED}" type="sibTrans" cxnId="{09A8EF66-FE6C-4689-81A3-A681B54F1E12}">
      <dgm:prSet/>
      <dgm:spPr/>
      <dgm:t>
        <a:bodyPr/>
        <a:lstStyle/>
        <a:p>
          <a:endParaRPr lang="id-ID"/>
        </a:p>
      </dgm:t>
    </dgm:pt>
    <dgm:pt modelId="{353DBC34-86E4-4E37-9398-24B0A359072B}">
      <dgm:prSet phldrT="[Text]"/>
      <dgm:spPr/>
      <dgm:t>
        <a:bodyPr/>
        <a:lstStyle/>
        <a:p>
          <a:r>
            <a:rPr lang="id-ID" dirty="0" smtClean="0"/>
            <a:t>Dalam Berbicara</a:t>
          </a:r>
        </a:p>
      </dgm:t>
    </dgm:pt>
    <dgm:pt modelId="{EEEEE8D5-FF65-4AD1-9019-4D4B26F5774C}" type="parTrans" cxnId="{E6740074-6A13-4C2E-8E4C-C11317BBCF3C}">
      <dgm:prSet/>
      <dgm:spPr/>
      <dgm:t>
        <a:bodyPr/>
        <a:lstStyle/>
        <a:p>
          <a:endParaRPr lang="id-ID"/>
        </a:p>
      </dgm:t>
    </dgm:pt>
    <dgm:pt modelId="{ED5A9288-194B-4E97-AB08-F1AAB5CF6701}" type="sibTrans" cxnId="{E6740074-6A13-4C2E-8E4C-C11317BBCF3C}">
      <dgm:prSet/>
      <dgm:spPr/>
      <dgm:t>
        <a:bodyPr/>
        <a:lstStyle/>
        <a:p>
          <a:endParaRPr lang="id-ID"/>
        </a:p>
      </dgm:t>
    </dgm:pt>
    <dgm:pt modelId="{8BD1920C-3946-4A33-9388-B505AA8D9E15}">
      <dgm:prSet phldrT="[Text]"/>
      <dgm:spPr/>
      <dgm:t>
        <a:bodyPr/>
        <a:lstStyle/>
        <a:p>
          <a:r>
            <a:rPr lang="id-ID" dirty="0" smtClean="0"/>
            <a:t>Adil dalam memberikan kesaksian</a:t>
          </a:r>
        </a:p>
      </dgm:t>
    </dgm:pt>
    <dgm:pt modelId="{0E675CF8-F34C-4E4E-BD0D-08AA0E15DFB3}" type="parTrans" cxnId="{B9E7D947-6F77-4C53-A505-6EBAB023C4D7}">
      <dgm:prSet/>
      <dgm:spPr/>
      <dgm:t>
        <a:bodyPr/>
        <a:lstStyle/>
        <a:p>
          <a:endParaRPr lang="id-ID"/>
        </a:p>
      </dgm:t>
    </dgm:pt>
    <dgm:pt modelId="{11544C50-2119-4056-B253-6EF1AB02A87E}" type="sibTrans" cxnId="{B9E7D947-6F77-4C53-A505-6EBAB023C4D7}">
      <dgm:prSet/>
      <dgm:spPr/>
      <dgm:t>
        <a:bodyPr/>
        <a:lstStyle/>
        <a:p>
          <a:endParaRPr lang="id-ID"/>
        </a:p>
      </dgm:t>
    </dgm:pt>
    <dgm:pt modelId="{3A66EE40-5D19-4E0D-B3F3-DF296ED7367A}">
      <dgm:prSet phldrT="[Text]"/>
      <dgm:spPr/>
      <dgm:t>
        <a:bodyPr/>
        <a:lstStyle/>
        <a:p>
          <a:r>
            <a:rPr lang="id-ID" dirty="0" smtClean="0"/>
            <a:t>Memutuskan Hukum</a:t>
          </a:r>
        </a:p>
      </dgm:t>
    </dgm:pt>
    <dgm:pt modelId="{696A7FDD-EB99-46F0-A7C6-48E5214FB522}" type="parTrans" cxnId="{41F99F16-6852-4AAD-9F0E-11AC4C1AFE8E}">
      <dgm:prSet/>
      <dgm:spPr/>
      <dgm:t>
        <a:bodyPr/>
        <a:lstStyle/>
        <a:p>
          <a:endParaRPr lang="id-ID"/>
        </a:p>
      </dgm:t>
    </dgm:pt>
    <dgm:pt modelId="{926DB236-C700-4D98-BCC0-8CDA95FBD7E9}" type="sibTrans" cxnId="{41F99F16-6852-4AAD-9F0E-11AC4C1AFE8E}">
      <dgm:prSet/>
      <dgm:spPr/>
      <dgm:t>
        <a:bodyPr/>
        <a:lstStyle/>
        <a:p>
          <a:endParaRPr lang="id-ID"/>
        </a:p>
      </dgm:t>
    </dgm:pt>
    <dgm:pt modelId="{36958916-ADBF-4BB4-AB28-E92B8E4A11CD}">
      <dgm:prSet phldrT="[Text]"/>
      <dgm:spPr/>
      <dgm:t>
        <a:bodyPr/>
        <a:lstStyle/>
        <a:p>
          <a:r>
            <a:rPr lang="id-ID" dirty="0" smtClean="0"/>
            <a:t>Keadilan dalam bentuk Negatif</a:t>
          </a:r>
        </a:p>
      </dgm:t>
    </dgm:pt>
    <dgm:pt modelId="{2AF462C2-B0D0-48CE-BF4C-68A010716E41}" type="parTrans" cxnId="{0F59547E-1BA7-4BEF-835E-10ECE01447F6}">
      <dgm:prSet/>
      <dgm:spPr/>
      <dgm:t>
        <a:bodyPr/>
        <a:lstStyle/>
        <a:p>
          <a:endParaRPr lang="id-ID"/>
        </a:p>
      </dgm:t>
    </dgm:pt>
    <dgm:pt modelId="{CA104219-180C-4036-A1C1-1D8FD6C3C0BC}" type="sibTrans" cxnId="{0F59547E-1BA7-4BEF-835E-10ECE01447F6}">
      <dgm:prSet/>
      <dgm:spPr/>
      <dgm:t>
        <a:bodyPr/>
        <a:lstStyle/>
        <a:p>
          <a:endParaRPr lang="id-ID"/>
        </a:p>
      </dgm:t>
    </dgm:pt>
    <dgm:pt modelId="{12E3D657-3E24-4660-8D73-D38FD0147BC7}">
      <dgm:prSet phldrT="[Text]"/>
      <dgm:spPr/>
      <dgm:t>
        <a:bodyPr/>
        <a:lstStyle/>
        <a:p>
          <a:r>
            <a:rPr lang="id-ID" dirty="0" smtClean="0"/>
            <a:t>Keadilan dalam bentuk Positif</a:t>
          </a:r>
        </a:p>
      </dgm:t>
    </dgm:pt>
    <dgm:pt modelId="{6BB19D5E-6BD6-4428-AB46-0C78CB53F001}" type="parTrans" cxnId="{FCE9506B-00A2-44D3-8DCA-EF3C737B6526}">
      <dgm:prSet/>
      <dgm:spPr/>
      <dgm:t>
        <a:bodyPr/>
        <a:lstStyle/>
        <a:p>
          <a:endParaRPr lang="id-ID"/>
        </a:p>
      </dgm:t>
    </dgm:pt>
    <dgm:pt modelId="{A8D82D74-C94E-4A62-989E-46343FF782F6}" type="sibTrans" cxnId="{FCE9506B-00A2-44D3-8DCA-EF3C737B6526}">
      <dgm:prSet/>
      <dgm:spPr/>
      <dgm:t>
        <a:bodyPr/>
        <a:lstStyle/>
        <a:p>
          <a:endParaRPr lang="id-ID"/>
        </a:p>
      </dgm:t>
    </dgm:pt>
    <dgm:pt modelId="{7E9A705E-D1BE-4D04-9B78-3424258180E9}">
      <dgm:prSet phldrT="[Text]"/>
      <dgm:spPr/>
      <dgm:t>
        <a:bodyPr/>
        <a:lstStyle/>
        <a:p>
          <a:r>
            <a:rPr lang="id-ID" dirty="0" smtClean="0"/>
            <a:t>Berdasarkan Bentuknya</a:t>
          </a:r>
        </a:p>
      </dgm:t>
    </dgm:pt>
    <dgm:pt modelId="{CF8E747F-4B26-451F-B148-E6422612E405}" type="parTrans" cxnId="{1E8EA7AC-E2DE-428E-9FEA-C7FB64F25745}">
      <dgm:prSet/>
      <dgm:spPr/>
      <dgm:t>
        <a:bodyPr/>
        <a:lstStyle/>
        <a:p>
          <a:endParaRPr lang="id-ID"/>
        </a:p>
      </dgm:t>
    </dgm:pt>
    <dgm:pt modelId="{884EB3CA-44D8-4271-A638-AF1CC2371DF1}" type="sibTrans" cxnId="{1E8EA7AC-E2DE-428E-9FEA-C7FB64F25745}">
      <dgm:prSet/>
      <dgm:spPr/>
      <dgm:t>
        <a:bodyPr/>
        <a:lstStyle/>
        <a:p>
          <a:endParaRPr lang="id-ID"/>
        </a:p>
      </dgm:t>
    </dgm:pt>
    <dgm:pt modelId="{58830499-30C7-416B-A60F-0851707FD903}">
      <dgm:prSet phldrT="[Text]"/>
      <dgm:spPr/>
      <dgm:t>
        <a:bodyPr/>
        <a:lstStyle/>
        <a:p>
          <a:r>
            <a:rPr lang="id-ID" dirty="0" smtClean="0"/>
            <a:t>Yang berhak mendapatkan keadilan</a:t>
          </a:r>
        </a:p>
      </dgm:t>
    </dgm:pt>
    <dgm:pt modelId="{6025250E-368F-4EAB-A552-A522842F029C}" type="parTrans" cxnId="{38D7114F-169B-45CF-9654-398BB5918C8D}">
      <dgm:prSet/>
      <dgm:spPr/>
      <dgm:t>
        <a:bodyPr/>
        <a:lstStyle/>
        <a:p>
          <a:endParaRPr lang="id-ID"/>
        </a:p>
      </dgm:t>
    </dgm:pt>
    <dgm:pt modelId="{730BE1DB-4CA8-41C1-8450-6379E3D94412}" type="sibTrans" cxnId="{38D7114F-169B-45CF-9654-398BB5918C8D}">
      <dgm:prSet/>
      <dgm:spPr/>
      <dgm:t>
        <a:bodyPr/>
        <a:lstStyle/>
        <a:p>
          <a:endParaRPr lang="id-ID"/>
        </a:p>
      </dgm:t>
    </dgm:pt>
    <dgm:pt modelId="{9077B583-3F67-4A3B-8214-A28F5B8F1B95}">
      <dgm:prSet phldrT="[Text]"/>
      <dgm:spPr/>
      <dgm:t>
        <a:bodyPr/>
        <a:lstStyle/>
        <a:p>
          <a:r>
            <a:rPr lang="id-ID" dirty="0" smtClean="0"/>
            <a:t>Orang yang dicintai</a:t>
          </a:r>
        </a:p>
      </dgm:t>
    </dgm:pt>
    <dgm:pt modelId="{DDD75EEE-8F24-48A1-8C85-E1422292FB80}" type="parTrans" cxnId="{92C092BD-CF0A-443B-833E-6DF8B9E6A583}">
      <dgm:prSet/>
      <dgm:spPr/>
      <dgm:t>
        <a:bodyPr/>
        <a:lstStyle/>
        <a:p>
          <a:endParaRPr lang="id-ID"/>
        </a:p>
      </dgm:t>
    </dgm:pt>
    <dgm:pt modelId="{470C64D1-AF11-446F-94CE-CF8B8743F6E9}" type="sibTrans" cxnId="{92C092BD-CF0A-443B-833E-6DF8B9E6A583}">
      <dgm:prSet/>
      <dgm:spPr/>
      <dgm:t>
        <a:bodyPr/>
        <a:lstStyle/>
        <a:p>
          <a:endParaRPr lang="id-ID"/>
        </a:p>
      </dgm:t>
    </dgm:pt>
    <dgm:pt modelId="{65A8CF4E-C157-4010-848F-5C29BE7126F8}">
      <dgm:prSet phldrT="[Text]"/>
      <dgm:spPr/>
      <dgm:t>
        <a:bodyPr/>
        <a:lstStyle/>
        <a:p>
          <a:r>
            <a:rPr lang="id-ID" dirty="0" smtClean="0"/>
            <a:t>Orang yang dibenci</a:t>
          </a:r>
        </a:p>
      </dgm:t>
    </dgm:pt>
    <dgm:pt modelId="{79D2B674-F989-43FD-9A23-E468B81095B3}" type="parTrans" cxnId="{7693EDD6-7F96-4755-BBA2-EFF5BD2DD595}">
      <dgm:prSet/>
      <dgm:spPr/>
      <dgm:t>
        <a:bodyPr/>
        <a:lstStyle/>
        <a:p>
          <a:endParaRPr lang="id-ID"/>
        </a:p>
      </dgm:t>
    </dgm:pt>
    <dgm:pt modelId="{91842696-D91C-458B-803E-66A3E5B79ABB}" type="sibTrans" cxnId="{7693EDD6-7F96-4755-BBA2-EFF5BD2DD595}">
      <dgm:prSet/>
      <dgm:spPr/>
      <dgm:t>
        <a:bodyPr/>
        <a:lstStyle/>
        <a:p>
          <a:endParaRPr lang="id-ID"/>
        </a:p>
      </dgm:t>
    </dgm:pt>
    <dgm:pt modelId="{26D937B4-414F-4465-96EC-FC7E6D47CCCF}">
      <dgm:prSet phldrT="[Text]"/>
      <dgm:spPr/>
      <dgm:t>
        <a:bodyPr/>
        <a:lstStyle/>
        <a:p>
          <a:r>
            <a:rPr lang="id-ID" dirty="0" smtClean="0"/>
            <a:t>Pelaksanaan</a:t>
          </a:r>
        </a:p>
      </dgm:t>
    </dgm:pt>
    <dgm:pt modelId="{98FF9400-90D2-4400-BF0C-9B575D72A52D}" type="parTrans" cxnId="{30CC9B5C-8707-400E-853A-141945F9376C}">
      <dgm:prSet/>
      <dgm:spPr/>
      <dgm:t>
        <a:bodyPr/>
        <a:lstStyle/>
        <a:p>
          <a:endParaRPr lang="id-ID"/>
        </a:p>
      </dgm:t>
    </dgm:pt>
    <dgm:pt modelId="{7F4FCF77-31F6-48E9-9DD6-89E28A7620AC}" type="sibTrans" cxnId="{30CC9B5C-8707-400E-853A-141945F9376C}">
      <dgm:prSet/>
      <dgm:spPr/>
      <dgm:t>
        <a:bodyPr/>
        <a:lstStyle/>
        <a:p>
          <a:endParaRPr lang="id-ID"/>
        </a:p>
      </dgm:t>
    </dgm:pt>
    <dgm:pt modelId="{B4EC5299-6DE9-4864-9A9F-8F965FA3B289}">
      <dgm:prSet phldrT="[Text]"/>
      <dgm:spPr/>
      <dgm:t>
        <a:bodyPr/>
        <a:lstStyle/>
        <a:p>
          <a:r>
            <a:rPr lang="id-ID" dirty="0" smtClean="0"/>
            <a:t>Dalam proses peradilan (Bentuk Negatif)</a:t>
          </a:r>
        </a:p>
      </dgm:t>
    </dgm:pt>
    <dgm:pt modelId="{F7A84511-80B9-42B0-864B-9ACC88BAE84D}" type="parTrans" cxnId="{B2505384-E3F6-46A1-A10B-D3DB6BA536D1}">
      <dgm:prSet/>
      <dgm:spPr/>
      <dgm:t>
        <a:bodyPr/>
        <a:lstStyle/>
        <a:p>
          <a:endParaRPr lang="id-ID"/>
        </a:p>
      </dgm:t>
    </dgm:pt>
    <dgm:pt modelId="{E40EE5E0-A7A7-43F0-AB70-A18A1DBB0F08}" type="sibTrans" cxnId="{B2505384-E3F6-46A1-A10B-D3DB6BA536D1}">
      <dgm:prSet/>
      <dgm:spPr/>
      <dgm:t>
        <a:bodyPr/>
        <a:lstStyle/>
        <a:p>
          <a:endParaRPr lang="id-ID"/>
        </a:p>
      </dgm:t>
    </dgm:pt>
    <dgm:pt modelId="{42777FF9-4CC2-4651-9156-5EEC1A5A4477}">
      <dgm:prSet phldrT="[Text]"/>
      <dgm:spPr/>
      <dgm:t>
        <a:bodyPr/>
        <a:lstStyle/>
        <a:p>
          <a:r>
            <a:rPr lang="id-ID" dirty="0" smtClean="0"/>
            <a:t>Persamaan</a:t>
          </a:r>
        </a:p>
      </dgm:t>
    </dgm:pt>
    <dgm:pt modelId="{719E4F3F-8EA0-4B84-97FD-A3E1185248BC}" type="parTrans" cxnId="{8884ECEF-69E3-41F4-AA5E-C1DBE54E98F0}">
      <dgm:prSet/>
      <dgm:spPr/>
      <dgm:t>
        <a:bodyPr/>
        <a:lstStyle/>
        <a:p>
          <a:endParaRPr lang="id-ID"/>
        </a:p>
      </dgm:t>
    </dgm:pt>
    <dgm:pt modelId="{A8218907-C66D-46C5-B9F7-4B3809FABCC9}" type="sibTrans" cxnId="{8884ECEF-69E3-41F4-AA5E-C1DBE54E98F0}">
      <dgm:prSet/>
      <dgm:spPr/>
      <dgm:t>
        <a:bodyPr/>
        <a:lstStyle/>
        <a:p>
          <a:endParaRPr lang="id-ID"/>
        </a:p>
      </dgm:t>
    </dgm:pt>
    <dgm:pt modelId="{A7948900-1FB0-4BBA-9E83-A264BAD6EBC9}">
      <dgm:prSet phldrT="[Text]"/>
      <dgm:spPr/>
      <dgm:t>
        <a:bodyPr/>
        <a:lstStyle/>
        <a:p>
          <a:r>
            <a:rPr lang="id-ID" dirty="0" smtClean="0"/>
            <a:t>Dalam memangku jabatan (Bentuk Positif)</a:t>
          </a:r>
        </a:p>
      </dgm:t>
    </dgm:pt>
    <dgm:pt modelId="{646D8422-6545-4E01-906B-90476BB56345}" type="parTrans" cxnId="{74827CC0-FC59-461A-9D75-DD2D4251809C}">
      <dgm:prSet/>
      <dgm:spPr/>
      <dgm:t>
        <a:bodyPr/>
        <a:lstStyle/>
        <a:p>
          <a:endParaRPr lang="id-ID"/>
        </a:p>
      </dgm:t>
    </dgm:pt>
    <dgm:pt modelId="{AFF7C93A-FA21-441D-94FB-A4126E9E7AB3}" type="sibTrans" cxnId="{74827CC0-FC59-461A-9D75-DD2D4251809C}">
      <dgm:prSet/>
      <dgm:spPr/>
      <dgm:t>
        <a:bodyPr/>
        <a:lstStyle/>
        <a:p>
          <a:endParaRPr lang="id-ID"/>
        </a:p>
      </dgm:t>
    </dgm:pt>
    <dgm:pt modelId="{00F3EDFC-7EFA-4F0B-8B1D-08A284177F2B}">
      <dgm:prSet phldrT="[Text]"/>
      <dgm:spPr/>
      <dgm:t>
        <a:bodyPr/>
        <a:lstStyle/>
        <a:p>
          <a:r>
            <a:rPr lang="id-ID" dirty="0" smtClean="0"/>
            <a:t>Antar gender (Bentuk Positif)</a:t>
          </a:r>
        </a:p>
      </dgm:t>
    </dgm:pt>
    <dgm:pt modelId="{C3F17D26-8713-4E2C-A0F3-4D347040F009}" type="parTrans" cxnId="{8168FD5F-F10B-4E0B-AB2D-AF6D9770E02E}">
      <dgm:prSet/>
      <dgm:spPr/>
      <dgm:t>
        <a:bodyPr/>
        <a:lstStyle/>
        <a:p>
          <a:endParaRPr lang="id-ID"/>
        </a:p>
      </dgm:t>
    </dgm:pt>
    <dgm:pt modelId="{4AA59E60-7ED6-484C-B75D-68BA99E1FDBD}" type="sibTrans" cxnId="{8168FD5F-F10B-4E0B-AB2D-AF6D9770E02E}">
      <dgm:prSet/>
      <dgm:spPr/>
      <dgm:t>
        <a:bodyPr/>
        <a:lstStyle/>
        <a:p>
          <a:endParaRPr lang="id-ID"/>
        </a:p>
      </dgm:t>
    </dgm:pt>
    <dgm:pt modelId="{86B100D7-1BCC-4E27-ADAF-BD2E1D9E9061}">
      <dgm:prSet phldrT="[Text]"/>
      <dgm:spPr/>
      <dgm:t>
        <a:bodyPr/>
        <a:lstStyle/>
        <a:p>
          <a:r>
            <a:rPr lang="id-ID" dirty="0" smtClean="0"/>
            <a:t>Antar umat beragama (Bentuk Positif)</a:t>
          </a:r>
        </a:p>
      </dgm:t>
    </dgm:pt>
    <dgm:pt modelId="{C2BE942B-8617-45F8-8CCF-79F0DC3CF29C}" type="parTrans" cxnId="{0945176A-4ECB-4636-BA39-71511B837B40}">
      <dgm:prSet/>
      <dgm:spPr/>
      <dgm:t>
        <a:bodyPr/>
        <a:lstStyle/>
        <a:p>
          <a:endParaRPr lang="id-ID"/>
        </a:p>
      </dgm:t>
    </dgm:pt>
    <dgm:pt modelId="{4657AC55-A842-4F1C-8BC8-D704598727AC}" type="sibTrans" cxnId="{0945176A-4ECB-4636-BA39-71511B837B40}">
      <dgm:prSet/>
      <dgm:spPr/>
      <dgm:t>
        <a:bodyPr/>
        <a:lstStyle/>
        <a:p>
          <a:endParaRPr lang="id-ID"/>
        </a:p>
      </dgm:t>
    </dgm:pt>
    <dgm:pt modelId="{9203F595-F5EA-46BC-B492-EFF7C0B357FA}">
      <dgm:prSet phldrT="[Text]"/>
      <dgm:spPr/>
      <dgm:t>
        <a:bodyPr/>
        <a:lstStyle/>
        <a:p>
          <a:r>
            <a:rPr lang="id-ID" dirty="0" smtClean="0"/>
            <a:t>Pengertian Hukum </a:t>
          </a:r>
        </a:p>
      </dgm:t>
    </dgm:pt>
    <dgm:pt modelId="{B445404C-6B50-427A-A2CC-203C7C5CE35E}" type="parTrans" cxnId="{7B91D777-52DD-4ADC-9423-2FAE9953BE61}">
      <dgm:prSet/>
      <dgm:spPr/>
      <dgm:t>
        <a:bodyPr/>
        <a:lstStyle/>
        <a:p>
          <a:endParaRPr lang="id-ID"/>
        </a:p>
      </dgm:t>
    </dgm:pt>
    <dgm:pt modelId="{39012CB6-BF61-4B81-81F8-893C902C900B}" type="sibTrans" cxnId="{7B91D777-52DD-4ADC-9423-2FAE9953BE61}">
      <dgm:prSet/>
      <dgm:spPr/>
      <dgm:t>
        <a:bodyPr/>
        <a:lstStyle/>
        <a:p>
          <a:endParaRPr lang="id-ID"/>
        </a:p>
      </dgm:t>
    </dgm:pt>
    <dgm:pt modelId="{30D6AE21-3599-4C0C-B047-3DA506FA7071}">
      <dgm:prSet phldrT="[Text]"/>
      <dgm:spPr/>
      <dgm:t>
        <a:bodyPr/>
        <a:lstStyle/>
        <a:p>
          <a:r>
            <a:rPr lang="id-ID" dirty="0" smtClean="0"/>
            <a:t>Berdasarkan Asalnya</a:t>
          </a:r>
        </a:p>
      </dgm:t>
    </dgm:pt>
    <dgm:pt modelId="{390E5564-CFEA-4E90-89EA-294B26A0B9A9}" type="parTrans" cxnId="{6AE72A8E-9AFF-4F52-864E-B529D844043F}">
      <dgm:prSet/>
      <dgm:spPr/>
      <dgm:t>
        <a:bodyPr/>
        <a:lstStyle/>
        <a:p>
          <a:endParaRPr lang="id-ID"/>
        </a:p>
      </dgm:t>
    </dgm:pt>
    <dgm:pt modelId="{C5411DC3-4D78-47C8-8AE6-A923C0314D85}" type="sibTrans" cxnId="{6AE72A8E-9AFF-4F52-864E-B529D844043F}">
      <dgm:prSet/>
      <dgm:spPr/>
      <dgm:t>
        <a:bodyPr/>
        <a:lstStyle/>
        <a:p>
          <a:endParaRPr lang="id-ID"/>
        </a:p>
      </dgm:t>
    </dgm:pt>
    <dgm:pt modelId="{31241099-412C-4212-A46A-A4D57EBA94D9}">
      <dgm:prSet phldrT="[Text]"/>
      <dgm:spPr/>
      <dgm:t>
        <a:bodyPr/>
        <a:lstStyle/>
        <a:p>
          <a:r>
            <a:rPr lang="id-ID" dirty="0" smtClean="0"/>
            <a:t>Adat istiadat</a:t>
          </a:r>
        </a:p>
      </dgm:t>
    </dgm:pt>
    <dgm:pt modelId="{FF53135A-8071-45BA-8711-8E50947B9CBC}" type="parTrans" cxnId="{FD0E17B5-95B5-4505-8089-BC29FD7A3CBC}">
      <dgm:prSet/>
      <dgm:spPr/>
      <dgm:t>
        <a:bodyPr/>
        <a:lstStyle/>
        <a:p>
          <a:endParaRPr lang="id-ID"/>
        </a:p>
      </dgm:t>
    </dgm:pt>
    <dgm:pt modelId="{E8D4D3D9-960B-4A48-9871-BDE8EFA5545C}" type="sibTrans" cxnId="{FD0E17B5-95B5-4505-8089-BC29FD7A3CBC}">
      <dgm:prSet/>
      <dgm:spPr/>
      <dgm:t>
        <a:bodyPr/>
        <a:lstStyle/>
        <a:p>
          <a:endParaRPr lang="id-ID"/>
        </a:p>
      </dgm:t>
    </dgm:pt>
    <dgm:pt modelId="{112F5DF5-359B-4354-86FF-8FFC479C0238}">
      <dgm:prSet phldrT="[Text]"/>
      <dgm:spPr/>
      <dgm:t>
        <a:bodyPr/>
        <a:lstStyle/>
        <a:p>
          <a:r>
            <a:rPr lang="id-ID" dirty="0" smtClean="0"/>
            <a:t>Ajaran Agama</a:t>
          </a:r>
        </a:p>
      </dgm:t>
    </dgm:pt>
    <dgm:pt modelId="{FD4F81E9-C6D8-4718-9A56-98FF327BC74A}" type="parTrans" cxnId="{E18E0A66-19A1-4EAB-8F66-C26EFF0B7EA3}">
      <dgm:prSet/>
      <dgm:spPr/>
      <dgm:t>
        <a:bodyPr/>
        <a:lstStyle/>
        <a:p>
          <a:endParaRPr lang="id-ID"/>
        </a:p>
      </dgm:t>
    </dgm:pt>
    <dgm:pt modelId="{349F7181-BAD3-4EB3-8749-C989133D8620}" type="sibTrans" cxnId="{E18E0A66-19A1-4EAB-8F66-C26EFF0B7EA3}">
      <dgm:prSet/>
      <dgm:spPr/>
      <dgm:t>
        <a:bodyPr/>
        <a:lstStyle/>
        <a:p>
          <a:endParaRPr lang="id-ID"/>
        </a:p>
      </dgm:t>
    </dgm:pt>
    <dgm:pt modelId="{4B7A4809-5E9F-4352-B558-99CD3B1F4089}">
      <dgm:prSet phldrT="[Text]"/>
      <dgm:spPr/>
      <dgm:t>
        <a:bodyPr/>
        <a:lstStyle/>
        <a:p>
          <a:r>
            <a:rPr lang="id-ID" dirty="0" smtClean="0"/>
            <a:t>Berasal dari legislator</a:t>
          </a:r>
        </a:p>
      </dgm:t>
    </dgm:pt>
    <dgm:pt modelId="{5F243B17-12E1-49E5-AF26-47A9BC7D4184}" type="parTrans" cxnId="{A9B5B6BF-5F27-4200-87D1-34D802C137F0}">
      <dgm:prSet/>
      <dgm:spPr/>
      <dgm:t>
        <a:bodyPr/>
        <a:lstStyle/>
        <a:p>
          <a:endParaRPr lang="id-ID"/>
        </a:p>
      </dgm:t>
    </dgm:pt>
    <dgm:pt modelId="{CB46EA79-2272-4D55-BE4E-797D5D287D8F}" type="sibTrans" cxnId="{A9B5B6BF-5F27-4200-87D1-34D802C137F0}">
      <dgm:prSet/>
      <dgm:spPr/>
      <dgm:t>
        <a:bodyPr/>
        <a:lstStyle/>
        <a:p>
          <a:endParaRPr lang="id-ID"/>
        </a:p>
      </dgm:t>
    </dgm:pt>
    <dgm:pt modelId="{CE30992B-A1D6-45A8-8429-AC1A282BAA2A}">
      <dgm:prSet phldrT="[Text]"/>
      <dgm:spPr/>
      <dgm:t>
        <a:bodyPr/>
        <a:lstStyle/>
        <a:p>
          <a:r>
            <a:rPr lang="id-ID" dirty="0" smtClean="0"/>
            <a:t>Hukum Islam</a:t>
          </a:r>
        </a:p>
      </dgm:t>
    </dgm:pt>
    <dgm:pt modelId="{26ECF600-4F46-4168-B801-397E8E07F895}" type="parTrans" cxnId="{F692C2CD-B197-41C8-B901-84E68658EC18}">
      <dgm:prSet/>
      <dgm:spPr/>
      <dgm:t>
        <a:bodyPr/>
        <a:lstStyle/>
        <a:p>
          <a:endParaRPr lang="id-ID"/>
        </a:p>
      </dgm:t>
    </dgm:pt>
    <dgm:pt modelId="{0586D054-4A7D-48A3-8245-BFF894FE410D}" type="sibTrans" cxnId="{F692C2CD-B197-41C8-B901-84E68658EC18}">
      <dgm:prSet/>
      <dgm:spPr/>
      <dgm:t>
        <a:bodyPr/>
        <a:lstStyle/>
        <a:p>
          <a:endParaRPr lang="id-ID"/>
        </a:p>
      </dgm:t>
    </dgm:pt>
    <dgm:pt modelId="{9813288D-CA57-4DAC-BCF2-EC499F1872CC}">
      <dgm:prSet phldrT="[Text]"/>
      <dgm:spPr/>
      <dgm:t>
        <a:bodyPr/>
        <a:lstStyle/>
        <a:p>
          <a:r>
            <a:rPr lang="id-ID" dirty="0" smtClean="0"/>
            <a:t>Pengertian</a:t>
          </a:r>
        </a:p>
      </dgm:t>
    </dgm:pt>
    <dgm:pt modelId="{0607D3F6-CF97-4658-B958-F142614588B7}" type="parTrans" cxnId="{3F243509-9DA5-4C36-8EC8-22EEB7FFBDB8}">
      <dgm:prSet/>
      <dgm:spPr/>
      <dgm:t>
        <a:bodyPr/>
        <a:lstStyle/>
        <a:p>
          <a:endParaRPr lang="id-ID"/>
        </a:p>
      </dgm:t>
    </dgm:pt>
    <dgm:pt modelId="{4F39D633-2C7E-4F5B-8BE8-6F31A1B363CD}" type="sibTrans" cxnId="{3F243509-9DA5-4C36-8EC8-22EEB7FFBDB8}">
      <dgm:prSet/>
      <dgm:spPr/>
      <dgm:t>
        <a:bodyPr/>
        <a:lstStyle/>
        <a:p>
          <a:endParaRPr lang="id-ID"/>
        </a:p>
      </dgm:t>
    </dgm:pt>
    <dgm:pt modelId="{403352D6-0E68-48D8-B3C1-FB6DBE56F175}" type="pres">
      <dgm:prSet presAssocID="{BCD4452D-D613-486D-8A64-659758876EFC}" presName="hierChild1" presStyleCnt="0">
        <dgm:presLayoutVars>
          <dgm:chPref val="1"/>
          <dgm:dir/>
          <dgm:animOne val="branch"/>
          <dgm:animLvl val="lvl"/>
          <dgm:resizeHandles/>
        </dgm:presLayoutVars>
      </dgm:prSet>
      <dgm:spPr/>
      <dgm:t>
        <a:bodyPr/>
        <a:lstStyle/>
        <a:p>
          <a:endParaRPr lang="id-ID"/>
        </a:p>
      </dgm:t>
    </dgm:pt>
    <dgm:pt modelId="{A6BD5E22-CF13-4D82-8980-791746DB65D9}" type="pres">
      <dgm:prSet presAssocID="{125DE162-E6C5-46A9-8B07-010A50080487}" presName="hierRoot1" presStyleCnt="0"/>
      <dgm:spPr/>
      <dgm:t>
        <a:bodyPr/>
        <a:lstStyle/>
        <a:p>
          <a:endParaRPr lang="id-ID"/>
        </a:p>
      </dgm:t>
    </dgm:pt>
    <dgm:pt modelId="{7D8F4EEF-8E38-45A9-9CAB-B9D50E98B116}" type="pres">
      <dgm:prSet presAssocID="{125DE162-E6C5-46A9-8B07-010A50080487}" presName="composite" presStyleCnt="0"/>
      <dgm:spPr/>
      <dgm:t>
        <a:bodyPr/>
        <a:lstStyle/>
        <a:p>
          <a:endParaRPr lang="id-ID"/>
        </a:p>
      </dgm:t>
    </dgm:pt>
    <dgm:pt modelId="{53F39A3F-7E99-48FE-8685-24C95B26F769}" type="pres">
      <dgm:prSet presAssocID="{125DE162-E6C5-46A9-8B07-010A50080487}" presName="background" presStyleLbl="node0" presStyleIdx="0" presStyleCnt="1"/>
      <dgm:spPr/>
      <dgm:t>
        <a:bodyPr/>
        <a:lstStyle/>
        <a:p>
          <a:endParaRPr lang="id-ID"/>
        </a:p>
      </dgm:t>
    </dgm:pt>
    <dgm:pt modelId="{2ED20386-59E1-4DBC-987A-C9AFFA4D01BD}" type="pres">
      <dgm:prSet presAssocID="{125DE162-E6C5-46A9-8B07-010A50080487}" presName="text" presStyleLbl="fgAcc0" presStyleIdx="0" presStyleCnt="1">
        <dgm:presLayoutVars>
          <dgm:chPref val="3"/>
        </dgm:presLayoutVars>
      </dgm:prSet>
      <dgm:spPr/>
      <dgm:t>
        <a:bodyPr/>
        <a:lstStyle/>
        <a:p>
          <a:endParaRPr lang="id-ID"/>
        </a:p>
      </dgm:t>
    </dgm:pt>
    <dgm:pt modelId="{3E4E496C-9034-447B-B2FE-A45305366E40}" type="pres">
      <dgm:prSet presAssocID="{125DE162-E6C5-46A9-8B07-010A50080487}" presName="hierChild2" presStyleCnt="0"/>
      <dgm:spPr/>
      <dgm:t>
        <a:bodyPr/>
        <a:lstStyle/>
        <a:p>
          <a:endParaRPr lang="id-ID"/>
        </a:p>
      </dgm:t>
    </dgm:pt>
    <dgm:pt modelId="{8821FCE6-5A04-40F3-9CFB-750EE1210AD6}" type="pres">
      <dgm:prSet presAssocID="{F251AC59-3C77-4F94-9E53-C28E119795F3}" presName="Name10" presStyleLbl="parChTrans1D2" presStyleIdx="0" presStyleCnt="1"/>
      <dgm:spPr/>
      <dgm:t>
        <a:bodyPr/>
        <a:lstStyle/>
        <a:p>
          <a:endParaRPr lang="id-ID"/>
        </a:p>
      </dgm:t>
    </dgm:pt>
    <dgm:pt modelId="{91E8D2B4-D24A-401A-984A-B162A5A21810}" type="pres">
      <dgm:prSet presAssocID="{2D032C72-E970-4319-B242-6A5968F7FFF7}" presName="hierRoot2" presStyleCnt="0"/>
      <dgm:spPr/>
      <dgm:t>
        <a:bodyPr/>
        <a:lstStyle/>
        <a:p>
          <a:endParaRPr lang="id-ID"/>
        </a:p>
      </dgm:t>
    </dgm:pt>
    <dgm:pt modelId="{20C1983C-987B-40D0-B54C-94B4852ACAA4}" type="pres">
      <dgm:prSet presAssocID="{2D032C72-E970-4319-B242-6A5968F7FFF7}" presName="composite2" presStyleCnt="0"/>
      <dgm:spPr/>
      <dgm:t>
        <a:bodyPr/>
        <a:lstStyle/>
        <a:p>
          <a:endParaRPr lang="id-ID"/>
        </a:p>
      </dgm:t>
    </dgm:pt>
    <dgm:pt modelId="{D75D9A8F-8D59-417C-900D-CF8C01C8FDF8}" type="pres">
      <dgm:prSet presAssocID="{2D032C72-E970-4319-B242-6A5968F7FFF7}" presName="background2" presStyleLbl="node2" presStyleIdx="0" presStyleCnt="1"/>
      <dgm:spPr/>
      <dgm:t>
        <a:bodyPr/>
        <a:lstStyle/>
        <a:p>
          <a:endParaRPr lang="id-ID"/>
        </a:p>
      </dgm:t>
    </dgm:pt>
    <dgm:pt modelId="{A87D6B01-D012-44B4-B324-37C4F3C9DD1D}" type="pres">
      <dgm:prSet presAssocID="{2D032C72-E970-4319-B242-6A5968F7FFF7}" presName="text2" presStyleLbl="fgAcc2" presStyleIdx="0" presStyleCnt="1">
        <dgm:presLayoutVars>
          <dgm:chPref val="3"/>
        </dgm:presLayoutVars>
      </dgm:prSet>
      <dgm:spPr/>
      <dgm:t>
        <a:bodyPr/>
        <a:lstStyle/>
        <a:p>
          <a:endParaRPr lang="id-ID"/>
        </a:p>
      </dgm:t>
    </dgm:pt>
    <dgm:pt modelId="{8F57C1E1-845E-40AB-947C-1DEA3161B5F8}" type="pres">
      <dgm:prSet presAssocID="{2D032C72-E970-4319-B242-6A5968F7FFF7}" presName="hierChild3" presStyleCnt="0"/>
      <dgm:spPr/>
      <dgm:t>
        <a:bodyPr/>
        <a:lstStyle/>
        <a:p>
          <a:endParaRPr lang="id-ID"/>
        </a:p>
      </dgm:t>
    </dgm:pt>
    <dgm:pt modelId="{4CEF1D64-E771-42C7-A969-5B0E9D2CF93E}" type="pres">
      <dgm:prSet presAssocID="{EEEEE8D5-FF65-4AD1-9019-4D4B26F5774C}" presName="Name17" presStyleLbl="parChTrans1D3" presStyleIdx="0" presStyleCnt="3"/>
      <dgm:spPr/>
      <dgm:t>
        <a:bodyPr/>
        <a:lstStyle/>
        <a:p>
          <a:endParaRPr lang="id-ID"/>
        </a:p>
      </dgm:t>
    </dgm:pt>
    <dgm:pt modelId="{DA349226-F68E-4CFA-867D-8078EC07CF9C}" type="pres">
      <dgm:prSet presAssocID="{353DBC34-86E4-4E37-9398-24B0A359072B}" presName="hierRoot3" presStyleCnt="0"/>
      <dgm:spPr/>
      <dgm:t>
        <a:bodyPr/>
        <a:lstStyle/>
        <a:p>
          <a:endParaRPr lang="id-ID"/>
        </a:p>
      </dgm:t>
    </dgm:pt>
    <dgm:pt modelId="{FE50E362-7B7E-4153-B5E5-D907E5E12033}" type="pres">
      <dgm:prSet presAssocID="{353DBC34-86E4-4E37-9398-24B0A359072B}" presName="composite3" presStyleCnt="0"/>
      <dgm:spPr/>
      <dgm:t>
        <a:bodyPr/>
        <a:lstStyle/>
        <a:p>
          <a:endParaRPr lang="id-ID"/>
        </a:p>
      </dgm:t>
    </dgm:pt>
    <dgm:pt modelId="{5733B825-A097-44B3-90B1-0D5D8C56EA72}" type="pres">
      <dgm:prSet presAssocID="{353DBC34-86E4-4E37-9398-24B0A359072B}" presName="background3" presStyleLbl="node3" presStyleIdx="0" presStyleCnt="3"/>
      <dgm:spPr/>
      <dgm:t>
        <a:bodyPr/>
        <a:lstStyle/>
        <a:p>
          <a:endParaRPr lang="id-ID"/>
        </a:p>
      </dgm:t>
    </dgm:pt>
    <dgm:pt modelId="{238339BE-6F2D-4FE4-AC31-51B72DD6D7B6}" type="pres">
      <dgm:prSet presAssocID="{353DBC34-86E4-4E37-9398-24B0A359072B}" presName="text3" presStyleLbl="fgAcc3" presStyleIdx="0" presStyleCnt="3">
        <dgm:presLayoutVars>
          <dgm:chPref val="3"/>
        </dgm:presLayoutVars>
      </dgm:prSet>
      <dgm:spPr/>
      <dgm:t>
        <a:bodyPr/>
        <a:lstStyle/>
        <a:p>
          <a:endParaRPr lang="id-ID"/>
        </a:p>
      </dgm:t>
    </dgm:pt>
    <dgm:pt modelId="{1708CBA2-CD97-42DF-955F-52A800A0F039}" type="pres">
      <dgm:prSet presAssocID="{353DBC34-86E4-4E37-9398-24B0A359072B}" presName="hierChild4" presStyleCnt="0"/>
      <dgm:spPr/>
      <dgm:t>
        <a:bodyPr/>
        <a:lstStyle/>
        <a:p>
          <a:endParaRPr lang="id-ID"/>
        </a:p>
      </dgm:t>
    </dgm:pt>
    <dgm:pt modelId="{95115AA6-CD3E-4D05-B271-D5F62DF763B8}" type="pres">
      <dgm:prSet presAssocID="{0E675CF8-F34C-4E4E-BD0D-08AA0E15DFB3}" presName="Name17" presStyleLbl="parChTrans1D3" presStyleIdx="1" presStyleCnt="3"/>
      <dgm:spPr/>
      <dgm:t>
        <a:bodyPr/>
        <a:lstStyle/>
        <a:p>
          <a:endParaRPr lang="id-ID"/>
        </a:p>
      </dgm:t>
    </dgm:pt>
    <dgm:pt modelId="{2B5D10DE-AF64-43DF-AFD3-BAEDA6A03E8F}" type="pres">
      <dgm:prSet presAssocID="{8BD1920C-3946-4A33-9388-B505AA8D9E15}" presName="hierRoot3" presStyleCnt="0"/>
      <dgm:spPr/>
      <dgm:t>
        <a:bodyPr/>
        <a:lstStyle/>
        <a:p>
          <a:endParaRPr lang="id-ID"/>
        </a:p>
      </dgm:t>
    </dgm:pt>
    <dgm:pt modelId="{8A376ABA-FFAC-4E66-B7AE-FBEF5A3ED113}" type="pres">
      <dgm:prSet presAssocID="{8BD1920C-3946-4A33-9388-B505AA8D9E15}" presName="composite3" presStyleCnt="0"/>
      <dgm:spPr/>
      <dgm:t>
        <a:bodyPr/>
        <a:lstStyle/>
        <a:p>
          <a:endParaRPr lang="id-ID"/>
        </a:p>
      </dgm:t>
    </dgm:pt>
    <dgm:pt modelId="{06A77B15-EC0C-44D9-985B-1FB0ECCF8B65}" type="pres">
      <dgm:prSet presAssocID="{8BD1920C-3946-4A33-9388-B505AA8D9E15}" presName="background3" presStyleLbl="node3" presStyleIdx="1" presStyleCnt="3"/>
      <dgm:spPr/>
      <dgm:t>
        <a:bodyPr/>
        <a:lstStyle/>
        <a:p>
          <a:endParaRPr lang="id-ID"/>
        </a:p>
      </dgm:t>
    </dgm:pt>
    <dgm:pt modelId="{4D2C2CC1-2558-4D71-A5A3-920330CF3AEC}" type="pres">
      <dgm:prSet presAssocID="{8BD1920C-3946-4A33-9388-B505AA8D9E15}" presName="text3" presStyleLbl="fgAcc3" presStyleIdx="1" presStyleCnt="3">
        <dgm:presLayoutVars>
          <dgm:chPref val="3"/>
        </dgm:presLayoutVars>
      </dgm:prSet>
      <dgm:spPr/>
      <dgm:t>
        <a:bodyPr/>
        <a:lstStyle/>
        <a:p>
          <a:endParaRPr lang="id-ID"/>
        </a:p>
      </dgm:t>
    </dgm:pt>
    <dgm:pt modelId="{A8DEE890-A5B7-4F6F-BE77-97D321196EBF}" type="pres">
      <dgm:prSet presAssocID="{8BD1920C-3946-4A33-9388-B505AA8D9E15}" presName="hierChild4" presStyleCnt="0"/>
      <dgm:spPr/>
      <dgm:t>
        <a:bodyPr/>
        <a:lstStyle/>
        <a:p>
          <a:endParaRPr lang="id-ID"/>
        </a:p>
      </dgm:t>
    </dgm:pt>
    <dgm:pt modelId="{711E1C6E-2AA5-4F84-B1B6-073A798DB423}" type="pres">
      <dgm:prSet presAssocID="{696A7FDD-EB99-46F0-A7C6-48E5214FB522}" presName="Name17" presStyleLbl="parChTrans1D3" presStyleIdx="2" presStyleCnt="3"/>
      <dgm:spPr/>
      <dgm:t>
        <a:bodyPr/>
        <a:lstStyle/>
        <a:p>
          <a:endParaRPr lang="id-ID"/>
        </a:p>
      </dgm:t>
    </dgm:pt>
    <dgm:pt modelId="{6D8B2691-4E28-428C-8681-C3717CF6B308}" type="pres">
      <dgm:prSet presAssocID="{3A66EE40-5D19-4E0D-B3F3-DF296ED7367A}" presName="hierRoot3" presStyleCnt="0"/>
      <dgm:spPr/>
      <dgm:t>
        <a:bodyPr/>
        <a:lstStyle/>
        <a:p>
          <a:endParaRPr lang="id-ID"/>
        </a:p>
      </dgm:t>
    </dgm:pt>
    <dgm:pt modelId="{3F9257B0-BC71-4ED0-91CD-BF5798F4F949}" type="pres">
      <dgm:prSet presAssocID="{3A66EE40-5D19-4E0D-B3F3-DF296ED7367A}" presName="composite3" presStyleCnt="0"/>
      <dgm:spPr/>
      <dgm:t>
        <a:bodyPr/>
        <a:lstStyle/>
        <a:p>
          <a:endParaRPr lang="id-ID"/>
        </a:p>
      </dgm:t>
    </dgm:pt>
    <dgm:pt modelId="{1A65BDBE-ECAE-483D-9C5A-66C36D9B64E8}" type="pres">
      <dgm:prSet presAssocID="{3A66EE40-5D19-4E0D-B3F3-DF296ED7367A}" presName="background3" presStyleLbl="node3" presStyleIdx="2" presStyleCnt="3"/>
      <dgm:spPr/>
      <dgm:t>
        <a:bodyPr/>
        <a:lstStyle/>
        <a:p>
          <a:endParaRPr lang="id-ID"/>
        </a:p>
      </dgm:t>
    </dgm:pt>
    <dgm:pt modelId="{48E97412-A56E-41AA-A668-C1E92CB4E6B0}" type="pres">
      <dgm:prSet presAssocID="{3A66EE40-5D19-4E0D-B3F3-DF296ED7367A}" presName="text3" presStyleLbl="fgAcc3" presStyleIdx="2" presStyleCnt="3" custLinFactNeighborX="-2020" custLinFactNeighborY="-4996">
        <dgm:presLayoutVars>
          <dgm:chPref val="3"/>
        </dgm:presLayoutVars>
      </dgm:prSet>
      <dgm:spPr/>
      <dgm:t>
        <a:bodyPr/>
        <a:lstStyle/>
        <a:p>
          <a:endParaRPr lang="id-ID"/>
        </a:p>
      </dgm:t>
    </dgm:pt>
    <dgm:pt modelId="{A3DCA137-D99C-464B-A623-E829A7ACEEE0}" type="pres">
      <dgm:prSet presAssocID="{3A66EE40-5D19-4E0D-B3F3-DF296ED7367A}" presName="hierChild4" presStyleCnt="0"/>
      <dgm:spPr/>
      <dgm:t>
        <a:bodyPr/>
        <a:lstStyle/>
        <a:p>
          <a:endParaRPr lang="id-ID"/>
        </a:p>
      </dgm:t>
    </dgm:pt>
    <dgm:pt modelId="{B7FB8D6C-3E0F-4468-AAB6-D366CA281CB0}" type="pres">
      <dgm:prSet presAssocID="{B445404C-6B50-427A-A2CC-203C7C5CE35E}" presName="Name23" presStyleLbl="parChTrans1D4" presStyleIdx="0" presStyleCnt="19"/>
      <dgm:spPr/>
      <dgm:t>
        <a:bodyPr/>
        <a:lstStyle/>
        <a:p>
          <a:endParaRPr lang="id-ID"/>
        </a:p>
      </dgm:t>
    </dgm:pt>
    <dgm:pt modelId="{12B509BE-DD95-42C9-A01C-6D5493271290}" type="pres">
      <dgm:prSet presAssocID="{9203F595-F5EA-46BC-B492-EFF7C0B357FA}" presName="hierRoot4" presStyleCnt="0"/>
      <dgm:spPr/>
    </dgm:pt>
    <dgm:pt modelId="{20B69C25-DEA0-4067-ACE5-3541344B474D}" type="pres">
      <dgm:prSet presAssocID="{9203F595-F5EA-46BC-B492-EFF7C0B357FA}" presName="composite4" presStyleCnt="0"/>
      <dgm:spPr/>
    </dgm:pt>
    <dgm:pt modelId="{A46C5807-C4B0-4C4A-A08C-1A74328D27E2}" type="pres">
      <dgm:prSet presAssocID="{9203F595-F5EA-46BC-B492-EFF7C0B357FA}" presName="background4" presStyleLbl="node4" presStyleIdx="0" presStyleCnt="19"/>
      <dgm:spPr/>
    </dgm:pt>
    <dgm:pt modelId="{2F5CA7EF-40EA-4B95-9771-8C418F525ADC}" type="pres">
      <dgm:prSet presAssocID="{9203F595-F5EA-46BC-B492-EFF7C0B357FA}" presName="text4" presStyleLbl="fgAcc4" presStyleIdx="0" presStyleCnt="19">
        <dgm:presLayoutVars>
          <dgm:chPref val="3"/>
        </dgm:presLayoutVars>
      </dgm:prSet>
      <dgm:spPr/>
      <dgm:t>
        <a:bodyPr/>
        <a:lstStyle/>
        <a:p>
          <a:endParaRPr lang="id-ID"/>
        </a:p>
      </dgm:t>
    </dgm:pt>
    <dgm:pt modelId="{A6728801-14DB-42DA-8976-AED96661E72F}" type="pres">
      <dgm:prSet presAssocID="{9203F595-F5EA-46BC-B492-EFF7C0B357FA}" presName="hierChild5" presStyleCnt="0"/>
      <dgm:spPr/>
    </dgm:pt>
    <dgm:pt modelId="{2C8F8205-E62B-4C42-A125-45EC8A69DD9C}" type="pres">
      <dgm:prSet presAssocID="{390E5564-CFEA-4E90-89EA-294B26A0B9A9}" presName="Name23" presStyleLbl="parChTrans1D4" presStyleIdx="1" presStyleCnt="19"/>
      <dgm:spPr/>
      <dgm:t>
        <a:bodyPr/>
        <a:lstStyle/>
        <a:p>
          <a:endParaRPr lang="id-ID"/>
        </a:p>
      </dgm:t>
    </dgm:pt>
    <dgm:pt modelId="{EB2A2683-EF5C-4226-B744-6A79FDE0432F}" type="pres">
      <dgm:prSet presAssocID="{30D6AE21-3599-4C0C-B047-3DA506FA7071}" presName="hierRoot4" presStyleCnt="0"/>
      <dgm:spPr/>
    </dgm:pt>
    <dgm:pt modelId="{6EAC980F-8834-4364-AACD-32D597D0F928}" type="pres">
      <dgm:prSet presAssocID="{30D6AE21-3599-4C0C-B047-3DA506FA7071}" presName="composite4" presStyleCnt="0"/>
      <dgm:spPr/>
    </dgm:pt>
    <dgm:pt modelId="{9C4FFDDC-0ECB-498E-9EA3-8D95882CBE58}" type="pres">
      <dgm:prSet presAssocID="{30D6AE21-3599-4C0C-B047-3DA506FA7071}" presName="background4" presStyleLbl="node4" presStyleIdx="1" presStyleCnt="19"/>
      <dgm:spPr/>
    </dgm:pt>
    <dgm:pt modelId="{496B1239-C0F9-490D-8DED-FAFDAA77E4DB}" type="pres">
      <dgm:prSet presAssocID="{30D6AE21-3599-4C0C-B047-3DA506FA7071}" presName="text4" presStyleLbl="fgAcc4" presStyleIdx="1" presStyleCnt="19">
        <dgm:presLayoutVars>
          <dgm:chPref val="3"/>
        </dgm:presLayoutVars>
      </dgm:prSet>
      <dgm:spPr/>
      <dgm:t>
        <a:bodyPr/>
        <a:lstStyle/>
        <a:p>
          <a:endParaRPr lang="id-ID"/>
        </a:p>
      </dgm:t>
    </dgm:pt>
    <dgm:pt modelId="{EA969BC5-B1AB-4EC6-89A2-9358B877994B}" type="pres">
      <dgm:prSet presAssocID="{30D6AE21-3599-4C0C-B047-3DA506FA7071}" presName="hierChild5" presStyleCnt="0"/>
      <dgm:spPr/>
    </dgm:pt>
    <dgm:pt modelId="{01BB1839-1668-4539-A52A-14EB4186828D}" type="pres">
      <dgm:prSet presAssocID="{FF53135A-8071-45BA-8711-8E50947B9CBC}" presName="Name23" presStyleLbl="parChTrans1D4" presStyleIdx="2" presStyleCnt="19"/>
      <dgm:spPr/>
      <dgm:t>
        <a:bodyPr/>
        <a:lstStyle/>
        <a:p>
          <a:endParaRPr lang="id-ID"/>
        </a:p>
      </dgm:t>
    </dgm:pt>
    <dgm:pt modelId="{B090AA09-364E-443E-9337-A522027F01D3}" type="pres">
      <dgm:prSet presAssocID="{31241099-412C-4212-A46A-A4D57EBA94D9}" presName="hierRoot4" presStyleCnt="0"/>
      <dgm:spPr/>
    </dgm:pt>
    <dgm:pt modelId="{28687202-5891-44F8-8473-244907139F60}" type="pres">
      <dgm:prSet presAssocID="{31241099-412C-4212-A46A-A4D57EBA94D9}" presName="composite4" presStyleCnt="0"/>
      <dgm:spPr/>
    </dgm:pt>
    <dgm:pt modelId="{A9A80EA4-FD3B-424D-BF5B-482DC0A19917}" type="pres">
      <dgm:prSet presAssocID="{31241099-412C-4212-A46A-A4D57EBA94D9}" presName="background4" presStyleLbl="node4" presStyleIdx="2" presStyleCnt="19"/>
      <dgm:spPr/>
    </dgm:pt>
    <dgm:pt modelId="{0F85DFA8-FB68-4DD1-949E-D704E357A871}" type="pres">
      <dgm:prSet presAssocID="{31241099-412C-4212-A46A-A4D57EBA94D9}" presName="text4" presStyleLbl="fgAcc4" presStyleIdx="2" presStyleCnt="19">
        <dgm:presLayoutVars>
          <dgm:chPref val="3"/>
        </dgm:presLayoutVars>
      </dgm:prSet>
      <dgm:spPr/>
      <dgm:t>
        <a:bodyPr/>
        <a:lstStyle/>
        <a:p>
          <a:endParaRPr lang="id-ID"/>
        </a:p>
      </dgm:t>
    </dgm:pt>
    <dgm:pt modelId="{F513F836-2A2B-4650-9E4E-DBB37F8EDD60}" type="pres">
      <dgm:prSet presAssocID="{31241099-412C-4212-A46A-A4D57EBA94D9}" presName="hierChild5" presStyleCnt="0"/>
      <dgm:spPr/>
    </dgm:pt>
    <dgm:pt modelId="{57FCBDA5-5B50-404A-814E-E94712997887}" type="pres">
      <dgm:prSet presAssocID="{FD4F81E9-C6D8-4718-9A56-98FF327BC74A}" presName="Name23" presStyleLbl="parChTrans1D4" presStyleIdx="3" presStyleCnt="19"/>
      <dgm:spPr/>
      <dgm:t>
        <a:bodyPr/>
        <a:lstStyle/>
        <a:p>
          <a:endParaRPr lang="id-ID"/>
        </a:p>
      </dgm:t>
    </dgm:pt>
    <dgm:pt modelId="{B1754E76-1BFD-45CE-8BF2-5173220484B5}" type="pres">
      <dgm:prSet presAssocID="{112F5DF5-359B-4354-86FF-8FFC479C0238}" presName="hierRoot4" presStyleCnt="0"/>
      <dgm:spPr/>
    </dgm:pt>
    <dgm:pt modelId="{F0C40EC4-C8E9-480D-AD8A-C3AB47678419}" type="pres">
      <dgm:prSet presAssocID="{112F5DF5-359B-4354-86FF-8FFC479C0238}" presName="composite4" presStyleCnt="0"/>
      <dgm:spPr/>
    </dgm:pt>
    <dgm:pt modelId="{E8A38CAD-4F6C-455B-8F6B-033286A37E55}" type="pres">
      <dgm:prSet presAssocID="{112F5DF5-359B-4354-86FF-8FFC479C0238}" presName="background4" presStyleLbl="node4" presStyleIdx="3" presStyleCnt="19"/>
      <dgm:spPr/>
    </dgm:pt>
    <dgm:pt modelId="{9F80C9BA-57C5-4F7D-9EEB-2FB0EADEC381}" type="pres">
      <dgm:prSet presAssocID="{112F5DF5-359B-4354-86FF-8FFC479C0238}" presName="text4" presStyleLbl="fgAcc4" presStyleIdx="3" presStyleCnt="19">
        <dgm:presLayoutVars>
          <dgm:chPref val="3"/>
        </dgm:presLayoutVars>
      </dgm:prSet>
      <dgm:spPr/>
      <dgm:t>
        <a:bodyPr/>
        <a:lstStyle/>
        <a:p>
          <a:endParaRPr lang="id-ID"/>
        </a:p>
      </dgm:t>
    </dgm:pt>
    <dgm:pt modelId="{C860976B-12F1-47E5-8C47-E40D4FD9D903}" type="pres">
      <dgm:prSet presAssocID="{112F5DF5-359B-4354-86FF-8FFC479C0238}" presName="hierChild5" presStyleCnt="0"/>
      <dgm:spPr/>
    </dgm:pt>
    <dgm:pt modelId="{89CE2AE3-6B3E-4FA8-ACDE-74F9A6F4826B}" type="pres">
      <dgm:prSet presAssocID="{26ECF600-4F46-4168-B801-397E8E07F895}" presName="Name23" presStyleLbl="parChTrans1D4" presStyleIdx="4" presStyleCnt="19"/>
      <dgm:spPr/>
      <dgm:t>
        <a:bodyPr/>
        <a:lstStyle/>
        <a:p>
          <a:endParaRPr lang="id-ID"/>
        </a:p>
      </dgm:t>
    </dgm:pt>
    <dgm:pt modelId="{9AEE5D42-F488-4C42-B3E7-365CE217F669}" type="pres">
      <dgm:prSet presAssocID="{CE30992B-A1D6-45A8-8429-AC1A282BAA2A}" presName="hierRoot4" presStyleCnt="0"/>
      <dgm:spPr/>
    </dgm:pt>
    <dgm:pt modelId="{C881AAE4-4928-4253-974C-332899F93C29}" type="pres">
      <dgm:prSet presAssocID="{CE30992B-A1D6-45A8-8429-AC1A282BAA2A}" presName="composite4" presStyleCnt="0"/>
      <dgm:spPr/>
    </dgm:pt>
    <dgm:pt modelId="{58F80D41-03A7-408B-8234-52C4F445AB1F}" type="pres">
      <dgm:prSet presAssocID="{CE30992B-A1D6-45A8-8429-AC1A282BAA2A}" presName="background4" presStyleLbl="node4" presStyleIdx="4" presStyleCnt="19"/>
      <dgm:spPr/>
    </dgm:pt>
    <dgm:pt modelId="{FC2EECFA-9C22-470B-90F9-4481DADEFC6F}" type="pres">
      <dgm:prSet presAssocID="{CE30992B-A1D6-45A8-8429-AC1A282BAA2A}" presName="text4" presStyleLbl="fgAcc4" presStyleIdx="4" presStyleCnt="19">
        <dgm:presLayoutVars>
          <dgm:chPref val="3"/>
        </dgm:presLayoutVars>
      </dgm:prSet>
      <dgm:spPr/>
      <dgm:t>
        <a:bodyPr/>
        <a:lstStyle/>
        <a:p>
          <a:endParaRPr lang="id-ID"/>
        </a:p>
      </dgm:t>
    </dgm:pt>
    <dgm:pt modelId="{4E2B9661-5E8A-4077-9678-0104C41C8475}" type="pres">
      <dgm:prSet presAssocID="{CE30992B-A1D6-45A8-8429-AC1A282BAA2A}" presName="hierChild5" presStyleCnt="0"/>
      <dgm:spPr/>
    </dgm:pt>
    <dgm:pt modelId="{07BCBA60-CEB7-4F77-A049-6A5DC061CF15}" type="pres">
      <dgm:prSet presAssocID="{0607D3F6-CF97-4658-B958-F142614588B7}" presName="Name23" presStyleLbl="parChTrans1D4" presStyleIdx="5" presStyleCnt="19"/>
      <dgm:spPr/>
      <dgm:t>
        <a:bodyPr/>
        <a:lstStyle/>
        <a:p>
          <a:endParaRPr lang="id-ID"/>
        </a:p>
      </dgm:t>
    </dgm:pt>
    <dgm:pt modelId="{8D6DE60F-F491-416B-8BAD-1A97710D4CD7}" type="pres">
      <dgm:prSet presAssocID="{9813288D-CA57-4DAC-BCF2-EC499F1872CC}" presName="hierRoot4" presStyleCnt="0"/>
      <dgm:spPr/>
    </dgm:pt>
    <dgm:pt modelId="{BB87792F-FC0A-4921-8CEA-D8D73C47A9B5}" type="pres">
      <dgm:prSet presAssocID="{9813288D-CA57-4DAC-BCF2-EC499F1872CC}" presName="composite4" presStyleCnt="0"/>
      <dgm:spPr/>
    </dgm:pt>
    <dgm:pt modelId="{55B65583-E17A-48B0-874D-BFF7915B1B19}" type="pres">
      <dgm:prSet presAssocID="{9813288D-CA57-4DAC-BCF2-EC499F1872CC}" presName="background4" presStyleLbl="node4" presStyleIdx="5" presStyleCnt="19"/>
      <dgm:spPr/>
    </dgm:pt>
    <dgm:pt modelId="{2AFF6A21-EA4F-4CD4-8D37-EB8771D60E9A}" type="pres">
      <dgm:prSet presAssocID="{9813288D-CA57-4DAC-BCF2-EC499F1872CC}" presName="text4" presStyleLbl="fgAcc4" presStyleIdx="5" presStyleCnt="19">
        <dgm:presLayoutVars>
          <dgm:chPref val="3"/>
        </dgm:presLayoutVars>
      </dgm:prSet>
      <dgm:spPr/>
      <dgm:t>
        <a:bodyPr/>
        <a:lstStyle/>
        <a:p>
          <a:endParaRPr lang="id-ID"/>
        </a:p>
      </dgm:t>
    </dgm:pt>
    <dgm:pt modelId="{7CEA1D2C-F45D-4D30-9547-0F26C79A1557}" type="pres">
      <dgm:prSet presAssocID="{9813288D-CA57-4DAC-BCF2-EC499F1872CC}" presName="hierChild5" presStyleCnt="0"/>
      <dgm:spPr/>
    </dgm:pt>
    <dgm:pt modelId="{C2E74486-90E5-4C01-99F0-182F3FF21A9B}" type="pres">
      <dgm:prSet presAssocID="{5F243B17-12E1-49E5-AF26-47A9BC7D4184}" presName="Name23" presStyleLbl="parChTrans1D4" presStyleIdx="6" presStyleCnt="19"/>
      <dgm:spPr/>
      <dgm:t>
        <a:bodyPr/>
        <a:lstStyle/>
        <a:p>
          <a:endParaRPr lang="id-ID"/>
        </a:p>
      </dgm:t>
    </dgm:pt>
    <dgm:pt modelId="{3840BA6D-01BF-426D-A10E-968BDB5CC7AA}" type="pres">
      <dgm:prSet presAssocID="{4B7A4809-5E9F-4352-B558-99CD3B1F4089}" presName="hierRoot4" presStyleCnt="0"/>
      <dgm:spPr/>
    </dgm:pt>
    <dgm:pt modelId="{C71B2DB0-D4D8-49F3-B8F4-5B1F8F631D4A}" type="pres">
      <dgm:prSet presAssocID="{4B7A4809-5E9F-4352-B558-99CD3B1F4089}" presName="composite4" presStyleCnt="0"/>
      <dgm:spPr/>
    </dgm:pt>
    <dgm:pt modelId="{6E276797-670E-4A4F-B0B4-8819AA03E137}" type="pres">
      <dgm:prSet presAssocID="{4B7A4809-5E9F-4352-B558-99CD3B1F4089}" presName="background4" presStyleLbl="node4" presStyleIdx="6" presStyleCnt="19"/>
      <dgm:spPr/>
    </dgm:pt>
    <dgm:pt modelId="{71561510-0F8E-46FA-A98F-4ED3FE8CF3BD}" type="pres">
      <dgm:prSet presAssocID="{4B7A4809-5E9F-4352-B558-99CD3B1F4089}" presName="text4" presStyleLbl="fgAcc4" presStyleIdx="6" presStyleCnt="19">
        <dgm:presLayoutVars>
          <dgm:chPref val="3"/>
        </dgm:presLayoutVars>
      </dgm:prSet>
      <dgm:spPr/>
      <dgm:t>
        <a:bodyPr/>
        <a:lstStyle/>
        <a:p>
          <a:endParaRPr lang="id-ID"/>
        </a:p>
      </dgm:t>
    </dgm:pt>
    <dgm:pt modelId="{D4D4B01D-85C4-4E0A-B48F-70AC2E010700}" type="pres">
      <dgm:prSet presAssocID="{4B7A4809-5E9F-4352-B558-99CD3B1F4089}" presName="hierChild5" presStyleCnt="0"/>
      <dgm:spPr/>
    </dgm:pt>
    <dgm:pt modelId="{03419A2F-B16E-42B7-8088-4B937DFC040D}" type="pres">
      <dgm:prSet presAssocID="{CF8E747F-4B26-451F-B148-E6422612E405}" presName="Name23" presStyleLbl="parChTrans1D4" presStyleIdx="7" presStyleCnt="19"/>
      <dgm:spPr/>
      <dgm:t>
        <a:bodyPr/>
        <a:lstStyle/>
        <a:p>
          <a:endParaRPr lang="id-ID"/>
        </a:p>
      </dgm:t>
    </dgm:pt>
    <dgm:pt modelId="{1AAB432C-9120-4C99-BB7A-96BA51E79085}" type="pres">
      <dgm:prSet presAssocID="{7E9A705E-D1BE-4D04-9B78-3424258180E9}" presName="hierRoot4" presStyleCnt="0"/>
      <dgm:spPr/>
      <dgm:t>
        <a:bodyPr/>
        <a:lstStyle/>
        <a:p>
          <a:endParaRPr lang="id-ID"/>
        </a:p>
      </dgm:t>
    </dgm:pt>
    <dgm:pt modelId="{F46FDE78-622D-466A-A9FD-8670EA7ECB68}" type="pres">
      <dgm:prSet presAssocID="{7E9A705E-D1BE-4D04-9B78-3424258180E9}" presName="composite4" presStyleCnt="0"/>
      <dgm:spPr/>
      <dgm:t>
        <a:bodyPr/>
        <a:lstStyle/>
        <a:p>
          <a:endParaRPr lang="id-ID"/>
        </a:p>
      </dgm:t>
    </dgm:pt>
    <dgm:pt modelId="{F7013A27-4DD1-4018-967F-99C5D9DD88B6}" type="pres">
      <dgm:prSet presAssocID="{7E9A705E-D1BE-4D04-9B78-3424258180E9}" presName="background4" presStyleLbl="node4" presStyleIdx="7" presStyleCnt="19"/>
      <dgm:spPr/>
      <dgm:t>
        <a:bodyPr/>
        <a:lstStyle/>
        <a:p>
          <a:endParaRPr lang="id-ID"/>
        </a:p>
      </dgm:t>
    </dgm:pt>
    <dgm:pt modelId="{C035218D-CEEA-41CE-99D4-320E9DEAACBD}" type="pres">
      <dgm:prSet presAssocID="{7E9A705E-D1BE-4D04-9B78-3424258180E9}" presName="text4" presStyleLbl="fgAcc4" presStyleIdx="7" presStyleCnt="19">
        <dgm:presLayoutVars>
          <dgm:chPref val="3"/>
        </dgm:presLayoutVars>
      </dgm:prSet>
      <dgm:spPr/>
      <dgm:t>
        <a:bodyPr/>
        <a:lstStyle/>
        <a:p>
          <a:endParaRPr lang="id-ID"/>
        </a:p>
      </dgm:t>
    </dgm:pt>
    <dgm:pt modelId="{C2F93292-1B3A-4179-A7D0-02167686B354}" type="pres">
      <dgm:prSet presAssocID="{7E9A705E-D1BE-4D04-9B78-3424258180E9}" presName="hierChild5" presStyleCnt="0"/>
      <dgm:spPr/>
      <dgm:t>
        <a:bodyPr/>
        <a:lstStyle/>
        <a:p>
          <a:endParaRPr lang="id-ID"/>
        </a:p>
      </dgm:t>
    </dgm:pt>
    <dgm:pt modelId="{6122C6E5-2BAE-44AC-8082-0ACBFD8E6606}" type="pres">
      <dgm:prSet presAssocID="{2AF462C2-B0D0-48CE-BF4C-68A010716E41}" presName="Name23" presStyleLbl="parChTrans1D4" presStyleIdx="8" presStyleCnt="19"/>
      <dgm:spPr/>
      <dgm:t>
        <a:bodyPr/>
        <a:lstStyle/>
        <a:p>
          <a:endParaRPr lang="id-ID"/>
        </a:p>
      </dgm:t>
    </dgm:pt>
    <dgm:pt modelId="{163E39CB-F61B-44B0-AB3F-FBCDEEA0D6A7}" type="pres">
      <dgm:prSet presAssocID="{36958916-ADBF-4BB4-AB28-E92B8E4A11CD}" presName="hierRoot4" presStyleCnt="0"/>
      <dgm:spPr/>
      <dgm:t>
        <a:bodyPr/>
        <a:lstStyle/>
        <a:p>
          <a:endParaRPr lang="id-ID"/>
        </a:p>
      </dgm:t>
    </dgm:pt>
    <dgm:pt modelId="{B89E3A83-C93D-41AD-97B6-81A240C915EE}" type="pres">
      <dgm:prSet presAssocID="{36958916-ADBF-4BB4-AB28-E92B8E4A11CD}" presName="composite4" presStyleCnt="0"/>
      <dgm:spPr/>
      <dgm:t>
        <a:bodyPr/>
        <a:lstStyle/>
        <a:p>
          <a:endParaRPr lang="id-ID"/>
        </a:p>
      </dgm:t>
    </dgm:pt>
    <dgm:pt modelId="{DAAC51B4-26CD-44CB-B5AB-6C9F40795195}" type="pres">
      <dgm:prSet presAssocID="{36958916-ADBF-4BB4-AB28-E92B8E4A11CD}" presName="background4" presStyleLbl="node4" presStyleIdx="8" presStyleCnt="19"/>
      <dgm:spPr/>
      <dgm:t>
        <a:bodyPr/>
        <a:lstStyle/>
        <a:p>
          <a:endParaRPr lang="id-ID"/>
        </a:p>
      </dgm:t>
    </dgm:pt>
    <dgm:pt modelId="{503652B7-9A86-4EC5-AA2C-1CAADEDE7260}" type="pres">
      <dgm:prSet presAssocID="{36958916-ADBF-4BB4-AB28-E92B8E4A11CD}" presName="text4" presStyleLbl="fgAcc4" presStyleIdx="8" presStyleCnt="19">
        <dgm:presLayoutVars>
          <dgm:chPref val="3"/>
        </dgm:presLayoutVars>
      </dgm:prSet>
      <dgm:spPr/>
      <dgm:t>
        <a:bodyPr/>
        <a:lstStyle/>
        <a:p>
          <a:endParaRPr lang="id-ID"/>
        </a:p>
      </dgm:t>
    </dgm:pt>
    <dgm:pt modelId="{9EB83ECF-AE37-4158-9803-E8B78A307BF9}" type="pres">
      <dgm:prSet presAssocID="{36958916-ADBF-4BB4-AB28-E92B8E4A11CD}" presName="hierChild5" presStyleCnt="0"/>
      <dgm:spPr/>
      <dgm:t>
        <a:bodyPr/>
        <a:lstStyle/>
        <a:p>
          <a:endParaRPr lang="id-ID"/>
        </a:p>
      </dgm:t>
    </dgm:pt>
    <dgm:pt modelId="{F32B0D47-E0B8-49C2-8149-2D0A0BADE33F}" type="pres">
      <dgm:prSet presAssocID="{6BB19D5E-6BD6-4428-AB46-0C78CB53F001}" presName="Name23" presStyleLbl="parChTrans1D4" presStyleIdx="9" presStyleCnt="19"/>
      <dgm:spPr/>
      <dgm:t>
        <a:bodyPr/>
        <a:lstStyle/>
        <a:p>
          <a:endParaRPr lang="id-ID"/>
        </a:p>
      </dgm:t>
    </dgm:pt>
    <dgm:pt modelId="{AD2E4784-4942-4ADA-8EDE-366D8F909C38}" type="pres">
      <dgm:prSet presAssocID="{12E3D657-3E24-4660-8D73-D38FD0147BC7}" presName="hierRoot4" presStyleCnt="0"/>
      <dgm:spPr/>
      <dgm:t>
        <a:bodyPr/>
        <a:lstStyle/>
        <a:p>
          <a:endParaRPr lang="id-ID"/>
        </a:p>
      </dgm:t>
    </dgm:pt>
    <dgm:pt modelId="{F5831D8D-2EC0-4541-824F-185A92E3B126}" type="pres">
      <dgm:prSet presAssocID="{12E3D657-3E24-4660-8D73-D38FD0147BC7}" presName="composite4" presStyleCnt="0"/>
      <dgm:spPr/>
      <dgm:t>
        <a:bodyPr/>
        <a:lstStyle/>
        <a:p>
          <a:endParaRPr lang="id-ID"/>
        </a:p>
      </dgm:t>
    </dgm:pt>
    <dgm:pt modelId="{BE29884A-8808-49CC-99F8-9E6C153A32F4}" type="pres">
      <dgm:prSet presAssocID="{12E3D657-3E24-4660-8D73-D38FD0147BC7}" presName="background4" presStyleLbl="node4" presStyleIdx="9" presStyleCnt="19"/>
      <dgm:spPr/>
      <dgm:t>
        <a:bodyPr/>
        <a:lstStyle/>
        <a:p>
          <a:endParaRPr lang="id-ID"/>
        </a:p>
      </dgm:t>
    </dgm:pt>
    <dgm:pt modelId="{150833C6-2DC2-474A-8DC7-85A394C93A06}" type="pres">
      <dgm:prSet presAssocID="{12E3D657-3E24-4660-8D73-D38FD0147BC7}" presName="text4" presStyleLbl="fgAcc4" presStyleIdx="9" presStyleCnt="19">
        <dgm:presLayoutVars>
          <dgm:chPref val="3"/>
        </dgm:presLayoutVars>
      </dgm:prSet>
      <dgm:spPr/>
      <dgm:t>
        <a:bodyPr/>
        <a:lstStyle/>
        <a:p>
          <a:endParaRPr lang="id-ID"/>
        </a:p>
      </dgm:t>
    </dgm:pt>
    <dgm:pt modelId="{CB41DBC0-BB56-4A3F-A22A-FB38E7C16409}" type="pres">
      <dgm:prSet presAssocID="{12E3D657-3E24-4660-8D73-D38FD0147BC7}" presName="hierChild5" presStyleCnt="0"/>
      <dgm:spPr/>
      <dgm:t>
        <a:bodyPr/>
        <a:lstStyle/>
        <a:p>
          <a:endParaRPr lang="id-ID"/>
        </a:p>
      </dgm:t>
    </dgm:pt>
    <dgm:pt modelId="{2E0F14E1-D30E-4B51-A7DD-74CD86290AD2}" type="pres">
      <dgm:prSet presAssocID="{6025250E-368F-4EAB-A552-A522842F029C}" presName="Name23" presStyleLbl="parChTrans1D4" presStyleIdx="10" presStyleCnt="19"/>
      <dgm:spPr/>
      <dgm:t>
        <a:bodyPr/>
        <a:lstStyle/>
        <a:p>
          <a:endParaRPr lang="id-ID"/>
        </a:p>
      </dgm:t>
    </dgm:pt>
    <dgm:pt modelId="{E86AC0C7-910B-449D-B1D0-4CF4ACB708F0}" type="pres">
      <dgm:prSet presAssocID="{58830499-30C7-416B-A60F-0851707FD903}" presName="hierRoot4" presStyleCnt="0"/>
      <dgm:spPr/>
      <dgm:t>
        <a:bodyPr/>
        <a:lstStyle/>
        <a:p>
          <a:endParaRPr lang="id-ID"/>
        </a:p>
      </dgm:t>
    </dgm:pt>
    <dgm:pt modelId="{06200A98-0DF4-44B8-A824-A89C2B71C176}" type="pres">
      <dgm:prSet presAssocID="{58830499-30C7-416B-A60F-0851707FD903}" presName="composite4" presStyleCnt="0"/>
      <dgm:spPr/>
      <dgm:t>
        <a:bodyPr/>
        <a:lstStyle/>
        <a:p>
          <a:endParaRPr lang="id-ID"/>
        </a:p>
      </dgm:t>
    </dgm:pt>
    <dgm:pt modelId="{75468AD6-B5AB-4718-9AC8-4E6B902C80D5}" type="pres">
      <dgm:prSet presAssocID="{58830499-30C7-416B-A60F-0851707FD903}" presName="background4" presStyleLbl="node4" presStyleIdx="10" presStyleCnt="19"/>
      <dgm:spPr/>
      <dgm:t>
        <a:bodyPr/>
        <a:lstStyle/>
        <a:p>
          <a:endParaRPr lang="id-ID"/>
        </a:p>
      </dgm:t>
    </dgm:pt>
    <dgm:pt modelId="{E6D2C675-92DB-4062-99FB-3B5914DA978F}" type="pres">
      <dgm:prSet presAssocID="{58830499-30C7-416B-A60F-0851707FD903}" presName="text4" presStyleLbl="fgAcc4" presStyleIdx="10" presStyleCnt="19">
        <dgm:presLayoutVars>
          <dgm:chPref val="3"/>
        </dgm:presLayoutVars>
      </dgm:prSet>
      <dgm:spPr/>
      <dgm:t>
        <a:bodyPr/>
        <a:lstStyle/>
        <a:p>
          <a:endParaRPr lang="id-ID"/>
        </a:p>
      </dgm:t>
    </dgm:pt>
    <dgm:pt modelId="{274B95CE-185F-4ED2-B4A8-070AFF57B9C4}" type="pres">
      <dgm:prSet presAssocID="{58830499-30C7-416B-A60F-0851707FD903}" presName="hierChild5" presStyleCnt="0"/>
      <dgm:spPr/>
      <dgm:t>
        <a:bodyPr/>
        <a:lstStyle/>
        <a:p>
          <a:endParaRPr lang="id-ID"/>
        </a:p>
      </dgm:t>
    </dgm:pt>
    <dgm:pt modelId="{A1A9491D-4858-4869-BE6F-9EFCAEE22AF8}" type="pres">
      <dgm:prSet presAssocID="{DDD75EEE-8F24-48A1-8C85-E1422292FB80}" presName="Name23" presStyleLbl="parChTrans1D4" presStyleIdx="11" presStyleCnt="19"/>
      <dgm:spPr/>
      <dgm:t>
        <a:bodyPr/>
        <a:lstStyle/>
        <a:p>
          <a:endParaRPr lang="id-ID"/>
        </a:p>
      </dgm:t>
    </dgm:pt>
    <dgm:pt modelId="{45B7C8BF-BD26-4966-917E-21D4B6AC9BBB}" type="pres">
      <dgm:prSet presAssocID="{9077B583-3F67-4A3B-8214-A28F5B8F1B95}" presName="hierRoot4" presStyleCnt="0"/>
      <dgm:spPr/>
      <dgm:t>
        <a:bodyPr/>
        <a:lstStyle/>
        <a:p>
          <a:endParaRPr lang="id-ID"/>
        </a:p>
      </dgm:t>
    </dgm:pt>
    <dgm:pt modelId="{07052744-F9CD-44ED-BE8E-44E638BB5D45}" type="pres">
      <dgm:prSet presAssocID="{9077B583-3F67-4A3B-8214-A28F5B8F1B95}" presName="composite4" presStyleCnt="0"/>
      <dgm:spPr/>
      <dgm:t>
        <a:bodyPr/>
        <a:lstStyle/>
        <a:p>
          <a:endParaRPr lang="id-ID"/>
        </a:p>
      </dgm:t>
    </dgm:pt>
    <dgm:pt modelId="{8A0CCE8B-264E-46CA-9B75-0C0778E82E6E}" type="pres">
      <dgm:prSet presAssocID="{9077B583-3F67-4A3B-8214-A28F5B8F1B95}" presName="background4" presStyleLbl="node4" presStyleIdx="11" presStyleCnt="19"/>
      <dgm:spPr/>
      <dgm:t>
        <a:bodyPr/>
        <a:lstStyle/>
        <a:p>
          <a:endParaRPr lang="id-ID"/>
        </a:p>
      </dgm:t>
    </dgm:pt>
    <dgm:pt modelId="{4B3455B8-4C39-4BBF-A235-B468573F4E8F}" type="pres">
      <dgm:prSet presAssocID="{9077B583-3F67-4A3B-8214-A28F5B8F1B95}" presName="text4" presStyleLbl="fgAcc4" presStyleIdx="11" presStyleCnt="19">
        <dgm:presLayoutVars>
          <dgm:chPref val="3"/>
        </dgm:presLayoutVars>
      </dgm:prSet>
      <dgm:spPr/>
      <dgm:t>
        <a:bodyPr/>
        <a:lstStyle/>
        <a:p>
          <a:endParaRPr lang="id-ID"/>
        </a:p>
      </dgm:t>
    </dgm:pt>
    <dgm:pt modelId="{D53856BB-30FE-4B13-85DF-8DEA2CE26EF6}" type="pres">
      <dgm:prSet presAssocID="{9077B583-3F67-4A3B-8214-A28F5B8F1B95}" presName="hierChild5" presStyleCnt="0"/>
      <dgm:spPr/>
      <dgm:t>
        <a:bodyPr/>
        <a:lstStyle/>
        <a:p>
          <a:endParaRPr lang="id-ID"/>
        </a:p>
      </dgm:t>
    </dgm:pt>
    <dgm:pt modelId="{989628FA-B5F4-4C60-925C-3E4C4F06701D}" type="pres">
      <dgm:prSet presAssocID="{79D2B674-F989-43FD-9A23-E468B81095B3}" presName="Name23" presStyleLbl="parChTrans1D4" presStyleIdx="12" presStyleCnt="19"/>
      <dgm:spPr/>
      <dgm:t>
        <a:bodyPr/>
        <a:lstStyle/>
        <a:p>
          <a:endParaRPr lang="id-ID"/>
        </a:p>
      </dgm:t>
    </dgm:pt>
    <dgm:pt modelId="{3740E285-08F2-4167-BDBA-E970FC5D88FB}" type="pres">
      <dgm:prSet presAssocID="{65A8CF4E-C157-4010-848F-5C29BE7126F8}" presName="hierRoot4" presStyleCnt="0"/>
      <dgm:spPr/>
      <dgm:t>
        <a:bodyPr/>
        <a:lstStyle/>
        <a:p>
          <a:endParaRPr lang="id-ID"/>
        </a:p>
      </dgm:t>
    </dgm:pt>
    <dgm:pt modelId="{BEEFD447-5C57-4DA2-9ECA-C3ACB54660C6}" type="pres">
      <dgm:prSet presAssocID="{65A8CF4E-C157-4010-848F-5C29BE7126F8}" presName="composite4" presStyleCnt="0"/>
      <dgm:spPr/>
      <dgm:t>
        <a:bodyPr/>
        <a:lstStyle/>
        <a:p>
          <a:endParaRPr lang="id-ID"/>
        </a:p>
      </dgm:t>
    </dgm:pt>
    <dgm:pt modelId="{9655B20D-3408-4512-97BD-2364AC30A3A7}" type="pres">
      <dgm:prSet presAssocID="{65A8CF4E-C157-4010-848F-5C29BE7126F8}" presName="background4" presStyleLbl="node4" presStyleIdx="12" presStyleCnt="19"/>
      <dgm:spPr/>
      <dgm:t>
        <a:bodyPr/>
        <a:lstStyle/>
        <a:p>
          <a:endParaRPr lang="id-ID"/>
        </a:p>
      </dgm:t>
    </dgm:pt>
    <dgm:pt modelId="{9C332F3A-EF96-4BEF-889D-C753C74525F3}" type="pres">
      <dgm:prSet presAssocID="{65A8CF4E-C157-4010-848F-5C29BE7126F8}" presName="text4" presStyleLbl="fgAcc4" presStyleIdx="12" presStyleCnt="19">
        <dgm:presLayoutVars>
          <dgm:chPref val="3"/>
        </dgm:presLayoutVars>
      </dgm:prSet>
      <dgm:spPr/>
      <dgm:t>
        <a:bodyPr/>
        <a:lstStyle/>
        <a:p>
          <a:endParaRPr lang="id-ID"/>
        </a:p>
      </dgm:t>
    </dgm:pt>
    <dgm:pt modelId="{D880D3C7-8ED5-47F6-A594-44EA4860D3D3}" type="pres">
      <dgm:prSet presAssocID="{65A8CF4E-C157-4010-848F-5C29BE7126F8}" presName="hierChild5" presStyleCnt="0"/>
      <dgm:spPr/>
      <dgm:t>
        <a:bodyPr/>
        <a:lstStyle/>
        <a:p>
          <a:endParaRPr lang="id-ID"/>
        </a:p>
      </dgm:t>
    </dgm:pt>
    <dgm:pt modelId="{3BC00EA7-2E0C-4A25-BCA1-2D3B7753AB81}" type="pres">
      <dgm:prSet presAssocID="{98FF9400-90D2-4400-BF0C-9B575D72A52D}" presName="Name23" presStyleLbl="parChTrans1D4" presStyleIdx="13" presStyleCnt="19"/>
      <dgm:spPr/>
      <dgm:t>
        <a:bodyPr/>
        <a:lstStyle/>
        <a:p>
          <a:endParaRPr lang="id-ID"/>
        </a:p>
      </dgm:t>
    </dgm:pt>
    <dgm:pt modelId="{CA51E7BA-A0E6-4CE7-A957-A7E26841B57B}" type="pres">
      <dgm:prSet presAssocID="{26D937B4-414F-4465-96EC-FC7E6D47CCCF}" presName="hierRoot4" presStyleCnt="0"/>
      <dgm:spPr/>
      <dgm:t>
        <a:bodyPr/>
        <a:lstStyle/>
        <a:p>
          <a:endParaRPr lang="id-ID"/>
        </a:p>
      </dgm:t>
    </dgm:pt>
    <dgm:pt modelId="{3FF678F4-281F-473D-BDAA-9CCD858AD927}" type="pres">
      <dgm:prSet presAssocID="{26D937B4-414F-4465-96EC-FC7E6D47CCCF}" presName="composite4" presStyleCnt="0"/>
      <dgm:spPr/>
      <dgm:t>
        <a:bodyPr/>
        <a:lstStyle/>
        <a:p>
          <a:endParaRPr lang="id-ID"/>
        </a:p>
      </dgm:t>
    </dgm:pt>
    <dgm:pt modelId="{61C013E5-0EC1-4707-B56A-633FB2B13ED4}" type="pres">
      <dgm:prSet presAssocID="{26D937B4-414F-4465-96EC-FC7E6D47CCCF}" presName="background4" presStyleLbl="node4" presStyleIdx="13" presStyleCnt="19"/>
      <dgm:spPr/>
      <dgm:t>
        <a:bodyPr/>
        <a:lstStyle/>
        <a:p>
          <a:endParaRPr lang="id-ID"/>
        </a:p>
      </dgm:t>
    </dgm:pt>
    <dgm:pt modelId="{410EC90B-79B0-49FE-B43F-7C474C2425F6}" type="pres">
      <dgm:prSet presAssocID="{26D937B4-414F-4465-96EC-FC7E6D47CCCF}" presName="text4" presStyleLbl="fgAcc4" presStyleIdx="13" presStyleCnt="19">
        <dgm:presLayoutVars>
          <dgm:chPref val="3"/>
        </dgm:presLayoutVars>
      </dgm:prSet>
      <dgm:spPr/>
      <dgm:t>
        <a:bodyPr/>
        <a:lstStyle/>
        <a:p>
          <a:endParaRPr lang="id-ID"/>
        </a:p>
      </dgm:t>
    </dgm:pt>
    <dgm:pt modelId="{D2CEC6FF-D65F-4B09-8188-60754930C33D}" type="pres">
      <dgm:prSet presAssocID="{26D937B4-414F-4465-96EC-FC7E6D47CCCF}" presName="hierChild5" presStyleCnt="0"/>
      <dgm:spPr/>
      <dgm:t>
        <a:bodyPr/>
        <a:lstStyle/>
        <a:p>
          <a:endParaRPr lang="id-ID"/>
        </a:p>
      </dgm:t>
    </dgm:pt>
    <dgm:pt modelId="{259D42D4-CC8D-42D1-A017-54F86EDCE9F7}" type="pres">
      <dgm:prSet presAssocID="{719E4F3F-8EA0-4B84-97FD-A3E1185248BC}" presName="Name23" presStyleLbl="parChTrans1D4" presStyleIdx="14" presStyleCnt="19"/>
      <dgm:spPr/>
      <dgm:t>
        <a:bodyPr/>
        <a:lstStyle/>
        <a:p>
          <a:endParaRPr lang="id-ID"/>
        </a:p>
      </dgm:t>
    </dgm:pt>
    <dgm:pt modelId="{F944EE4A-465D-4F33-B0DE-946168E4E9FB}" type="pres">
      <dgm:prSet presAssocID="{42777FF9-4CC2-4651-9156-5EEC1A5A4477}" presName="hierRoot4" presStyleCnt="0"/>
      <dgm:spPr/>
      <dgm:t>
        <a:bodyPr/>
        <a:lstStyle/>
        <a:p>
          <a:endParaRPr lang="id-ID"/>
        </a:p>
      </dgm:t>
    </dgm:pt>
    <dgm:pt modelId="{A8B31FB8-386A-4DA4-8660-8DE180D716D8}" type="pres">
      <dgm:prSet presAssocID="{42777FF9-4CC2-4651-9156-5EEC1A5A4477}" presName="composite4" presStyleCnt="0"/>
      <dgm:spPr/>
      <dgm:t>
        <a:bodyPr/>
        <a:lstStyle/>
        <a:p>
          <a:endParaRPr lang="id-ID"/>
        </a:p>
      </dgm:t>
    </dgm:pt>
    <dgm:pt modelId="{4201E11A-3FB9-4124-BEDE-35194BD94210}" type="pres">
      <dgm:prSet presAssocID="{42777FF9-4CC2-4651-9156-5EEC1A5A4477}" presName="background4" presStyleLbl="node4" presStyleIdx="14" presStyleCnt="19"/>
      <dgm:spPr/>
      <dgm:t>
        <a:bodyPr/>
        <a:lstStyle/>
        <a:p>
          <a:endParaRPr lang="id-ID"/>
        </a:p>
      </dgm:t>
    </dgm:pt>
    <dgm:pt modelId="{0061782B-81E5-4B35-8D74-4551B069BFAD}" type="pres">
      <dgm:prSet presAssocID="{42777FF9-4CC2-4651-9156-5EEC1A5A4477}" presName="text4" presStyleLbl="fgAcc4" presStyleIdx="14" presStyleCnt="19">
        <dgm:presLayoutVars>
          <dgm:chPref val="3"/>
        </dgm:presLayoutVars>
      </dgm:prSet>
      <dgm:spPr/>
      <dgm:t>
        <a:bodyPr/>
        <a:lstStyle/>
        <a:p>
          <a:endParaRPr lang="id-ID"/>
        </a:p>
      </dgm:t>
    </dgm:pt>
    <dgm:pt modelId="{41E590A9-4F03-4437-8D6A-64B1113F8DF1}" type="pres">
      <dgm:prSet presAssocID="{42777FF9-4CC2-4651-9156-5EEC1A5A4477}" presName="hierChild5" presStyleCnt="0"/>
      <dgm:spPr/>
      <dgm:t>
        <a:bodyPr/>
        <a:lstStyle/>
        <a:p>
          <a:endParaRPr lang="id-ID"/>
        </a:p>
      </dgm:t>
    </dgm:pt>
    <dgm:pt modelId="{C960A09F-6B8D-48BE-91DD-E22B37135D57}" type="pres">
      <dgm:prSet presAssocID="{F7A84511-80B9-42B0-864B-9ACC88BAE84D}" presName="Name23" presStyleLbl="parChTrans1D4" presStyleIdx="15" presStyleCnt="19"/>
      <dgm:spPr/>
      <dgm:t>
        <a:bodyPr/>
        <a:lstStyle/>
        <a:p>
          <a:endParaRPr lang="id-ID"/>
        </a:p>
      </dgm:t>
    </dgm:pt>
    <dgm:pt modelId="{FC2E8536-0381-44A9-B89F-4A19E53706E2}" type="pres">
      <dgm:prSet presAssocID="{B4EC5299-6DE9-4864-9A9F-8F965FA3B289}" presName="hierRoot4" presStyleCnt="0"/>
      <dgm:spPr/>
      <dgm:t>
        <a:bodyPr/>
        <a:lstStyle/>
        <a:p>
          <a:endParaRPr lang="id-ID"/>
        </a:p>
      </dgm:t>
    </dgm:pt>
    <dgm:pt modelId="{DB5417A3-A0A5-4C23-8CD2-FFC9CA454348}" type="pres">
      <dgm:prSet presAssocID="{B4EC5299-6DE9-4864-9A9F-8F965FA3B289}" presName="composite4" presStyleCnt="0"/>
      <dgm:spPr/>
      <dgm:t>
        <a:bodyPr/>
        <a:lstStyle/>
        <a:p>
          <a:endParaRPr lang="id-ID"/>
        </a:p>
      </dgm:t>
    </dgm:pt>
    <dgm:pt modelId="{FF13336C-F073-46E3-A67E-229BEBFF7EEF}" type="pres">
      <dgm:prSet presAssocID="{B4EC5299-6DE9-4864-9A9F-8F965FA3B289}" presName="background4" presStyleLbl="node4" presStyleIdx="15" presStyleCnt="19"/>
      <dgm:spPr/>
      <dgm:t>
        <a:bodyPr/>
        <a:lstStyle/>
        <a:p>
          <a:endParaRPr lang="id-ID"/>
        </a:p>
      </dgm:t>
    </dgm:pt>
    <dgm:pt modelId="{EC803C89-38C9-4AF5-AA21-3FAB842A3097}" type="pres">
      <dgm:prSet presAssocID="{B4EC5299-6DE9-4864-9A9F-8F965FA3B289}" presName="text4" presStyleLbl="fgAcc4" presStyleIdx="15" presStyleCnt="19">
        <dgm:presLayoutVars>
          <dgm:chPref val="3"/>
        </dgm:presLayoutVars>
      </dgm:prSet>
      <dgm:spPr/>
      <dgm:t>
        <a:bodyPr/>
        <a:lstStyle/>
        <a:p>
          <a:endParaRPr lang="id-ID"/>
        </a:p>
      </dgm:t>
    </dgm:pt>
    <dgm:pt modelId="{2DC5D297-54B7-4A0C-A567-49202E43D2F2}" type="pres">
      <dgm:prSet presAssocID="{B4EC5299-6DE9-4864-9A9F-8F965FA3B289}" presName="hierChild5" presStyleCnt="0"/>
      <dgm:spPr/>
      <dgm:t>
        <a:bodyPr/>
        <a:lstStyle/>
        <a:p>
          <a:endParaRPr lang="id-ID"/>
        </a:p>
      </dgm:t>
    </dgm:pt>
    <dgm:pt modelId="{2E311EBD-B63D-4562-AA05-A66343FCE3BD}" type="pres">
      <dgm:prSet presAssocID="{646D8422-6545-4E01-906B-90476BB56345}" presName="Name23" presStyleLbl="parChTrans1D4" presStyleIdx="16" presStyleCnt="19"/>
      <dgm:spPr/>
      <dgm:t>
        <a:bodyPr/>
        <a:lstStyle/>
        <a:p>
          <a:endParaRPr lang="id-ID"/>
        </a:p>
      </dgm:t>
    </dgm:pt>
    <dgm:pt modelId="{9BAF42EA-2A91-476F-9CEF-392632DDE669}" type="pres">
      <dgm:prSet presAssocID="{A7948900-1FB0-4BBA-9E83-A264BAD6EBC9}" presName="hierRoot4" presStyleCnt="0"/>
      <dgm:spPr/>
      <dgm:t>
        <a:bodyPr/>
        <a:lstStyle/>
        <a:p>
          <a:endParaRPr lang="id-ID"/>
        </a:p>
      </dgm:t>
    </dgm:pt>
    <dgm:pt modelId="{625A6114-B0E4-442F-A0B0-D473BFF949D5}" type="pres">
      <dgm:prSet presAssocID="{A7948900-1FB0-4BBA-9E83-A264BAD6EBC9}" presName="composite4" presStyleCnt="0"/>
      <dgm:spPr/>
      <dgm:t>
        <a:bodyPr/>
        <a:lstStyle/>
        <a:p>
          <a:endParaRPr lang="id-ID"/>
        </a:p>
      </dgm:t>
    </dgm:pt>
    <dgm:pt modelId="{8B831AA6-116D-457E-BF23-F49589694EED}" type="pres">
      <dgm:prSet presAssocID="{A7948900-1FB0-4BBA-9E83-A264BAD6EBC9}" presName="background4" presStyleLbl="node4" presStyleIdx="16" presStyleCnt="19"/>
      <dgm:spPr/>
      <dgm:t>
        <a:bodyPr/>
        <a:lstStyle/>
        <a:p>
          <a:endParaRPr lang="id-ID"/>
        </a:p>
      </dgm:t>
    </dgm:pt>
    <dgm:pt modelId="{D4A2C39C-4070-4DA0-B62E-49AF388773B8}" type="pres">
      <dgm:prSet presAssocID="{A7948900-1FB0-4BBA-9E83-A264BAD6EBC9}" presName="text4" presStyleLbl="fgAcc4" presStyleIdx="16" presStyleCnt="19">
        <dgm:presLayoutVars>
          <dgm:chPref val="3"/>
        </dgm:presLayoutVars>
      </dgm:prSet>
      <dgm:spPr/>
      <dgm:t>
        <a:bodyPr/>
        <a:lstStyle/>
        <a:p>
          <a:endParaRPr lang="id-ID"/>
        </a:p>
      </dgm:t>
    </dgm:pt>
    <dgm:pt modelId="{B94C6DB3-0BE4-44CB-A961-DC328730A2E0}" type="pres">
      <dgm:prSet presAssocID="{A7948900-1FB0-4BBA-9E83-A264BAD6EBC9}" presName="hierChild5" presStyleCnt="0"/>
      <dgm:spPr/>
      <dgm:t>
        <a:bodyPr/>
        <a:lstStyle/>
        <a:p>
          <a:endParaRPr lang="id-ID"/>
        </a:p>
      </dgm:t>
    </dgm:pt>
    <dgm:pt modelId="{093225AC-3F35-479E-9960-4FE16D242CBE}" type="pres">
      <dgm:prSet presAssocID="{C3F17D26-8713-4E2C-A0F3-4D347040F009}" presName="Name23" presStyleLbl="parChTrans1D4" presStyleIdx="17" presStyleCnt="19"/>
      <dgm:spPr/>
      <dgm:t>
        <a:bodyPr/>
        <a:lstStyle/>
        <a:p>
          <a:endParaRPr lang="id-ID"/>
        </a:p>
      </dgm:t>
    </dgm:pt>
    <dgm:pt modelId="{9929913F-441E-416C-A1F1-C2CB2586105A}" type="pres">
      <dgm:prSet presAssocID="{00F3EDFC-7EFA-4F0B-8B1D-08A284177F2B}" presName="hierRoot4" presStyleCnt="0"/>
      <dgm:spPr/>
      <dgm:t>
        <a:bodyPr/>
        <a:lstStyle/>
        <a:p>
          <a:endParaRPr lang="id-ID"/>
        </a:p>
      </dgm:t>
    </dgm:pt>
    <dgm:pt modelId="{8622202A-AA86-433A-AD89-D0FFA210B57B}" type="pres">
      <dgm:prSet presAssocID="{00F3EDFC-7EFA-4F0B-8B1D-08A284177F2B}" presName="composite4" presStyleCnt="0"/>
      <dgm:spPr/>
      <dgm:t>
        <a:bodyPr/>
        <a:lstStyle/>
        <a:p>
          <a:endParaRPr lang="id-ID"/>
        </a:p>
      </dgm:t>
    </dgm:pt>
    <dgm:pt modelId="{99F20B87-62E3-43EA-85D9-202C2D5AD0C5}" type="pres">
      <dgm:prSet presAssocID="{00F3EDFC-7EFA-4F0B-8B1D-08A284177F2B}" presName="background4" presStyleLbl="node4" presStyleIdx="17" presStyleCnt="19"/>
      <dgm:spPr/>
      <dgm:t>
        <a:bodyPr/>
        <a:lstStyle/>
        <a:p>
          <a:endParaRPr lang="id-ID"/>
        </a:p>
      </dgm:t>
    </dgm:pt>
    <dgm:pt modelId="{982BAC46-7C32-475F-9400-DCA6E286D8B9}" type="pres">
      <dgm:prSet presAssocID="{00F3EDFC-7EFA-4F0B-8B1D-08A284177F2B}" presName="text4" presStyleLbl="fgAcc4" presStyleIdx="17" presStyleCnt="19">
        <dgm:presLayoutVars>
          <dgm:chPref val="3"/>
        </dgm:presLayoutVars>
      </dgm:prSet>
      <dgm:spPr/>
      <dgm:t>
        <a:bodyPr/>
        <a:lstStyle/>
        <a:p>
          <a:endParaRPr lang="id-ID"/>
        </a:p>
      </dgm:t>
    </dgm:pt>
    <dgm:pt modelId="{46F9590A-22EB-41BD-A9FA-757BA75C2269}" type="pres">
      <dgm:prSet presAssocID="{00F3EDFC-7EFA-4F0B-8B1D-08A284177F2B}" presName="hierChild5" presStyleCnt="0"/>
      <dgm:spPr/>
      <dgm:t>
        <a:bodyPr/>
        <a:lstStyle/>
        <a:p>
          <a:endParaRPr lang="id-ID"/>
        </a:p>
      </dgm:t>
    </dgm:pt>
    <dgm:pt modelId="{581990B9-C405-49EB-AB5F-70B3AC188F03}" type="pres">
      <dgm:prSet presAssocID="{C2BE942B-8617-45F8-8CCF-79F0DC3CF29C}" presName="Name23" presStyleLbl="parChTrans1D4" presStyleIdx="18" presStyleCnt="19"/>
      <dgm:spPr/>
      <dgm:t>
        <a:bodyPr/>
        <a:lstStyle/>
        <a:p>
          <a:endParaRPr lang="id-ID"/>
        </a:p>
      </dgm:t>
    </dgm:pt>
    <dgm:pt modelId="{FE50662B-2F62-4C61-A88D-F13FA1C0E720}" type="pres">
      <dgm:prSet presAssocID="{86B100D7-1BCC-4E27-ADAF-BD2E1D9E9061}" presName="hierRoot4" presStyleCnt="0"/>
      <dgm:spPr/>
      <dgm:t>
        <a:bodyPr/>
        <a:lstStyle/>
        <a:p>
          <a:endParaRPr lang="id-ID"/>
        </a:p>
      </dgm:t>
    </dgm:pt>
    <dgm:pt modelId="{04F02B0D-7BDF-46D6-8ED6-20F9E752680F}" type="pres">
      <dgm:prSet presAssocID="{86B100D7-1BCC-4E27-ADAF-BD2E1D9E9061}" presName="composite4" presStyleCnt="0"/>
      <dgm:spPr/>
      <dgm:t>
        <a:bodyPr/>
        <a:lstStyle/>
        <a:p>
          <a:endParaRPr lang="id-ID"/>
        </a:p>
      </dgm:t>
    </dgm:pt>
    <dgm:pt modelId="{A1E5C719-2411-490A-93A2-13CC575793A8}" type="pres">
      <dgm:prSet presAssocID="{86B100D7-1BCC-4E27-ADAF-BD2E1D9E9061}" presName="background4" presStyleLbl="node4" presStyleIdx="18" presStyleCnt="19"/>
      <dgm:spPr/>
      <dgm:t>
        <a:bodyPr/>
        <a:lstStyle/>
        <a:p>
          <a:endParaRPr lang="id-ID"/>
        </a:p>
      </dgm:t>
    </dgm:pt>
    <dgm:pt modelId="{C69D556F-DDCF-49D6-8B50-4DD1A4D92FDE}" type="pres">
      <dgm:prSet presAssocID="{86B100D7-1BCC-4E27-ADAF-BD2E1D9E9061}" presName="text4" presStyleLbl="fgAcc4" presStyleIdx="18" presStyleCnt="19">
        <dgm:presLayoutVars>
          <dgm:chPref val="3"/>
        </dgm:presLayoutVars>
      </dgm:prSet>
      <dgm:spPr/>
      <dgm:t>
        <a:bodyPr/>
        <a:lstStyle/>
        <a:p>
          <a:endParaRPr lang="id-ID"/>
        </a:p>
      </dgm:t>
    </dgm:pt>
    <dgm:pt modelId="{F4955C92-2B31-4809-8343-81FC5D44F10C}" type="pres">
      <dgm:prSet presAssocID="{86B100D7-1BCC-4E27-ADAF-BD2E1D9E9061}" presName="hierChild5" presStyleCnt="0"/>
      <dgm:spPr/>
      <dgm:t>
        <a:bodyPr/>
        <a:lstStyle/>
        <a:p>
          <a:endParaRPr lang="id-ID"/>
        </a:p>
      </dgm:t>
    </dgm:pt>
  </dgm:ptLst>
  <dgm:cxnLst>
    <dgm:cxn modelId="{0945176A-4ECB-4636-BA39-71511B837B40}" srcId="{42777FF9-4CC2-4651-9156-5EEC1A5A4477}" destId="{86B100D7-1BCC-4E27-ADAF-BD2E1D9E9061}" srcOrd="3" destOrd="0" parTransId="{C2BE942B-8617-45F8-8CCF-79F0DC3CF29C}" sibTransId="{4657AC55-A842-4F1C-8BC8-D704598727AC}"/>
    <dgm:cxn modelId="{D5582C77-0CD5-4D55-B837-660FF7583070}" type="presOf" srcId="{F251AC59-3C77-4F94-9E53-C28E119795F3}" destId="{8821FCE6-5A04-40F3-9CFB-750EE1210AD6}" srcOrd="0" destOrd="0" presId="urn:microsoft.com/office/officeart/2005/8/layout/hierarchy1"/>
    <dgm:cxn modelId="{768E589F-D5F9-48C3-9FB2-AFE1FDE0DBEB}" type="presOf" srcId="{B445404C-6B50-427A-A2CC-203C7C5CE35E}" destId="{B7FB8D6C-3E0F-4468-AAB6-D366CA281CB0}" srcOrd="0" destOrd="0" presId="urn:microsoft.com/office/officeart/2005/8/layout/hierarchy1"/>
    <dgm:cxn modelId="{D9F18BBB-DA6F-4BB6-B6B1-B1BCD78B709C}" type="presOf" srcId="{79D2B674-F989-43FD-9A23-E468B81095B3}" destId="{989628FA-B5F4-4C60-925C-3E4C4F06701D}" srcOrd="0" destOrd="0" presId="urn:microsoft.com/office/officeart/2005/8/layout/hierarchy1"/>
    <dgm:cxn modelId="{20E27E80-84A2-4D4C-873E-89143AB55EAB}" type="presOf" srcId="{9813288D-CA57-4DAC-BCF2-EC499F1872CC}" destId="{2AFF6A21-EA4F-4CD4-8D37-EB8771D60E9A}" srcOrd="0" destOrd="0" presId="urn:microsoft.com/office/officeart/2005/8/layout/hierarchy1"/>
    <dgm:cxn modelId="{A6D05E47-5258-4E22-A7CC-A3D5C81966C7}" type="presOf" srcId="{BCD4452D-D613-486D-8A64-659758876EFC}" destId="{403352D6-0E68-48D8-B3C1-FB6DBE56F175}" srcOrd="0" destOrd="0" presId="urn:microsoft.com/office/officeart/2005/8/layout/hierarchy1"/>
    <dgm:cxn modelId="{FD0E17B5-95B5-4505-8089-BC29FD7A3CBC}" srcId="{30D6AE21-3599-4C0C-B047-3DA506FA7071}" destId="{31241099-412C-4212-A46A-A4D57EBA94D9}" srcOrd="0" destOrd="0" parTransId="{FF53135A-8071-45BA-8711-8E50947B9CBC}" sibTransId="{E8D4D3D9-960B-4A48-9871-BDE8EFA5545C}"/>
    <dgm:cxn modelId="{863A1106-BC49-413F-9946-59015D3335D5}" type="presOf" srcId="{12E3D657-3E24-4660-8D73-D38FD0147BC7}" destId="{150833C6-2DC2-474A-8DC7-85A394C93A06}" srcOrd="0" destOrd="0" presId="urn:microsoft.com/office/officeart/2005/8/layout/hierarchy1"/>
    <dgm:cxn modelId="{A9B5B6BF-5F27-4200-87D1-34D802C137F0}" srcId="{30D6AE21-3599-4C0C-B047-3DA506FA7071}" destId="{4B7A4809-5E9F-4352-B558-99CD3B1F4089}" srcOrd="2" destOrd="0" parTransId="{5F243B17-12E1-49E5-AF26-47A9BC7D4184}" sibTransId="{CB46EA79-2272-4D55-BE4E-797D5D287D8F}"/>
    <dgm:cxn modelId="{92C092BD-CF0A-443B-833E-6DF8B9E6A583}" srcId="{58830499-30C7-416B-A60F-0851707FD903}" destId="{9077B583-3F67-4A3B-8214-A28F5B8F1B95}" srcOrd="0" destOrd="0" parTransId="{DDD75EEE-8F24-48A1-8C85-E1422292FB80}" sibTransId="{470C64D1-AF11-446F-94CE-CF8B8743F6E9}"/>
    <dgm:cxn modelId="{30CC9B5C-8707-400E-853A-141945F9376C}" srcId="{3A66EE40-5D19-4E0D-B3F3-DF296ED7367A}" destId="{26D937B4-414F-4465-96EC-FC7E6D47CCCF}" srcOrd="4" destOrd="0" parTransId="{98FF9400-90D2-4400-BF0C-9B575D72A52D}" sibTransId="{7F4FCF77-31F6-48E9-9DD6-89E28A7620AC}"/>
    <dgm:cxn modelId="{A6AD11CE-3902-4EE6-951E-68C24E737D78}" type="presOf" srcId="{00F3EDFC-7EFA-4F0B-8B1D-08A284177F2B}" destId="{982BAC46-7C32-475F-9400-DCA6E286D8B9}" srcOrd="0" destOrd="0" presId="urn:microsoft.com/office/officeart/2005/8/layout/hierarchy1"/>
    <dgm:cxn modelId="{502DE40E-E9A8-4D6C-B4AC-0A8D983427CF}" type="presOf" srcId="{9203F595-F5EA-46BC-B492-EFF7C0B357FA}" destId="{2F5CA7EF-40EA-4B95-9771-8C418F525ADC}" srcOrd="0" destOrd="0" presId="urn:microsoft.com/office/officeart/2005/8/layout/hierarchy1"/>
    <dgm:cxn modelId="{8884ECEF-69E3-41F4-AA5E-C1DBE54E98F0}" srcId="{26D937B4-414F-4465-96EC-FC7E6D47CCCF}" destId="{42777FF9-4CC2-4651-9156-5EEC1A5A4477}" srcOrd="0" destOrd="0" parTransId="{719E4F3F-8EA0-4B84-97FD-A3E1185248BC}" sibTransId="{A8218907-C66D-46C5-B9F7-4B3809FABCC9}"/>
    <dgm:cxn modelId="{0C93365D-3733-4CD8-A17B-8C06EF9FB27D}" type="presOf" srcId="{B4EC5299-6DE9-4864-9A9F-8F965FA3B289}" destId="{EC803C89-38C9-4AF5-AA21-3FAB842A3097}" srcOrd="0" destOrd="0" presId="urn:microsoft.com/office/officeart/2005/8/layout/hierarchy1"/>
    <dgm:cxn modelId="{E443F538-339F-4435-8456-4197C13DFEA9}" type="presOf" srcId="{86B100D7-1BCC-4E27-ADAF-BD2E1D9E9061}" destId="{C69D556F-DDCF-49D6-8B50-4DD1A4D92FDE}" srcOrd="0" destOrd="0" presId="urn:microsoft.com/office/officeart/2005/8/layout/hierarchy1"/>
    <dgm:cxn modelId="{6DD4DD7B-4AB8-47B3-9D33-510BEEE4252B}" type="presOf" srcId="{9077B583-3F67-4A3B-8214-A28F5B8F1B95}" destId="{4B3455B8-4C39-4BBF-A235-B468573F4E8F}" srcOrd="0" destOrd="0" presId="urn:microsoft.com/office/officeart/2005/8/layout/hierarchy1"/>
    <dgm:cxn modelId="{E7ADCB87-0F45-4DCD-8C01-4D29F9BAFD26}" type="presOf" srcId="{4B7A4809-5E9F-4352-B558-99CD3B1F4089}" destId="{71561510-0F8E-46FA-A98F-4ED3FE8CF3BD}" srcOrd="0" destOrd="0" presId="urn:microsoft.com/office/officeart/2005/8/layout/hierarchy1"/>
    <dgm:cxn modelId="{09E5028C-6951-4952-9B2A-8C11A18613BF}" type="presOf" srcId="{FD4F81E9-C6D8-4718-9A56-98FF327BC74A}" destId="{57FCBDA5-5B50-404A-814E-E94712997887}" srcOrd="0" destOrd="0" presId="urn:microsoft.com/office/officeart/2005/8/layout/hierarchy1"/>
    <dgm:cxn modelId="{874A2DD0-5940-42FC-ABA9-58B913C94E95}" type="presOf" srcId="{CE30992B-A1D6-45A8-8429-AC1A282BAA2A}" destId="{FC2EECFA-9C22-470B-90F9-4481DADEFC6F}" srcOrd="0" destOrd="0" presId="urn:microsoft.com/office/officeart/2005/8/layout/hierarchy1"/>
    <dgm:cxn modelId="{05A44682-25DD-4B48-9A85-F87C5CDD54E5}" type="presOf" srcId="{6025250E-368F-4EAB-A552-A522842F029C}" destId="{2E0F14E1-D30E-4B51-A7DD-74CD86290AD2}" srcOrd="0" destOrd="0" presId="urn:microsoft.com/office/officeart/2005/8/layout/hierarchy1"/>
    <dgm:cxn modelId="{737870B2-F312-41CC-8407-985343DC79F6}" type="presOf" srcId="{8BD1920C-3946-4A33-9388-B505AA8D9E15}" destId="{4D2C2CC1-2558-4D71-A5A3-920330CF3AEC}" srcOrd="0" destOrd="0" presId="urn:microsoft.com/office/officeart/2005/8/layout/hierarchy1"/>
    <dgm:cxn modelId="{49174443-95E2-477D-9CEC-8F3FBEE85C19}" type="presOf" srcId="{65A8CF4E-C157-4010-848F-5C29BE7126F8}" destId="{9C332F3A-EF96-4BEF-889D-C753C74525F3}" srcOrd="0" destOrd="0" presId="urn:microsoft.com/office/officeart/2005/8/layout/hierarchy1"/>
    <dgm:cxn modelId="{B9E7D947-6F77-4C53-A505-6EBAB023C4D7}" srcId="{2D032C72-E970-4319-B242-6A5968F7FFF7}" destId="{8BD1920C-3946-4A33-9388-B505AA8D9E15}" srcOrd="1" destOrd="0" parTransId="{0E675CF8-F34C-4E4E-BD0D-08AA0E15DFB3}" sibTransId="{11544C50-2119-4056-B253-6EF1AB02A87E}"/>
    <dgm:cxn modelId="{09A8EF66-FE6C-4689-81A3-A681B54F1E12}" srcId="{125DE162-E6C5-46A9-8B07-010A50080487}" destId="{2D032C72-E970-4319-B242-6A5968F7FFF7}" srcOrd="0" destOrd="0" parTransId="{F251AC59-3C77-4F94-9E53-C28E119795F3}" sibTransId="{5AB69913-A699-4DBD-8A2B-2923CB20D7ED}"/>
    <dgm:cxn modelId="{EF817611-32E4-4BCF-B20F-E1CEC240F9CF}" type="presOf" srcId="{3A66EE40-5D19-4E0D-B3F3-DF296ED7367A}" destId="{48E97412-A56E-41AA-A668-C1E92CB4E6B0}" srcOrd="0" destOrd="0" presId="urn:microsoft.com/office/officeart/2005/8/layout/hierarchy1"/>
    <dgm:cxn modelId="{7B91D777-52DD-4ADC-9423-2FAE9953BE61}" srcId="{3A66EE40-5D19-4E0D-B3F3-DF296ED7367A}" destId="{9203F595-F5EA-46BC-B492-EFF7C0B357FA}" srcOrd="0" destOrd="0" parTransId="{B445404C-6B50-427A-A2CC-203C7C5CE35E}" sibTransId="{39012CB6-BF61-4B81-81F8-893C902C900B}"/>
    <dgm:cxn modelId="{1E8EA7AC-E2DE-428E-9FEA-C7FB64F25745}" srcId="{3A66EE40-5D19-4E0D-B3F3-DF296ED7367A}" destId="{7E9A705E-D1BE-4D04-9B78-3424258180E9}" srcOrd="2" destOrd="0" parTransId="{CF8E747F-4B26-451F-B148-E6422612E405}" sibTransId="{884EB3CA-44D8-4271-A638-AF1CC2371DF1}"/>
    <dgm:cxn modelId="{A0B44C4E-A610-4BC4-9B20-822E6C80314C}" type="presOf" srcId="{7E9A705E-D1BE-4D04-9B78-3424258180E9}" destId="{C035218D-CEEA-41CE-99D4-320E9DEAACBD}" srcOrd="0" destOrd="0" presId="urn:microsoft.com/office/officeart/2005/8/layout/hierarchy1"/>
    <dgm:cxn modelId="{74827CC0-FC59-461A-9D75-DD2D4251809C}" srcId="{42777FF9-4CC2-4651-9156-5EEC1A5A4477}" destId="{A7948900-1FB0-4BBA-9E83-A264BAD6EBC9}" srcOrd="1" destOrd="0" parTransId="{646D8422-6545-4E01-906B-90476BB56345}" sibTransId="{AFF7C93A-FA21-441D-94FB-A4126E9E7AB3}"/>
    <dgm:cxn modelId="{2CE7B6DB-2879-4B2C-8699-31A55F2AE758}" type="presOf" srcId="{31241099-412C-4212-A46A-A4D57EBA94D9}" destId="{0F85DFA8-FB68-4DD1-949E-D704E357A871}" srcOrd="0" destOrd="0" presId="urn:microsoft.com/office/officeart/2005/8/layout/hierarchy1"/>
    <dgm:cxn modelId="{95BFE958-0374-4811-B25D-F20D524F02AD}" type="presOf" srcId="{30D6AE21-3599-4C0C-B047-3DA506FA7071}" destId="{496B1239-C0F9-490D-8DED-FAFDAA77E4DB}" srcOrd="0" destOrd="0" presId="urn:microsoft.com/office/officeart/2005/8/layout/hierarchy1"/>
    <dgm:cxn modelId="{737EC22F-0F26-4870-9163-C969FE29E303}" type="presOf" srcId="{0E675CF8-F34C-4E4E-BD0D-08AA0E15DFB3}" destId="{95115AA6-CD3E-4D05-B271-D5F62DF763B8}" srcOrd="0" destOrd="0" presId="urn:microsoft.com/office/officeart/2005/8/layout/hierarchy1"/>
    <dgm:cxn modelId="{6AE72A8E-9AFF-4F52-864E-B529D844043F}" srcId="{3A66EE40-5D19-4E0D-B3F3-DF296ED7367A}" destId="{30D6AE21-3599-4C0C-B047-3DA506FA7071}" srcOrd="1" destOrd="0" parTransId="{390E5564-CFEA-4E90-89EA-294B26A0B9A9}" sibTransId="{C5411DC3-4D78-47C8-8AE6-A923C0314D85}"/>
    <dgm:cxn modelId="{73E6D577-92A8-4CE2-904F-3B5B55132C02}" type="presOf" srcId="{2D032C72-E970-4319-B242-6A5968F7FFF7}" destId="{A87D6B01-D012-44B4-B324-37C4F3C9DD1D}" srcOrd="0" destOrd="0" presId="urn:microsoft.com/office/officeart/2005/8/layout/hierarchy1"/>
    <dgm:cxn modelId="{D3DAAB11-F862-4DDC-9A8D-EA01C3ADC062}" type="presOf" srcId="{36958916-ADBF-4BB4-AB28-E92B8E4A11CD}" destId="{503652B7-9A86-4EC5-AA2C-1CAADEDE7260}" srcOrd="0" destOrd="0" presId="urn:microsoft.com/office/officeart/2005/8/layout/hierarchy1"/>
    <dgm:cxn modelId="{A8694213-BBB8-44D9-8857-995B2D750F72}" type="presOf" srcId="{42777FF9-4CC2-4651-9156-5EEC1A5A4477}" destId="{0061782B-81E5-4B35-8D74-4551B069BFAD}" srcOrd="0" destOrd="0" presId="urn:microsoft.com/office/officeart/2005/8/layout/hierarchy1"/>
    <dgm:cxn modelId="{3FF794B1-2EBF-428E-ADD0-AA8BCEB611A1}" type="presOf" srcId="{98FF9400-90D2-4400-BF0C-9B575D72A52D}" destId="{3BC00EA7-2E0C-4A25-BCA1-2D3B7753AB81}" srcOrd="0" destOrd="0" presId="urn:microsoft.com/office/officeart/2005/8/layout/hierarchy1"/>
    <dgm:cxn modelId="{C2E9F499-EDAF-4F37-8F47-53CF7345C359}" type="presOf" srcId="{390E5564-CFEA-4E90-89EA-294B26A0B9A9}" destId="{2C8F8205-E62B-4C42-A125-45EC8A69DD9C}" srcOrd="0" destOrd="0" presId="urn:microsoft.com/office/officeart/2005/8/layout/hierarchy1"/>
    <dgm:cxn modelId="{45B37EC7-5CC6-4489-ADD9-666C9B2769B6}" type="presOf" srcId="{26ECF600-4F46-4168-B801-397E8E07F895}" destId="{89CE2AE3-6B3E-4FA8-ACDE-74F9A6F4826B}" srcOrd="0" destOrd="0" presId="urn:microsoft.com/office/officeart/2005/8/layout/hierarchy1"/>
    <dgm:cxn modelId="{DAABEE83-3900-4994-AAC8-4D0F3C45A9AD}" type="presOf" srcId="{CF8E747F-4B26-451F-B148-E6422612E405}" destId="{03419A2F-B16E-42B7-8088-4B937DFC040D}" srcOrd="0" destOrd="0" presId="urn:microsoft.com/office/officeart/2005/8/layout/hierarchy1"/>
    <dgm:cxn modelId="{EFEFB67E-72A5-451B-9199-651118F3530C}" srcId="{BCD4452D-D613-486D-8A64-659758876EFC}" destId="{125DE162-E6C5-46A9-8B07-010A50080487}" srcOrd="0" destOrd="0" parTransId="{EE2E52C2-617F-4CF5-8D2E-E4416DADE001}" sibTransId="{BA08294E-CCB5-4C08-86EC-A94C3539A317}"/>
    <dgm:cxn modelId="{52ADB553-42FE-4188-84EC-E398A23442CF}" type="presOf" srcId="{353DBC34-86E4-4E37-9398-24B0A359072B}" destId="{238339BE-6F2D-4FE4-AC31-51B72DD6D7B6}" srcOrd="0" destOrd="0" presId="urn:microsoft.com/office/officeart/2005/8/layout/hierarchy1"/>
    <dgm:cxn modelId="{41F99F16-6852-4AAD-9F0E-11AC4C1AFE8E}" srcId="{2D032C72-E970-4319-B242-6A5968F7FFF7}" destId="{3A66EE40-5D19-4E0D-B3F3-DF296ED7367A}" srcOrd="2" destOrd="0" parTransId="{696A7FDD-EB99-46F0-A7C6-48E5214FB522}" sibTransId="{926DB236-C700-4D98-BCC0-8CDA95FBD7E9}"/>
    <dgm:cxn modelId="{E0ABA7E7-88E0-4764-834D-65EEBB596444}" type="presOf" srcId="{719E4F3F-8EA0-4B84-97FD-A3E1185248BC}" destId="{259D42D4-CC8D-42D1-A017-54F86EDCE9F7}" srcOrd="0" destOrd="0" presId="urn:microsoft.com/office/officeart/2005/8/layout/hierarchy1"/>
    <dgm:cxn modelId="{E6740074-6A13-4C2E-8E4C-C11317BBCF3C}" srcId="{2D032C72-E970-4319-B242-6A5968F7FFF7}" destId="{353DBC34-86E4-4E37-9398-24B0A359072B}" srcOrd="0" destOrd="0" parTransId="{EEEEE8D5-FF65-4AD1-9019-4D4B26F5774C}" sibTransId="{ED5A9288-194B-4E97-AB08-F1AAB5CF6701}"/>
    <dgm:cxn modelId="{32119D7F-DB67-4090-B4A7-3E3AB904E825}" type="presOf" srcId="{A7948900-1FB0-4BBA-9E83-A264BAD6EBC9}" destId="{D4A2C39C-4070-4DA0-B62E-49AF388773B8}" srcOrd="0" destOrd="0" presId="urn:microsoft.com/office/officeart/2005/8/layout/hierarchy1"/>
    <dgm:cxn modelId="{0F59547E-1BA7-4BEF-835E-10ECE01447F6}" srcId="{7E9A705E-D1BE-4D04-9B78-3424258180E9}" destId="{36958916-ADBF-4BB4-AB28-E92B8E4A11CD}" srcOrd="0" destOrd="0" parTransId="{2AF462C2-B0D0-48CE-BF4C-68A010716E41}" sibTransId="{CA104219-180C-4036-A1C1-1D8FD6C3C0BC}"/>
    <dgm:cxn modelId="{DA24074D-E6CA-4333-A357-6AC32DC6F370}" type="presOf" srcId="{125DE162-E6C5-46A9-8B07-010A50080487}" destId="{2ED20386-59E1-4DBC-987A-C9AFFA4D01BD}" srcOrd="0" destOrd="0" presId="urn:microsoft.com/office/officeart/2005/8/layout/hierarchy1"/>
    <dgm:cxn modelId="{5E173A8C-37CB-429D-B500-5F9DC3890298}" type="presOf" srcId="{112F5DF5-359B-4354-86FF-8FFC479C0238}" destId="{9F80C9BA-57C5-4F7D-9EEB-2FB0EADEC381}" srcOrd="0" destOrd="0" presId="urn:microsoft.com/office/officeart/2005/8/layout/hierarchy1"/>
    <dgm:cxn modelId="{4977A905-425F-4E1D-BC05-2A65918E41AD}" type="presOf" srcId="{2AF462C2-B0D0-48CE-BF4C-68A010716E41}" destId="{6122C6E5-2BAE-44AC-8082-0ACBFD8E6606}" srcOrd="0" destOrd="0" presId="urn:microsoft.com/office/officeart/2005/8/layout/hierarchy1"/>
    <dgm:cxn modelId="{345C8C03-8707-4DE5-8D29-A11A112CFB2A}" type="presOf" srcId="{FF53135A-8071-45BA-8711-8E50947B9CBC}" destId="{01BB1839-1668-4539-A52A-14EB4186828D}" srcOrd="0" destOrd="0" presId="urn:microsoft.com/office/officeart/2005/8/layout/hierarchy1"/>
    <dgm:cxn modelId="{F0A8C7F9-549F-4FA1-B69B-7D00075F3222}" type="presOf" srcId="{58830499-30C7-416B-A60F-0851707FD903}" destId="{E6D2C675-92DB-4062-99FB-3B5914DA978F}" srcOrd="0" destOrd="0" presId="urn:microsoft.com/office/officeart/2005/8/layout/hierarchy1"/>
    <dgm:cxn modelId="{F2E51EBE-49A7-4C17-9F72-96E1DAC16FF1}" type="presOf" srcId="{696A7FDD-EB99-46F0-A7C6-48E5214FB522}" destId="{711E1C6E-2AA5-4F84-B1B6-073A798DB423}" srcOrd="0" destOrd="0" presId="urn:microsoft.com/office/officeart/2005/8/layout/hierarchy1"/>
    <dgm:cxn modelId="{38D7114F-169B-45CF-9654-398BB5918C8D}" srcId="{3A66EE40-5D19-4E0D-B3F3-DF296ED7367A}" destId="{58830499-30C7-416B-A60F-0851707FD903}" srcOrd="3" destOrd="0" parTransId="{6025250E-368F-4EAB-A552-A522842F029C}" sibTransId="{730BE1DB-4CA8-41C1-8450-6379E3D94412}"/>
    <dgm:cxn modelId="{401C18AB-6BF4-442F-A9A9-3327DB78EB7C}" type="presOf" srcId="{EEEEE8D5-FF65-4AD1-9019-4D4B26F5774C}" destId="{4CEF1D64-E771-42C7-A969-5B0E9D2CF93E}" srcOrd="0" destOrd="0" presId="urn:microsoft.com/office/officeart/2005/8/layout/hierarchy1"/>
    <dgm:cxn modelId="{C3E8E7C4-A2E7-4B63-9FF4-D79193CDFAE5}" type="presOf" srcId="{5F243B17-12E1-49E5-AF26-47A9BC7D4184}" destId="{C2E74486-90E5-4C01-99F0-182F3FF21A9B}" srcOrd="0" destOrd="0" presId="urn:microsoft.com/office/officeart/2005/8/layout/hierarchy1"/>
    <dgm:cxn modelId="{D913FD72-E900-4D1D-80D6-D45E52C29E7C}" type="presOf" srcId="{DDD75EEE-8F24-48A1-8C85-E1422292FB80}" destId="{A1A9491D-4858-4869-BE6F-9EFCAEE22AF8}" srcOrd="0" destOrd="0" presId="urn:microsoft.com/office/officeart/2005/8/layout/hierarchy1"/>
    <dgm:cxn modelId="{7693EDD6-7F96-4755-BBA2-EFF5BD2DD595}" srcId="{58830499-30C7-416B-A60F-0851707FD903}" destId="{65A8CF4E-C157-4010-848F-5C29BE7126F8}" srcOrd="1" destOrd="0" parTransId="{79D2B674-F989-43FD-9A23-E468B81095B3}" sibTransId="{91842696-D91C-458B-803E-66A3E5B79ABB}"/>
    <dgm:cxn modelId="{15789EB9-1C1F-4358-B5C9-9B111255AE4C}" type="presOf" srcId="{C2BE942B-8617-45F8-8CCF-79F0DC3CF29C}" destId="{581990B9-C405-49EB-AB5F-70B3AC188F03}" srcOrd="0" destOrd="0" presId="urn:microsoft.com/office/officeart/2005/8/layout/hierarchy1"/>
    <dgm:cxn modelId="{B4E111B7-F9BA-4B39-B317-8FA569F7446A}" type="presOf" srcId="{F7A84511-80B9-42B0-864B-9ACC88BAE84D}" destId="{C960A09F-6B8D-48BE-91DD-E22B37135D57}" srcOrd="0" destOrd="0" presId="urn:microsoft.com/office/officeart/2005/8/layout/hierarchy1"/>
    <dgm:cxn modelId="{8168FD5F-F10B-4E0B-AB2D-AF6D9770E02E}" srcId="{42777FF9-4CC2-4651-9156-5EEC1A5A4477}" destId="{00F3EDFC-7EFA-4F0B-8B1D-08A284177F2B}" srcOrd="2" destOrd="0" parTransId="{C3F17D26-8713-4E2C-A0F3-4D347040F009}" sibTransId="{4AA59E60-7ED6-484C-B75D-68BA99E1FDBD}"/>
    <dgm:cxn modelId="{557248C7-FBEE-4712-A68D-B2AC045473AF}" type="presOf" srcId="{6BB19D5E-6BD6-4428-AB46-0C78CB53F001}" destId="{F32B0D47-E0B8-49C2-8149-2D0A0BADE33F}" srcOrd="0" destOrd="0" presId="urn:microsoft.com/office/officeart/2005/8/layout/hierarchy1"/>
    <dgm:cxn modelId="{5907C113-DB32-4271-A641-E84CF8DA9B68}" type="presOf" srcId="{C3F17D26-8713-4E2C-A0F3-4D347040F009}" destId="{093225AC-3F35-479E-9960-4FE16D242CBE}" srcOrd="0" destOrd="0" presId="urn:microsoft.com/office/officeart/2005/8/layout/hierarchy1"/>
    <dgm:cxn modelId="{CC3617F0-BA36-4D76-8113-6F58F59A011E}" type="presOf" srcId="{0607D3F6-CF97-4658-B958-F142614588B7}" destId="{07BCBA60-CEB7-4F77-A049-6A5DC061CF15}" srcOrd="0" destOrd="0" presId="urn:microsoft.com/office/officeart/2005/8/layout/hierarchy1"/>
    <dgm:cxn modelId="{FCE9506B-00A2-44D3-8DCA-EF3C737B6526}" srcId="{7E9A705E-D1BE-4D04-9B78-3424258180E9}" destId="{12E3D657-3E24-4660-8D73-D38FD0147BC7}" srcOrd="1" destOrd="0" parTransId="{6BB19D5E-6BD6-4428-AB46-0C78CB53F001}" sibTransId="{A8D82D74-C94E-4A62-989E-46343FF782F6}"/>
    <dgm:cxn modelId="{E28A561B-DE3F-493F-976A-8786997263A9}" type="presOf" srcId="{646D8422-6545-4E01-906B-90476BB56345}" destId="{2E311EBD-B63D-4562-AA05-A66343FCE3BD}" srcOrd="0" destOrd="0" presId="urn:microsoft.com/office/officeart/2005/8/layout/hierarchy1"/>
    <dgm:cxn modelId="{E18E0A66-19A1-4EAB-8F66-C26EFF0B7EA3}" srcId="{30D6AE21-3599-4C0C-B047-3DA506FA7071}" destId="{112F5DF5-359B-4354-86FF-8FFC479C0238}" srcOrd="1" destOrd="0" parTransId="{FD4F81E9-C6D8-4718-9A56-98FF327BC74A}" sibTransId="{349F7181-BAD3-4EB3-8749-C989133D8620}"/>
    <dgm:cxn modelId="{3F243509-9DA5-4C36-8EC8-22EEB7FFBDB8}" srcId="{CE30992B-A1D6-45A8-8429-AC1A282BAA2A}" destId="{9813288D-CA57-4DAC-BCF2-EC499F1872CC}" srcOrd="0" destOrd="0" parTransId="{0607D3F6-CF97-4658-B958-F142614588B7}" sibTransId="{4F39D633-2C7E-4F5B-8BE8-6F31A1B363CD}"/>
    <dgm:cxn modelId="{F692C2CD-B197-41C8-B901-84E68658EC18}" srcId="{112F5DF5-359B-4354-86FF-8FFC479C0238}" destId="{CE30992B-A1D6-45A8-8429-AC1A282BAA2A}" srcOrd="0" destOrd="0" parTransId="{26ECF600-4F46-4168-B801-397E8E07F895}" sibTransId="{0586D054-4A7D-48A3-8245-BFF894FE410D}"/>
    <dgm:cxn modelId="{F6440261-F3F3-4758-86CB-443AEF10B6EB}" type="presOf" srcId="{26D937B4-414F-4465-96EC-FC7E6D47CCCF}" destId="{410EC90B-79B0-49FE-B43F-7C474C2425F6}" srcOrd="0" destOrd="0" presId="urn:microsoft.com/office/officeart/2005/8/layout/hierarchy1"/>
    <dgm:cxn modelId="{B2505384-E3F6-46A1-A10B-D3DB6BA536D1}" srcId="{42777FF9-4CC2-4651-9156-5EEC1A5A4477}" destId="{B4EC5299-6DE9-4864-9A9F-8F965FA3B289}" srcOrd="0" destOrd="0" parTransId="{F7A84511-80B9-42B0-864B-9ACC88BAE84D}" sibTransId="{E40EE5E0-A7A7-43F0-AB70-A18A1DBB0F08}"/>
    <dgm:cxn modelId="{5AF55226-693F-4836-9D79-B573B2FCD757}" type="presParOf" srcId="{403352D6-0E68-48D8-B3C1-FB6DBE56F175}" destId="{A6BD5E22-CF13-4D82-8980-791746DB65D9}" srcOrd="0" destOrd="0" presId="urn:microsoft.com/office/officeart/2005/8/layout/hierarchy1"/>
    <dgm:cxn modelId="{3F430ACC-13F5-4E52-A8A0-93E03FC622B3}" type="presParOf" srcId="{A6BD5E22-CF13-4D82-8980-791746DB65D9}" destId="{7D8F4EEF-8E38-45A9-9CAB-B9D50E98B116}" srcOrd="0" destOrd="0" presId="urn:microsoft.com/office/officeart/2005/8/layout/hierarchy1"/>
    <dgm:cxn modelId="{659339C6-22C3-4C6F-BCC1-FE779EE1C039}" type="presParOf" srcId="{7D8F4EEF-8E38-45A9-9CAB-B9D50E98B116}" destId="{53F39A3F-7E99-48FE-8685-24C95B26F769}" srcOrd="0" destOrd="0" presId="urn:microsoft.com/office/officeart/2005/8/layout/hierarchy1"/>
    <dgm:cxn modelId="{DE04C8B4-330D-430B-9282-08F6910DD964}" type="presParOf" srcId="{7D8F4EEF-8E38-45A9-9CAB-B9D50E98B116}" destId="{2ED20386-59E1-4DBC-987A-C9AFFA4D01BD}" srcOrd="1" destOrd="0" presId="urn:microsoft.com/office/officeart/2005/8/layout/hierarchy1"/>
    <dgm:cxn modelId="{E0D74BA7-2A10-40B8-9CA3-D350F997F4E4}" type="presParOf" srcId="{A6BD5E22-CF13-4D82-8980-791746DB65D9}" destId="{3E4E496C-9034-447B-B2FE-A45305366E40}" srcOrd="1" destOrd="0" presId="urn:microsoft.com/office/officeart/2005/8/layout/hierarchy1"/>
    <dgm:cxn modelId="{AFAA02C6-F6DD-4437-B57C-1843765DCDEB}" type="presParOf" srcId="{3E4E496C-9034-447B-B2FE-A45305366E40}" destId="{8821FCE6-5A04-40F3-9CFB-750EE1210AD6}" srcOrd="0" destOrd="0" presId="urn:microsoft.com/office/officeart/2005/8/layout/hierarchy1"/>
    <dgm:cxn modelId="{E9EC5DA9-B746-4F4D-9DE1-DD3CD5946F72}" type="presParOf" srcId="{3E4E496C-9034-447B-B2FE-A45305366E40}" destId="{91E8D2B4-D24A-401A-984A-B162A5A21810}" srcOrd="1" destOrd="0" presId="urn:microsoft.com/office/officeart/2005/8/layout/hierarchy1"/>
    <dgm:cxn modelId="{771D9A36-503D-46D0-98BB-863DDCA09F00}" type="presParOf" srcId="{91E8D2B4-D24A-401A-984A-B162A5A21810}" destId="{20C1983C-987B-40D0-B54C-94B4852ACAA4}" srcOrd="0" destOrd="0" presId="urn:microsoft.com/office/officeart/2005/8/layout/hierarchy1"/>
    <dgm:cxn modelId="{E0495E85-C4A8-4CD3-9054-AE5AD82D9D6F}" type="presParOf" srcId="{20C1983C-987B-40D0-B54C-94B4852ACAA4}" destId="{D75D9A8F-8D59-417C-900D-CF8C01C8FDF8}" srcOrd="0" destOrd="0" presId="urn:microsoft.com/office/officeart/2005/8/layout/hierarchy1"/>
    <dgm:cxn modelId="{CFE1AAFE-3FCF-4E3C-BAE5-300625803F12}" type="presParOf" srcId="{20C1983C-987B-40D0-B54C-94B4852ACAA4}" destId="{A87D6B01-D012-44B4-B324-37C4F3C9DD1D}" srcOrd="1" destOrd="0" presId="urn:microsoft.com/office/officeart/2005/8/layout/hierarchy1"/>
    <dgm:cxn modelId="{85B83DFB-6E49-4DE8-BC12-F15E9CDF3CB7}" type="presParOf" srcId="{91E8D2B4-D24A-401A-984A-B162A5A21810}" destId="{8F57C1E1-845E-40AB-947C-1DEA3161B5F8}" srcOrd="1" destOrd="0" presId="urn:microsoft.com/office/officeart/2005/8/layout/hierarchy1"/>
    <dgm:cxn modelId="{A9FFA28D-64AD-487F-B51B-CB81591D9FFF}" type="presParOf" srcId="{8F57C1E1-845E-40AB-947C-1DEA3161B5F8}" destId="{4CEF1D64-E771-42C7-A969-5B0E9D2CF93E}" srcOrd="0" destOrd="0" presId="urn:microsoft.com/office/officeart/2005/8/layout/hierarchy1"/>
    <dgm:cxn modelId="{EF8ACCED-AD6C-4E93-B9BB-A4C9A46CE238}" type="presParOf" srcId="{8F57C1E1-845E-40AB-947C-1DEA3161B5F8}" destId="{DA349226-F68E-4CFA-867D-8078EC07CF9C}" srcOrd="1" destOrd="0" presId="urn:microsoft.com/office/officeart/2005/8/layout/hierarchy1"/>
    <dgm:cxn modelId="{3A297012-A296-4EEF-8EF4-50502116B2B0}" type="presParOf" srcId="{DA349226-F68E-4CFA-867D-8078EC07CF9C}" destId="{FE50E362-7B7E-4153-B5E5-D907E5E12033}" srcOrd="0" destOrd="0" presId="urn:microsoft.com/office/officeart/2005/8/layout/hierarchy1"/>
    <dgm:cxn modelId="{7A3CACE8-C6DF-43B1-9774-DC3E71E6D43A}" type="presParOf" srcId="{FE50E362-7B7E-4153-B5E5-D907E5E12033}" destId="{5733B825-A097-44B3-90B1-0D5D8C56EA72}" srcOrd="0" destOrd="0" presId="urn:microsoft.com/office/officeart/2005/8/layout/hierarchy1"/>
    <dgm:cxn modelId="{AC6AE87B-5117-4F4A-A2F7-9A54544E4074}" type="presParOf" srcId="{FE50E362-7B7E-4153-B5E5-D907E5E12033}" destId="{238339BE-6F2D-4FE4-AC31-51B72DD6D7B6}" srcOrd="1" destOrd="0" presId="urn:microsoft.com/office/officeart/2005/8/layout/hierarchy1"/>
    <dgm:cxn modelId="{668117C2-0246-494A-ABE1-CBABB63C01DF}" type="presParOf" srcId="{DA349226-F68E-4CFA-867D-8078EC07CF9C}" destId="{1708CBA2-CD97-42DF-955F-52A800A0F039}" srcOrd="1" destOrd="0" presId="urn:microsoft.com/office/officeart/2005/8/layout/hierarchy1"/>
    <dgm:cxn modelId="{DECB46E6-5582-4B04-BA5E-53D16227E82D}" type="presParOf" srcId="{8F57C1E1-845E-40AB-947C-1DEA3161B5F8}" destId="{95115AA6-CD3E-4D05-B271-D5F62DF763B8}" srcOrd="2" destOrd="0" presId="urn:microsoft.com/office/officeart/2005/8/layout/hierarchy1"/>
    <dgm:cxn modelId="{216D8843-2D57-4A30-ACC3-41D6F5519A46}" type="presParOf" srcId="{8F57C1E1-845E-40AB-947C-1DEA3161B5F8}" destId="{2B5D10DE-AF64-43DF-AFD3-BAEDA6A03E8F}" srcOrd="3" destOrd="0" presId="urn:microsoft.com/office/officeart/2005/8/layout/hierarchy1"/>
    <dgm:cxn modelId="{D2C2A068-3C3F-44D3-BB95-9248D4D67B9F}" type="presParOf" srcId="{2B5D10DE-AF64-43DF-AFD3-BAEDA6A03E8F}" destId="{8A376ABA-FFAC-4E66-B7AE-FBEF5A3ED113}" srcOrd="0" destOrd="0" presId="urn:microsoft.com/office/officeart/2005/8/layout/hierarchy1"/>
    <dgm:cxn modelId="{19B04B8E-B904-4194-B655-CFD99F62E902}" type="presParOf" srcId="{8A376ABA-FFAC-4E66-B7AE-FBEF5A3ED113}" destId="{06A77B15-EC0C-44D9-985B-1FB0ECCF8B65}" srcOrd="0" destOrd="0" presId="urn:microsoft.com/office/officeart/2005/8/layout/hierarchy1"/>
    <dgm:cxn modelId="{EB37E7E4-08C3-4902-AA11-6BFD071FC6B5}" type="presParOf" srcId="{8A376ABA-FFAC-4E66-B7AE-FBEF5A3ED113}" destId="{4D2C2CC1-2558-4D71-A5A3-920330CF3AEC}" srcOrd="1" destOrd="0" presId="urn:microsoft.com/office/officeart/2005/8/layout/hierarchy1"/>
    <dgm:cxn modelId="{5E9668BD-3652-4C3B-8E20-CF16E824AE6D}" type="presParOf" srcId="{2B5D10DE-AF64-43DF-AFD3-BAEDA6A03E8F}" destId="{A8DEE890-A5B7-4F6F-BE77-97D321196EBF}" srcOrd="1" destOrd="0" presId="urn:microsoft.com/office/officeart/2005/8/layout/hierarchy1"/>
    <dgm:cxn modelId="{192BE8A1-5A22-45D8-A2DB-E076F19D064B}" type="presParOf" srcId="{8F57C1E1-845E-40AB-947C-1DEA3161B5F8}" destId="{711E1C6E-2AA5-4F84-B1B6-073A798DB423}" srcOrd="4" destOrd="0" presId="urn:microsoft.com/office/officeart/2005/8/layout/hierarchy1"/>
    <dgm:cxn modelId="{05B351CA-7478-4A94-9871-2911C70ED046}" type="presParOf" srcId="{8F57C1E1-845E-40AB-947C-1DEA3161B5F8}" destId="{6D8B2691-4E28-428C-8681-C3717CF6B308}" srcOrd="5" destOrd="0" presId="urn:microsoft.com/office/officeart/2005/8/layout/hierarchy1"/>
    <dgm:cxn modelId="{0A61583B-13B2-4E28-AFC3-7E6A125F58C1}" type="presParOf" srcId="{6D8B2691-4E28-428C-8681-C3717CF6B308}" destId="{3F9257B0-BC71-4ED0-91CD-BF5798F4F949}" srcOrd="0" destOrd="0" presId="urn:microsoft.com/office/officeart/2005/8/layout/hierarchy1"/>
    <dgm:cxn modelId="{5BF1F65F-4CD8-41F7-B610-6D94B082E085}" type="presParOf" srcId="{3F9257B0-BC71-4ED0-91CD-BF5798F4F949}" destId="{1A65BDBE-ECAE-483D-9C5A-66C36D9B64E8}" srcOrd="0" destOrd="0" presId="urn:microsoft.com/office/officeart/2005/8/layout/hierarchy1"/>
    <dgm:cxn modelId="{DE03DB9E-8949-4AB2-91FB-51035A398FE7}" type="presParOf" srcId="{3F9257B0-BC71-4ED0-91CD-BF5798F4F949}" destId="{48E97412-A56E-41AA-A668-C1E92CB4E6B0}" srcOrd="1" destOrd="0" presId="urn:microsoft.com/office/officeart/2005/8/layout/hierarchy1"/>
    <dgm:cxn modelId="{9698BC49-9229-4E5B-9847-C8FC98816017}" type="presParOf" srcId="{6D8B2691-4E28-428C-8681-C3717CF6B308}" destId="{A3DCA137-D99C-464B-A623-E829A7ACEEE0}" srcOrd="1" destOrd="0" presId="urn:microsoft.com/office/officeart/2005/8/layout/hierarchy1"/>
    <dgm:cxn modelId="{768DA431-F08D-422B-AD8C-509C997DFC98}" type="presParOf" srcId="{A3DCA137-D99C-464B-A623-E829A7ACEEE0}" destId="{B7FB8D6C-3E0F-4468-AAB6-D366CA281CB0}" srcOrd="0" destOrd="0" presId="urn:microsoft.com/office/officeart/2005/8/layout/hierarchy1"/>
    <dgm:cxn modelId="{02517AF2-1B8C-4143-ACA4-A9EC0F023CF9}" type="presParOf" srcId="{A3DCA137-D99C-464B-A623-E829A7ACEEE0}" destId="{12B509BE-DD95-42C9-A01C-6D5493271290}" srcOrd="1" destOrd="0" presId="urn:microsoft.com/office/officeart/2005/8/layout/hierarchy1"/>
    <dgm:cxn modelId="{FEE937AD-14CC-435D-B70C-0D76F173B108}" type="presParOf" srcId="{12B509BE-DD95-42C9-A01C-6D5493271290}" destId="{20B69C25-DEA0-4067-ACE5-3541344B474D}" srcOrd="0" destOrd="0" presId="urn:microsoft.com/office/officeart/2005/8/layout/hierarchy1"/>
    <dgm:cxn modelId="{3BDEF349-9EF1-4D85-B7BE-4DFB5881499D}" type="presParOf" srcId="{20B69C25-DEA0-4067-ACE5-3541344B474D}" destId="{A46C5807-C4B0-4C4A-A08C-1A74328D27E2}" srcOrd="0" destOrd="0" presId="urn:microsoft.com/office/officeart/2005/8/layout/hierarchy1"/>
    <dgm:cxn modelId="{E420017E-BC48-4F8B-A801-A89C6D2B8AD4}" type="presParOf" srcId="{20B69C25-DEA0-4067-ACE5-3541344B474D}" destId="{2F5CA7EF-40EA-4B95-9771-8C418F525ADC}" srcOrd="1" destOrd="0" presId="urn:microsoft.com/office/officeart/2005/8/layout/hierarchy1"/>
    <dgm:cxn modelId="{FC340850-A44D-40FC-A266-C14BAF50A1B9}" type="presParOf" srcId="{12B509BE-DD95-42C9-A01C-6D5493271290}" destId="{A6728801-14DB-42DA-8976-AED96661E72F}" srcOrd="1" destOrd="0" presId="urn:microsoft.com/office/officeart/2005/8/layout/hierarchy1"/>
    <dgm:cxn modelId="{AF8D2A97-6734-4FAB-A423-9AA45011068E}" type="presParOf" srcId="{A3DCA137-D99C-464B-A623-E829A7ACEEE0}" destId="{2C8F8205-E62B-4C42-A125-45EC8A69DD9C}" srcOrd="2" destOrd="0" presId="urn:microsoft.com/office/officeart/2005/8/layout/hierarchy1"/>
    <dgm:cxn modelId="{2D751C01-594F-4924-AE17-6F4E5D0F2186}" type="presParOf" srcId="{A3DCA137-D99C-464B-A623-E829A7ACEEE0}" destId="{EB2A2683-EF5C-4226-B744-6A79FDE0432F}" srcOrd="3" destOrd="0" presId="urn:microsoft.com/office/officeart/2005/8/layout/hierarchy1"/>
    <dgm:cxn modelId="{BD421212-6720-4C61-A5C9-6FE2A5117285}" type="presParOf" srcId="{EB2A2683-EF5C-4226-B744-6A79FDE0432F}" destId="{6EAC980F-8834-4364-AACD-32D597D0F928}" srcOrd="0" destOrd="0" presId="urn:microsoft.com/office/officeart/2005/8/layout/hierarchy1"/>
    <dgm:cxn modelId="{E458D197-F6AA-404F-9D24-583E7139E2E4}" type="presParOf" srcId="{6EAC980F-8834-4364-AACD-32D597D0F928}" destId="{9C4FFDDC-0ECB-498E-9EA3-8D95882CBE58}" srcOrd="0" destOrd="0" presId="urn:microsoft.com/office/officeart/2005/8/layout/hierarchy1"/>
    <dgm:cxn modelId="{6EEE68DF-C8A9-4379-BC7C-57FE179441C4}" type="presParOf" srcId="{6EAC980F-8834-4364-AACD-32D597D0F928}" destId="{496B1239-C0F9-490D-8DED-FAFDAA77E4DB}" srcOrd="1" destOrd="0" presId="urn:microsoft.com/office/officeart/2005/8/layout/hierarchy1"/>
    <dgm:cxn modelId="{3F12907E-15D5-4A9B-8188-3FC5ACE8C404}" type="presParOf" srcId="{EB2A2683-EF5C-4226-B744-6A79FDE0432F}" destId="{EA969BC5-B1AB-4EC6-89A2-9358B877994B}" srcOrd="1" destOrd="0" presId="urn:microsoft.com/office/officeart/2005/8/layout/hierarchy1"/>
    <dgm:cxn modelId="{DAB3605D-B1AD-414E-B88E-F0A861D072AE}" type="presParOf" srcId="{EA969BC5-B1AB-4EC6-89A2-9358B877994B}" destId="{01BB1839-1668-4539-A52A-14EB4186828D}" srcOrd="0" destOrd="0" presId="urn:microsoft.com/office/officeart/2005/8/layout/hierarchy1"/>
    <dgm:cxn modelId="{65918480-426C-4692-BB4D-9015FAB918C7}" type="presParOf" srcId="{EA969BC5-B1AB-4EC6-89A2-9358B877994B}" destId="{B090AA09-364E-443E-9337-A522027F01D3}" srcOrd="1" destOrd="0" presId="urn:microsoft.com/office/officeart/2005/8/layout/hierarchy1"/>
    <dgm:cxn modelId="{A5F6C826-53A1-4DD6-A1B1-D8F11E2C6C8C}" type="presParOf" srcId="{B090AA09-364E-443E-9337-A522027F01D3}" destId="{28687202-5891-44F8-8473-244907139F60}" srcOrd="0" destOrd="0" presId="urn:microsoft.com/office/officeart/2005/8/layout/hierarchy1"/>
    <dgm:cxn modelId="{DE3E60B4-A4F9-4CB8-8355-E67CDBDF8B6F}" type="presParOf" srcId="{28687202-5891-44F8-8473-244907139F60}" destId="{A9A80EA4-FD3B-424D-BF5B-482DC0A19917}" srcOrd="0" destOrd="0" presId="urn:microsoft.com/office/officeart/2005/8/layout/hierarchy1"/>
    <dgm:cxn modelId="{F8CB82F5-3130-41E1-9AF8-83AFE621F0CD}" type="presParOf" srcId="{28687202-5891-44F8-8473-244907139F60}" destId="{0F85DFA8-FB68-4DD1-949E-D704E357A871}" srcOrd="1" destOrd="0" presId="urn:microsoft.com/office/officeart/2005/8/layout/hierarchy1"/>
    <dgm:cxn modelId="{949B84FE-F529-4396-8E6E-F1D04C8FAC25}" type="presParOf" srcId="{B090AA09-364E-443E-9337-A522027F01D3}" destId="{F513F836-2A2B-4650-9E4E-DBB37F8EDD60}" srcOrd="1" destOrd="0" presId="urn:microsoft.com/office/officeart/2005/8/layout/hierarchy1"/>
    <dgm:cxn modelId="{594D4A60-D8E9-408B-A2D9-223BD2ADA51B}" type="presParOf" srcId="{EA969BC5-B1AB-4EC6-89A2-9358B877994B}" destId="{57FCBDA5-5B50-404A-814E-E94712997887}" srcOrd="2" destOrd="0" presId="urn:microsoft.com/office/officeart/2005/8/layout/hierarchy1"/>
    <dgm:cxn modelId="{C9EAA5D7-2AD5-4633-9E91-BEBF2DC26C6A}" type="presParOf" srcId="{EA969BC5-B1AB-4EC6-89A2-9358B877994B}" destId="{B1754E76-1BFD-45CE-8BF2-5173220484B5}" srcOrd="3" destOrd="0" presId="urn:microsoft.com/office/officeart/2005/8/layout/hierarchy1"/>
    <dgm:cxn modelId="{E47A8BE5-7644-4A00-AC58-3ACC045F692C}" type="presParOf" srcId="{B1754E76-1BFD-45CE-8BF2-5173220484B5}" destId="{F0C40EC4-C8E9-480D-AD8A-C3AB47678419}" srcOrd="0" destOrd="0" presId="urn:microsoft.com/office/officeart/2005/8/layout/hierarchy1"/>
    <dgm:cxn modelId="{3297168B-B85D-47F2-9B00-CD43BA02DE98}" type="presParOf" srcId="{F0C40EC4-C8E9-480D-AD8A-C3AB47678419}" destId="{E8A38CAD-4F6C-455B-8F6B-033286A37E55}" srcOrd="0" destOrd="0" presId="urn:microsoft.com/office/officeart/2005/8/layout/hierarchy1"/>
    <dgm:cxn modelId="{0FE7B66A-B80A-466C-B943-C81B05DD0241}" type="presParOf" srcId="{F0C40EC4-C8E9-480D-AD8A-C3AB47678419}" destId="{9F80C9BA-57C5-4F7D-9EEB-2FB0EADEC381}" srcOrd="1" destOrd="0" presId="urn:microsoft.com/office/officeart/2005/8/layout/hierarchy1"/>
    <dgm:cxn modelId="{0EAADD9E-86E6-4BFB-BC5A-393D6F6CF961}" type="presParOf" srcId="{B1754E76-1BFD-45CE-8BF2-5173220484B5}" destId="{C860976B-12F1-47E5-8C47-E40D4FD9D903}" srcOrd="1" destOrd="0" presId="urn:microsoft.com/office/officeart/2005/8/layout/hierarchy1"/>
    <dgm:cxn modelId="{68B4AED2-B1FE-4039-96DC-439BC3BC14D1}" type="presParOf" srcId="{C860976B-12F1-47E5-8C47-E40D4FD9D903}" destId="{89CE2AE3-6B3E-4FA8-ACDE-74F9A6F4826B}" srcOrd="0" destOrd="0" presId="urn:microsoft.com/office/officeart/2005/8/layout/hierarchy1"/>
    <dgm:cxn modelId="{B6D42798-668E-4A38-B9C3-AC92142DDB44}" type="presParOf" srcId="{C860976B-12F1-47E5-8C47-E40D4FD9D903}" destId="{9AEE5D42-F488-4C42-B3E7-365CE217F669}" srcOrd="1" destOrd="0" presId="urn:microsoft.com/office/officeart/2005/8/layout/hierarchy1"/>
    <dgm:cxn modelId="{959441A1-FB07-49AC-854E-3473E409557D}" type="presParOf" srcId="{9AEE5D42-F488-4C42-B3E7-365CE217F669}" destId="{C881AAE4-4928-4253-974C-332899F93C29}" srcOrd="0" destOrd="0" presId="urn:microsoft.com/office/officeart/2005/8/layout/hierarchy1"/>
    <dgm:cxn modelId="{A8202B04-DA48-4727-8657-FC2817E9F37E}" type="presParOf" srcId="{C881AAE4-4928-4253-974C-332899F93C29}" destId="{58F80D41-03A7-408B-8234-52C4F445AB1F}" srcOrd="0" destOrd="0" presId="urn:microsoft.com/office/officeart/2005/8/layout/hierarchy1"/>
    <dgm:cxn modelId="{42B61009-94CC-46D5-9543-DC5CFA29B75D}" type="presParOf" srcId="{C881AAE4-4928-4253-974C-332899F93C29}" destId="{FC2EECFA-9C22-470B-90F9-4481DADEFC6F}" srcOrd="1" destOrd="0" presId="urn:microsoft.com/office/officeart/2005/8/layout/hierarchy1"/>
    <dgm:cxn modelId="{A6DAFA60-DE17-4371-8874-3A411E014C7E}" type="presParOf" srcId="{9AEE5D42-F488-4C42-B3E7-365CE217F669}" destId="{4E2B9661-5E8A-4077-9678-0104C41C8475}" srcOrd="1" destOrd="0" presId="urn:microsoft.com/office/officeart/2005/8/layout/hierarchy1"/>
    <dgm:cxn modelId="{C4DD1341-150B-454A-8B5E-0CBF2693CE7B}" type="presParOf" srcId="{4E2B9661-5E8A-4077-9678-0104C41C8475}" destId="{07BCBA60-CEB7-4F77-A049-6A5DC061CF15}" srcOrd="0" destOrd="0" presId="urn:microsoft.com/office/officeart/2005/8/layout/hierarchy1"/>
    <dgm:cxn modelId="{1B7E251F-3CEB-43E6-B65F-FAD23A487FC6}" type="presParOf" srcId="{4E2B9661-5E8A-4077-9678-0104C41C8475}" destId="{8D6DE60F-F491-416B-8BAD-1A97710D4CD7}" srcOrd="1" destOrd="0" presId="urn:microsoft.com/office/officeart/2005/8/layout/hierarchy1"/>
    <dgm:cxn modelId="{875BFFB8-F1BC-4D2C-9350-746DB2983AFB}" type="presParOf" srcId="{8D6DE60F-F491-416B-8BAD-1A97710D4CD7}" destId="{BB87792F-FC0A-4921-8CEA-D8D73C47A9B5}" srcOrd="0" destOrd="0" presId="urn:microsoft.com/office/officeart/2005/8/layout/hierarchy1"/>
    <dgm:cxn modelId="{8941B5ED-5D68-47DB-8F02-12BE9CA4B41D}" type="presParOf" srcId="{BB87792F-FC0A-4921-8CEA-D8D73C47A9B5}" destId="{55B65583-E17A-48B0-874D-BFF7915B1B19}" srcOrd="0" destOrd="0" presId="urn:microsoft.com/office/officeart/2005/8/layout/hierarchy1"/>
    <dgm:cxn modelId="{1CF4D0DA-5269-4450-8777-87B06F64A2FA}" type="presParOf" srcId="{BB87792F-FC0A-4921-8CEA-D8D73C47A9B5}" destId="{2AFF6A21-EA4F-4CD4-8D37-EB8771D60E9A}" srcOrd="1" destOrd="0" presId="urn:microsoft.com/office/officeart/2005/8/layout/hierarchy1"/>
    <dgm:cxn modelId="{BB855EEA-39DF-4971-9195-9C68A4297E82}" type="presParOf" srcId="{8D6DE60F-F491-416B-8BAD-1A97710D4CD7}" destId="{7CEA1D2C-F45D-4D30-9547-0F26C79A1557}" srcOrd="1" destOrd="0" presId="urn:microsoft.com/office/officeart/2005/8/layout/hierarchy1"/>
    <dgm:cxn modelId="{B291457C-2066-48B0-A058-34EBAD0BBECC}" type="presParOf" srcId="{EA969BC5-B1AB-4EC6-89A2-9358B877994B}" destId="{C2E74486-90E5-4C01-99F0-182F3FF21A9B}" srcOrd="4" destOrd="0" presId="urn:microsoft.com/office/officeart/2005/8/layout/hierarchy1"/>
    <dgm:cxn modelId="{96D22680-0E04-42E4-88D6-C73FEF17ED07}" type="presParOf" srcId="{EA969BC5-B1AB-4EC6-89A2-9358B877994B}" destId="{3840BA6D-01BF-426D-A10E-968BDB5CC7AA}" srcOrd="5" destOrd="0" presId="urn:microsoft.com/office/officeart/2005/8/layout/hierarchy1"/>
    <dgm:cxn modelId="{C325F3E5-B719-488B-98E9-ABDC4FE7769B}" type="presParOf" srcId="{3840BA6D-01BF-426D-A10E-968BDB5CC7AA}" destId="{C71B2DB0-D4D8-49F3-B8F4-5B1F8F631D4A}" srcOrd="0" destOrd="0" presId="urn:microsoft.com/office/officeart/2005/8/layout/hierarchy1"/>
    <dgm:cxn modelId="{53514A92-508D-4915-A0ED-177CECEC7228}" type="presParOf" srcId="{C71B2DB0-D4D8-49F3-B8F4-5B1F8F631D4A}" destId="{6E276797-670E-4A4F-B0B4-8819AA03E137}" srcOrd="0" destOrd="0" presId="urn:microsoft.com/office/officeart/2005/8/layout/hierarchy1"/>
    <dgm:cxn modelId="{63AAD54D-A50A-4CE7-BE17-C034C4BC7FD4}" type="presParOf" srcId="{C71B2DB0-D4D8-49F3-B8F4-5B1F8F631D4A}" destId="{71561510-0F8E-46FA-A98F-4ED3FE8CF3BD}" srcOrd="1" destOrd="0" presId="urn:microsoft.com/office/officeart/2005/8/layout/hierarchy1"/>
    <dgm:cxn modelId="{B4C6C99D-2B5F-4BF0-B0D3-0BEA7A4B77E0}" type="presParOf" srcId="{3840BA6D-01BF-426D-A10E-968BDB5CC7AA}" destId="{D4D4B01D-85C4-4E0A-B48F-70AC2E010700}" srcOrd="1" destOrd="0" presId="urn:microsoft.com/office/officeart/2005/8/layout/hierarchy1"/>
    <dgm:cxn modelId="{24BD6156-40E7-48EE-97C8-715C6A4353A2}" type="presParOf" srcId="{A3DCA137-D99C-464B-A623-E829A7ACEEE0}" destId="{03419A2F-B16E-42B7-8088-4B937DFC040D}" srcOrd="4" destOrd="0" presId="urn:microsoft.com/office/officeart/2005/8/layout/hierarchy1"/>
    <dgm:cxn modelId="{0E2EEBDC-4E67-470C-9F54-29870CA436DA}" type="presParOf" srcId="{A3DCA137-D99C-464B-A623-E829A7ACEEE0}" destId="{1AAB432C-9120-4C99-BB7A-96BA51E79085}" srcOrd="5" destOrd="0" presId="urn:microsoft.com/office/officeart/2005/8/layout/hierarchy1"/>
    <dgm:cxn modelId="{BF176CC7-82E6-4295-AF0C-D3C7B475F133}" type="presParOf" srcId="{1AAB432C-9120-4C99-BB7A-96BA51E79085}" destId="{F46FDE78-622D-466A-A9FD-8670EA7ECB68}" srcOrd="0" destOrd="0" presId="urn:microsoft.com/office/officeart/2005/8/layout/hierarchy1"/>
    <dgm:cxn modelId="{88C59413-A85E-48CE-A68F-2E7D63AE40AF}" type="presParOf" srcId="{F46FDE78-622D-466A-A9FD-8670EA7ECB68}" destId="{F7013A27-4DD1-4018-967F-99C5D9DD88B6}" srcOrd="0" destOrd="0" presId="urn:microsoft.com/office/officeart/2005/8/layout/hierarchy1"/>
    <dgm:cxn modelId="{1E7B9302-1DBC-4B9A-B445-DAF7DF1EF194}" type="presParOf" srcId="{F46FDE78-622D-466A-A9FD-8670EA7ECB68}" destId="{C035218D-CEEA-41CE-99D4-320E9DEAACBD}" srcOrd="1" destOrd="0" presId="urn:microsoft.com/office/officeart/2005/8/layout/hierarchy1"/>
    <dgm:cxn modelId="{BEA37607-70CA-455F-B3F4-6B3076D083E7}" type="presParOf" srcId="{1AAB432C-9120-4C99-BB7A-96BA51E79085}" destId="{C2F93292-1B3A-4179-A7D0-02167686B354}" srcOrd="1" destOrd="0" presId="urn:microsoft.com/office/officeart/2005/8/layout/hierarchy1"/>
    <dgm:cxn modelId="{F0AA2FE1-03EB-468D-A5A3-1317E8FF3F01}" type="presParOf" srcId="{C2F93292-1B3A-4179-A7D0-02167686B354}" destId="{6122C6E5-2BAE-44AC-8082-0ACBFD8E6606}" srcOrd="0" destOrd="0" presId="urn:microsoft.com/office/officeart/2005/8/layout/hierarchy1"/>
    <dgm:cxn modelId="{C46F208A-DCAD-4BF3-9D80-37D909CA4D5D}" type="presParOf" srcId="{C2F93292-1B3A-4179-A7D0-02167686B354}" destId="{163E39CB-F61B-44B0-AB3F-FBCDEEA0D6A7}" srcOrd="1" destOrd="0" presId="urn:microsoft.com/office/officeart/2005/8/layout/hierarchy1"/>
    <dgm:cxn modelId="{87AED0D3-2467-4C2D-96C2-9F4696F17F31}" type="presParOf" srcId="{163E39CB-F61B-44B0-AB3F-FBCDEEA0D6A7}" destId="{B89E3A83-C93D-41AD-97B6-81A240C915EE}" srcOrd="0" destOrd="0" presId="urn:microsoft.com/office/officeart/2005/8/layout/hierarchy1"/>
    <dgm:cxn modelId="{6F841FA7-53D1-4488-BC28-41FBD34FBEB5}" type="presParOf" srcId="{B89E3A83-C93D-41AD-97B6-81A240C915EE}" destId="{DAAC51B4-26CD-44CB-B5AB-6C9F40795195}" srcOrd="0" destOrd="0" presId="urn:microsoft.com/office/officeart/2005/8/layout/hierarchy1"/>
    <dgm:cxn modelId="{4BF53D5A-D7A1-49CB-BD8D-484C92E3E2DD}" type="presParOf" srcId="{B89E3A83-C93D-41AD-97B6-81A240C915EE}" destId="{503652B7-9A86-4EC5-AA2C-1CAADEDE7260}" srcOrd="1" destOrd="0" presId="urn:microsoft.com/office/officeart/2005/8/layout/hierarchy1"/>
    <dgm:cxn modelId="{310C60E7-D910-460D-86AA-35EE967E348D}" type="presParOf" srcId="{163E39CB-F61B-44B0-AB3F-FBCDEEA0D6A7}" destId="{9EB83ECF-AE37-4158-9803-E8B78A307BF9}" srcOrd="1" destOrd="0" presId="urn:microsoft.com/office/officeart/2005/8/layout/hierarchy1"/>
    <dgm:cxn modelId="{21B8D440-4A76-4F42-B7D5-168CD2277A45}" type="presParOf" srcId="{C2F93292-1B3A-4179-A7D0-02167686B354}" destId="{F32B0D47-E0B8-49C2-8149-2D0A0BADE33F}" srcOrd="2" destOrd="0" presId="urn:microsoft.com/office/officeart/2005/8/layout/hierarchy1"/>
    <dgm:cxn modelId="{CDB1BD9F-0610-4780-8D5E-B3F33E902BA8}" type="presParOf" srcId="{C2F93292-1B3A-4179-A7D0-02167686B354}" destId="{AD2E4784-4942-4ADA-8EDE-366D8F909C38}" srcOrd="3" destOrd="0" presId="urn:microsoft.com/office/officeart/2005/8/layout/hierarchy1"/>
    <dgm:cxn modelId="{B131BC55-4B4E-4DC2-865D-0B178CE78D65}" type="presParOf" srcId="{AD2E4784-4942-4ADA-8EDE-366D8F909C38}" destId="{F5831D8D-2EC0-4541-824F-185A92E3B126}" srcOrd="0" destOrd="0" presId="urn:microsoft.com/office/officeart/2005/8/layout/hierarchy1"/>
    <dgm:cxn modelId="{FBF104DA-1FC1-438B-8D15-6EDFAFAD93C2}" type="presParOf" srcId="{F5831D8D-2EC0-4541-824F-185A92E3B126}" destId="{BE29884A-8808-49CC-99F8-9E6C153A32F4}" srcOrd="0" destOrd="0" presId="urn:microsoft.com/office/officeart/2005/8/layout/hierarchy1"/>
    <dgm:cxn modelId="{5A87B1CD-163F-4CFA-97AB-732A1BA3CFAE}" type="presParOf" srcId="{F5831D8D-2EC0-4541-824F-185A92E3B126}" destId="{150833C6-2DC2-474A-8DC7-85A394C93A06}" srcOrd="1" destOrd="0" presId="urn:microsoft.com/office/officeart/2005/8/layout/hierarchy1"/>
    <dgm:cxn modelId="{543035BE-ECED-4D6A-AF90-9A110C19F334}" type="presParOf" srcId="{AD2E4784-4942-4ADA-8EDE-366D8F909C38}" destId="{CB41DBC0-BB56-4A3F-A22A-FB38E7C16409}" srcOrd="1" destOrd="0" presId="urn:microsoft.com/office/officeart/2005/8/layout/hierarchy1"/>
    <dgm:cxn modelId="{CE0F40B1-DC30-4A88-A6ED-65EDB3BB25E7}" type="presParOf" srcId="{A3DCA137-D99C-464B-A623-E829A7ACEEE0}" destId="{2E0F14E1-D30E-4B51-A7DD-74CD86290AD2}" srcOrd="6" destOrd="0" presId="urn:microsoft.com/office/officeart/2005/8/layout/hierarchy1"/>
    <dgm:cxn modelId="{967D2173-322F-4CD5-9AF4-CF2086F90E7C}" type="presParOf" srcId="{A3DCA137-D99C-464B-A623-E829A7ACEEE0}" destId="{E86AC0C7-910B-449D-B1D0-4CF4ACB708F0}" srcOrd="7" destOrd="0" presId="urn:microsoft.com/office/officeart/2005/8/layout/hierarchy1"/>
    <dgm:cxn modelId="{4FD5248C-D9CB-45E1-98F7-2E9A140A13DB}" type="presParOf" srcId="{E86AC0C7-910B-449D-B1D0-4CF4ACB708F0}" destId="{06200A98-0DF4-44B8-A824-A89C2B71C176}" srcOrd="0" destOrd="0" presId="urn:microsoft.com/office/officeart/2005/8/layout/hierarchy1"/>
    <dgm:cxn modelId="{A13B18B7-BE23-4531-B524-B91965D487D3}" type="presParOf" srcId="{06200A98-0DF4-44B8-A824-A89C2B71C176}" destId="{75468AD6-B5AB-4718-9AC8-4E6B902C80D5}" srcOrd="0" destOrd="0" presId="urn:microsoft.com/office/officeart/2005/8/layout/hierarchy1"/>
    <dgm:cxn modelId="{350E6915-D5F8-4F24-BC2B-8E159F6D91CB}" type="presParOf" srcId="{06200A98-0DF4-44B8-A824-A89C2B71C176}" destId="{E6D2C675-92DB-4062-99FB-3B5914DA978F}" srcOrd="1" destOrd="0" presId="urn:microsoft.com/office/officeart/2005/8/layout/hierarchy1"/>
    <dgm:cxn modelId="{0B23BC6E-FA1E-47D2-9F83-93A4FE10DAB0}" type="presParOf" srcId="{E86AC0C7-910B-449D-B1D0-4CF4ACB708F0}" destId="{274B95CE-185F-4ED2-B4A8-070AFF57B9C4}" srcOrd="1" destOrd="0" presId="urn:microsoft.com/office/officeart/2005/8/layout/hierarchy1"/>
    <dgm:cxn modelId="{A4DCB6B2-A457-47BE-9D57-D0D19EBC35F2}" type="presParOf" srcId="{274B95CE-185F-4ED2-B4A8-070AFF57B9C4}" destId="{A1A9491D-4858-4869-BE6F-9EFCAEE22AF8}" srcOrd="0" destOrd="0" presId="urn:microsoft.com/office/officeart/2005/8/layout/hierarchy1"/>
    <dgm:cxn modelId="{C42A49CF-0285-4957-9BF7-1895FE0A3D5B}" type="presParOf" srcId="{274B95CE-185F-4ED2-B4A8-070AFF57B9C4}" destId="{45B7C8BF-BD26-4966-917E-21D4B6AC9BBB}" srcOrd="1" destOrd="0" presId="urn:microsoft.com/office/officeart/2005/8/layout/hierarchy1"/>
    <dgm:cxn modelId="{EF604548-FBCB-43DE-96A1-0414CCC62F78}" type="presParOf" srcId="{45B7C8BF-BD26-4966-917E-21D4B6AC9BBB}" destId="{07052744-F9CD-44ED-BE8E-44E638BB5D45}" srcOrd="0" destOrd="0" presId="urn:microsoft.com/office/officeart/2005/8/layout/hierarchy1"/>
    <dgm:cxn modelId="{01318678-2436-4577-961D-86CA2C93DA75}" type="presParOf" srcId="{07052744-F9CD-44ED-BE8E-44E638BB5D45}" destId="{8A0CCE8B-264E-46CA-9B75-0C0778E82E6E}" srcOrd="0" destOrd="0" presId="urn:microsoft.com/office/officeart/2005/8/layout/hierarchy1"/>
    <dgm:cxn modelId="{459F849E-0B01-4F67-8D79-4D9436DE05D7}" type="presParOf" srcId="{07052744-F9CD-44ED-BE8E-44E638BB5D45}" destId="{4B3455B8-4C39-4BBF-A235-B468573F4E8F}" srcOrd="1" destOrd="0" presId="urn:microsoft.com/office/officeart/2005/8/layout/hierarchy1"/>
    <dgm:cxn modelId="{30E20F29-929E-44A6-98A2-033E642B5752}" type="presParOf" srcId="{45B7C8BF-BD26-4966-917E-21D4B6AC9BBB}" destId="{D53856BB-30FE-4B13-85DF-8DEA2CE26EF6}" srcOrd="1" destOrd="0" presId="urn:microsoft.com/office/officeart/2005/8/layout/hierarchy1"/>
    <dgm:cxn modelId="{C079848C-AA20-4EB0-865A-4D18CD3E006B}" type="presParOf" srcId="{274B95CE-185F-4ED2-B4A8-070AFF57B9C4}" destId="{989628FA-B5F4-4C60-925C-3E4C4F06701D}" srcOrd="2" destOrd="0" presId="urn:microsoft.com/office/officeart/2005/8/layout/hierarchy1"/>
    <dgm:cxn modelId="{9C2A2724-3460-43EA-B18E-604461DF7B7A}" type="presParOf" srcId="{274B95CE-185F-4ED2-B4A8-070AFF57B9C4}" destId="{3740E285-08F2-4167-BDBA-E970FC5D88FB}" srcOrd="3" destOrd="0" presId="urn:microsoft.com/office/officeart/2005/8/layout/hierarchy1"/>
    <dgm:cxn modelId="{665A2219-8B0A-4203-AC77-86AB65AE205D}" type="presParOf" srcId="{3740E285-08F2-4167-BDBA-E970FC5D88FB}" destId="{BEEFD447-5C57-4DA2-9ECA-C3ACB54660C6}" srcOrd="0" destOrd="0" presId="urn:microsoft.com/office/officeart/2005/8/layout/hierarchy1"/>
    <dgm:cxn modelId="{AF94AE28-8E32-4A61-A99B-CFBDBD63EB41}" type="presParOf" srcId="{BEEFD447-5C57-4DA2-9ECA-C3ACB54660C6}" destId="{9655B20D-3408-4512-97BD-2364AC30A3A7}" srcOrd="0" destOrd="0" presId="urn:microsoft.com/office/officeart/2005/8/layout/hierarchy1"/>
    <dgm:cxn modelId="{8720B490-6D74-4AB3-B04D-9BFFCAD31DC5}" type="presParOf" srcId="{BEEFD447-5C57-4DA2-9ECA-C3ACB54660C6}" destId="{9C332F3A-EF96-4BEF-889D-C753C74525F3}" srcOrd="1" destOrd="0" presId="urn:microsoft.com/office/officeart/2005/8/layout/hierarchy1"/>
    <dgm:cxn modelId="{29503918-B0F2-4BF7-B9CF-E41ECDB01D92}" type="presParOf" srcId="{3740E285-08F2-4167-BDBA-E970FC5D88FB}" destId="{D880D3C7-8ED5-47F6-A594-44EA4860D3D3}" srcOrd="1" destOrd="0" presId="urn:microsoft.com/office/officeart/2005/8/layout/hierarchy1"/>
    <dgm:cxn modelId="{E75B58FB-FC3D-4043-9305-F9AEC5741167}" type="presParOf" srcId="{A3DCA137-D99C-464B-A623-E829A7ACEEE0}" destId="{3BC00EA7-2E0C-4A25-BCA1-2D3B7753AB81}" srcOrd="8" destOrd="0" presId="urn:microsoft.com/office/officeart/2005/8/layout/hierarchy1"/>
    <dgm:cxn modelId="{960B7A52-5A3C-4603-AB51-C8A394972AC5}" type="presParOf" srcId="{A3DCA137-D99C-464B-A623-E829A7ACEEE0}" destId="{CA51E7BA-A0E6-4CE7-A957-A7E26841B57B}" srcOrd="9" destOrd="0" presId="urn:microsoft.com/office/officeart/2005/8/layout/hierarchy1"/>
    <dgm:cxn modelId="{78E27B80-E9F6-4EA9-9369-C60D02661D58}" type="presParOf" srcId="{CA51E7BA-A0E6-4CE7-A957-A7E26841B57B}" destId="{3FF678F4-281F-473D-BDAA-9CCD858AD927}" srcOrd="0" destOrd="0" presId="urn:microsoft.com/office/officeart/2005/8/layout/hierarchy1"/>
    <dgm:cxn modelId="{66932E42-1E81-4BBF-8454-90DD257BBD9B}" type="presParOf" srcId="{3FF678F4-281F-473D-BDAA-9CCD858AD927}" destId="{61C013E5-0EC1-4707-B56A-633FB2B13ED4}" srcOrd="0" destOrd="0" presId="urn:microsoft.com/office/officeart/2005/8/layout/hierarchy1"/>
    <dgm:cxn modelId="{D1308C40-37DB-45AD-A35A-D96ADD553713}" type="presParOf" srcId="{3FF678F4-281F-473D-BDAA-9CCD858AD927}" destId="{410EC90B-79B0-49FE-B43F-7C474C2425F6}" srcOrd="1" destOrd="0" presId="urn:microsoft.com/office/officeart/2005/8/layout/hierarchy1"/>
    <dgm:cxn modelId="{F8105D4A-5C5E-4F56-8499-4F0D7ED88660}" type="presParOf" srcId="{CA51E7BA-A0E6-4CE7-A957-A7E26841B57B}" destId="{D2CEC6FF-D65F-4B09-8188-60754930C33D}" srcOrd="1" destOrd="0" presId="urn:microsoft.com/office/officeart/2005/8/layout/hierarchy1"/>
    <dgm:cxn modelId="{300CFD82-8984-4614-A1AF-CFCF5BF9486B}" type="presParOf" srcId="{D2CEC6FF-D65F-4B09-8188-60754930C33D}" destId="{259D42D4-CC8D-42D1-A017-54F86EDCE9F7}" srcOrd="0" destOrd="0" presId="urn:microsoft.com/office/officeart/2005/8/layout/hierarchy1"/>
    <dgm:cxn modelId="{D0AA7039-A5C6-40AD-BEB2-5187742CCE95}" type="presParOf" srcId="{D2CEC6FF-D65F-4B09-8188-60754930C33D}" destId="{F944EE4A-465D-4F33-B0DE-946168E4E9FB}" srcOrd="1" destOrd="0" presId="urn:microsoft.com/office/officeart/2005/8/layout/hierarchy1"/>
    <dgm:cxn modelId="{D7BC4EFB-B9CB-402A-B487-54AE87679268}" type="presParOf" srcId="{F944EE4A-465D-4F33-B0DE-946168E4E9FB}" destId="{A8B31FB8-386A-4DA4-8660-8DE180D716D8}" srcOrd="0" destOrd="0" presId="urn:microsoft.com/office/officeart/2005/8/layout/hierarchy1"/>
    <dgm:cxn modelId="{C6AA6A5A-CA07-49C6-9832-6212C33E9B38}" type="presParOf" srcId="{A8B31FB8-386A-4DA4-8660-8DE180D716D8}" destId="{4201E11A-3FB9-4124-BEDE-35194BD94210}" srcOrd="0" destOrd="0" presId="urn:microsoft.com/office/officeart/2005/8/layout/hierarchy1"/>
    <dgm:cxn modelId="{A5834A1A-6EA8-41CA-AF9F-D798FF3DE527}" type="presParOf" srcId="{A8B31FB8-386A-4DA4-8660-8DE180D716D8}" destId="{0061782B-81E5-4B35-8D74-4551B069BFAD}" srcOrd="1" destOrd="0" presId="urn:microsoft.com/office/officeart/2005/8/layout/hierarchy1"/>
    <dgm:cxn modelId="{0154764A-CB21-4D7C-8E61-996814450BC5}" type="presParOf" srcId="{F944EE4A-465D-4F33-B0DE-946168E4E9FB}" destId="{41E590A9-4F03-4437-8D6A-64B1113F8DF1}" srcOrd="1" destOrd="0" presId="urn:microsoft.com/office/officeart/2005/8/layout/hierarchy1"/>
    <dgm:cxn modelId="{8DB6835D-F572-4BC2-9A01-9ABC2DBC1B63}" type="presParOf" srcId="{41E590A9-4F03-4437-8D6A-64B1113F8DF1}" destId="{C960A09F-6B8D-48BE-91DD-E22B37135D57}" srcOrd="0" destOrd="0" presId="urn:microsoft.com/office/officeart/2005/8/layout/hierarchy1"/>
    <dgm:cxn modelId="{F3E32083-37FD-42A4-998C-EBBA435ECD0C}" type="presParOf" srcId="{41E590A9-4F03-4437-8D6A-64B1113F8DF1}" destId="{FC2E8536-0381-44A9-B89F-4A19E53706E2}" srcOrd="1" destOrd="0" presId="urn:microsoft.com/office/officeart/2005/8/layout/hierarchy1"/>
    <dgm:cxn modelId="{65FA6BEC-A755-4911-9736-E6EE301B85EB}" type="presParOf" srcId="{FC2E8536-0381-44A9-B89F-4A19E53706E2}" destId="{DB5417A3-A0A5-4C23-8CD2-FFC9CA454348}" srcOrd="0" destOrd="0" presId="urn:microsoft.com/office/officeart/2005/8/layout/hierarchy1"/>
    <dgm:cxn modelId="{B44F52E9-0CF8-4498-883A-07D61DCE93EE}" type="presParOf" srcId="{DB5417A3-A0A5-4C23-8CD2-FFC9CA454348}" destId="{FF13336C-F073-46E3-A67E-229BEBFF7EEF}" srcOrd="0" destOrd="0" presId="urn:microsoft.com/office/officeart/2005/8/layout/hierarchy1"/>
    <dgm:cxn modelId="{08C60124-66BF-47CE-9AC1-6BE85920C29D}" type="presParOf" srcId="{DB5417A3-A0A5-4C23-8CD2-FFC9CA454348}" destId="{EC803C89-38C9-4AF5-AA21-3FAB842A3097}" srcOrd="1" destOrd="0" presId="urn:microsoft.com/office/officeart/2005/8/layout/hierarchy1"/>
    <dgm:cxn modelId="{2DFB74A0-62C3-4AD0-BB3A-3AD83A8C5ECD}" type="presParOf" srcId="{FC2E8536-0381-44A9-B89F-4A19E53706E2}" destId="{2DC5D297-54B7-4A0C-A567-49202E43D2F2}" srcOrd="1" destOrd="0" presId="urn:microsoft.com/office/officeart/2005/8/layout/hierarchy1"/>
    <dgm:cxn modelId="{3049532B-05EB-4C60-AB7D-770DB34424F4}" type="presParOf" srcId="{41E590A9-4F03-4437-8D6A-64B1113F8DF1}" destId="{2E311EBD-B63D-4562-AA05-A66343FCE3BD}" srcOrd="2" destOrd="0" presId="urn:microsoft.com/office/officeart/2005/8/layout/hierarchy1"/>
    <dgm:cxn modelId="{DFCF491B-3AA8-4929-91F8-332D69413B48}" type="presParOf" srcId="{41E590A9-4F03-4437-8D6A-64B1113F8DF1}" destId="{9BAF42EA-2A91-476F-9CEF-392632DDE669}" srcOrd="3" destOrd="0" presId="urn:microsoft.com/office/officeart/2005/8/layout/hierarchy1"/>
    <dgm:cxn modelId="{62F7B656-FA0E-44FE-866A-2EC81285EC05}" type="presParOf" srcId="{9BAF42EA-2A91-476F-9CEF-392632DDE669}" destId="{625A6114-B0E4-442F-A0B0-D473BFF949D5}" srcOrd="0" destOrd="0" presId="urn:microsoft.com/office/officeart/2005/8/layout/hierarchy1"/>
    <dgm:cxn modelId="{924BDBDE-E61B-45DC-93B8-C1FDFA517B48}" type="presParOf" srcId="{625A6114-B0E4-442F-A0B0-D473BFF949D5}" destId="{8B831AA6-116D-457E-BF23-F49589694EED}" srcOrd="0" destOrd="0" presId="urn:microsoft.com/office/officeart/2005/8/layout/hierarchy1"/>
    <dgm:cxn modelId="{04654B9F-BDF4-4308-AF1D-469E3D65CFDC}" type="presParOf" srcId="{625A6114-B0E4-442F-A0B0-D473BFF949D5}" destId="{D4A2C39C-4070-4DA0-B62E-49AF388773B8}" srcOrd="1" destOrd="0" presId="urn:microsoft.com/office/officeart/2005/8/layout/hierarchy1"/>
    <dgm:cxn modelId="{5F519E4F-578C-4BD0-A067-F7A97EDBAAF8}" type="presParOf" srcId="{9BAF42EA-2A91-476F-9CEF-392632DDE669}" destId="{B94C6DB3-0BE4-44CB-A961-DC328730A2E0}" srcOrd="1" destOrd="0" presId="urn:microsoft.com/office/officeart/2005/8/layout/hierarchy1"/>
    <dgm:cxn modelId="{3D0F360A-1ED0-4F2E-BF32-9AC0AD84FABB}" type="presParOf" srcId="{41E590A9-4F03-4437-8D6A-64B1113F8DF1}" destId="{093225AC-3F35-479E-9960-4FE16D242CBE}" srcOrd="4" destOrd="0" presId="urn:microsoft.com/office/officeart/2005/8/layout/hierarchy1"/>
    <dgm:cxn modelId="{7D5988AC-9BF2-4216-BEC4-664E80778EFB}" type="presParOf" srcId="{41E590A9-4F03-4437-8D6A-64B1113F8DF1}" destId="{9929913F-441E-416C-A1F1-C2CB2586105A}" srcOrd="5" destOrd="0" presId="urn:microsoft.com/office/officeart/2005/8/layout/hierarchy1"/>
    <dgm:cxn modelId="{0BE1FB6D-B7C0-42FB-B30A-CE1A3C00C192}" type="presParOf" srcId="{9929913F-441E-416C-A1F1-C2CB2586105A}" destId="{8622202A-AA86-433A-AD89-D0FFA210B57B}" srcOrd="0" destOrd="0" presId="urn:microsoft.com/office/officeart/2005/8/layout/hierarchy1"/>
    <dgm:cxn modelId="{442719C2-7232-4A10-AA1E-FEB409EA289F}" type="presParOf" srcId="{8622202A-AA86-433A-AD89-D0FFA210B57B}" destId="{99F20B87-62E3-43EA-85D9-202C2D5AD0C5}" srcOrd="0" destOrd="0" presId="urn:microsoft.com/office/officeart/2005/8/layout/hierarchy1"/>
    <dgm:cxn modelId="{9C5DBF5D-A751-47E4-955D-FB99DE66E297}" type="presParOf" srcId="{8622202A-AA86-433A-AD89-D0FFA210B57B}" destId="{982BAC46-7C32-475F-9400-DCA6E286D8B9}" srcOrd="1" destOrd="0" presId="urn:microsoft.com/office/officeart/2005/8/layout/hierarchy1"/>
    <dgm:cxn modelId="{03A69DAD-BB95-459E-B3F6-DB119637A807}" type="presParOf" srcId="{9929913F-441E-416C-A1F1-C2CB2586105A}" destId="{46F9590A-22EB-41BD-A9FA-757BA75C2269}" srcOrd="1" destOrd="0" presId="urn:microsoft.com/office/officeart/2005/8/layout/hierarchy1"/>
    <dgm:cxn modelId="{951BE25E-2317-484F-B30A-469C55D213F4}" type="presParOf" srcId="{41E590A9-4F03-4437-8D6A-64B1113F8DF1}" destId="{581990B9-C405-49EB-AB5F-70B3AC188F03}" srcOrd="6" destOrd="0" presId="urn:microsoft.com/office/officeart/2005/8/layout/hierarchy1"/>
    <dgm:cxn modelId="{38793AA6-65B3-4290-9C56-080ED3EBF71E}" type="presParOf" srcId="{41E590A9-4F03-4437-8D6A-64B1113F8DF1}" destId="{FE50662B-2F62-4C61-A88D-F13FA1C0E720}" srcOrd="7" destOrd="0" presId="urn:microsoft.com/office/officeart/2005/8/layout/hierarchy1"/>
    <dgm:cxn modelId="{FD500E28-2E4D-4CCB-A5DA-FAA9525151D4}" type="presParOf" srcId="{FE50662B-2F62-4C61-A88D-F13FA1C0E720}" destId="{04F02B0D-7BDF-46D6-8ED6-20F9E752680F}" srcOrd="0" destOrd="0" presId="urn:microsoft.com/office/officeart/2005/8/layout/hierarchy1"/>
    <dgm:cxn modelId="{A5338B31-DFF1-4FD0-8FCF-A46BFE4BAF8F}" type="presParOf" srcId="{04F02B0D-7BDF-46D6-8ED6-20F9E752680F}" destId="{A1E5C719-2411-490A-93A2-13CC575793A8}" srcOrd="0" destOrd="0" presId="urn:microsoft.com/office/officeart/2005/8/layout/hierarchy1"/>
    <dgm:cxn modelId="{B7EA43A9-F3DE-4899-8B54-AD231A7D7D19}" type="presParOf" srcId="{04F02B0D-7BDF-46D6-8ED6-20F9E752680F}" destId="{C69D556F-DDCF-49D6-8B50-4DD1A4D92FDE}" srcOrd="1" destOrd="0" presId="urn:microsoft.com/office/officeart/2005/8/layout/hierarchy1"/>
    <dgm:cxn modelId="{1FD8F215-C06A-48C0-BE60-9F8CB58A7414}" type="presParOf" srcId="{FE50662B-2F62-4C61-A88D-F13FA1C0E720}" destId="{F4955C92-2B31-4809-8343-81FC5D44F10C}"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97FA75-984D-4DBD-9B70-6A22058F747B}">
      <dsp:nvSpPr>
        <dsp:cNvPr id="0" name=""/>
        <dsp:cNvSpPr/>
      </dsp:nvSpPr>
      <dsp:spPr>
        <a:xfrm>
          <a:off x="2441578" y="2968626"/>
          <a:ext cx="3686175" cy="1280160"/>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F1E399-1DCD-474F-92FC-4F4A4286422E}">
      <dsp:nvSpPr>
        <dsp:cNvPr id="0" name=""/>
        <dsp:cNvSpPr/>
      </dsp:nvSpPr>
      <dsp:spPr>
        <a:xfrm>
          <a:off x="4041778" y="3349625"/>
          <a:ext cx="714375" cy="457200"/>
        </a:xfrm>
        <a:prstGeom prst="downArrow">
          <a:avLst/>
        </a:prstGeom>
        <a:solidFill>
          <a:schemeClr val="accent1">
            <a:tint val="60000"/>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dsp:style>
    </dsp:sp>
    <dsp:sp modelId="{425399AB-32C5-4927-811A-E04B1BA180B9}">
      <dsp:nvSpPr>
        <dsp:cNvPr id="0" name=""/>
        <dsp:cNvSpPr/>
      </dsp:nvSpPr>
      <dsp:spPr>
        <a:xfrm>
          <a:off x="2746376" y="3714750"/>
          <a:ext cx="3429000" cy="857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220472" rIns="220472" bIns="220472" numCol="1" spcCol="1270" anchor="ctr" anchorCtr="0">
          <a:noAutofit/>
        </a:bodyPr>
        <a:lstStyle/>
        <a:p>
          <a:pPr lvl="0" algn="ctr" defTabSz="1377950">
            <a:lnSpc>
              <a:spcPct val="90000"/>
            </a:lnSpc>
            <a:spcBef>
              <a:spcPct val="0"/>
            </a:spcBef>
            <a:spcAft>
              <a:spcPct val="35000"/>
            </a:spcAft>
          </a:pPr>
          <a:r>
            <a:rPr lang="en-US" sz="3100" kern="1200" dirty="0" err="1" smtClean="0"/>
            <a:t>Khilafah</a:t>
          </a:r>
          <a:endParaRPr lang="en-US" sz="3100" kern="1200" dirty="0"/>
        </a:p>
      </dsp:txBody>
      <dsp:txXfrm>
        <a:off x="2746376" y="3714750"/>
        <a:ext cx="3429000" cy="857250"/>
      </dsp:txXfrm>
    </dsp:sp>
    <dsp:sp modelId="{8C471193-A4D0-40E2-8EDA-70FA494FA110}">
      <dsp:nvSpPr>
        <dsp:cNvPr id="0" name=""/>
        <dsp:cNvSpPr/>
      </dsp:nvSpPr>
      <dsp:spPr>
        <a:xfrm>
          <a:off x="2212977" y="301626"/>
          <a:ext cx="2047871" cy="2066915"/>
        </a:xfrm>
        <a:prstGeom prst="ellipse">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sz="2700" kern="1200" dirty="0" err="1" smtClean="0"/>
            <a:t>Khalifah</a:t>
          </a:r>
          <a:r>
            <a:rPr lang="en-US" sz="2700" kern="1200" dirty="0" smtClean="0"/>
            <a:t> </a:t>
          </a:r>
          <a:endParaRPr lang="en-US" sz="2700" kern="1200" dirty="0"/>
        </a:p>
      </dsp:txBody>
      <dsp:txXfrm>
        <a:off x="2512881" y="604319"/>
        <a:ext cx="1448063" cy="1461529"/>
      </dsp:txXfrm>
    </dsp:sp>
    <dsp:sp modelId="{23CEF9AE-7F61-4796-ACC7-FAB7685BF8ED}">
      <dsp:nvSpPr>
        <dsp:cNvPr id="0" name=""/>
        <dsp:cNvSpPr/>
      </dsp:nvSpPr>
      <dsp:spPr>
        <a:xfrm>
          <a:off x="4498973" y="377824"/>
          <a:ext cx="2065333" cy="1927243"/>
        </a:xfrm>
        <a:prstGeom prst="ellipse">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US" sz="2600" kern="1200" dirty="0" err="1" smtClean="0"/>
            <a:t>Hukum</a:t>
          </a:r>
          <a:r>
            <a:rPr lang="en-US" sz="2600" kern="1200" dirty="0" smtClean="0"/>
            <a:t> Islam</a:t>
          </a:r>
          <a:endParaRPr lang="en-US" sz="2600" kern="1200" dirty="0"/>
        </a:p>
      </dsp:txBody>
      <dsp:txXfrm>
        <a:off x="4801434" y="660062"/>
        <a:ext cx="1460411" cy="1362767"/>
      </dsp:txXfrm>
    </dsp:sp>
    <dsp:sp modelId="{489A4CA9-496F-41A7-B32F-A82537C0D0F1}">
      <dsp:nvSpPr>
        <dsp:cNvPr id="0" name=""/>
        <dsp:cNvSpPr/>
      </dsp:nvSpPr>
      <dsp:spPr>
        <a:xfrm>
          <a:off x="841392" y="0"/>
          <a:ext cx="7124690" cy="3200400"/>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5B46BD-5973-4772-9CC9-F70E6DB12F2D}">
      <dsp:nvSpPr>
        <dsp:cNvPr id="0" name=""/>
        <dsp:cNvSpPr/>
      </dsp:nvSpPr>
      <dsp:spPr>
        <a:xfrm>
          <a:off x="1660" y="1223385"/>
          <a:ext cx="3542048" cy="2125229"/>
        </a:xfrm>
        <a:prstGeom prst="roundRect">
          <a:avLst>
            <a:gd name="adj" fmla="val 10000"/>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accent1">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kern="1200" dirty="0" err="1" smtClean="0"/>
            <a:t>Pemisahan</a:t>
          </a:r>
          <a:r>
            <a:rPr lang="en-US" sz="4200" kern="1200" dirty="0" smtClean="0"/>
            <a:t> </a:t>
          </a:r>
          <a:r>
            <a:rPr lang="en-US" sz="4200" kern="1200" dirty="0" err="1" smtClean="0"/>
            <a:t>negeri</a:t>
          </a:r>
          <a:r>
            <a:rPr lang="en-US" sz="4200" kern="1200" dirty="0" smtClean="0"/>
            <a:t> Islam</a:t>
          </a:r>
          <a:endParaRPr lang="en-US" sz="4200" kern="1200" dirty="0"/>
        </a:p>
      </dsp:txBody>
      <dsp:txXfrm>
        <a:off x="63906" y="1285631"/>
        <a:ext cx="3417556" cy="2000737"/>
      </dsp:txXfrm>
    </dsp:sp>
    <dsp:sp modelId="{0E7F8DBE-A262-4B86-8A25-D7D57230354D}">
      <dsp:nvSpPr>
        <dsp:cNvPr id="0" name=""/>
        <dsp:cNvSpPr/>
      </dsp:nvSpPr>
      <dsp:spPr>
        <a:xfrm>
          <a:off x="3897914" y="1846786"/>
          <a:ext cx="750914" cy="878427"/>
        </a:xfrm>
        <a:prstGeom prst="rightArrow">
          <a:avLst>
            <a:gd name="adj1" fmla="val 60000"/>
            <a:gd name="adj2" fmla="val 50000"/>
          </a:avLst>
        </a:prstGeom>
        <a:solidFill>
          <a:schemeClr val="accent1">
            <a:tint val="60000"/>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accent1">
              <a:tint val="60000"/>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511300">
            <a:lnSpc>
              <a:spcPct val="90000"/>
            </a:lnSpc>
            <a:spcBef>
              <a:spcPct val="0"/>
            </a:spcBef>
            <a:spcAft>
              <a:spcPct val="35000"/>
            </a:spcAft>
          </a:pPr>
          <a:endParaRPr lang="en-US" sz="3400" kern="1200"/>
        </a:p>
      </dsp:txBody>
      <dsp:txXfrm>
        <a:off x="3897914" y="2022471"/>
        <a:ext cx="525640" cy="527057"/>
      </dsp:txXfrm>
    </dsp:sp>
    <dsp:sp modelId="{F5632705-F93F-4FF4-90FB-26B9E85DC0ED}">
      <dsp:nvSpPr>
        <dsp:cNvPr id="0" name=""/>
        <dsp:cNvSpPr/>
      </dsp:nvSpPr>
      <dsp:spPr>
        <a:xfrm>
          <a:off x="4960528" y="1223385"/>
          <a:ext cx="3542048" cy="2125229"/>
        </a:xfrm>
        <a:prstGeom prst="roundRect">
          <a:avLst>
            <a:gd name="adj" fmla="val 10000"/>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accent1">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kern="1200" dirty="0" err="1" smtClean="0"/>
            <a:t>Rekayasa</a:t>
          </a:r>
          <a:r>
            <a:rPr lang="en-US" sz="4200" kern="1200" dirty="0" smtClean="0"/>
            <a:t> </a:t>
          </a:r>
          <a:r>
            <a:rPr lang="en-US" sz="4200" kern="1200" dirty="0" err="1" smtClean="0"/>
            <a:t>imperialis</a:t>
          </a:r>
          <a:r>
            <a:rPr lang="en-US" sz="4200" kern="1200" dirty="0" smtClean="0"/>
            <a:t> Barat</a:t>
          </a:r>
          <a:endParaRPr lang="en-US" sz="4200" kern="1200" dirty="0"/>
        </a:p>
      </dsp:txBody>
      <dsp:txXfrm>
        <a:off x="5022774" y="1285631"/>
        <a:ext cx="3417556" cy="20007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1990B9-C405-49EB-AB5F-70B3AC188F03}">
      <dsp:nvSpPr>
        <dsp:cNvPr id="0" name=""/>
        <dsp:cNvSpPr/>
      </dsp:nvSpPr>
      <dsp:spPr>
        <a:xfrm>
          <a:off x="6973759" y="4345490"/>
          <a:ext cx="1411301" cy="223883"/>
        </a:xfrm>
        <a:custGeom>
          <a:avLst/>
          <a:gdLst/>
          <a:ahLst/>
          <a:cxnLst/>
          <a:rect l="0" t="0" r="0" b="0"/>
          <a:pathLst>
            <a:path>
              <a:moveTo>
                <a:pt x="0" y="0"/>
              </a:moveTo>
              <a:lnTo>
                <a:pt x="0" y="152570"/>
              </a:lnTo>
              <a:lnTo>
                <a:pt x="1411301" y="152570"/>
              </a:lnTo>
              <a:lnTo>
                <a:pt x="1411301" y="223883"/>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3225AC-3F35-479E-9960-4FE16D242CBE}">
      <dsp:nvSpPr>
        <dsp:cNvPr id="0" name=""/>
        <dsp:cNvSpPr/>
      </dsp:nvSpPr>
      <dsp:spPr>
        <a:xfrm>
          <a:off x="6973759" y="4345490"/>
          <a:ext cx="470433" cy="223883"/>
        </a:xfrm>
        <a:custGeom>
          <a:avLst/>
          <a:gdLst/>
          <a:ahLst/>
          <a:cxnLst/>
          <a:rect l="0" t="0" r="0" b="0"/>
          <a:pathLst>
            <a:path>
              <a:moveTo>
                <a:pt x="0" y="0"/>
              </a:moveTo>
              <a:lnTo>
                <a:pt x="0" y="152570"/>
              </a:lnTo>
              <a:lnTo>
                <a:pt x="470433" y="152570"/>
              </a:lnTo>
              <a:lnTo>
                <a:pt x="470433" y="223883"/>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311EBD-B63D-4562-AA05-A66343FCE3BD}">
      <dsp:nvSpPr>
        <dsp:cNvPr id="0" name=""/>
        <dsp:cNvSpPr/>
      </dsp:nvSpPr>
      <dsp:spPr>
        <a:xfrm>
          <a:off x="6503325" y="4345490"/>
          <a:ext cx="470433" cy="223883"/>
        </a:xfrm>
        <a:custGeom>
          <a:avLst/>
          <a:gdLst/>
          <a:ahLst/>
          <a:cxnLst/>
          <a:rect l="0" t="0" r="0" b="0"/>
          <a:pathLst>
            <a:path>
              <a:moveTo>
                <a:pt x="470433" y="0"/>
              </a:moveTo>
              <a:lnTo>
                <a:pt x="470433" y="152570"/>
              </a:lnTo>
              <a:lnTo>
                <a:pt x="0" y="152570"/>
              </a:lnTo>
              <a:lnTo>
                <a:pt x="0" y="223883"/>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960A09F-6B8D-48BE-91DD-E22B37135D57}">
      <dsp:nvSpPr>
        <dsp:cNvPr id="0" name=""/>
        <dsp:cNvSpPr/>
      </dsp:nvSpPr>
      <dsp:spPr>
        <a:xfrm>
          <a:off x="5562458" y="4345490"/>
          <a:ext cx="1411301" cy="223883"/>
        </a:xfrm>
        <a:custGeom>
          <a:avLst/>
          <a:gdLst/>
          <a:ahLst/>
          <a:cxnLst/>
          <a:rect l="0" t="0" r="0" b="0"/>
          <a:pathLst>
            <a:path>
              <a:moveTo>
                <a:pt x="1411301" y="0"/>
              </a:moveTo>
              <a:lnTo>
                <a:pt x="1411301" y="152570"/>
              </a:lnTo>
              <a:lnTo>
                <a:pt x="0" y="152570"/>
              </a:lnTo>
              <a:lnTo>
                <a:pt x="0" y="223883"/>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9D42D4-CC8D-42D1-A017-54F86EDCE9F7}">
      <dsp:nvSpPr>
        <dsp:cNvPr id="0" name=""/>
        <dsp:cNvSpPr/>
      </dsp:nvSpPr>
      <dsp:spPr>
        <a:xfrm>
          <a:off x="6928039" y="3632783"/>
          <a:ext cx="91440" cy="223883"/>
        </a:xfrm>
        <a:custGeom>
          <a:avLst/>
          <a:gdLst/>
          <a:ahLst/>
          <a:cxnLst/>
          <a:rect l="0" t="0" r="0" b="0"/>
          <a:pathLst>
            <a:path>
              <a:moveTo>
                <a:pt x="45720" y="0"/>
              </a:moveTo>
              <a:lnTo>
                <a:pt x="45720" y="223883"/>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C00EA7-2E0C-4A25-BCA1-2D3B7753AB81}">
      <dsp:nvSpPr>
        <dsp:cNvPr id="0" name=""/>
        <dsp:cNvSpPr/>
      </dsp:nvSpPr>
      <dsp:spPr>
        <a:xfrm>
          <a:off x="3665172" y="2895654"/>
          <a:ext cx="3308587" cy="248305"/>
        </a:xfrm>
        <a:custGeom>
          <a:avLst/>
          <a:gdLst/>
          <a:ahLst/>
          <a:cxnLst/>
          <a:rect l="0" t="0" r="0" b="0"/>
          <a:pathLst>
            <a:path>
              <a:moveTo>
                <a:pt x="0" y="0"/>
              </a:moveTo>
              <a:lnTo>
                <a:pt x="0" y="176991"/>
              </a:lnTo>
              <a:lnTo>
                <a:pt x="3308587" y="176991"/>
              </a:lnTo>
              <a:lnTo>
                <a:pt x="3308587" y="248305"/>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9628FA-B5F4-4C60-925C-3E4C4F06701D}">
      <dsp:nvSpPr>
        <dsp:cNvPr id="0" name=""/>
        <dsp:cNvSpPr/>
      </dsp:nvSpPr>
      <dsp:spPr>
        <a:xfrm>
          <a:off x="5562458" y="3632783"/>
          <a:ext cx="470433" cy="223883"/>
        </a:xfrm>
        <a:custGeom>
          <a:avLst/>
          <a:gdLst/>
          <a:ahLst/>
          <a:cxnLst/>
          <a:rect l="0" t="0" r="0" b="0"/>
          <a:pathLst>
            <a:path>
              <a:moveTo>
                <a:pt x="0" y="0"/>
              </a:moveTo>
              <a:lnTo>
                <a:pt x="0" y="152570"/>
              </a:lnTo>
              <a:lnTo>
                <a:pt x="470433" y="152570"/>
              </a:lnTo>
              <a:lnTo>
                <a:pt x="470433" y="223883"/>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1A9491D-4858-4869-BE6F-9EFCAEE22AF8}">
      <dsp:nvSpPr>
        <dsp:cNvPr id="0" name=""/>
        <dsp:cNvSpPr/>
      </dsp:nvSpPr>
      <dsp:spPr>
        <a:xfrm>
          <a:off x="5092024" y="3632783"/>
          <a:ext cx="470433" cy="223883"/>
        </a:xfrm>
        <a:custGeom>
          <a:avLst/>
          <a:gdLst/>
          <a:ahLst/>
          <a:cxnLst/>
          <a:rect l="0" t="0" r="0" b="0"/>
          <a:pathLst>
            <a:path>
              <a:moveTo>
                <a:pt x="470433" y="0"/>
              </a:moveTo>
              <a:lnTo>
                <a:pt x="470433" y="152570"/>
              </a:lnTo>
              <a:lnTo>
                <a:pt x="0" y="152570"/>
              </a:lnTo>
              <a:lnTo>
                <a:pt x="0" y="223883"/>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0F14E1-D30E-4B51-A7DD-74CD86290AD2}">
      <dsp:nvSpPr>
        <dsp:cNvPr id="0" name=""/>
        <dsp:cNvSpPr/>
      </dsp:nvSpPr>
      <dsp:spPr>
        <a:xfrm>
          <a:off x="3665172" y="2895654"/>
          <a:ext cx="1897285" cy="248305"/>
        </a:xfrm>
        <a:custGeom>
          <a:avLst/>
          <a:gdLst/>
          <a:ahLst/>
          <a:cxnLst/>
          <a:rect l="0" t="0" r="0" b="0"/>
          <a:pathLst>
            <a:path>
              <a:moveTo>
                <a:pt x="0" y="0"/>
              </a:moveTo>
              <a:lnTo>
                <a:pt x="0" y="176991"/>
              </a:lnTo>
              <a:lnTo>
                <a:pt x="1897285" y="176991"/>
              </a:lnTo>
              <a:lnTo>
                <a:pt x="1897285" y="248305"/>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2B0D47-E0B8-49C2-8149-2D0A0BADE33F}">
      <dsp:nvSpPr>
        <dsp:cNvPr id="0" name=""/>
        <dsp:cNvSpPr/>
      </dsp:nvSpPr>
      <dsp:spPr>
        <a:xfrm>
          <a:off x="3680722" y="3632783"/>
          <a:ext cx="470433" cy="223883"/>
        </a:xfrm>
        <a:custGeom>
          <a:avLst/>
          <a:gdLst/>
          <a:ahLst/>
          <a:cxnLst/>
          <a:rect l="0" t="0" r="0" b="0"/>
          <a:pathLst>
            <a:path>
              <a:moveTo>
                <a:pt x="0" y="0"/>
              </a:moveTo>
              <a:lnTo>
                <a:pt x="0" y="152570"/>
              </a:lnTo>
              <a:lnTo>
                <a:pt x="470433" y="152570"/>
              </a:lnTo>
              <a:lnTo>
                <a:pt x="470433" y="223883"/>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22C6E5-2BAE-44AC-8082-0ACBFD8E6606}">
      <dsp:nvSpPr>
        <dsp:cNvPr id="0" name=""/>
        <dsp:cNvSpPr/>
      </dsp:nvSpPr>
      <dsp:spPr>
        <a:xfrm>
          <a:off x="3210288" y="3632783"/>
          <a:ext cx="470433" cy="223883"/>
        </a:xfrm>
        <a:custGeom>
          <a:avLst/>
          <a:gdLst/>
          <a:ahLst/>
          <a:cxnLst/>
          <a:rect l="0" t="0" r="0" b="0"/>
          <a:pathLst>
            <a:path>
              <a:moveTo>
                <a:pt x="470433" y="0"/>
              </a:moveTo>
              <a:lnTo>
                <a:pt x="470433" y="152570"/>
              </a:lnTo>
              <a:lnTo>
                <a:pt x="0" y="152570"/>
              </a:lnTo>
              <a:lnTo>
                <a:pt x="0" y="223883"/>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419A2F-B16E-42B7-8088-4B937DFC040D}">
      <dsp:nvSpPr>
        <dsp:cNvPr id="0" name=""/>
        <dsp:cNvSpPr/>
      </dsp:nvSpPr>
      <dsp:spPr>
        <a:xfrm>
          <a:off x="3619452" y="2895654"/>
          <a:ext cx="91440" cy="248305"/>
        </a:xfrm>
        <a:custGeom>
          <a:avLst/>
          <a:gdLst/>
          <a:ahLst/>
          <a:cxnLst/>
          <a:rect l="0" t="0" r="0" b="0"/>
          <a:pathLst>
            <a:path>
              <a:moveTo>
                <a:pt x="45720" y="0"/>
              </a:moveTo>
              <a:lnTo>
                <a:pt x="45720" y="176991"/>
              </a:lnTo>
              <a:lnTo>
                <a:pt x="61269" y="176991"/>
              </a:lnTo>
              <a:lnTo>
                <a:pt x="61269" y="248305"/>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E74486-90E5-4C01-99F0-182F3FF21A9B}">
      <dsp:nvSpPr>
        <dsp:cNvPr id="0" name=""/>
        <dsp:cNvSpPr/>
      </dsp:nvSpPr>
      <dsp:spPr>
        <a:xfrm>
          <a:off x="1328552" y="3632783"/>
          <a:ext cx="940867" cy="223883"/>
        </a:xfrm>
        <a:custGeom>
          <a:avLst/>
          <a:gdLst/>
          <a:ahLst/>
          <a:cxnLst/>
          <a:rect l="0" t="0" r="0" b="0"/>
          <a:pathLst>
            <a:path>
              <a:moveTo>
                <a:pt x="0" y="0"/>
              </a:moveTo>
              <a:lnTo>
                <a:pt x="0" y="152570"/>
              </a:lnTo>
              <a:lnTo>
                <a:pt x="940867" y="152570"/>
              </a:lnTo>
              <a:lnTo>
                <a:pt x="940867" y="223883"/>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BCBA60-CEB7-4F77-A049-6A5DC061CF15}">
      <dsp:nvSpPr>
        <dsp:cNvPr id="0" name=""/>
        <dsp:cNvSpPr/>
      </dsp:nvSpPr>
      <dsp:spPr>
        <a:xfrm>
          <a:off x="1282832" y="5058198"/>
          <a:ext cx="91440" cy="223883"/>
        </a:xfrm>
        <a:custGeom>
          <a:avLst/>
          <a:gdLst/>
          <a:ahLst/>
          <a:cxnLst/>
          <a:rect l="0" t="0" r="0" b="0"/>
          <a:pathLst>
            <a:path>
              <a:moveTo>
                <a:pt x="45720" y="0"/>
              </a:moveTo>
              <a:lnTo>
                <a:pt x="45720" y="223883"/>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CE2AE3-6B3E-4FA8-ACDE-74F9A6F4826B}">
      <dsp:nvSpPr>
        <dsp:cNvPr id="0" name=""/>
        <dsp:cNvSpPr/>
      </dsp:nvSpPr>
      <dsp:spPr>
        <a:xfrm>
          <a:off x="1282832" y="4345490"/>
          <a:ext cx="91440" cy="223883"/>
        </a:xfrm>
        <a:custGeom>
          <a:avLst/>
          <a:gdLst/>
          <a:ahLst/>
          <a:cxnLst/>
          <a:rect l="0" t="0" r="0" b="0"/>
          <a:pathLst>
            <a:path>
              <a:moveTo>
                <a:pt x="45720" y="0"/>
              </a:moveTo>
              <a:lnTo>
                <a:pt x="45720" y="223883"/>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FCBDA5-5B50-404A-814E-E94712997887}">
      <dsp:nvSpPr>
        <dsp:cNvPr id="0" name=""/>
        <dsp:cNvSpPr/>
      </dsp:nvSpPr>
      <dsp:spPr>
        <a:xfrm>
          <a:off x="1282832" y="3632783"/>
          <a:ext cx="91440" cy="223883"/>
        </a:xfrm>
        <a:custGeom>
          <a:avLst/>
          <a:gdLst/>
          <a:ahLst/>
          <a:cxnLst/>
          <a:rect l="0" t="0" r="0" b="0"/>
          <a:pathLst>
            <a:path>
              <a:moveTo>
                <a:pt x="45720" y="0"/>
              </a:moveTo>
              <a:lnTo>
                <a:pt x="45720" y="223883"/>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BB1839-1668-4539-A52A-14EB4186828D}">
      <dsp:nvSpPr>
        <dsp:cNvPr id="0" name=""/>
        <dsp:cNvSpPr/>
      </dsp:nvSpPr>
      <dsp:spPr>
        <a:xfrm>
          <a:off x="387684" y="3632783"/>
          <a:ext cx="940867" cy="223883"/>
        </a:xfrm>
        <a:custGeom>
          <a:avLst/>
          <a:gdLst/>
          <a:ahLst/>
          <a:cxnLst/>
          <a:rect l="0" t="0" r="0" b="0"/>
          <a:pathLst>
            <a:path>
              <a:moveTo>
                <a:pt x="940867" y="0"/>
              </a:moveTo>
              <a:lnTo>
                <a:pt x="940867" y="152570"/>
              </a:lnTo>
              <a:lnTo>
                <a:pt x="0" y="152570"/>
              </a:lnTo>
              <a:lnTo>
                <a:pt x="0" y="223883"/>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8F8205-E62B-4C42-A125-45EC8A69DD9C}">
      <dsp:nvSpPr>
        <dsp:cNvPr id="0" name=""/>
        <dsp:cNvSpPr/>
      </dsp:nvSpPr>
      <dsp:spPr>
        <a:xfrm>
          <a:off x="1328552" y="2895654"/>
          <a:ext cx="2336619" cy="248305"/>
        </a:xfrm>
        <a:custGeom>
          <a:avLst/>
          <a:gdLst/>
          <a:ahLst/>
          <a:cxnLst/>
          <a:rect l="0" t="0" r="0" b="0"/>
          <a:pathLst>
            <a:path>
              <a:moveTo>
                <a:pt x="2336619" y="0"/>
              </a:moveTo>
              <a:lnTo>
                <a:pt x="2336619" y="176991"/>
              </a:lnTo>
              <a:lnTo>
                <a:pt x="0" y="176991"/>
              </a:lnTo>
              <a:lnTo>
                <a:pt x="0" y="248305"/>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7FB8D6C-3E0F-4468-AAB6-D366CA281CB0}">
      <dsp:nvSpPr>
        <dsp:cNvPr id="0" name=""/>
        <dsp:cNvSpPr/>
      </dsp:nvSpPr>
      <dsp:spPr>
        <a:xfrm>
          <a:off x="387684" y="2895654"/>
          <a:ext cx="3277487" cy="248305"/>
        </a:xfrm>
        <a:custGeom>
          <a:avLst/>
          <a:gdLst/>
          <a:ahLst/>
          <a:cxnLst/>
          <a:rect l="0" t="0" r="0" b="0"/>
          <a:pathLst>
            <a:path>
              <a:moveTo>
                <a:pt x="3277487" y="0"/>
              </a:moveTo>
              <a:lnTo>
                <a:pt x="3277487" y="176991"/>
              </a:lnTo>
              <a:lnTo>
                <a:pt x="0" y="176991"/>
              </a:lnTo>
              <a:lnTo>
                <a:pt x="0" y="248305"/>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11E1C6E-2AA5-4F84-B1B6-073A798DB423}">
      <dsp:nvSpPr>
        <dsp:cNvPr id="0" name=""/>
        <dsp:cNvSpPr/>
      </dsp:nvSpPr>
      <dsp:spPr>
        <a:xfrm>
          <a:off x="2739854" y="2207368"/>
          <a:ext cx="925317" cy="199462"/>
        </a:xfrm>
        <a:custGeom>
          <a:avLst/>
          <a:gdLst/>
          <a:ahLst/>
          <a:cxnLst/>
          <a:rect l="0" t="0" r="0" b="0"/>
          <a:pathLst>
            <a:path>
              <a:moveTo>
                <a:pt x="0" y="0"/>
              </a:moveTo>
              <a:lnTo>
                <a:pt x="0" y="128148"/>
              </a:lnTo>
              <a:lnTo>
                <a:pt x="925317" y="128148"/>
              </a:lnTo>
              <a:lnTo>
                <a:pt x="925317" y="199462"/>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115AA6-CD3E-4D05-B271-D5F62DF763B8}">
      <dsp:nvSpPr>
        <dsp:cNvPr id="0" name=""/>
        <dsp:cNvSpPr/>
      </dsp:nvSpPr>
      <dsp:spPr>
        <a:xfrm>
          <a:off x="2694134" y="2207368"/>
          <a:ext cx="91440" cy="223883"/>
        </a:xfrm>
        <a:custGeom>
          <a:avLst/>
          <a:gdLst/>
          <a:ahLst/>
          <a:cxnLst/>
          <a:rect l="0" t="0" r="0" b="0"/>
          <a:pathLst>
            <a:path>
              <a:moveTo>
                <a:pt x="45720" y="0"/>
              </a:moveTo>
              <a:lnTo>
                <a:pt x="45720" y="223883"/>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CEF1D64-E771-42C7-A969-5B0E9D2CF93E}">
      <dsp:nvSpPr>
        <dsp:cNvPr id="0" name=""/>
        <dsp:cNvSpPr/>
      </dsp:nvSpPr>
      <dsp:spPr>
        <a:xfrm>
          <a:off x="1798986" y="2207368"/>
          <a:ext cx="940867" cy="223883"/>
        </a:xfrm>
        <a:custGeom>
          <a:avLst/>
          <a:gdLst/>
          <a:ahLst/>
          <a:cxnLst/>
          <a:rect l="0" t="0" r="0" b="0"/>
          <a:pathLst>
            <a:path>
              <a:moveTo>
                <a:pt x="940867" y="0"/>
              </a:moveTo>
              <a:lnTo>
                <a:pt x="940867" y="152570"/>
              </a:lnTo>
              <a:lnTo>
                <a:pt x="0" y="152570"/>
              </a:lnTo>
              <a:lnTo>
                <a:pt x="0" y="223883"/>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21FCE6-5A04-40F3-9CFB-750EE1210AD6}">
      <dsp:nvSpPr>
        <dsp:cNvPr id="0" name=""/>
        <dsp:cNvSpPr/>
      </dsp:nvSpPr>
      <dsp:spPr>
        <a:xfrm>
          <a:off x="2694134" y="1494661"/>
          <a:ext cx="91440" cy="223883"/>
        </a:xfrm>
        <a:custGeom>
          <a:avLst/>
          <a:gdLst/>
          <a:ahLst/>
          <a:cxnLst/>
          <a:rect l="0" t="0" r="0" b="0"/>
          <a:pathLst>
            <a:path>
              <a:moveTo>
                <a:pt x="45720" y="0"/>
              </a:moveTo>
              <a:lnTo>
                <a:pt x="45720" y="223883"/>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F39A3F-7E99-48FE-8685-24C95B26F769}">
      <dsp:nvSpPr>
        <dsp:cNvPr id="0" name=""/>
        <dsp:cNvSpPr/>
      </dsp:nvSpPr>
      <dsp:spPr>
        <a:xfrm>
          <a:off x="2354954" y="1005837"/>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D20386-59E1-4DBC-987A-C9AFFA4D01BD}">
      <dsp:nvSpPr>
        <dsp:cNvPr id="0" name=""/>
        <dsp:cNvSpPr/>
      </dsp:nvSpPr>
      <dsp:spPr>
        <a:xfrm>
          <a:off x="2440487" y="1087094"/>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Al-Qur’an dan Hadits</a:t>
          </a:r>
          <a:endParaRPr lang="id-ID" sz="800" kern="1200" dirty="0"/>
        </a:p>
      </dsp:txBody>
      <dsp:txXfrm>
        <a:off x="2454804" y="1101411"/>
        <a:ext cx="741166" cy="460189"/>
      </dsp:txXfrm>
    </dsp:sp>
    <dsp:sp modelId="{D75D9A8F-8D59-417C-900D-CF8C01C8FDF8}">
      <dsp:nvSpPr>
        <dsp:cNvPr id="0" name=""/>
        <dsp:cNvSpPr/>
      </dsp:nvSpPr>
      <dsp:spPr>
        <a:xfrm>
          <a:off x="2354954" y="1718545"/>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7D6B01-D012-44B4-B324-37C4F3C9DD1D}">
      <dsp:nvSpPr>
        <dsp:cNvPr id="0" name=""/>
        <dsp:cNvSpPr/>
      </dsp:nvSpPr>
      <dsp:spPr>
        <a:xfrm>
          <a:off x="2440487" y="1799801"/>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Keadilan</a:t>
          </a:r>
          <a:endParaRPr lang="id-ID" sz="800" kern="1200" dirty="0"/>
        </a:p>
      </dsp:txBody>
      <dsp:txXfrm>
        <a:off x="2454804" y="1814118"/>
        <a:ext cx="741166" cy="460189"/>
      </dsp:txXfrm>
    </dsp:sp>
    <dsp:sp modelId="{5733B825-A097-44B3-90B1-0D5D8C56EA72}">
      <dsp:nvSpPr>
        <dsp:cNvPr id="0" name=""/>
        <dsp:cNvSpPr/>
      </dsp:nvSpPr>
      <dsp:spPr>
        <a:xfrm>
          <a:off x="1414086" y="2431252"/>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8339BE-6F2D-4FE4-AC31-51B72DD6D7B6}">
      <dsp:nvSpPr>
        <dsp:cNvPr id="0" name=""/>
        <dsp:cNvSpPr/>
      </dsp:nvSpPr>
      <dsp:spPr>
        <a:xfrm>
          <a:off x="1499619" y="2512509"/>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Dalam Berbicara</a:t>
          </a:r>
        </a:p>
      </dsp:txBody>
      <dsp:txXfrm>
        <a:off x="1513936" y="2526826"/>
        <a:ext cx="741166" cy="460189"/>
      </dsp:txXfrm>
    </dsp:sp>
    <dsp:sp modelId="{06A77B15-EC0C-44D9-985B-1FB0ECCF8B65}">
      <dsp:nvSpPr>
        <dsp:cNvPr id="0" name=""/>
        <dsp:cNvSpPr/>
      </dsp:nvSpPr>
      <dsp:spPr>
        <a:xfrm>
          <a:off x="2354954" y="2431252"/>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2C2CC1-2558-4D71-A5A3-920330CF3AEC}">
      <dsp:nvSpPr>
        <dsp:cNvPr id="0" name=""/>
        <dsp:cNvSpPr/>
      </dsp:nvSpPr>
      <dsp:spPr>
        <a:xfrm>
          <a:off x="2440487" y="2512509"/>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Adil dalam memberikan kesaksian</a:t>
          </a:r>
        </a:p>
      </dsp:txBody>
      <dsp:txXfrm>
        <a:off x="2454804" y="2526826"/>
        <a:ext cx="741166" cy="460189"/>
      </dsp:txXfrm>
    </dsp:sp>
    <dsp:sp modelId="{1A65BDBE-ECAE-483D-9C5A-66C36D9B64E8}">
      <dsp:nvSpPr>
        <dsp:cNvPr id="0" name=""/>
        <dsp:cNvSpPr/>
      </dsp:nvSpPr>
      <dsp:spPr>
        <a:xfrm>
          <a:off x="3280271" y="2406830"/>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E97412-A56E-41AA-A668-C1E92CB4E6B0}">
      <dsp:nvSpPr>
        <dsp:cNvPr id="0" name=""/>
        <dsp:cNvSpPr/>
      </dsp:nvSpPr>
      <dsp:spPr>
        <a:xfrm>
          <a:off x="3365805" y="2488087"/>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Memutuskan Hukum</a:t>
          </a:r>
        </a:p>
      </dsp:txBody>
      <dsp:txXfrm>
        <a:off x="3380122" y="2502404"/>
        <a:ext cx="741166" cy="460189"/>
      </dsp:txXfrm>
    </dsp:sp>
    <dsp:sp modelId="{A46C5807-C4B0-4C4A-A08C-1A74328D27E2}">
      <dsp:nvSpPr>
        <dsp:cNvPr id="0" name=""/>
        <dsp:cNvSpPr/>
      </dsp:nvSpPr>
      <dsp:spPr>
        <a:xfrm>
          <a:off x="2784" y="3143959"/>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5CA7EF-40EA-4B95-9771-8C418F525ADC}">
      <dsp:nvSpPr>
        <dsp:cNvPr id="0" name=""/>
        <dsp:cNvSpPr/>
      </dsp:nvSpPr>
      <dsp:spPr>
        <a:xfrm>
          <a:off x="88317" y="3225216"/>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Pengertian Hukum </a:t>
          </a:r>
        </a:p>
      </dsp:txBody>
      <dsp:txXfrm>
        <a:off x="102634" y="3239533"/>
        <a:ext cx="741166" cy="460189"/>
      </dsp:txXfrm>
    </dsp:sp>
    <dsp:sp modelId="{9C4FFDDC-0ECB-498E-9EA3-8D95882CBE58}">
      <dsp:nvSpPr>
        <dsp:cNvPr id="0" name=""/>
        <dsp:cNvSpPr/>
      </dsp:nvSpPr>
      <dsp:spPr>
        <a:xfrm>
          <a:off x="943652" y="3143959"/>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6B1239-C0F9-490D-8DED-FAFDAA77E4DB}">
      <dsp:nvSpPr>
        <dsp:cNvPr id="0" name=""/>
        <dsp:cNvSpPr/>
      </dsp:nvSpPr>
      <dsp:spPr>
        <a:xfrm>
          <a:off x="1029185" y="3225216"/>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Berdasarkan Asalnya</a:t>
          </a:r>
        </a:p>
      </dsp:txBody>
      <dsp:txXfrm>
        <a:off x="1043502" y="3239533"/>
        <a:ext cx="741166" cy="460189"/>
      </dsp:txXfrm>
    </dsp:sp>
    <dsp:sp modelId="{A9A80EA4-FD3B-424D-BF5B-482DC0A19917}">
      <dsp:nvSpPr>
        <dsp:cNvPr id="0" name=""/>
        <dsp:cNvSpPr/>
      </dsp:nvSpPr>
      <dsp:spPr>
        <a:xfrm>
          <a:off x="2784" y="3856667"/>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85DFA8-FB68-4DD1-949E-D704E357A871}">
      <dsp:nvSpPr>
        <dsp:cNvPr id="0" name=""/>
        <dsp:cNvSpPr/>
      </dsp:nvSpPr>
      <dsp:spPr>
        <a:xfrm>
          <a:off x="88317" y="3937923"/>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Adat istiadat</a:t>
          </a:r>
        </a:p>
      </dsp:txBody>
      <dsp:txXfrm>
        <a:off x="102634" y="3952240"/>
        <a:ext cx="741166" cy="460189"/>
      </dsp:txXfrm>
    </dsp:sp>
    <dsp:sp modelId="{E8A38CAD-4F6C-455B-8F6B-033286A37E55}">
      <dsp:nvSpPr>
        <dsp:cNvPr id="0" name=""/>
        <dsp:cNvSpPr/>
      </dsp:nvSpPr>
      <dsp:spPr>
        <a:xfrm>
          <a:off x="943652" y="3856667"/>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80C9BA-57C5-4F7D-9EEB-2FB0EADEC381}">
      <dsp:nvSpPr>
        <dsp:cNvPr id="0" name=""/>
        <dsp:cNvSpPr/>
      </dsp:nvSpPr>
      <dsp:spPr>
        <a:xfrm>
          <a:off x="1029185" y="3937923"/>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Ajaran Agama</a:t>
          </a:r>
        </a:p>
      </dsp:txBody>
      <dsp:txXfrm>
        <a:off x="1043502" y="3952240"/>
        <a:ext cx="741166" cy="460189"/>
      </dsp:txXfrm>
    </dsp:sp>
    <dsp:sp modelId="{58F80D41-03A7-408B-8234-52C4F445AB1F}">
      <dsp:nvSpPr>
        <dsp:cNvPr id="0" name=""/>
        <dsp:cNvSpPr/>
      </dsp:nvSpPr>
      <dsp:spPr>
        <a:xfrm>
          <a:off x="943652" y="4569374"/>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2EECFA-9C22-470B-90F9-4481DADEFC6F}">
      <dsp:nvSpPr>
        <dsp:cNvPr id="0" name=""/>
        <dsp:cNvSpPr/>
      </dsp:nvSpPr>
      <dsp:spPr>
        <a:xfrm>
          <a:off x="1029185" y="4650631"/>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Hukum Islam</a:t>
          </a:r>
        </a:p>
      </dsp:txBody>
      <dsp:txXfrm>
        <a:off x="1043502" y="4664948"/>
        <a:ext cx="741166" cy="460189"/>
      </dsp:txXfrm>
    </dsp:sp>
    <dsp:sp modelId="{55B65583-E17A-48B0-874D-BFF7915B1B19}">
      <dsp:nvSpPr>
        <dsp:cNvPr id="0" name=""/>
        <dsp:cNvSpPr/>
      </dsp:nvSpPr>
      <dsp:spPr>
        <a:xfrm>
          <a:off x="943652" y="5282081"/>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FF6A21-EA4F-4CD4-8D37-EB8771D60E9A}">
      <dsp:nvSpPr>
        <dsp:cNvPr id="0" name=""/>
        <dsp:cNvSpPr/>
      </dsp:nvSpPr>
      <dsp:spPr>
        <a:xfrm>
          <a:off x="1029185" y="5363338"/>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Pengertian</a:t>
          </a:r>
        </a:p>
      </dsp:txBody>
      <dsp:txXfrm>
        <a:off x="1043502" y="5377655"/>
        <a:ext cx="741166" cy="460189"/>
      </dsp:txXfrm>
    </dsp:sp>
    <dsp:sp modelId="{6E276797-670E-4A4F-B0B4-8819AA03E137}">
      <dsp:nvSpPr>
        <dsp:cNvPr id="0" name=""/>
        <dsp:cNvSpPr/>
      </dsp:nvSpPr>
      <dsp:spPr>
        <a:xfrm>
          <a:off x="1884520" y="3856667"/>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561510-0F8E-46FA-A98F-4ED3FE8CF3BD}">
      <dsp:nvSpPr>
        <dsp:cNvPr id="0" name=""/>
        <dsp:cNvSpPr/>
      </dsp:nvSpPr>
      <dsp:spPr>
        <a:xfrm>
          <a:off x="1970053" y="3937923"/>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Berasal dari legislator</a:t>
          </a:r>
        </a:p>
      </dsp:txBody>
      <dsp:txXfrm>
        <a:off x="1984370" y="3952240"/>
        <a:ext cx="741166" cy="460189"/>
      </dsp:txXfrm>
    </dsp:sp>
    <dsp:sp modelId="{F7013A27-4DD1-4018-967F-99C5D9DD88B6}">
      <dsp:nvSpPr>
        <dsp:cNvPr id="0" name=""/>
        <dsp:cNvSpPr/>
      </dsp:nvSpPr>
      <dsp:spPr>
        <a:xfrm>
          <a:off x="3295821" y="3143959"/>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35218D-CEEA-41CE-99D4-320E9DEAACBD}">
      <dsp:nvSpPr>
        <dsp:cNvPr id="0" name=""/>
        <dsp:cNvSpPr/>
      </dsp:nvSpPr>
      <dsp:spPr>
        <a:xfrm>
          <a:off x="3381355" y="3225216"/>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Berdasarkan Bentuknya</a:t>
          </a:r>
        </a:p>
      </dsp:txBody>
      <dsp:txXfrm>
        <a:off x="3395672" y="3239533"/>
        <a:ext cx="741166" cy="460189"/>
      </dsp:txXfrm>
    </dsp:sp>
    <dsp:sp modelId="{DAAC51B4-26CD-44CB-B5AB-6C9F40795195}">
      <dsp:nvSpPr>
        <dsp:cNvPr id="0" name=""/>
        <dsp:cNvSpPr/>
      </dsp:nvSpPr>
      <dsp:spPr>
        <a:xfrm>
          <a:off x="2825387" y="3856667"/>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3652B7-9A86-4EC5-AA2C-1CAADEDE7260}">
      <dsp:nvSpPr>
        <dsp:cNvPr id="0" name=""/>
        <dsp:cNvSpPr/>
      </dsp:nvSpPr>
      <dsp:spPr>
        <a:xfrm>
          <a:off x="2910921" y="3937923"/>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Keadilan dalam bentuk Negatif</a:t>
          </a:r>
        </a:p>
      </dsp:txBody>
      <dsp:txXfrm>
        <a:off x="2925238" y="3952240"/>
        <a:ext cx="741166" cy="460189"/>
      </dsp:txXfrm>
    </dsp:sp>
    <dsp:sp modelId="{BE29884A-8808-49CC-99F8-9E6C153A32F4}">
      <dsp:nvSpPr>
        <dsp:cNvPr id="0" name=""/>
        <dsp:cNvSpPr/>
      </dsp:nvSpPr>
      <dsp:spPr>
        <a:xfrm>
          <a:off x="3766255" y="3856667"/>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0833C6-2DC2-474A-8DC7-85A394C93A06}">
      <dsp:nvSpPr>
        <dsp:cNvPr id="0" name=""/>
        <dsp:cNvSpPr/>
      </dsp:nvSpPr>
      <dsp:spPr>
        <a:xfrm>
          <a:off x="3851789" y="3937923"/>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Keadilan dalam bentuk Positif</a:t>
          </a:r>
        </a:p>
      </dsp:txBody>
      <dsp:txXfrm>
        <a:off x="3866106" y="3952240"/>
        <a:ext cx="741166" cy="460189"/>
      </dsp:txXfrm>
    </dsp:sp>
    <dsp:sp modelId="{75468AD6-B5AB-4718-9AC8-4E6B902C80D5}">
      <dsp:nvSpPr>
        <dsp:cNvPr id="0" name=""/>
        <dsp:cNvSpPr/>
      </dsp:nvSpPr>
      <dsp:spPr>
        <a:xfrm>
          <a:off x="5177557" y="3143959"/>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D2C675-92DB-4062-99FB-3B5914DA978F}">
      <dsp:nvSpPr>
        <dsp:cNvPr id="0" name=""/>
        <dsp:cNvSpPr/>
      </dsp:nvSpPr>
      <dsp:spPr>
        <a:xfrm>
          <a:off x="5263091" y="3225216"/>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Yang berhak mendapatkan keadilan</a:t>
          </a:r>
        </a:p>
      </dsp:txBody>
      <dsp:txXfrm>
        <a:off x="5277408" y="3239533"/>
        <a:ext cx="741166" cy="460189"/>
      </dsp:txXfrm>
    </dsp:sp>
    <dsp:sp modelId="{8A0CCE8B-264E-46CA-9B75-0C0778E82E6E}">
      <dsp:nvSpPr>
        <dsp:cNvPr id="0" name=""/>
        <dsp:cNvSpPr/>
      </dsp:nvSpPr>
      <dsp:spPr>
        <a:xfrm>
          <a:off x="4707123" y="3856667"/>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3455B8-4C39-4BBF-A235-B468573F4E8F}">
      <dsp:nvSpPr>
        <dsp:cNvPr id="0" name=""/>
        <dsp:cNvSpPr/>
      </dsp:nvSpPr>
      <dsp:spPr>
        <a:xfrm>
          <a:off x="4792657" y="3937923"/>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Orang yang dicintai</a:t>
          </a:r>
        </a:p>
      </dsp:txBody>
      <dsp:txXfrm>
        <a:off x="4806974" y="3952240"/>
        <a:ext cx="741166" cy="460189"/>
      </dsp:txXfrm>
    </dsp:sp>
    <dsp:sp modelId="{9655B20D-3408-4512-97BD-2364AC30A3A7}">
      <dsp:nvSpPr>
        <dsp:cNvPr id="0" name=""/>
        <dsp:cNvSpPr/>
      </dsp:nvSpPr>
      <dsp:spPr>
        <a:xfrm>
          <a:off x="5647991" y="3856667"/>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332F3A-EF96-4BEF-889D-C753C74525F3}">
      <dsp:nvSpPr>
        <dsp:cNvPr id="0" name=""/>
        <dsp:cNvSpPr/>
      </dsp:nvSpPr>
      <dsp:spPr>
        <a:xfrm>
          <a:off x="5733524" y="3937923"/>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Orang yang dibenci</a:t>
          </a:r>
        </a:p>
      </dsp:txBody>
      <dsp:txXfrm>
        <a:off x="5747841" y="3952240"/>
        <a:ext cx="741166" cy="460189"/>
      </dsp:txXfrm>
    </dsp:sp>
    <dsp:sp modelId="{61C013E5-0EC1-4707-B56A-633FB2B13ED4}">
      <dsp:nvSpPr>
        <dsp:cNvPr id="0" name=""/>
        <dsp:cNvSpPr/>
      </dsp:nvSpPr>
      <dsp:spPr>
        <a:xfrm>
          <a:off x="6588859" y="3143959"/>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0EC90B-79B0-49FE-B43F-7C474C2425F6}">
      <dsp:nvSpPr>
        <dsp:cNvPr id="0" name=""/>
        <dsp:cNvSpPr/>
      </dsp:nvSpPr>
      <dsp:spPr>
        <a:xfrm>
          <a:off x="6674392" y="3225216"/>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Pelaksanaan</a:t>
          </a:r>
        </a:p>
      </dsp:txBody>
      <dsp:txXfrm>
        <a:off x="6688709" y="3239533"/>
        <a:ext cx="741166" cy="460189"/>
      </dsp:txXfrm>
    </dsp:sp>
    <dsp:sp modelId="{4201E11A-3FB9-4124-BEDE-35194BD94210}">
      <dsp:nvSpPr>
        <dsp:cNvPr id="0" name=""/>
        <dsp:cNvSpPr/>
      </dsp:nvSpPr>
      <dsp:spPr>
        <a:xfrm>
          <a:off x="6588859" y="3856667"/>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61782B-81E5-4B35-8D74-4551B069BFAD}">
      <dsp:nvSpPr>
        <dsp:cNvPr id="0" name=""/>
        <dsp:cNvSpPr/>
      </dsp:nvSpPr>
      <dsp:spPr>
        <a:xfrm>
          <a:off x="6674392" y="3937923"/>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Persamaan</a:t>
          </a:r>
        </a:p>
      </dsp:txBody>
      <dsp:txXfrm>
        <a:off x="6688709" y="3952240"/>
        <a:ext cx="741166" cy="460189"/>
      </dsp:txXfrm>
    </dsp:sp>
    <dsp:sp modelId="{FF13336C-F073-46E3-A67E-229BEBFF7EEF}">
      <dsp:nvSpPr>
        <dsp:cNvPr id="0" name=""/>
        <dsp:cNvSpPr/>
      </dsp:nvSpPr>
      <dsp:spPr>
        <a:xfrm>
          <a:off x="5177557" y="4569374"/>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803C89-38C9-4AF5-AA21-3FAB842A3097}">
      <dsp:nvSpPr>
        <dsp:cNvPr id="0" name=""/>
        <dsp:cNvSpPr/>
      </dsp:nvSpPr>
      <dsp:spPr>
        <a:xfrm>
          <a:off x="5263091" y="4650631"/>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Dalam proses peradilan (Bentuk Negatif)</a:t>
          </a:r>
        </a:p>
      </dsp:txBody>
      <dsp:txXfrm>
        <a:off x="5277408" y="4664948"/>
        <a:ext cx="741166" cy="460189"/>
      </dsp:txXfrm>
    </dsp:sp>
    <dsp:sp modelId="{8B831AA6-116D-457E-BF23-F49589694EED}">
      <dsp:nvSpPr>
        <dsp:cNvPr id="0" name=""/>
        <dsp:cNvSpPr/>
      </dsp:nvSpPr>
      <dsp:spPr>
        <a:xfrm>
          <a:off x="6118425" y="4569374"/>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A2C39C-4070-4DA0-B62E-49AF388773B8}">
      <dsp:nvSpPr>
        <dsp:cNvPr id="0" name=""/>
        <dsp:cNvSpPr/>
      </dsp:nvSpPr>
      <dsp:spPr>
        <a:xfrm>
          <a:off x="6203958" y="4650631"/>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Dalam memangku jabatan (Bentuk Positif)</a:t>
          </a:r>
        </a:p>
      </dsp:txBody>
      <dsp:txXfrm>
        <a:off x="6218275" y="4664948"/>
        <a:ext cx="741166" cy="460189"/>
      </dsp:txXfrm>
    </dsp:sp>
    <dsp:sp modelId="{99F20B87-62E3-43EA-85D9-202C2D5AD0C5}">
      <dsp:nvSpPr>
        <dsp:cNvPr id="0" name=""/>
        <dsp:cNvSpPr/>
      </dsp:nvSpPr>
      <dsp:spPr>
        <a:xfrm>
          <a:off x="7059293" y="4569374"/>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2BAC46-7C32-475F-9400-DCA6E286D8B9}">
      <dsp:nvSpPr>
        <dsp:cNvPr id="0" name=""/>
        <dsp:cNvSpPr/>
      </dsp:nvSpPr>
      <dsp:spPr>
        <a:xfrm>
          <a:off x="7144826" y="4650631"/>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Antar gender (Bentuk Positif)</a:t>
          </a:r>
        </a:p>
      </dsp:txBody>
      <dsp:txXfrm>
        <a:off x="7159143" y="4664948"/>
        <a:ext cx="741166" cy="460189"/>
      </dsp:txXfrm>
    </dsp:sp>
    <dsp:sp modelId="{A1E5C719-2411-490A-93A2-13CC575793A8}">
      <dsp:nvSpPr>
        <dsp:cNvPr id="0" name=""/>
        <dsp:cNvSpPr/>
      </dsp:nvSpPr>
      <dsp:spPr>
        <a:xfrm>
          <a:off x="8000161" y="4569374"/>
          <a:ext cx="769800" cy="488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9D556F-DDCF-49D6-8B50-4DD1A4D92FDE}">
      <dsp:nvSpPr>
        <dsp:cNvPr id="0" name=""/>
        <dsp:cNvSpPr/>
      </dsp:nvSpPr>
      <dsp:spPr>
        <a:xfrm>
          <a:off x="8085694" y="4650631"/>
          <a:ext cx="769800" cy="488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id-ID" sz="800" kern="1200" dirty="0" smtClean="0"/>
            <a:t>Antar umat beragama (Bentuk Positif)</a:t>
          </a:r>
        </a:p>
      </dsp:txBody>
      <dsp:txXfrm>
        <a:off x="8100011" y="4664948"/>
        <a:ext cx="741166" cy="460189"/>
      </dsp:txXfrm>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7CA650E-78A1-4E28-8C5D-4514606CE78C}" type="datetimeFigureOut">
              <a:rPr lang="id-ID" smtClean="0"/>
              <a:pPr/>
              <a:t>25/12/2012</a:t>
            </a:fld>
            <a:endParaRPr lang="id-ID"/>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352EF0E-30CD-439D-A9DA-477ECB0F9C41}" type="slidenum">
              <a:rPr lang="id-ID" smtClean="0"/>
              <a:pPr/>
              <a:t>‹#›</a:t>
            </a:fld>
            <a:endParaRPr lang="id-ID"/>
          </a:p>
        </p:txBody>
      </p:sp>
    </p:spTree>
    <p:extLst>
      <p:ext uri="{BB962C8B-B14F-4D97-AF65-F5344CB8AC3E}">
        <p14:creationId xmlns:p14="http://schemas.microsoft.com/office/powerpoint/2010/main" xmlns="" val="31572032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F78C82-2108-425F-A0DB-E8F0985318ED}" type="datetimeFigureOut">
              <a:rPr lang="id-ID" smtClean="0"/>
              <a:pPr/>
              <a:t>25/12/2012</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981971-0F40-4A59-AD12-A0D4F94618CC}" type="slidenum">
              <a:rPr lang="id-ID" smtClean="0"/>
              <a:pPr/>
              <a:t>‹#›</a:t>
            </a:fld>
            <a:endParaRPr lang="id-ID"/>
          </a:p>
        </p:txBody>
      </p:sp>
    </p:spTree>
    <p:extLst>
      <p:ext uri="{BB962C8B-B14F-4D97-AF65-F5344CB8AC3E}">
        <p14:creationId xmlns:p14="http://schemas.microsoft.com/office/powerpoint/2010/main" xmlns="" val="2874058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9A981971-0F40-4A59-AD12-A0D4F94618CC}" type="slidenum">
              <a:rPr lang="id-ID" smtClean="0"/>
              <a:pPr/>
              <a:t>35</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17" name="Footer Placeholder 16"/>
          <p:cNvSpPr>
            <a:spLocks noGrp="1"/>
          </p:cNvSpPr>
          <p:nvPr>
            <p:ph type="ftr" sz="quarter" idx="11"/>
          </p:nvPr>
        </p:nvSpPr>
        <p:spPr/>
        <p:txBody>
          <a:bodyPr/>
          <a:lstStyle/>
          <a:p>
            <a:endParaRPr lang="id-ID"/>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FD69973-D892-4985-BB4B-51D728E63265}" type="slidenum">
              <a:rPr lang="id-ID" smtClean="0"/>
              <a:pPr/>
              <a:t>‹#›</a:t>
            </a:fld>
            <a:endParaRPr lang="id-ID"/>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a:xfrm>
            <a:off x="4361688" y="1026372"/>
            <a:ext cx="457200" cy="441325"/>
          </a:xfrm>
        </p:spPr>
        <p:txBody>
          <a:bodyPr/>
          <a:lstStyle/>
          <a:p>
            <a:fld id="{8FD69973-D892-4985-BB4B-51D728E63265}" type="slidenum">
              <a:rPr lang="id-ID" smtClean="0"/>
              <a:pPr/>
              <a:t>‹#›</a:t>
            </a:fld>
            <a:endParaRPr lang="id-ID"/>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id-ID"/>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FD69973-D892-4985-BB4B-51D728E63265}" type="slidenum">
              <a:rPr lang="id-ID" smtClean="0"/>
              <a:pPr/>
              <a:t>‹#›</a:t>
            </a:fld>
            <a:endParaRPr lang="id-ID"/>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FD69973-D892-4985-BB4B-51D728E63265}" type="slidenum">
              <a:rPr lang="id-ID" smtClean="0"/>
              <a:pPr/>
              <a:t>‹#›</a:t>
            </a:fld>
            <a:endParaRPr lang="id-ID"/>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8" name="Footer Placeholder 7"/>
          <p:cNvSpPr>
            <a:spLocks noGrp="1"/>
          </p:cNvSpPr>
          <p:nvPr>
            <p:ph type="ftr" sz="quarter" idx="11"/>
          </p:nvPr>
        </p:nvSpPr>
        <p:spPr>
          <a:xfrm>
            <a:off x="304800" y="6409944"/>
            <a:ext cx="3581400" cy="365760"/>
          </a:xfrm>
        </p:spPr>
        <p:txBody>
          <a:bodyPr/>
          <a:lstStyle/>
          <a:p>
            <a:endParaRPr lang="id-ID"/>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8FD69973-D892-4985-BB4B-51D728E63265}" type="slidenum">
              <a:rPr lang="id-ID" smtClean="0"/>
              <a:pPr/>
              <a:t>‹#›</a:t>
            </a:fld>
            <a:endParaRPr lang="id-ID"/>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a:xfrm>
            <a:off x="4343400" y="1036020"/>
            <a:ext cx="457200" cy="441325"/>
          </a:xfrm>
        </p:spPr>
        <p:txBody>
          <a:bodyPr/>
          <a:lstStyle/>
          <a:p>
            <a:fld id="{8FD69973-D892-4985-BB4B-51D728E63265}" type="slidenum">
              <a:rPr lang="id-ID" smtClean="0"/>
              <a:pPr/>
              <a:t>‹#›</a:t>
            </a:fld>
            <a:endParaRPr lang="id-I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8FD69973-D892-4985-BB4B-51D728E63265}" type="slidenum">
              <a:rPr lang="id-ID" smtClean="0"/>
              <a:pPr/>
              <a:t>‹#›</a:t>
            </a:fld>
            <a:endParaRPr lang="id-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8FD69973-D892-4985-BB4B-51D728E63265}" type="slidenum">
              <a:rPr lang="id-ID" smtClean="0"/>
              <a:pPr/>
              <a:t>‹#›</a:t>
            </a:fld>
            <a:endParaRPr lang="id-ID"/>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a:xfrm>
            <a:off x="301752" y="6410848"/>
            <a:ext cx="3383280" cy="365760"/>
          </a:xfrm>
        </p:spPr>
        <p:txBody>
          <a:bodyPr/>
          <a:lstStyle/>
          <a:p>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8FD69973-D892-4985-BB4B-51D728E63265}" type="slidenum">
              <a:rPr lang="id-ID" smtClean="0"/>
              <a:pPr/>
              <a:t>‹#›</a:t>
            </a:fld>
            <a:endParaRPr lang="id-ID"/>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a:xfrm>
            <a:off x="301752" y="6410848"/>
            <a:ext cx="3584448" cy="365760"/>
          </a:xfrm>
        </p:spPr>
        <p:txBody>
          <a:bodyPr/>
          <a:lstStyle/>
          <a:p>
            <a:endParaRPr lang="id-I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8FD69973-D892-4985-BB4B-51D728E63265}" type="slidenum">
              <a:rPr lang="id-ID" smtClean="0"/>
              <a:pPr/>
              <a:t>‹#›</a:t>
            </a:fld>
            <a:endParaRPr lang="id-ID"/>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17" name="Footer Placeholder 16"/>
          <p:cNvSpPr>
            <a:spLocks noGrp="1"/>
          </p:cNvSpPr>
          <p:nvPr>
            <p:ph type="ftr" sz="quarter" idx="11"/>
          </p:nvPr>
        </p:nvSpPr>
        <p:spPr/>
        <p:txBody>
          <a:bodyPr/>
          <a:lstStyle/>
          <a:p>
            <a:endParaRPr lang="id-ID"/>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FD69973-D892-4985-BB4B-51D728E63265}" type="slidenum">
              <a:rPr lang="id-ID" smtClean="0"/>
              <a:pPr/>
              <a:t>‹#›</a:t>
            </a:fld>
            <a:endParaRPr lang="id-ID"/>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a:xfrm>
            <a:off x="4361688" y="1026372"/>
            <a:ext cx="457200" cy="441325"/>
          </a:xfrm>
        </p:spPr>
        <p:txBody>
          <a:bodyPr/>
          <a:lstStyle/>
          <a:p>
            <a:fld id="{8FD69973-D892-4985-BB4B-51D728E63265}" type="slidenum">
              <a:rPr lang="id-ID" smtClean="0"/>
              <a:pPr/>
              <a:t>‹#›</a:t>
            </a:fld>
            <a:endParaRPr lang="id-ID"/>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id-ID"/>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FD69973-D892-4985-BB4B-51D728E63265}" type="slidenum">
              <a:rPr lang="id-ID" smtClean="0"/>
              <a:pPr/>
              <a:t>‹#›</a:t>
            </a:fld>
            <a:endParaRPr lang="id-ID"/>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FD69973-D892-4985-BB4B-51D728E63265}" type="slidenum">
              <a:rPr lang="id-ID" smtClean="0"/>
              <a:pPr/>
              <a:t>‹#›</a:t>
            </a:fld>
            <a:endParaRPr lang="id-ID"/>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8" name="Footer Placeholder 7"/>
          <p:cNvSpPr>
            <a:spLocks noGrp="1"/>
          </p:cNvSpPr>
          <p:nvPr>
            <p:ph type="ftr" sz="quarter" idx="11"/>
          </p:nvPr>
        </p:nvSpPr>
        <p:spPr>
          <a:xfrm>
            <a:off x="304800" y="6409944"/>
            <a:ext cx="3581400" cy="365760"/>
          </a:xfrm>
        </p:spPr>
        <p:txBody>
          <a:bodyPr/>
          <a:lstStyle/>
          <a:p>
            <a:endParaRPr lang="id-ID"/>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8FD69973-D892-4985-BB4B-51D728E63265}" type="slidenum">
              <a:rPr lang="id-ID" smtClean="0"/>
              <a:pPr/>
              <a:t>‹#›</a:t>
            </a:fld>
            <a:endParaRPr lang="id-ID"/>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a:xfrm>
            <a:off x="4343400" y="1036020"/>
            <a:ext cx="457200" cy="441325"/>
          </a:xfrm>
        </p:spPr>
        <p:txBody>
          <a:bodyPr/>
          <a:lstStyle/>
          <a:p>
            <a:fld id="{8FD69973-D892-4985-BB4B-51D728E63265}" type="slidenum">
              <a:rPr lang="id-ID" smtClean="0"/>
              <a:pPr/>
              <a:t>‹#›</a:t>
            </a:fld>
            <a:endParaRPr lang="id-ID"/>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8FD69973-D892-4985-BB4B-51D728E63265}" type="slidenum">
              <a:rPr lang="id-ID" smtClean="0"/>
              <a:pPr/>
              <a:t>‹#›</a:t>
            </a:fld>
            <a:endParaRPr lang="id-I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8FD69973-D892-4985-BB4B-51D728E63265}" type="slidenum">
              <a:rPr lang="id-ID" smtClean="0"/>
              <a:pPr/>
              <a:t>‹#›</a:t>
            </a:fld>
            <a:endParaRPr lang="id-ID"/>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a:xfrm>
            <a:off x="301752" y="6410848"/>
            <a:ext cx="3383280" cy="365760"/>
          </a:xfrm>
        </p:spPr>
        <p:txBody>
          <a:bodyPr/>
          <a:lstStyle/>
          <a:p>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8FD69973-D892-4985-BB4B-51D728E63265}" type="slidenum">
              <a:rPr lang="id-ID" smtClean="0"/>
              <a:pPr/>
              <a:t>‹#›</a:t>
            </a:fld>
            <a:endParaRPr lang="id-ID"/>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a:xfrm>
            <a:off x="301752" y="6410848"/>
            <a:ext cx="3584448" cy="365760"/>
          </a:xfrm>
        </p:spPr>
        <p:txBody>
          <a:bodyPr/>
          <a:lstStyle/>
          <a:p>
            <a:endParaRPr lang="id-ID"/>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8FD69973-D892-4985-BB4B-51D728E63265}" type="slidenum">
              <a:rPr lang="id-ID" smtClean="0"/>
              <a:pPr/>
              <a:t>‹#›</a:t>
            </a:fld>
            <a:endParaRPr lang="id-ID"/>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17BAB369-66B8-44FB-ABF4-1BCAA145DF4D}" type="datetimeFigureOut">
              <a:rPr lang="id-ID" smtClean="0"/>
              <a:pPr/>
              <a:t>25/12/2012</a:t>
            </a:fld>
            <a:endParaRPr lang="id-ID"/>
          </a:p>
        </p:txBody>
      </p:sp>
      <p:sp>
        <p:nvSpPr>
          <p:cNvPr id="17" name="Footer Placeholder 16"/>
          <p:cNvSpPr>
            <a:spLocks noGrp="1"/>
          </p:cNvSpPr>
          <p:nvPr>
            <p:ph type="ftr" sz="quarter" idx="11"/>
          </p:nvPr>
        </p:nvSpPr>
        <p:spPr>
          <a:xfrm>
            <a:off x="2898648" y="6355080"/>
            <a:ext cx="3474720" cy="365760"/>
          </a:xfrm>
        </p:spPr>
        <p:txBody>
          <a:bodyPr/>
          <a:lstStyle/>
          <a:p>
            <a:endParaRPr lang="id-ID"/>
          </a:p>
        </p:txBody>
      </p:sp>
      <p:sp>
        <p:nvSpPr>
          <p:cNvPr id="29" name="Slide Number Placeholder 28"/>
          <p:cNvSpPr>
            <a:spLocks noGrp="1"/>
          </p:cNvSpPr>
          <p:nvPr>
            <p:ph type="sldNum" sz="quarter" idx="12"/>
          </p:nvPr>
        </p:nvSpPr>
        <p:spPr>
          <a:xfrm>
            <a:off x="1216152" y="6355080"/>
            <a:ext cx="1219200" cy="365760"/>
          </a:xfrm>
        </p:spPr>
        <p:txBody>
          <a:bodyPr/>
          <a:lstStyle/>
          <a:p>
            <a:fld id="{8FD69973-D892-4985-BB4B-51D728E63265}" type="slidenum">
              <a:rPr lang="id-ID" smtClean="0"/>
              <a:pPr/>
              <a:t>‹#›</a:t>
            </a:fld>
            <a:endParaRPr lang="id-ID"/>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a:xfrm>
            <a:off x="2898648" y="6355080"/>
            <a:ext cx="3474720" cy="365760"/>
          </a:xfrm>
        </p:spPr>
        <p:txBody>
          <a:bodyPr/>
          <a:lstStyle/>
          <a:p>
            <a:endParaRPr lang="id-ID"/>
          </a:p>
        </p:txBody>
      </p:sp>
      <p:sp>
        <p:nvSpPr>
          <p:cNvPr id="6" name="Slide Number Placeholder 5"/>
          <p:cNvSpPr>
            <a:spLocks noGrp="1"/>
          </p:cNvSpPr>
          <p:nvPr>
            <p:ph type="sldNum" sz="quarter" idx="12"/>
          </p:nvPr>
        </p:nvSpPr>
        <p:spPr>
          <a:xfrm>
            <a:off x="1069848" y="6355080"/>
            <a:ext cx="1520952" cy="365760"/>
          </a:xfrm>
        </p:spPr>
        <p:txBody>
          <a:bodyPr/>
          <a:lstStyle/>
          <a:p>
            <a:fld id="{8FD69973-D892-4985-BB4B-51D728E63265}" type="slidenum">
              <a:rPr lang="id-ID" smtClean="0"/>
              <a:pPr/>
              <a:t>‹#›</a:t>
            </a:fld>
            <a:endParaRPr lang="id-ID"/>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FD69973-D892-4985-BB4B-51D728E63265}" type="slidenum">
              <a:rPr lang="id-ID" smtClean="0"/>
              <a:pPr/>
              <a:t>‹#›</a:t>
            </a:fld>
            <a:endParaRPr lang="id-ID"/>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FD69973-D892-4985-BB4B-51D728E63265}" type="slidenum">
              <a:rPr lang="id-ID" smtClean="0"/>
              <a:pPr/>
              <a:t>‹#›</a:t>
            </a:fld>
            <a:endParaRPr lang="id-ID"/>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FD69973-D892-4985-BB4B-51D728E63265}" type="slidenum">
              <a:rPr lang="id-ID" smtClean="0"/>
              <a:pPr/>
              <a:t>‹#›</a:t>
            </a:fld>
            <a:endParaRPr lang="id-ID"/>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FD69973-D892-4985-BB4B-51D728E63265}" type="slidenum">
              <a:rPr lang="id-ID" smtClean="0"/>
              <a:pPr/>
              <a:t>‹#›</a:t>
            </a:fld>
            <a:endParaRPr lang="id-ID"/>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FD69973-D892-4985-BB4B-51D728E63265}" type="slidenum">
              <a:rPr lang="id-ID" smtClean="0"/>
              <a:pPr/>
              <a:t>‹#›</a:t>
            </a:fld>
            <a:endParaRPr lang="id-ID"/>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FD69973-D892-4985-BB4B-51D728E63265}" type="slidenum">
              <a:rPr lang="id-ID" smtClean="0"/>
              <a:pPr/>
              <a:t>‹#›</a:t>
            </a:fld>
            <a:endParaRPr lang="id-ID"/>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17BAB369-66B8-44FB-ABF4-1BCAA145DF4D}" type="datetimeFigureOut">
              <a:rPr lang="id-ID" smtClean="0"/>
              <a:pPr/>
              <a:t>25/12/2012</a:t>
            </a:fld>
            <a:endParaRPr lang="id-ID"/>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id-ID"/>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8FD69973-D892-4985-BB4B-51D728E63265}" type="slidenum">
              <a:rPr lang="id-ID" smtClean="0"/>
              <a:pPr/>
              <a:t>‹#›</a:t>
            </a:fld>
            <a:endParaRPr lang="id-ID"/>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a:xfrm>
            <a:off x="457200" y="6480969"/>
            <a:ext cx="4260056" cy="300831"/>
          </a:xfrm>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a:xfrm>
            <a:off x="2619376" y="6480969"/>
            <a:ext cx="4260056" cy="300831"/>
          </a:xfrm>
        </p:spPr>
        <p:txBody>
          <a:bodyPr/>
          <a:lstStyle/>
          <a:p>
            <a:endParaRPr lang="id-ID"/>
          </a:p>
        </p:txBody>
      </p:sp>
      <p:sp>
        <p:nvSpPr>
          <p:cNvPr id="6" name="Slide Number Placeholder 5"/>
          <p:cNvSpPr>
            <a:spLocks noGrp="1"/>
          </p:cNvSpPr>
          <p:nvPr>
            <p:ph type="sldNum" sz="quarter" idx="12"/>
          </p:nvPr>
        </p:nvSpPr>
        <p:spPr>
          <a:xfrm>
            <a:off x="8451056" y="809624"/>
            <a:ext cx="502920" cy="300831"/>
          </a:xfrm>
        </p:spPr>
        <p:txBody>
          <a:bodyPr/>
          <a:lstStyle/>
          <a:p>
            <a:fld id="{8FD69973-D892-4985-BB4B-51D728E63265}" type="slidenum">
              <a:rPr lang="id-ID" smtClean="0"/>
              <a:pPr/>
              <a:t>‹#›</a:t>
            </a:fld>
            <a:endParaRPr lang="id-ID"/>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a:xfrm>
            <a:off x="457200" y="6480969"/>
            <a:ext cx="4260056" cy="301752"/>
          </a:xfrm>
        </p:spPr>
        <p:txBody>
          <a:bodyPr/>
          <a:lstStyle/>
          <a:p>
            <a:endParaRPr lang="id-ID"/>
          </a:p>
        </p:txBody>
      </p:sp>
      <p:sp>
        <p:nvSpPr>
          <p:cNvPr id="7" name="Slide Number Placeholder 6"/>
          <p:cNvSpPr>
            <a:spLocks noGrp="1"/>
          </p:cNvSpPr>
          <p:nvPr>
            <p:ph type="sldNum" sz="quarter" idx="12"/>
          </p:nvPr>
        </p:nvSpPr>
        <p:spPr>
          <a:xfrm>
            <a:off x="7589520" y="6480969"/>
            <a:ext cx="502920" cy="301752"/>
          </a:xfrm>
        </p:spPr>
        <p:txBody>
          <a:bodyPr/>
          <a:lstStyle/>
          <a:p>
            <a:fld id="{8FD69973-D892-4985-BB4B-51D728E63265}" type="slidenum">
              <a:rPr lang="id-ID" smtClean="0"/>
              <a:pPr/>
              <a:t>‹#›</a:t>
            </a:fld>
            <a:endParaRPr lang="id-ID"/>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17BAB369-66B8-44FB-ABF4-1BCAA145DF4D}" type="datetimeFigureOut">
              <a:rPr lang="id-ID" smtClean="0"/>
              <a:pPr/>
              <a:t>25/12/2012</a:t>
            </a:fld>
            <a:endParaRPr lang="id-ID"/>
          </a:p>
        </p:txBody>
      </p:sp>
      <p:sp>
        <p:nvSpPr>
          <p:cNvPr id="8" name="Footer Placeholder 7"/>
          <p:cNvSpPr>
            <a:spLocks noGrp="1"/>
          </p:cNvSpPr>
          <p:nvPr>
            <p:ph type="ftr" sz="quarter" idx="11"/>
          </p:nvPr>
        </p:nvSpPr>
        <p:spPr>
          <a:xfrm>
            <a:off x="457200" y="6480969"/>
            <a:ext cx="4261104" cy="301752"/>
          </a:xfrm>
        </p:spPr>
        <p:txBody>
          <a:bodyPr/>
          <a:lstStyle/>
          <a:p>
            <a:endParaRPr lang="id-ID"/>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8FD69973-D892-4985-BB4B-51D728E63265}"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17BAB369-66B8-44FB-ABF4-1BCAA145DF4D}" type="datetimeFigureOut">
              <a:rPr lang="id-ID" smtClean="0"/>
              <a:pPr/>
              <a:t>25/12/2012</a:t>
            </a:fld>
            <a:endParaRPr lang="id-ID"/>
          </a:p>
        </p:txBody>
      </p:sp>
      <p:sp>
        <p:nvSpPr>
          <p:cNvPr id="3" name="Footer Placeholder 2"/>
          <p:cNvSpPr>
            <a:spLocks noGrp="1"/>
          </p:cNvSpPr>
          <p:nvPr>
            <p:ph type="ftr" sz="quarter" idx="11"/>
          </p:nvPr>
        </p:nvSpPr>
        <p:spPr>
          <a:xfrm>
            <a:off x="457200" y="6481890"/>
            <a:ext cx="4260056" cy="300831"/>
          </a:xfrm>
        </p:spPr>
        <p:txBody>
          <a:bodyPr/>
          <a:lstStyle/>
          <a:p>
            <a:endParaRPr lang="id-ID"/>
          </a:p>
        </p:txBody>
      </p:sp>
      <p:sp>
        <p:nvSpPr>
          <p:cNvPr id="4" name="Slide Number Placeholder 3"/>
          <p:cNvSpPr>
            <a:spLocks noGrp="1"/>
          </p:cNvSpPr>
          <p:nvPr>
            <p:ph type="sldNum" sz="quarter" idx="12"/>
          </p:nvPr>
        </p:nvSpPr>
        <p:spPr>
          <a:xfrm>
            <a:off x="7589520" y="6480969"/>
            <a:ext cx="502920" cy="301752"/>
          </a:xfrm>
        </p:spPr>
        <p:txBody>
          <a:bodyPr/>
          <a:lstStyle/>
          <a:p>
            <a:fld id="{8FD69973-D892-4985-BB4B-51D728E63265}" type="slidenum">
              <a:rPr lang="id-ID" smtClean="0"/>
              <a:pPr/>
              <a:t>‹#›</a:t>
            </a:fld>
            <a:endParaRPr lang="id-ID"/>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id-ID"/>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8FD69973-D892-4985-BB4B-51D728E63265}"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id-ID"/>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8FD69973-D892-4985-BB4B-51D728E63265}"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FD69973-D892-4985-BB4B-51D728E63265}" type="slidenum">
              <a:rPr lang="id-ID" smtClean="0"/>
              <a:pPr/>
              <a:t>‹#›</a:t>
            </a:fld>
            <a:endParaRPr lang="id-ID"/>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17BAB369-66B8-44FB-ABF4-1BCAA145DF4D}" type="datetimeFigureOut">
              <a:rPr lang="id-ID" smtClean="0"/>
              <a:pPr/>
              <a:t>25/12/2012</a:t>
            </a:fld>
            <a:endParaRPr lang="id-ID"/>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id-ID"/>
          </a:p>
        </p:txBody>
      </p:sp>
      <p:sp>
        <p:nvSpPr>
          <p:cNvPr id="7" name="Slide Number Placeholder 6"/>
          <p:cNvSpPr>
            <a:spLocks noGrp="1"/>
          </p:cNvSpPr>
          <p:nvPr>
            <p:ph type="sldNum" sz="quarter" idx="12"/>
          </p:nvPr>
        </p:nvSpPr>
        <p:spPr>
          <a:xfrm>
            <a:off x="8339328" y="1170432"/>
            <a:ext cx="733864" cy="201168"/>
          </a:xfrm>
        </p:spPr>
        <p:txBody>
          <a:bodyPr/>
          <a:lstStyle/>
          <a:p>
            <a:fld id="{8FD69973-D892-4985-BB4B-51D728E63265}"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a:xfrm>
            <a:off x="2640597" y="6377459"/>
            <a:ext cx="3836404" cy="365125"/>
          </a:xfrm>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16" name="Slide Number Placeholder 15"/>
          <p:cNvSpPr>
            <a:spLocks noGrp="1"/>
          </p:cNvSpPr>
          <p:nvPr>
            <p:ph type="sldNum" sz="quarter" idx="11"/>
          </p:nvPr>
        </p:nvSpPr>
        <p:spPr/>
        <p:txBody>
          <a:bodyPr/>
          <a:lstStyle/>
          <a:p>
            <a:fld id="{8FD69973-D892-4985-BB4B-51D728E63265}" type="slidenum">
              <a:rPr lang="id-ID" smtClean="0"/>
              <a:pPr/>
              <a:t>‹#›</a:t>
            </a:fld>
            <a:endParaRPr lang="id-ID"/>
          </a:p>
        </p:txBody>
      </p:sp>
      <p:sp>
        <p:nvSpPr>
          <p:cNvPr id="17" name="Footer Placeholder 16"/>
          <p:cNvSpPr>
            <a:spLocks noGrp="1"/>
          </p:cNvSpPr>
          <p:nvPr>
            <p:ph type="ftr" sz="quarter" idx="12"/>
          </p:nvPr>
        </p:nvSpPr>
        <p:spPr/>
        <p:txBody>
          <a:bodyPr/>
          <a:lstStyle/>
          <a:p>
            <a:endParaRPr lang="id-ID"/>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17BAB369-66B8-44FB-ABF4-1BCAA145DF4D}" type="datetimeFigureOut">
              <a:rPr lang="id-ID" smtClean="0"/>
              <a:pPr/>
              <a:t>25/12/2012</a:t>
            </a:fld>
            <a:endParaRPr lang="id-ID"/>
          </a:p>
        </p:txBody>
      </p:sp>
      <p:sp>
        <p:nvSpPr>
          <p:cNvPr id="15" name="Slide Number Placeholder 14"/>
          <p:cNvSpPr>
            <a:spLocks noGrp="1"/>
          </p:cNvSpPr>
          <p:nvPr>
            <p:ph type="sldNum" sz="quarter" idx="15"/>
          </p:nvPr>
        </p:nvSpPr>
        <p:spPr/>
        <p:txBody>
          <a:bodyPr/>
          <a:lstStyle>
            <a:lvl1pPr algn="ctr">
              <a:defRPr/>
            </a:lvl1pPr>
          </a:lstStyle>
          <a:p>
            <a:fld id="{8FD69973-D892-4985-BB4B-51D728E63265}" type="slidenum">
              <a:rPr lang="id-ID" smtClean="0"/>
              <a:pPr/>
              <a:t>‹#›</a:t>
            </a:fld>
            <a:endParaRPr lang="id-ID"/>
          </a:p>
        </p:txBody>
      </p:sp>
      <p:sp>
        <p:nvSpPr>
          <p:cNvPr id="16" name="Footer Placeholder 15"/>
          <p:cNvSpPr>
            <a:spLocks noGrp="1"/>
          </p:cNvSpPr>
          <p:nvPr>
            <p:ph type="ftr" sz="quarter" idx="16"/>
          </p:nvPr>
        </p:nvSpPr>
        <p:spPr/>
        <p:txBody>
          <a:bodyPr/>
          <a:lstStyle/>
          <a:p>
            <a:endParaRPr lang="id-ID"/>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FD69973-D892-4985-BB4B-51D728E63265}" type="slidenum">
              <a:rPr lang="id-ID" smtClean="0"/>
              <a:pPr/>
              <a:t>‹#›</a:t>
            </a:fld>
            <a:endParaRPr lang="id-ID"/>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8FD69973-D892-4985-BB4B-51D728E63265}" type="slidenum">
              <a:rPr lang="id-ID" smtClean="0"/>
              <a:pPr/>
              <a:t>‹#›</a:t>
            </a:fld>
            <a:endParaRPr lang="id-ID"/>
          </a:p>
        </p:txBody>
      </p:sp>
      <p:sp>
        <p:nvSpPr>
          <p:cNvPr id="8" name="Footer Placeholder 7"/>
          <p:cNvSpPr>
            <a:spLocks noGrp="1"/>
          </p:cNvSpPr>
          <p:nvPr>
            <p:ph type="ftr" sz="quarter" idx="11"/>
          </p:nvPr>
        </p:nvSpPr>
        <p:spPr/>
        <p:txBody>
          <a:bodyPr/>
          <a:lstStyle/>
          <a:p>
            <a:endParaRPr lang="id-ID"/>
          </a:p>
        </p:txBody>
      </p:sp>
      <p:sp>
        <p:nvSpPr>
          <p:cNvPr id="7" name="Date Placeholder 6"/>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FD69973-D892-4985-BB4B-51D728E63265}" type="slidenum">
              <a:rPr lang="id-ID" smtClean="0"/>
              <a:pPr/>
              <a:t>‹#›</a:t>
            </a:fld>
            <a:endParaRPr lang="id-ID"/>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17BAB369-66B8-44FB-ABF4-1BCAA145DF4D}" type="datetimeFigureOut">
              <a:rPr lang="id-ID" smtClean="0"/>
              <a:pPr/>
              <a:t>25/12/2012</a:t>
            </a:fld>
            <a:endParaRPr lang="id-ID"/>
          </a:p>
        </p:txBody>
      </p:sp>
      <p:sp>
        <p:nvSpPr>
          <p:cNvPr id="9" name="Slide Number Placeholder 8"/>
          <p:cNvSpPr>
            <a:spLocks noGrp="1"/>
          </p:cNvSpPr>
          <p:nvPr>
            <p:ph type="sldNum" sz="quarter" idx="15"/>
          </p:nvPr>
        </p:nvSpPr>
        <p:spPr/>
        <p:txBody>
          <a:bodyPr/>
          <a:lstStyle/>
          <a:p>
            <a:fld id="{8FD69973-D892-4985-BB4B-51D728E63265}" type="slidenum">
              <a:rPr lang="id-ID" smtClean="0"/>
              <a:pPr/>
              <a:t>‹#›</a:t>
            </a:fld>
            <a:endParaRPr lang="id-ID"/>
          </a:p>
        </p:txBody>
      </p:sp>
      <p:sp>
        <p:nvSpPr>
          <p:cNvPr id="10" name="Footer Placeholder 9"/>
          <p:cNvSpPr>
            <a:spLocks noGrp="1"/>
          </p:cNvSpPr>
          <p:nvPr>
            <p:ph type="ftr" sz="quarter" idx="16"/>
          </p:nvPr>
        </p:nvSpPr>
        <p:spPr/>
        <p:txBody>
          <a:bodyPr/>
          <a:lstStyle/>
          <a:p>
            <a:endParaRPr lang="id-ID"/>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9" name="Slide Number Placeholder 8"/>
          <p:cNvSpPr>
            <a:spLocks noGrp="1"/>
          </p:cNvSpPr>
          <p:nvPr>
            <p:ph type="sldNum" sz="quarter" idx="11"/>
          </p:nvPr>
        </p:nvSpPr>
        <p:spPr/>
        <p:txBody>
          <a:bodyPr/>
          <a:lstStyle/>
          <a:p>
            <a:fld id="{8FD69973-D892-4985-BB4B-51D728E63265}" type="slidenum">
              <a:rPr lang="id-ID" smtClean="0"/>
              <a:pPr/>
              <a:t>‹#›</a:t>
            </a:fld>
            <a:endParaRPr lang="id-ID"/>
          </a:p>
        </p:txBody>
      </p:sp>
      <p:sp>
        <p:nvSpPr>
          <p:cNvPr id="10" name="Footer Placeholder 9"/>
          <p:cNvSpPr>
            <a:spLocks noGrp="1"/>
          </p:cNvSpPr>
          <p:nvPr>
            <p:ph type="ftr" sz="quarter" idx="12"/>
          </p:nvPr>
        </p:nvSpPr>
        <p:spPr/>
        <p:txBody>
          <a:bodyPr/>
          <a:lstStyle/>
          <a:p>
            <a:endParaRPr lang="id-ID"/>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17BAB369-66B8-44FB-ABF4-1BCAA145DF4D}" type="datetimeFigureOut">
              <a:rPr lang="id-ID" smtClean="0"/>
              <a:pPr/>
              <a:t>25/12/2012</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11" name="Slide Number Placeholder 10"/>
          <p:cNvSpPr>
            <a:spLocks noGrp="1"/>
          </p:cNvSpPr>
          <p:nvPr>
            <p:ph type="sldNum" sz="quarter" idx="12"/>
          </p:nvPr>
        </p:nvSpPr>
        <p:spPr/>
        <p:txBody>
          <a:bodyPr/>
          <a:lstStyle>
            <a:extLst/>
          </a:lstStyle>
          <a:p>
            <a:fld id="{8FD69973-D892-4985-BB4B-51D728E63265}" type="slidenum">
              <a:rPr lang="id-ID" smtClean="0"/>
              <a:pPr/>
              <a:t>‹#›</a:t>
            </a:fld>
            <a:endParaRPr lang="id-ID"/>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8FD69973-D892-4985-BB4B-51D728E63265}" type="slidenum">
              <a:rPr lang="id-ID" smtClean="0"/>
              <a:pPr/>
              <a:t>‹#›</a:t>
            </a:fld>
            <a:endParaRPr lang="id-ID"/>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8FD69973-D892-4985-BB4B-51D728E63265}" type="slidenum">
              <a:rPr lang="id-ID" smtClean="0"/>
              <a:pPr/>
              <a:t>‹#›</a:t>
            </a:fld>
            <a:endParaRPr lang="id-ID"/>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8FD69973-D892-4985-BB4B-51D728E63265}" type="slidenum">
              <a:rPr lang="id-ID" smtClean="0"/>
              <a:pPr/>
              <a:t>‹#›</a:t>
            </a:fld>
            <a:endParaRPr lang="id-ID"/>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7BAB369-66B8-44FB-ABF4-1BCAA145DF4D}" type="datetimeFigureOut">
              <a:rPr lang="id-ID" smtClean="0"/>
              <a:pPr/>
              <a:t>25/12/2012</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8FD69973-D892-4985-BB4B-51D728E63265}" type="slidenum">
              <a:rPr lang="id-ID" smtClean="0"/>
              <a:pPr/>
              <a:t>‹#›</a:t>
            </a:fld>
            <a:endParaRPr lang="id-ID"/>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7BAB369-66B8-44FB-ABF4-1BCAA145DF4D}" type="datetimeFigureOut">
              <a:rPr lang="id-ID" smtClean="0"/>
              <a:pPr/>
              <a:t>25/12/2012</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8FD69973-D892-4985-BB4B-51D728E63265}" type="slidenum">
              <a:rPr lang="id-ID" smtClean="0"/>
              <a:pPr/>
              <a:t>‹#›</a:t>
            </a:fld>
            <a:endParaRPr lang="id-ID"/>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7BAB369-66B8-44FB-ABF4-1BCAA145DF4D}" type="datetimeFigureOut">
              <a:rPr lang="id-ID" smtClean="0"/>
              <a:pPr/>
              <a:t>25/12/2012</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8FD69973-D892-4985-BB4B-51D728E63265}" type="slidenum">
              <a:rPr lang="id-ID" smtClean="0"/>
              <a:pPr/>
              <a:t>‹#›</a:t>
            </a:fld>
            <a:endParaRPr lang="id-ID"/>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8FD69973-D892-4985-BB4B-51D728E63265}" type="slidenum">
              <a:rPr lang="id-ID" smtClean="0"/>
              <a:pPr/>
              <a:t>‹#›</a:t>
            </a:fld>
            <a:endParaRPr lang="id-ID"/>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8FD69973-D892-4985-BB4B-51D728E63265}" type="slidenum">
              <a:rPr lang="id-ID" smtClean="0"/>
              <a:pPr/>
              <a:t>‹#›</a:t>
            </a:fld>
            <a:endParaRPr lang="id-ID"/>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8FD69973-D892-4985-BB4B-51D728E63265}" type="slidenum">
              <a:rPr lang="id-ID" smtClean="0"/>
              <a:pPr/>
              <a:t>‹#›</a:t>
            </a:fld>
            <a:endParaRPr lang="id-ID"/>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8FD69973-D892-4985-BB4B-51D728E63265}" type="slidenum">
              <a:rPr lang="id-ID" smtClean="0"/>
              <a:pPr/>
              <a:t>‹#›</a:t>
            </a:fld>
            <a:endParaRPr lang="id-ID"/>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17" name="Footer Placeholder 16"/>
          <p:cNvSpPr>
            <a:spLocks noGrp="1"/>
          </p:cNvSpPr>
          <p:nvPr>
            <p:ph type="ftr" sz="quarter" idx="11"/>
          </p:nvPr>
        </p:nvSpPr>
        <p:spPr/>
        <p:txBody>
          <a:bodyPr/>
          <a:lstStyle/>
          <a:p>
            <a:endParaRPr lang="id-ID"/>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8FD69973-D892-4985-BB4B-51D728E63265}" type="slidenum">
              <a:rPr lang="id-ID" smtClean="0"/>
              <a:pPr/>
              <a:t>‹#›</a:t>
            </a:fld>
            <a:endParaRPr lang="id-ID"/>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a:xfrm>
            <a:off x="800100" y="6172200"/>
            <a:ext cx="4000500" cy="457200"/>
          </a:xfrm>
        </p:spPr>
        <p:txBody>
          <a:bodyPr/>
          <a:lstStyle/>
          <a:p>
            <a:endParaRPr lang="id-ID"/>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8FD69973-D892-4985-BB4B-51D728E63265}"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FD69973-D892-4985-BB4B-51D728E63265}" type="slidenum">
              <a:rPr lang="id-ID" smtClean="0"/>
              <a:pPr/>
              <a:t>‹#›</a:t>
            </a:fld>
            <a:endParaRPr lang="id-ID"/>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FD69973-D892-4985-BB4B-51D728E63265}" type="slidenum">
              <a:rPr lang="id-ID" smtClean="0"/>
              <a:pPr/>
              <a:t>‹#›</a:t>
            </a:fld>
            <a:endParaRPr lang="id-ID"/>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FD69973-D892-4985-BB4B-51D728E63265}" type="slidenum">
              <a:rPr lang="id-ID" smtClean="0"/>
              <a:pPr/>
              <a:t>‹#›</a:t>
            </a:fld>
            <a:endParaRPr lang="id-ID"/>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a:xfrm>
            <a:off x="914400" y="6172200"/>
            <a:ext cx="3886200" cy="457200"/>
          </a:xfrm>
        </p:spPr>
        <p:txBody>
          <a:bodyPr/>
          <a:lstStyle/>
          <a:p>
            <a:endParaRPr lang="id-ID"/>
          </a:p>
        </p:txBody>
      </p:sp>
      <p:sp>
        <p:nvSpPr>
          <p:cNvPr id="7" name="Slide Number Placeholder 6"/>
          <p:cNvSpPr>
            <a:spLocks noGrp="1"/>
          </p:cNvSpPr>
          <p:nvPr>
            <p:ph type="sldNum" sz="quarter" idx="12"/>
          </p:nvPr>
        </p:nvSpPr>
        <p:spPr>
          <a:xfrm>
            <a:off x="146304" y="6208776"/>
            <a:ext cx="457200" cy="457200"/>
          </a:xfrm>
        </p:spPr>
        <p:txBody>
          <a:bodyPr/>
          <a:lstStyle/>
          <a:p>
            <a:fld id="{8FD69973-D892-4985-BB4B-51D728E63265}" type="slidenum">
              <a:rPr lang="id-ID" smtClean="0"/>
              <a:pPr/>
              <a:t>‹#›</a:t>
            </a:fld>
            <a:endParaRPr lang="id-ID"/>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7BAB369-66B8-44FB-ABF4-1BCAA145DF4D}" type="datetimeFigureOut">
              <a:rPr lang="id-ID" smtClean="0"/>
              <a:pPr/>
              <a:t>25/12/2012</a:t>
            </a:fld>
            <a:endParaRPr lang="id-ID"/>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id-ID"/>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8FD69973-D892-4985-BB4B-51D728E63265}"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7BAB369-66B8-44FB-ABF4-1BCAA145DF4D}" type="datetimeFigureOut">
              <a:rPr lang="id-ID" smtClean="0"/>
              <a:pPr/>
              <a:t>25/12/2012</a:t>
            </a:fld>
            <a:endParaRPr lang="id-ID"/>
          </a:p>
        </p:txBody>
      </p:sp>
      <p:sp>
        <p:nvSpPr>
          <p:cNvPr id="9" name="Slide Number Placeholder 8"/>
          <p:cNvSpPr>
            <a:spLocks noGrp="1"/>
          </p:cNvSpPr>
          <p:nvPr>
            <p:ph type="sldNum" sz="quarter" idx="15"/>
          </p:nvPr>
        </p:nvSpPr>
        <p:spPr/>
        <p:txBody>
          <a:bodyPr rtlCol="0"/>
          <a:lstStyle/>
          <a:p>
            <a:fld id="{8FD69973-D892-4985-BB4B-51D728E63265}" type="slidenum">
              <a:rPr lang="id-ID" smtClean="0"/>
              <a:pPr/>
              <a:t>‹#›</a:t>
            </a:fld>
            <a:endParaRPr lang="id-ID"/>
          </a:p>
        </p:txBody>
      </p:sp>
      <p:sp>
        <p:nvSpPr>
          <p:cNvPr id="10" name="Footer Placeholder 9"/>
          <p:cNvSpPr>
            <a:spLocks noGrp="1"/>
          </p:cNvSpPr>
          <p:nvPr>
            <p:ph type="ftr" sz="quarter" idx="16"/>
          </p:nvPr>
        </p:nvSpPr>
        <p:spPr/>
        <p:txBody>
          <a:bodyPr rtlCol="0"/>
          <a:lstStyle/>
          <a:p>
            <a:endParaRPr lang="id-ID"/>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id-ID"/>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8FD69973-D892-4985-BB4B-51D728E63265}"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FD69973-D892-4985-BB4B-51D728E63265}" type="slidenum">
              <a:rPr lang="id-ID" smtClean="0"/>
              <a:pPr/>
              <a:t>‹#›</a:t>
            </a:fld>
            <a:endParaRPr lang="id-ID"/>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FD69973-D892-4985-BB4B-51D728E63265}" type="slidenum">
              <a:rPr lang="id-ID" smtClean="0"/>
              <a:pPr/>
              <a:t>‹#›</a:t>
            </a:fld>
            <a:endParaRPr lang="id-ID"/>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7BAB369-66B8-44FB-ABF4-1BCAA145DF4D}" type="datetimeFigureOut">
              <a:rPr lang="id-ID" smtClean="0"/>
              <a:pPr/>
              <a:t>25/12/2012</a:t>
            </a:fld>
            <a:endParaRPr lang="id-ID"/>
          </a:p>
        </p:txBody>
      </p:sp>
      <p:sp>
        <p:nvSpPr>
          <p:cNvPr id="7" name="Slide Number Placeholder 6"/>
          <p:cNvSpPr>
            <a:spLocks noGrp="1"/>
          </p:cNvSpPr>
          <p:nvPr>
            <p:ph type="sldNum" sz="quarter" idx="11"/>
          </p:nvPr>
        </p:nvSpPr>
        <p:spPr/>
        <p:txBody>
          <a:bodyPr rtlCol="0"/>
          <a:lstStyle/>
          <a:p>
            <a:fld id="{8FD69973-D892-4985-BB4B-51D728E63265}" type="slidenum">
              <a:rPr lang="id-ID" smtClean="0"/>
              <a:pPr/>
              <a:t>‹#›</a:t>
            </a:fld>
            <a:endParaRPr lang="id-ID"/>
          </a:p>
        </p:txBody>
      </p:sp>
      <p:sp>
        <p:nvSpPr>
          <p:cNvPr id="8" name="Footer Placeholder 7"/>
          <p:cNvSpPr>
            <a:spLocks noGrp="1"/>
          </p:cNvSpPr>
          <p:nvPr>
            <p:ph type="ftr" sz="quarter" idx="12"/>
          </p:nvPr>
        </p:nvSpPr>
        <p:spPr/>
        <p:txBody>
          <a:bodyPr rtlCol="0"/>
          <a:lstStyle/>
          <a:p>
            <a:endParaRPr lang="id-ID"/>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7BAB369-66B8-44FB-ABF4-1BCAA145DF4D}" type="datetimeFigureOut">
              <a:rPr lang="id-ID" smtClean="0"/>
              <a:pPr/>
              <a:t>25/12/2012</a:t>
            </a:fld>
            <a:endParaRPr lang="id-ID"/>
          </a:p>
        </p:txBody>
      </p:sp>
      <p:sp>
        <p:nvSpPr>
          <p:cNvPr id="22" name="Slide Number Placeholder 21"/>
          <p:cNvSpPr>
            <a:spLocks noGrp="1"/>
          </p:cNvSpPr>
          <p:nvPr>
            <p:ph type="sldNum" sz="quarter" idx="15"/>
          </p:nvPr>
        </p:nvSpPr>
        <p:spPr/>
        <p:txBody>
          <a:bodyPr rtlCol="0"/>
          <a:lstStyle/>
          <a:p>
            <a:fld id="{8FD69973-D892-4985-BB4B-51D728E63265}" type="slidenum">
              <a:rPr lang="id-ID" smtClean="0"/>
              <a:pPr/>
              <a:t>‹#›</a:t>
            </a:fld>
            <a:endParaRPr lang="id-ID"/>
          </a:p>
        </p:txBody>
      </p:sp>
      <p:sp>
        <p:nvSpPr>
          <p:cNvPr id="23" name="Footer Placeholder 22"/>
          <p:cNvSpPr>
            <a:spLocks noGrp="1"/>
          </p:cNvSpPr>
          <p:nvPr>
            <p:ph type="ftr" sz="quarter" idx="16"/>
          </p:nvPr>
        </p:nvSpPr>
        <p:spPr/>
        <p:txBody>
          <a:bodyPr rtlCol="0"/>
          <a:lstStyle/>
          <a:p>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7BAB369-66B8-44FB-ABF4-1BCAA145DF4D}" type="datetimeFigureOut">
              <a:rPr lang="id-ID" smtClean="0"/>
              <a:pPr/>
              <a:t>25/12/2012</a:t>
            </a:fld>
            <a:endParaRPr lang="id-ID"/>
          </a:p>
        </p:txBody>
      </p:sp>
      <p:sp>
        <p:nvSpPr>
          <p:cNvPr id="18" name="Slide Number Placeholder 17"/>
          <p:cNvSpPr>
            <a:spLocks noGrp="1"/>
          </p:cNvSpPr>
          <p:nvPr>
            <p:ph type="sldNum" sz="quarter" idx="11"/>
          </p:nvPr>
        </p:nvSpPr>
        <p:spPr/>
        <p:txBody>
          <a:bodyPr rtlCol="0"/>
          <a:lstStyle/>
          <a:p>
            <a:fld id="{8FD69973-D892-4985-BB4B-51D728E63265}" type="slidenum">
              <a:rPr lang="id-ID" smtClean="0"/>
              <a:pPr/>
              <a:t>‹#›</a:t>
            </a:fld>
            <a:endParaRPr lang="id-ID"/>
          </a:p>
        </p:txBody>
      </p:sp>
      <p:sp>
        <p:nvSpPr>
          <p:cNvPr id="21" name="Footer Placeholder 20"/>
          <p:cNvSpPr>
            <a:spLocks noGrp="1"/>
          </p:cNvSpPr>
          <p:nvPr>
            <p:ph type="ftr" sz="quarter" idx="12"/>
          </p:nvPr>
        </p:nvSpPr>
        <p:spPr/>
        <p:txBody>
          <a:bodyPr rtlCol="0"/>
          <a:lstStyle/>
          <a:p>
            <a:endParaRPr lang="id-ID"/>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7BAB369-66B8-44FB-ABF4-1BCAA145DF4D}" type="datetimeFigureOut">
              <a:rPr lang="id-ID" smtClean="0"/>
              <a:pPr/>
              <a:t>25/12/2012</a:t>
            </a:fld>
            <a:endParaRPr lang="id-ID"/>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id-ID"/>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8FD69973-D892-4985-BB4B-51D728E63265}"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7BAB369-66B8-44FB-ABF4-1BCAA145DF4D}" type="datetimeFigureOut">
              <a:rPr lang="id-ID" smtClean="0"/>
              <a:pPr/>
              <a:t>25/12/2012</a:t>
            </a:fld>
            <a:endParaRPr lang="id-ID"/>
          </a:p>
        </p:txBody>
      </p:sp>
      <p:sp>
        <p:nvSpPr>
          <p:cNvPr id="9" name="Slide Number Placeholder 8"/>
          <p:cNvSpPr>
            <a:spLocks noGrp="1"/>
          </p:cNvSpPr>
          <p:nvPr>
            <p:ph type="sldNum" sz="quarter" idx="15"/>
          </p:nvPr>
        </p:nvSpPr>
        <p:spPr/>
        <p:txBody>
          <a:bodyPr rtlCol="0"/>
          <a:lstStyle/>
          <a:p>
            <a:fld id="{8FD69973-D892-4985-BB4B-51D728E63265}" type="slidenum">
              <a:rPr lang="id-ID" smtClean="0"/>
              <a:pPr/>
              <a:t>‹#›</a:t>
            </a:fld>
            <a:endParaRPr lang="id-ID"/>
          </a:p>
        </p:txBody>
      </p:sp>
      <p:sp>
        <p:nvSpPr>
          <p:cNvPr id="10" name="Footer Placeholder 9"/>
          <p:cNvSpPr>
            <a:spLocks noGrp="1"/>
          </p:cNvSpPr>
          <p:nvPr>
            <p:ph type="ftr" sz="quarter" idx="16"/>
          </p:nvPr>
        </p:nvSpPr>
        <p:spPr/>
        <p:txBody>
          <a:bodyPr rtlCol="0"/>
          <a:lstStyle/>
          <a:p>
            <a:endParaRPr lang="id-ID"/>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id-ID"/>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8FD69973-D892-4985-BB4B-51D728E63265}"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FD69973-D892-4985-BB4B-51D728E63265}" type="slidenum">
              <a:rPr lang="id-ID" smtClean="0"/>
              <a:pPr/>
              <a:t>‹#›</a:t>
            </a:fld>
            <a:endParaRPr lang="id-ID"/>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FD69973-D892-4985-BB4B-51D728E63265}" type="slidenum">
              <a:rPr lang="id-ID" smtClean="0"/>
              <a:pPr/>
              <a:t>‹#›</a:t>
            </a:fld>
            <a:endParaRPr lang="id-ID"/>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7BAB369-66B8-44FB-ABF4-1BCAA145DF4D}" type="datetimeFigureOut">
              <a:rPr lang="id-ID" smtClean="0"/>
              <a:pPr/>
              <a:t>25/12/2012</a:t>
            </a:fld>
            <a:endParaRPr lang="id-ID"/>
          </a:p>
        </p:txBody>
      </p:sp>
      <p:sp>
        <p:nvSpPr>
          <p:cNvPr id="7" name="Slide Number Placeholder 6"/>
          <p:cNvSpPr>
            <a:spLocks noGrp="1"/>
          </p:cNvSpPr>
          <p:nvPr>
            <p:ph type="sldNum" sz="quarter" idx="11"/>
          </p:nvPr>
        </p:nvSpPr>
        <p:spPr/>
        <p:txBody>
          <a:bodyPr rtlCol="0"/>
          <a:lstStyle/>
          <a:p>
            <a:fld id="{8FD69973-D892-4985-BB4B-51D728E63265}" type="slidenum">
              <a:rPr lang="id-ID" smtClean="0"/>
              <a:pPr/>
              <a:t>‹#›</a:t>
            </a:fld>
            <a:endParaRPr lang="id-ID"/>
          </a:p>
        </p:txBody>
      </p:sp>
      <p:sp>
        <p:nvSpPr>
          <p:cNvPr id="8" name="Footer Placeholder 7"/>
          <p:cNvSpPr>
            <a:spLocks noGrp="1"/>
          </p:cNvSpPr>
          <p:nvPr>
            <p:ph type="ftr" sz="quarter" idx="12"/>
          </p:nvPr>
        </p:nvSpPr>
        <p:spPr/>
        <p:txBody>
          <a:bodyPr rtlCol="0"/>
          <a:lstStyle/>
          <a:p>
            <a:endParaRPr lang="id-ID"/>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7BAB369-66B8-44FB-ABF4-1BCAA145DF4D}" type="datetimeFigureOut">
              <a:rPr lang="id-ID" smtClean="0"/>
              <a:pPr/>
              <a:t>25/12/2012</a:t>
            </a:fld>
            <a:endParaRPr lang="id-ID"/>
          </a:p>
        </p:txBody>
      </p:sp>
      <p:sp>
        <p:nvSpPr>
          <p:cNvPr id="22" name="Slide Number Placeholder 21"/>
          <p:cNvSpPr>
            <a:spLocks noGrp="1"/>
          </p:cNvSpPr>
          <p:nvPr>
            <p:ph type="sldNum" sz="quarter" idx="15"/>
          </p:nvPr>
        </p:nvSpPr>
        <p:spPr/>
        <p:txBody>
          <a:bodyPr rtlCol="0"/>
          <a:lstStyle/>
          <a:p>
            <a:fld id="{8FD69973-D892-4985-BB4B-51D728E63265}" type="slidenum">
              <a:rPr lang="id-ID" smtClean="0"/>
              <a:pPr/>
              <a:t>‹#›</a:t>
            </a:fld>
            <a:endParaRPr lang="id-ID"/>
          </a:p>
        </p:txBody>
      </p:sp>
      <p:sp>
        <p:nvSpPr>
          <p:cNvPr id="23" name="Footer Placeholder 22"/>
          <p:cNvSpPr>
            <a:spLocks noGrp="1"/>
          </p:cNvSpPr>
          <p:nvPr>
            <p:ph type="ftr" sz="quarter" idx="16"/>
          </p:nvPr>
        </p:nvSpPr>
        <p:spPr/>
        <p:txBody>
          <a:bodyPr rtlCol="0"/>
          <a:lstStyle/>
          <a:p>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7BAB369-66B8-44FB-ABF4-1BCAA145DF4D}" type="datetimeFigureOut">
              <a:rPr lang="id-ID" smtClean="0"/>
              <a:pPr/>
              <a:t>25/12/2012</a:t>
            </a:fld>
            <a:endParaRPr lang="id-ID"/>
          </a:p>
        </p:txBody>
      </p:sp>
      <p:sp>
        <p:nvSpPr>
          <p:cNvPr id="18" name="Slide Number Placeholder 17"/>
          <p:cNvSpPr>
            <a:spLocks noGrp="1"/>
          </p:cNvSpPr>
          <p:nvPr>
            <p:ph type="sldNum" sz="quarter" idx="11"/>
          </p:nvPr>
        </p:nvSpPr>
        <p:spPr/>
        <p:txBody>
          <a:bodyPr rtlCol="0"/>
          <a:lstStyle/>
          <a:p>
            <a:fld id="{8FD69973-D892-4985-BB4B-51D728E63265}" type="slidenum">
              <a:rPr lang="id-ID" smtClean="0"/>
              <a:pPr/>
              <a:t>‹#›</a:t>
            </a:fld>
            <a:endParaRPr lang="id-ID"/>
          </a:p>
        </p:txBody>
      </p:sp>
      <p:sp>
        <p:nvSpPr>
          <p:cNvPr id="21" name="Footer Placeholder 20"/>
          <p:cNvSpPr>
            <a:spLocks noGrp="1"/>
          </p:cNvSpPr>
          <p:nvPr>
            <p:ph type="ftr" sz="quarter" idx="12"/>
          </p:nvPr>
        </p:nvSpPr>
        <p:spPr/>
        <p:txBody>
          <a:bodyPr rtlCol="0"/>
          <a:lstStyle/>
          <a:p>
            <a:endParaRPr lang="id-ID"/>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BAB369-66B8-44FB-ABF4-1BCAA145DF4D}"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FD69973-D892-4985-BB4B-51D728E63265}"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BAB369-66B8-44FB-ABF4-1BCAA145DF4D}" type="datetimeFigureOut">
              <a:rPr lang="id-ID" smtClean="0"/>
              <a:pPr/>
              <a:t>25/12/2012</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D69973-D892-4985-BB4B-51D728E63265}"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7BAB369-66B8-44FB-ABF4-1BCAA145DF4D}" type="datetimeFigureOut">
              <a:rPr lang="id-ID" smtClean="0"/>
              <a:pPr/>
              <a:t>25/12/2012</a:t>
            </a:fld>
            <a:endParaRPr lang="id-ID"/>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d-ID"/>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8FD69973-D892-4985-BB4B-51D728E63265}" type="slidenum">
              <a:rPr lang="id-ID" smtClean="0"/>
              <a:pPr/>
              <a:t>‹#›</a:t>
            </a:fld>
            <a:endParaRPr lang="id-ID"/>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7BAB369-66B8-44FB-ABF4-1BCAA145DF4D}" type="datetimeFigureOut">
              <a:rPr lang="id-ID" smtClean="0"/>
              <a:pPr/>
              <a:t>25/12/2012</a:t>
            </a:fld>
            <a:endParaRPr lang="id-ID"/>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d-ID"/>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8FD69973-D892-4985-BB4B-51D728E63265}" type="slidenum">
              <a:rPr lang="id-ID" smtClean="0"/>
              <a:pPr/>
              <a:t>‹#›</a:t>
            </a:fld>
            <a:endParaRPr lang="id-ID"/>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17BAB369-66B8-44FB-ABF4-1BCAA145DF4D}" type="datetimeFigureOut">
              <a:rPr lang="id-ID" smtClean="0"/>
              <a:pPr/>
              <a:t>25/12/2012</a:t>
            </a:fld>
            <a:endParaRPr lang="id-ID"/>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id-ID"/>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8FD69973-D892-4985-BB4B-51D728E63265}" type="slidenum">
              <a:rPr lang="id-ID" smtClean="0"/>
              <a:pPr/>
              <a:t>‹#›</a:t>
            </a:fld>
            <a:endParaRPr lang="id-ID"/>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17BAB369-66B8-44FB-ABF4-1BCAA145DF4D}" type="datetimeFigureOut">
              <a:rPr lang="id-ID" smtClean="0"/>
              <a:pPr/>
              <a:t>25/12/2012</a:t>
            </a:fld>
            <a:endParaRPr lang="id-ID"/>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id-ID"/>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8FD69973-D892-4985-BB4B-51D728E63265}"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17BAB369-66B8-44FB-ABF4-1BCAA145DF4D}" type="datetimeFigureOut">
              <a:rPr lang="id-ID" smtClean="0"/>
              <a:pPr/>
              <a:t>25/12/2012</a:t>
            </a:fld>
            <a:endParaRPr lang="id-ID"/>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id-ID"/>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8FD69973-D892-4985-BB4B-51D728E63265}"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17BAB369-66B8-44FB-ABF4-1BCAA145DF4D}" type="datetimeFigureOut">
              <a:rPr lang="id-ID" smtClean="0"/>
              <a:pPr/>
              <a:t>25/12/2012</a:t>
            </a:fld>
            <a:endParaRPr lang="id-ID"/>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id-ID"/>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8FD69973-D892-4985-BB4B-51D728E63265}" type="slidenum">
              <a:rPr lang="id-ID" smtClean="0"/>
              <a:pPr/>
              <a:t>‹#›</a:t>
            </a:fld>
            <a:endParaRPr lang="id-ID"/>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7BAB369-66B8-44FB-ABF4-1BCAA145DF4D}" type="datetimeFigureOut">
              <a:rPr lang="id-ID" smtClean="0"/>
              <a:pPr/>
              <a:t>25/12/2012</a:t>
            </a:fld>
            <a:endParaRPr lang="id-ID"/>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id-ID"/>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8FD69973-D892-4985-BB4B-51D728E63265}"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7BAB369-66B8-44FB-ABF4-1BCAA145DF4D}" type="datetimeFigureOut">
              <a:rPr lang="id-ID" smtClean="0"/>
              <a:pPr/>
              <a:t>25/12/2012</a:t>
            </a:fld>
            <a:endParaRPr lang="id-ID"/>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id-ID"/>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8FD69973-D892-4985-BB4B-51D728E63265}"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7BAB369-66B8-44FB-ABF4-1BCAA145DF4D}" type="datetimeFigureOut">
              <a:rPr lang="id-ID" smtClean="0"/>
              <a:pPr/>
              <a:t>25/12/2012</a:t>
            </a:fld>
            <a:endParaRPr lang="id-ID"/>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id-ID"/>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8FD69973-D892-4985-BB4B-51D728E63265}"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7BAB369-66B8-44FB-ABF4-1BCAA145DF4D}" type="datetimeFigureOut">
              <a:rPr lang="id-ID" smtClean="0"/>
              <a:pPr/>
              <a:t>25/12/2012</a:t>
            </a:fld>
            <a:endParaRPr lang="id-ID"/>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id-ID"/>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8FD69973-D892-4985-BB4B-51D728E63265}"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psychologymania.com/2012/04/nenek-pencuri-singkong-di-yogyakarta.html" TargetMode="Externa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psychologymania.com/2012/04/nenek-pencuri-singkong-di-yogyakarta.html" TargetMode="Externa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3" Type="http://schemas.openxmlformats.org/officeDocument/2006/relationships/hyperlink" Target="http://www.psychologymania.com/2012/04/nenek-pencuri-singkong-di-yogyakarta.html" TargetMode="External"/><Relationship Id="rId2" Type="http://schemas.openxmlformats.org/officeDocument/2006/relationships/notesSlide" Target="../notesSlides/notesSlide1.xml"/><Relationship Id="rId1" Type="http://schemas.openxmlformats.org/officeDocument/2006/relationships/slideLayout" Target="../slideLayouts/slideLayout57.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4744"/>
            <a:ext cx="7772400" cy="1085056"/>
          </a:xfrm>
        </p:spPr>
        <p:txBody>
          <a:bodyPr>
            <a:normAutofit fontScale="90000"/>
          </a:bodyPr>
          <a:lstStyle/>
          <a:p>
            <a:r>
              <a:rPr lang="id-ID" b="1" dirty="0" smtClean="0"/>
              <a:t>ESENSI </a:t>
            </a:r>
            <a:r>
              <a:rPr lang="en-US" b="1" dirty="0" smtClean="0"/>
              <a:t>PENERAPAN KEADILAN HUKUM ISLAM DI INDONESIA</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MULAI…</a:t>
            </a:r>
            <a:endParaRPr lang="en-US" sz="1400" dirty="0"/>
          </a:p>
        </p:txBody>
      </p:sp>
      <p:graphicFrame>
        <p:nvGraphicFramePr>
          <p:cNvPr id="4" name="Content Placeholder 3"/>
          <p:cNvGraphicFramePr>
            <a:graphicFrameLocks noGrp="1"/>
          </p:cNvGraphicFramePr>
          <p:nvPr>
            <p:ph sz="quarter" idx="1"/>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dirty="0" smtClean="0"/>
          </a:p>
          <a:p>
            <a:pPr algn="ctr">
              <a:buNone/>
            </a:pPr>
            <a:r>
              <a:rPr lang="id-ID" sz="3600" dirty="0" smtClean="0"/>
              <a:t>Kaum muslimin adalah ummat yang satu</a:t>
            </a:r>
            <a:r>
              <a:rPr lang="en-US" sz="3600" dirty="0" smtClean="0"/>
              <a:t>, </a:t>
            </a:r>
            <a:r>
              <a:rPr lang="id-ID" sz="3600" dirty="0" smtClean="0"/>
              <a:t>Allah SWT telah menyatukan kaum muslimin karena kesamaan aqidahnya (keimanannya kepada Allah dan RasulNya)</a:t>
            </a:r>
            <a:r>
              <a:rPr lang="en-US" sz="3600" dirty="0" smtClean="0"/>
              <a:t> .</a:t>
            </a:r>
            <a:endParaRPr lang="en-US"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lgn="ctr">
              <a:buNone/>
            </a:pPr>
            <a:endParaRPr lang="en-US" dirty="0" smtClean="0"/>
          </a:p>
          <a:p>
            <a:pPr algn="ctr">
              <a:buNone/>
            </a:pPr>
            <a:r>
              <a:rPr lang="en-US" dirty="0" smtClean="0"/>
              <a:t>“</a:t>
            </a:r>
            <a:r>
              <a:rPr lang="en-US" sz="3600" dirty="0" smtClean="0"/>
              <a:t>Dan </a:t>
            </a:r>
            <a:r>
              <a:rPr lang="en-US" sz="3600" dirty="0" err="1" smtClean="0"/>
              <a:t>berpeganglah</a:t>
            </a:r>
            <a:r>
              <a:rPr lang="en-US" sz="3600" dirty="0" smtClean="0"/>
              <a:t> kalian </a:t>
            </a:r>
            <a:r>
              <a:rPr lang="en-US" sz="3600" dirty="0" err="1" smtClean="0"/>
              <a:t>semuanya</a:t>
            </a:r>
            <a:r>
              <a:rPr lang="en-US" sz="3600" dirty="0" smtClean="0"/>
              <a:t> </a:t>
            </a:r>
            <a:r>
              <a:rPr lang="en-US" sz="3600" dirty="0" err="1" smtClean="0"/>
              <a:t>dengan</a:t>
            </a:r>
            <a:r>
              <a:rPr lang="en-US" sz="3600" dirty="0" smtClean="0"/>
              <a:t> </a:t>
            </a:r>
            <a:r>
              <a:rPr lang="en-US" sz="3600" dirty="0" err="1" smtClean="0"/>
              <a:t>tali</a:t>
            </a:r>
            <a:r>
              <a:rPr lang="en-US" sz="3600" dirty="0" smtClean="0"/>
              <a:t> (agama) Allah, </a:t>
            </a:r>
            <a:r>
              <a:rPr lang="en-US" sz="3600" dirty="0" err="1" smtClean="0"/>
              <a:t>dan</a:t>
            </a:r>
            <a:r>
              <a:rPr lang="en-US" sz="3600" dirty="0" smtClean="0"/>
              <a:t> </a:t>
            </a:r>
            <a:r>
              <a:rPr lang="en-US" sz="3600" dirty="0" err="1" smtClean="0"/>
              <a:t>janganlah</a:t>
            </a:r>
            <a:r>
              <a:rPr lang="en-US" sz="3600" dirty="0" smtClean="0"/>
              <a:t> kalian </a:t>
            </a:r>
            <a:r>
              <a:rPr lang="en-US" sz="3600" dirty="0" err="1" smtClean="0"/>
              <a:t>bercerai</a:t>
            </a:r>
            <a:r>
              <a:rPr lang="en-US" sz="3600" dirty="0" smtClean="0"/>
              <a:t> </a:t>
            </a:r>
            <a:r>
              <a:rPr lang="en-US" sz="3600" dirty="0" err="1" smtClean="0"/>
              <a:t>berai</a:t>
            </a:r>
            <a:r>
              <a:rPr lang="en-US" sz="3600" dirty="0" smtClean="0"/>
              <a:t>…” (TMQ. Ali-’</a:t>
            </a:r>
            <a:r>
              <a:rPr lang="en-US" sz="3600" dirty="0" err="1" smtClean="0"/>
              <a:t>Imran</a:t>
            </a:r>
            <a:r>
              <a:rPr lang="en-US" sz="3600" dirty="0" smtClean="0"/>
              <a:t> [3]: 103).</a:t>
            </a:r>
            <a:endParaRPr lang="en-US"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200" dirty="0" smtClean="0"/>
          </a:p>
          <a:p>
            <a:pPr algn="ctr">
              <a:buNone/>
            </a:pPr>
            <a:r>
              <a:rPr lang="id-ID" sz="3200" dirty="0" smtClean="0"/>
              <a:t>Kaum muslimin memiliki hanya satu pemimpin (Khalifah), memiliki satu sistem dan hukum, yaitu sistem dan hukum Islam, mempunyai </a:t>
            </a:r>
            <a:r>
              <a:rPr lang="id-ID" sz="3200" i="1" dirty="0" smtClean="0"/>
              <a:t>satu</a:t>
            </a:r>
            <a:r>
              <a:rPr lang="id-ID" sz="3200" dirty="0" smtClean="0"/>
              <a:t> wilayah yang amat luas yaitu Daulah Khilafah Islamiyah</a:t>
            </a:r>
            <a:r>
              <a:rPr lang="en-US" sz="3200" dirty="0" smtClean="0"/>
              <a:t>.</a:t>
            </a:r>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sz="quarter" idx="1"/>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Autofit/>
          </a:bodyPr>
          <a:lstStyle/>
          <a:p>
            <a:pPr algn="ctr">
              <a:buNone/>
            </a:pPr>
            <a:endParaRPr lang="en-US" sz="4800" dirty="0" smtClean="0"/>
          </a:p>
          <a:p>
            <a:pPr algn="ctr">
              <a:buNone/>
            </a:pPr>
            <a:r>
              <a:rPr lang="en-US" sz="4800" dirty="0" err="1" smtClean="0"/>
              <a:t>Mengapa</a:t>
            </a:r>
            <a:r>
              <a:rPr lang="en-US" sz="4800" dirty="0" smtClean="0"/>
              <a:t> </a:t>
            </a:r>
            <a:r>
              <a:rPr lang="en-US" sz="4800" dirty="0" err="1" smtClean="0"/>
              <a:t>para</a:t>
            </a:r>
            <a:r>
              <a:rPr lang="en-US" sz="4800" dirty="0" smtClean="0"/>
              <a:t> </a:t>
            </a:r>
            <a:r>
              <a:rPr lang="en-US" sz="4800" dirty="0" err="1" smtClean="0"/>
              <a:t>imperialis</a:t>
            </a:r>
            <a:r>
              <a:rPr lang="en-US" sz="4800" dirty="0" smtClean="0"/>
              <a:t> Barat </a:t>
            </a:r>
            <a:r>
              <a:rPr lang="en-US" sz="4800" dirty="0" err="1" smtClean="0"/>
              <a:t>berupaya</a:t>
            </a:r>
            <a:r>
              <a:rPr lang="en-US" sz="4800" dirty="0" smtClean="0"/>
              <a:t> </a:t>
            </a:r>
            <a:r>
              <a:rPr lang="en-US" sz="4800" dirty="0" err="1" smtClean="0"/>
              <a:t>untuk</a:t>
            </a:r>
            <a:r>
              <a:rPr lang="en-US" sz="4800" dirty="0" smtClean="0"/>
              <a:t> </a:t>
            </a:r>
            <a:r>
              <a:rPr lang="en-US" sz="4800" dirty="0" err="1" smtClean="0"/>
              <a:t>memisahkan</a:t>
            </a:r>
            <a:r>
              <a:rPr lang="en-US" sz="4800" dirty="0" smtClean="0"/>
              <a:t> </a:t>
            </a:r>
            <a:r>
              <a:rPr lang="en-US" sz="4800" dirty="0" err="1" smtClean="0"/>
              <a:t>negara</a:t>
            </a:r>
            <a:r>
              <a:rPr lang="en-US" sz="4800" dirty="0" smtClean="0"/>
              <a:t> Islam ?</a:t>
            </a:r>
            <a:endParaRPr lang="en-US" sz="4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dirty="0" smtClean="0"/>
          </a:p>
          <a:p>
            <a:pPr algn="ctr">
              <a:buNone/>
            </a:pPr>
            <a:r>
              <a:rPr lang="id-ID" sz="3600" dirty="0" smtClean="0"/>
              <a:t>Hukum Islam adalah Peraturan dan ketentuan yang</a:t>
            </a:r>
            <a:r>
              <a:rPr lang="en-US" sz="3600" dirty="0" smtClean="0"/>
              <a:t> </a:t>
            </a:r>
            <a:r>
              <a:rPr lang="id-ID" sz="3600" dirty="0" smtClean="0"/>
              <a:t>berkenaan dengan kehidupan berdasarkan Al Qur’an dan Hadis</a:t>
            </a:r>
            <a:r>
              <a:rPr lang="en-US" sz="3600" dirty="0" smtClean="0"/>
              <a:t>. (</a:t>
            </a:r>
            <a:r>
              <a:rPr lang="en-US" sz="3600" dirty="0" err="1" smtClean="0"/>
              <a:t>Kamus</a:t>
            </a:r>
            <a:r>
              <a:rPr lang="en-US" sz="3600" dirty="0" smtClean="0"/>
              <a:t> </a:t>
            </a:r>
            <a:r>
              <a:rPr lang="en-US" sz="3600" dirty="0" err="1" smtClean="0"/>
              <a:t>Besar</a:t>
            </a:r>
            <a:r>
              <a:rPr lang="en-US" sz="3600" dirty="0" smtClean="0"/>
              <a:t> </a:t>
            </a:r>
            <a:r>
              <a:rPr lang="en-US" sz="3600" dirty="0" err="1" smtClean="0"/>
              <a:t>Bahasa</a:t>
            </a:r>
            <a:r>
              <a:rPr lang="en-US" sz="3600" dirty="0" smtClean="0"/>
              <a:t> Indonesia).</a:t>
            </a:r>
            <a:endParaRPr lang="en-US"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r>
              <a:rPr lang="id-ID" sz="3600" dirty="0" smtClean="0"/>
              <a:t>Tugas Hukum Islam (Fiqh) ialah menerapkan dasar-dasar Islam atas aneka masalah dan menundukkan kehidupan madaniyah kepada jiwa Islam dan asas-asasnya. </a:t>
            </a:r>
            <a:endParaRPr lang="en-US"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9342" y="0"/>
            <a:ext cx="3014658" cy="846158"/>
          </a:xfrm>
        </p:spPr>
        <p:txBody>
          <a:bodyPr/>
          <a:lstStyle/>
          <a:p>
            <a:r>
              <a:rPr lang="id-ID" dirty="0" smtClean="0"/>
              <a:t>Peta Konsep</a:t>
            </a:r>
            <a:endParaRPr lang="id-ID" dirty="0"/>
          </a:p>
        </p:txBody>
      </p:sp>
      <p:graphicFrame>
        <p:nvGraphicFramePr>
          <p:cNvPr id="4" name="Content Placeholder 3"/>
          <p:cNvGraphicFramePr>
            <a:graphicFrameLocks noGrp="1"/>
          </p:cNvGraphicFramePr>
          <p:nvPr>
            <p:ph sz="quarter" idx="1"/>
          </p:nvPr>
        </p:nvGraphicFramePr>
        <p:xfrm>
          <a:off x="285720" y="0"/>
          <a:ext cx="885828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571480"/>
            <a:ext cx="8229600" cy="1143000"/>
          </a:xfrm>
        </p:spPr>
        <p:txBody>
          <a:bodyPr>
            <a:normAutofit fontScale="90000"/>
          </a:bodyPr>
          <a:lstStyle/>
          <a:p>
            <a:r>
              <a:rPr lang="id-ID" dirty="0" smtClean="0"/>
              <a:t>Pilar Kehidupan Pribadi, Keluarga, Masyarakat, dan Negara </a:t>
            </a:r>
            <a:br>
              <a:rPr lang="id-ID" dirty="0" smtClean="0"/>
            </a:br>
            <a:r>
              <a:rPr lang="id-ID" dirty="0" smtClean="0"/>
              <a:t>adalah</a:t>
            </a:r>
            <a:endParaRPr lang="id-ID" dirty="0"/>
          </a:p>
        </p:txBody>
      </p:sp>
      <p:sp>
        <p:nvSpPr>
          <p:cNvPr id="3" name="Content Placeholder 2"/>
          <p:cNvSpPr>
            <a:spLocks noGrp="1"/>
          </p:cNvSpPr>
          <p:nvPr>
            <p:ph idx="1"/>
          </p:nvPr>
        </p:nvSpPr>
        <p:spPr>
          <a:xfrm>
            <a:off x="3643306" y="2428868"/>
            <a:ext cx="1900222" cy="971544"/>
          </a:xfrm>
        </p:spPr>
        <p:txBody>
          <a:bodyPr/>
          <a:lstStyle/>
          <a:p>
            <a:pPr>
              <a:buNone/>
            </a:pPr>
            <a:r>
              <a:rPr lang="id-ID" b="1" dirty="0" smtClean="0"/>
              <a:t>KEADILAN</a:t>
            </a:r>
            <a:endParaRPr lang="id-ID" b="1" dirty="0"/>
          </a:p>
        </p:txBody>
      </p:sp>
      <p:sp>
        <p:nvSpPr>
          <p:cNvPr id="4" name="Content Placeholder 2"/>
          <p:cNvSpPr txBox="1">
            <a:spLocks/>
          </p:cNvSpPr>
          <p:nvPr/>
        </p:nvSpPr>
        <p:spPr>
          <a:xfrm>
            <a:off x="1214414" y="3143248"/>
            <a:ext cx="6643734" cy="3000396"/>
          </a:xfrm>
          <a:prstGeom prst="rect">
            <a:avLst/>
          </a:prstGeom>
        </p:spPr>
        <p:txBody>
          <a:bodyPr vert="horz" lIns="91440" tIns="45720" rIns="91440" bIns="45720" rtlCol="0">
            <a:normAutofit fontScale="92500" lnSpcReduction="10000"/>
          </a:bodyPr>
          <a:lstStyle/>
          <a:p>
            <a:pPr marL="342900" lvl="0" indent="-342900">
              <a:spcBef>
                <a:spcPct val="20000"/>
              </a:spcBef>
            </a:pPr>
            <a:r>
              <a:rPr lang="id-ID" sz="3200" dirty="0" smtClean="0"/>
              <a:t>   "</a:t>
            </a:r>
            <a:r>
              <a:rPr lang="id-ID" sz="3200" dirty="0"/>
              <a:t>Sesungguhnya Kami telah mengutus rasul-rasul Kami dengan membawa bukti-bukti yang nyata dan telah Kami turunkan bersama mereka Al Kitab dan neraca (keadilan) supaya manusia dapat melaksanakan keadilan." (Al Hadid: 25)</a:t>
            </a:r>
            <a:endParaRPr kumimoji="0" lang="id-ID"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TextBox 4"/>
          <p:cNvSpPr txBox="1"/>
          <p:nvPr/>
        </p:nvSpPr>
        <p:spPr>
          <a:xfrm>
            <a:off x="0" y="0"/>
            <a:ext cx="9144000" cy="2862322"/>
          </a:xfrm>
          <a:prstGeom prst="rect">
            <a:avLst/>
          </a:prstGeom>
          <a:solidFill>
            <a:srgbClr val="FFFF00"/>
          </a:solidFill>
        </p:spPr>
        <p:txBody>
          <a:bodyPr wrap="square" rtlCol="0">
            <a:spAutoFit/>
          </a:bodyPr>
          <a:lstStyle/>
          <a:p>
            <a:r>
              <a:rPr lang="id-ID" sz="6000" dirty="0" smtClean="0"/>
              <a:t>Menurut pemahaman anda </a:t>
            </a:r>
          </a:p>
          <a:p>
            <a:r>
              <a:rPr lang="id-ID" sz="6000" dirty="0" smtClean="0"/>
              <a:t>Pengertian “Keadilan” itu apa?</a:t>
            </a:r>
            <a:endParaRPr lang="id-ID" sz="6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heckerboard(across)">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checkerboard(across)">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Macam-Macam Keadilan dalam Islam</a:t>
            </a:r>
            <a:endParaRPr lang="id-ID" dirty="0"/>
          </a:p>
        </p:txBody>
      </p:sp>
      <p:sp>
        <p:nvSpPr>
          <p:cNvPr id="3" name="Content Placeholder 2"/>
          <p:cNvSpPr>
            <a:spLocks noGrp="1"/>
          </p:cNvSpPr>
          <p:nvPr>
            <p:ph idx="1"/>
          </p:nvPr>
        </p:nvSpPr>
        <p:spPr/>
        <p:txBody>
          <a:bodyPr>
            <a:normAutofit lnSpcReduction="10000"/>
          </a:bodyPr>
          <a:lstStyle/>
          <a:p>
            <a:r>
              <a:rPr lang="id-ID" dirty="0"/>
              <a:t>Islam menyuruh adil dalam </a:t>
            </a:r>
            <a:r>
              <a:rPr lang="id-ID" b="1" dirty="0" smtClean="0"/>
              <a:t>berbicara </a:t>
            </a:r>
            <a:r>
              <a:rPr lang="id-ID" dirty="0"/>
              <a:t>walaupun perkataan ini membuat keluarga kita marah</a:t>
            </a:r>
            <a:endParaRPr lang="id-ID" b="1" dirty="0" smtClean="0"/>
          </a:p>
          <a:p>
            <a:pPr>
              <a:buNone/>
            </a:pPr>
            <a:endParaRPr lang="id-ID" b="1" dirty="0"/>
          </a:p>
          <a:p>
            <a:r>
              <a:rPr lang="id-ID" dirty="0"/>
              <a:t>Islam menyuruh adil dalam </a:t>
            </a:r>
            <a:r>
              <a:rPr lang="id-ID" b="1" dirty="0"/>
              <a:t>kesaksian jika kita diminta untuk </a:t>
            </a:r>
            <a:r>
              <a:rPr lang="id-ID" b="1" dirty="0" smtClean="0"/>
              <a:t>bersaksi</a:t>
            </a:r>
          </a:p>
          <a:p>
            <a:pPr>
              <a:buNone/>
            </a:pPr>
            <a:endParaRPr lang="id-ID" b="1" dirty="0"/>
          </a:p>
          <a:p>
            <a:r>
              <a:rPr lang="id-ID" dirty="0"/>
              <a:t>Islam menyuruh adil dalam </a:t>
            </a:r>
            <a:r>
              <a:rPr lang="id-ID" b="1" dirty="0"/>
              <a:t>memutuskan hukum</a:t>
            </a:r>
          </a:p>
          <a:p>
            <a:pPr>
              <a:buNone/>
            </a:pPr>
            <a:endParaRPr lang="id-ID" dirty="0"/>
          </a:p>
        </p:txBody>
      </p:sp>
      <p:sp>
        <p:nvSpPr>
          <p:cNvPr id="4" name="TextBox 3"/>
          <p:cNvSpPr txBox="1"/>
          <p:nvPr/>
        </p:nvSpPr>
        <p:spPr>
          <a:xfrm>
            <a:off x="0" y="1428736"/>
            <a:ext cx="9144000" cy="1569660"/>
          </a:xfrm>
          <a:prstGeom prst="rect">
            <a:avLst/>
          </a:prstGeom>
          <a:solidFill>
            <a:srgbClr val="FF0000"/>
          </a:solidFill>
        </p:spPr>
        <p:txBody>
          <a:bodyPr wrap="square" rtlCol="0">
            <a:spAutoFit/>
          </a:bodyPr>
          <a:lstStyle/>
          <a:p>
            <a:r>
              <a:rPr lang="id-ID" sz="3200" dirty="0"/>
              <a:t>Dan apabila kamu berkata, Maka hendaklah kamu berlaku adil, </a:t>
            </a:r>
            <a:r>
              <a:rPr lang="id-ID" sz="3200" dirty="0" smtClean="0"/>
              <a:t>kendatipun </a:t>
            </a:r>
            <a:r>
              <a:rPr lang="id-ID" sz="3200" dirty="0"/>
              <a:t>ia adalah kerabat(mu)  (QS. al An'am: 152) </a:t>
            </a:r>
          </a:p>
        </p:txBody>
      </p:sp>
      <p:sp>
        <p:nvSpPr>
          <p:cNvPr id="5" name="TextBox 4"/>
          <p:cNvSpPr txBox="1"/>
          <p:nvPr/>
        </p:nvSpPr>
        <p:spPr>
          <a:xfrm>
            <a:off x="0" y="3357562"/>
            <a:ext cx="9144000" cy="1569660"/>
          </a:xfrm>
          <a:prstGeom prst="rect">
            <a:avLst/>
          </a:prstGeom>
          <a:solidFill>
            <a:srgbClr val="FF0000"/>
          </a:solidFill>
        </p:spPr>
        <p:txBody>
          <a:bodyPr wrap="square" rtlCol="0">
            <a:spAutoFit/>
          </a:bodyPr>
          <a:lstStyle/>
          <a:p>
            <a:r>
              <a:rPr lang="id-ID" sz="3200" i="1" dirty="0"/>
              <a:t>Dan persaksikanlah dengan dua orang saksi yang adil di antara kamu dan hendaklah kamu tegakkan kesaksian itu Karena Allah.</a:t>
            </a:r>
            <a:r>
              <a:rPr lang="id-ID" sz="3200" dirty="0"/>
              <a:t>  (QS. ath Thalaq: 2).</a:t>
            </a:r>
          </a:p>
        </p:txBody>
      </p:sp>
      <p:sp>
        <p:nvSpPr>
          <p:cNvPr id="7" name="TextBox 6"/>
          <p:cNvSpPr txBox="1"/>
          <p:nvPr/>
        </p:nvSpPr>
        <p:spPr>
          <a:xfrm>
            <a:off x="0" y="5042118"/>
            <a:ext cx="9144000" cy="1815882"/>
          </a:xfrm>
          <a:prstGeom prst="rect">
            <a:avLst/>
          </a:prstGeom>
          <a:solidFill>
            <a:srgbClr val="FF0000"/>
          </a:solidFill>
        </p:spPr>
        <p:txBody>
          <a:bodyPr wrap="square" rtlCol="0">
            <a:spAutoFit/>
          </a:bodyPr>
          <a:lstStyle/>
          <a:p>
            <a:r>
              <a:rPr lang="id-ID" sz="2800" i="1" dirty="0"/>
              <a:t>Sesungguhnya Allah menyuruh kamu menyampaikan amanat kepada yang berhak menerimanya, dan (menyuruh kamu) apabila menetapkan hukum di antara manusia supaya kamu menetapkan dengan adil.</a:t>
            </a:r>
            <a:r>
              <a:rPr lang="id-ID" sz="2800" dirty="0"/>
              <a:t> (QS. an Nisaa': 58).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checkerboard(across)">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
            </a:r>
            <a:br>
              <a:rPr lang="id-ID" dirty="0" smtClean="0"/>
            </a:br>
            <a:r>
              <a:rPr lang="id-ID" dirty="0" smtClean="0"/>
              <a:t>Islam menyuruh adil dalam </a:t>
            </a:r>
            <a:r>
              <a:rPr lang="id-ID" b="1" dirty="0" smtClean="0"/>
              <a:t>memutuskan hukum</a:t>
            </a:r>
            <a:br>
              <a:rPr lang="id-ID" b="1" dirty="0" smtClean="0"/>
            </a:br>
            <a:endParaRPr lang="id-ID" dirty="0"/>
          </a:p>
        </p:txBody>
      </p:sp>
      <p:sp>
        <p:nvSpPr>
          <p:cNvPr id="3" name="Content Placeholder 2"/>
          <p:cNvSpPr>
            <a:spLocks noGrp="1"/>
          </p:cNvSpPr>
          <p:nvPr>
            <p:ph sz="quarter" idx="1"/>
          </p:nvPr>
        </p:nvSpPr>
        <p:spPr/>
        <p:txBody>
          <a:bodyPr/>
          <a:lstStyle/>
          <a:p>
            <a:pPr>
              <a:buNone/>
            </a:pPr>
            <a:r>
              <a:rPr lang="id-ID" dirty="0" smtClean="0"/>
              <a:t>    Hukum berasal dari kata Arab </a:t>
            </a:r>
            <a:r>
              <a:rPr lang="id-ID" i="1" dirty="0" smtClean="0"/>
              <a:t>hukm</a:t>
            </a:r>
            <a:r>
              <a:rPr lang="id-ID" dirty="0" smtClean="0"/>
              <a:t>, yang artinya :</a:t>
            </a:r>
          </a:p>
          <a:p>
            <a:pPr algn="ctr">
              <a:buNone/>
            </a:pPr>
            <a:r>
              <a:rPr lang="id-ID" dirty="0" smtClean="0"/>
              <a:t>“Putusan”</a:t>
            </a:r>
          </a:p>
          <a:p>
            <a:pPr algn="ctr">
              <a:buNone/>
            </a:pPr>
            <a:r>
              <a:rPr lang="id-ID" dirty="0" smtClean="0"/>
              <a:t>“Ketetapan”</a:t>
            </a:r>
          </a:p>
          <a:p>
            <a:pPr algn="ctr">
              <a:buNone/>
            </a:pPr>
            <a:r>
              <a:rPr lang="id-ID" dirty="0" smtClean="0"/>
              <a:t>“Keputusan”</a:t>
            </a:r>
          </a:p>
          <a:p>
            <a:pPr algn="ctr">
              <a:buNone/>
            </a:pPr>
            <a:r>
              <a:rPr lang="id-ID" dirty="0" smtClean="0"/>
              <a:t>“Perintah”</a:t>
            </a:r>
          </a:p>
          <a:p>
            <a:pPr algn="ctr">
              <a:buNone/>
            </a:pPr>
            <a:r>
              <a:rPr lang="id-ID" dirty="0" smtClean="0"/>
              <a:t>“Kebijakan”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smtClean="0"/>
              <a:t>Pengertian Hukum Islam</a:t>
            </a:r>
            <a:endParaRPr lang="id-ID" dirty="0"/>
          </a:p>
        </p:txBody>
      </p:sp>
      <p:sp>
        <p:nvSpPr>
          <p:cNvPr id="3" name="Content Placeholder 2"/>
          <p:cNvSpPr>
            <a:spLocks noGrp="1"/>
          </p:cNvSpPr>
          <p:nvPr>
            <p:ph sz="quarter" idx="1"/>
          </p:nvPr>
        </p:nvSpPr>
        <p:spPr/>
        <p:txBody>
          <a:bodyPr/>
          <a:lstStyle/>
          <a:p>
            <a:pPr>
              <a:buNone/>
            </a:pPr>
            <a:r>
              <a:rPr lang="id-ID" dirty="0" smtClean="0"/>
              <a:t>    Peraturan dan ketentuan yang berkenaan dengan kehidupan berdasarkan Al-Qur’an dan Hadits</a:t>
            </a:r>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endParaRPr lang="id-ID" dirty="0" smtClean="0"/>
          </a:p>
          <a:p>
            <a:pPr algn="ctr"/>
            <a:r>
              <a:rPr lang="id-ID" sz="3200" dirty="0" smtClean="0"/>
              <a:t>Bentuk Negatif</a:t>
            </a:r>
          </a:p>
          <a:p>
            <a:pPr algn="ctr">
              <a:buNone/>
            </a:pPr>
            <a:endParaRPr lang="id-ID" sz="3200" dirty="0" smtClean="0"/>
          </a:p>
          <a:p>
            <a:pPr algn="ctr"/>
            <a:r>
              <a:rPr lang="id-ID" sz="3200" dirty="0" smtClean="0"/>
              <a:t>Bentuk Positif</a:t>
            </a:r>
            <a:endParaRPr lang="id-ID" sz="3200" dirty="0"/>
          </a:p>
        </p:txBody>
      </p:sp>
      <p:sp>
        <p:nvSpPr>
          <p:cNvPr id="2" name="Title 1"/>
          <p:cNvSpPr>
            <a:spLocks noGrp="1"/>
          </p:cNvSpPr>
          <p:nvPr>
            <p:ph type="title"/>
          </p:nvPr>
        </p:nvSpPr>
        <p:spPr/>
        <p:txBody>
          <a:bodyPr/>
          <a:lstStyle/>
          <a:p>
            <a:pPr algn="ctr"/>
            <a:r>
              <a:rPr lang="id-ID" b="1" dirty="0" smtClean="0"/>
              <a:t>Dua Bentuk Keadilan</a:t>
            </a:r>
            <a:endParaRPr lang="id-ID"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Bentuk Negatif</a:t>
            </a:r>
            <a:endParaRPr lang="id-ID" dirty="0"/>
          </a:p>
        </p:txBody>
      </p:sp>
      <p:sp>
        <p:nvSpPr>
          <p:cNvPr id="3" name="Content Placeholder 2"/>
          <p:cNvSpPr>
            <a:spLocks noGrp="1"/>
          </p:cNvSpPr>
          <p:nvPr>
            <p:ph idx="1"/>
          </p:nvPr>
        </p:nvSpPr>
        <p:spPr/>
        <p:txBody>
          <a:bodyPr>
            <a:normAutofit fontScale="92500"/>
          </a:bodyPr>
          <a:lstStyle/>
          <a:p>
            <a:pPr>
              <a:buNone/>
            </a:pPr>
            <a:r>
              <a:rPr lang="id-ID" dirty="0" smtClean="0"/>
              <a:t>	Mencegah </a:t>
            </a:r>
            <a:r>
              <a:rPr lang="id-ID" dirty="0"/>
              <a:t>kezaliman dan menghilangkannya dari orang-orang yang teraniaya, </a:t>
            </a:r>
            <a:r>
              <a:rPr lang="id-ID" b="1" dirty="0">
                <a:solidFill>
                  <a:srgbClr val="FF0000"/>
                </a:solidFill>
              </a:rPr>
              <a:t>dengan mencegah tangan orang zalim dan menghalanginya merampas hak-hak orang, baik nyawa, harga diri dan harta mereka</a:t>
            </a:r>
            <a:r>
              <a:rPr lang="id-ID" dirty="0"/>
              <a:t>, dan </a:t>
            </a:r>
            <a:r>
              <a:rPr lang="id-ID" b="1" dirty="0" smtClean="0"/>
              <a:t>menghilangkan akibat kezaliman jika terjadi pada mereka, </a:t>
            </a:r>
            <a:r>
              <a:rPr lang="id-ID" b="1" dirty="0" smtClean="0">
                <a:solidFill>
                  <a:schemeClr val="tx2"/>
                </a:solidFill>
              </a:rPr>
              <a:t>mengembalikan </a:t>
            </a:r>
            <a:r>
              <a:rPr lang="id-ID" b="1" dirty="0">
                <a:solidFill>
                  <a:schemeClr val="tx2"/>
                </a:solidFill>
              </a:rPr>
              <a:t>hak-hak mereka dan </a:t>
            </a:r>
            <a:r>
              <a:rPr lang="id-ID" b="1" dirty="0" smtClean="0">
                <a:solidFill>
                  <a:schemeClr val="tx2"/>
                </a:solidFill>
              </a:rPr>
              <a:t>menghukum </a:t>
            </a:r>
            <a:r>
              <a:rPr lang="id-ID" b="1" dirty="0">
                <a:solidFill>
                  <a:schemeClr val="tx2"/>
                </a:solidFill>
              </a:rPr>
              <a:t>orang-orang yang berbuat zalim. </a:t>
            </a:r>
            <a:r>
              <a:rPr lang="id-ID" dirty="0"/>
              <a:t>I</a:t>
            </a:r>
            <a:r>
              <a:rPr lang="id-ID" dirty="0" smtClean="0"/>
              <a:t>ni </a:t>
            </a:r>
            <a:r>
              <a:rPr lang="id-ID" dirty="0"/>
              <a:t>semua dilakukan oleh Negara.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428604"/>
            <a:ext cx="8183880" cy="1051560"/>
          </a:xfrm>
        </p:spPr>
        <p:txBody>
          <a:bodyPr/>
          <a:lstStyle/>
          <a:p>
            <a:r>
              <a:rPr lang="id-ID" dirty="0" smtClean="0"/>
              <a:t>Bentuk Positif</a:t>
            </a:r>
            <a:endParaRPr lang="id-ID" dirty="0"/>
          </a:p>
        </p:txBody>
      </p:sp>
      <p:sp>
        <p:nvSpPr>
          <p:cNvPr id="3" name="Content Placeholder 2"/>
          <p:cNvSpPr>
            <a:spLocks noGrp="1"/>
          </p:cNvSpPr>
          <p:nvPr>
            <p:ph idx="1"/>
          </p:nvPr>
        </p:nvSpPr>
        <p:spPr>
          <a:xfrm>
            <a:off x="500034" y="1643050"/>
            <a:ext cx="8183880" cy="4187952"/>
          </a:xfrm>
        </p:spPr>
        <p:txBody>
          <a:bodyPr>
            <a:normAutofit fontScale="92500"/>
          </a:bodyPr>
          <a:lstStyle/>
          <a:p>
            <a:pPr>
              <a:buNone/>
            </a:pPr>
            <a:r>
              <a:rPr lang="id-ID" dirty="0" smtClean="0"/>
              <a:t>	</a:t>
            </a:r>
            <a:r>
              <a:rPr lang="id-ID" dirty="0"/>
              <a:t> Adapun bentuk positif bagi keadilan dalam masyarakat muslim, untuk merealisasikannya juga terkait dengan Negara, </a:t>
            </a:r>
            <a:r>
              <a:rPr lang="id-ID" b="1" dirty="0" smtClean="0">
                <a:solidFill>
                  <a:srgbClr val="FF0000"/>
                </a:solidFill>
              </a:rPr>
              <a:t>dengan membela hak-hak warganya</a:t>
            </a:r>
            <a:r>
              <a:rPr lang="id-ID" dirty="0" smtClean="0"/>
              <a:t>, </a:t>
            </a:r>
            <a:r>
              <a:rPr lang="id-ID" dirty="0"/>
              <a:t>menjamin kebebasan mereka, menyediakan kehidupan yang layak bagi mereka, sehingga tidak ada orang lemah yang dilupakan, orang susah yang diabaikan, orang miskin tidak diperdulikan dan orang takut yang terancam.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2571744"/>
            <a:ext cx="8229600" cy="1143000"/>
          </a:xfrm>
        </p:spPr>
        <p:txBody>
          <a:bodyPr>
            <a:normAutofit fontScale="90000"/>
          </a:bodyPr>
          <a:lstStyle/>
          <a:p>
            <a:r>
              <a:rPr lang="id-ID" dirty="0" smtClean="0"/>
              <a:t>Berkaitan dengan Penerapan Keadilian Hukum di Indonesia</a:t>
            </a:r>
            <a:br>
              <a:rPr lang="id-ID" dirty="0" smtClean="0"/>
            </a:br>
            <a:r>
              <a:rPr lang="id-ID" dirty="0" smtClean="0"/>
              <a:t>Mari kita renungkan salah satu kisah di Indonesia</a:t>
            </a:r>
            <a:endParaRPr lang="id-ID" dirty="0"/>
          </a:p>
        </p:txBody>
      </p:sp>
      <p:sp>
        <p:nvSpPr>
          <p:cNvPr id="3" name="Content Placeholder 2"/>
          <p:cNvSpPr>
            <a:spLocks noGrp="1"/>
          </p:cNvSpPr>
          <p:nvPr>
            <p:ph idx="1"/>
          </p:nvPr>
        </p:nvSpPr>
        <p:spPr/>
        <p:txBody>
          <a:bodyPr/>
          <a:lstStyle/>
          <a:p>
            <a:pPr>
              <a:buNone/>
            </a:pPr>
            <a:endParaRPr lang="id-ID"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28728" y="1214422"/>
            <a:ext cx="6572264" cy="1470025"/>
          </a:xfrm>
        </p:spPr>
        <p:txBody>
          <a:bodyPr/>
          <a:lstStyle/>
          <a:p>
            <a:r>
              <a:rPr lang="id-ID" b="1" dirty="0" smtClean="0">
                <a:solidFill>
                  <a:schemeClr val="bg1"/>
                </a:solidFill>
              </a:rPr>
              <a:t>The Islamic Perspective of Justice for The Poor</a:t>
            </a:r>
            <a:endParaRPr lang="id-ID" b="1" dirty="0">
              <a:solidFill>
                <a:schemeClr val="bg1"/>
              </a:solidFill>
            </a:endParaRPr>
          </a:p>
        </p:txBody>
      </p:sp>
      <p:sp>
        <p:nvSpPr>
          <p:cNvPr id="5" name="Down Arrow 4"/>
          <p:cNvSpPr/>
          <p:nvPr/>
        </p:nvSpPr>
        <p:spPr>
          <a:xfrm>
            <a:off x="2928926" y="2571744"/>
            <a:ext cx="214314" cy="107157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p:cNvSpPr txBox="1"/>
          <p:nvPr/>
        </p:nvSpPr>
        <p:spPr>
          <a:xfrm>
            <a:off x="2000232" y="3643314"/>
            <a:ext cx="2025234" cy="707886"/>
          </a:xfrm>
          <a:prstGeom prst="rect">
            <a:avLst/>
          </a:prstGeom>
          <a:noFill/>
        </p:spPr>
        <p:txBody>
          <a:bodyPr wrap="none" rtlCol="0">
            <a:spAutoFit/>
          </a:bodyPr>
          <a:lstStyle/>
          <a:p>
            <a:r>
              <a:rPr lang="id-ID" sz="4000" b="1" dirty="0" smtClean="0">
                <a:solidFill>
                  <a:srgbClr val="FF0000"/>
                </a:solidFill>
              </a:rPr>
              <a:t>Keadilan</a:t>
            </a:r>
            <a:endParaRPr lang="id-ID" sz="4000" b="1" dirty="0">
              <a:solidFill>
                <a:srgbClr val="FF0000"/>
              </a:solidFill>
            </a:endParaRPr>
          </a:p>
        </p:txBody>
      </p:sp>
      <p:sp>
        <p:nvSpPr>
          <p:cNvPr id="7" name="Down Arrow 6"/>
          <p:cNvSpPr/>
          <p:nvPr/>
        </p:nvSpPr>
        <p:spPr>
          <a:xfrm>
            <a:off x="6143636" y="2571744"/>
            <a:ext cx="214314" cy="107157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TextBox 7"/>
          <p:cNvSpPr txBox="1"/>
          <p:nvPr/>
        </p:nvSpPr>
        <p:spPr>
          <a:xfrm>
            <a:off x="4786314" y="3643314"/>
            <a:ext cx="2949718" cy="707886"/>
          </a:xfrm>
          <a:prstGeom prst="rect">
            <a:avLst/>
          </a:prstGeom>
          <a:noFill/>
        </p:spPr>
        <p:txBody>
          <a:bodyPr wrap="none" rtlCol="0">
            <a:spAutoFit/>
          </a:bodyPr>
          <a:lstStyle/>
          <a:p>
            <a:r>
              <a:rPr lang="id-ID" sz="4000" b="1" dirty="0" smtClean="0">
                <a:solidFill>
                  <a:srgbClr val="FF0000"/>
                </a:solidFill>
              </a:rPr>
              <a:t>Kaum Miskin</a:t>
            </a:r>
            <a:endParaRPr lang="id-ID" sz="4000" b="1" dirty="0">
              <a:solidFill>
                <a:srgbClr val="FF0000"/>
              </a:solidFill>
            </a:endParaRPr>
          </a:p>
        </p:txBody>
      </p:sp>
      <p:sp>
        <p:nvSpPr>
          <p:cNvPr id="10" name="Title 1"/>
          <p:cNvSpPr txBox="1">
            <a:spLocks/>
          </p:cNvSpPr>
          <p:nvPr/>
        </p:nvSpPr>
        <p:spPr>
          <a:xfrm>
            <a:off x="0" y="2786058"/>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id-ID" sz="4400" b="1" i="0" u="none" strike="noStrike" kern="1200" cap="none" spc="0" normalizeH="0" baseline="0" noProof="0" dirty="0" smtClean="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mph" presetSubtype="0" fill="hold" grpId="0" nodeType="clickEffect">
                                  <p:stCondLst>
                                    <p:cond delay="0"/>
                                  </p:stCondLst>
                                  <p:iterate type="lt">
                                    <p:tmPct val="10000"/>
                                  </p:iterate>
                                  <p:childTnLst>
                                    <p:set>
                                      <p:cBhvr override="childStyle">
                                        <p:cTn id="6" dur="500" autoRev="1" fill="hold"/>
                                        <p:tgtEl>
                                          <p:spTgt spid="2"/>
                                        </p:tgtEl>
                                        <p:attrNameLst>
                                          <p:attrName>style.color</p:attrName>
                                        </p:attrNameLst>
                                      </p:cBhvr>
                                      <p:to>
                                        <p:clrVal>
                                          <a:srgbClr val="FF0000"/>
                                        </p:clrVal>
                                      </p:to>
                                    </p:set>
                                    <p:set>
                                      <p:cBhvr>
                                        <p:cTn id="7" dur="500" autoRev="1" fill="hold"/>
                                        <p:tgtEl>
                                          <p:spTgt spid="2"/>
                                        </p:tgtEl>
                                        <p:attrNameLst>
                                          <p:attrName>fillcolor</p:attrName>
                                        </p:attrNameLst>
                                      </p:cBhvr>
                                      <p:to>
                                        <p:clrVal>
                                          <a:srgbClr val="FF0000"/>
                                        </p:clrVal>
                                      </p:to>
                                    </p:set>
                                    <p:set>
                                      <p:cBhvr>
                                        <p:cTn id="8" dur="500" autoRev="1"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heckerboard(across)">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ox(in)">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checkerboard(across)">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ox(in)">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p:bldP spid="7" grpId="0" animBg="1"/>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829180" cy="1143000"/>
          </a:xfrm>
        </p:spPr>
        <p:txBody>
          <a:bodyPr>
            <a:normAutofit/>
          </a:bodyPr>
          <a:lstStyle/>
          <a:p>
            <a:r>
              <a:rPr lang="id-ID" sz="3100" b="1" dirty="0">
                <a:solidFill>
                  <a:srgbClr val="FF0000"/>
                </a:solidFill>
                <a:hlinkClick r:id="rId2"/>
              </a:rPr>
              <a:t>Nenek Pencuri Singkong, Divonis </a:t>
            </a:r>
            <a:r>
              <a:rPr lang="id-ID" sz="3100" b="1" dirty="0" smtClean="0">
                <a:solidFill>
                  <a:srgbClr val="FF0000"/>
                </a:solidFill>
              </a:rPr>
              <a:t>2,5 tahun penjara</a:t>
            </a:r>
            <a:endParaRPr lang="id-ID" dirty="0">
              <a:solidFill>
                <a:srgbClr val="FF0000"/>
              </a:solidFill>
            </a:endParaRPr>
          </a:p>
        </p:txBody>
      </p:sp>
      <p:pic>
        <p:nvPicPr>
          <p:cNvPr id="5" name="Content Placeholder 4" descr="hendra amara.jpg"/>
          <p:cNvPicPr>
            <a:picLocks noGrp="1" noChangeAspect="1"/>
          </p:cNvPicPr>
          <p:nvPr>
            <p:ph idx="1"/>
          </p:nvPr>
        </p:nvPicPr>
        <p:blipFill>
          <a:blip r:embed="rId3"/>
          <a:stretch>
            <a:fillRect/>
          </a:stretch>
        </p:blipFill>
        <p:spPr>
          <a:xfrm>
            <a:off x="5429256" y="1500174"/>
            <a:ext cx="3214710" cy="4572032"/>
          </a:xfrm>
        </p:spPr>
      </p:pic>
      <p:pic>
        <p:nvPicPr>
          <p:cNvPr id="4" name="Picture 3" descr="nenek pencuri singkong.jpg"/>
          <p:cNvPicPr>
            <a:picLocks noChangeAspect="1"/>
          </p:cNvPicPr>
          <p:nvPr/>
        </p:nvPicPr>
        <p:blipFill>
          <a:blip r:embed="rId4"/>
          <a:stretch>
            <a:fillRect/>
          </a:stretch>
        </p:blipFill>
        <p:spPr>
          <a:xfrm>
            <a:off x="500034" y="1643050"/>
            <a:ext cx="4857784" cy="4429156"/>
          </a:xfrm>
          <a:prstGeom prst="rect">
            <a:avLst/>
          </a:prstGeom>
        </p:spPr>
      </p:pic>
      <p:sp>
        <p:nvSpPr>
          <p:cNvPr id="6" name="Title 1"/>
          <p:cNvSpPr txBox="1">
            <a:spLocks/>
          </p:cNvSpPr>
          <p:nvPr/>
        </p:nvSpPr>
        <p:spPr>
          <a:xfrm>
            <a:off x="5286380" y="357166"/>
            <a:ext cx="3857620" cy="1143000"/>
          </a:xfrm>
          <a:prstGeom prst="rect">
            <a:avLst/>
          </a:prstGeom>
        </p:spPr>
        <p:txBody>
          <a:bodyPr vert="horz" lIns="91440" tIns="45720" rIns="91440" bIns="45720" rtlCol="0" anchor="ctr">
            <a:normAutofit fontScale="4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4400" b="0" i="0" u="none" strike="noStrike" kern="1200" cap="none" spc="0" normalizeH="0" baseline="0" noProof="0" dirty="0" smtClean="0">
                <a:ln>
                  <a:noFill/>
                </a:ln>
                <a:solidFill>
                  <a:srgbClr val="FF0000"/>
                </a:solidFill>
                <a:effectLst/>
                <a:uLnTx/>
                <a:uFillTx/>
                <a:latin typeface="+mj-lt"/>
                <a:ea typeface="+mj-ea"/>
                <a:cs typeface="+mj-cs"/>
              </a:rPr>
              <a:t>Korupsi</a:t>
            </a:r>
            <a:r>
              <a:rPr kumimoji="0" lang="id-ID" sz="4400" b="0" i="0" u="none" strike="noStrike" kern="1200" cap="none" spc="0" normalizeH="0" noProof="0" dirty="0" smtClean="0">
                <a:ln>
                  <a:noFill/>
                </a:ln>
                <a:solidFill>
                  <a:srgbClr val="FF0000"/>
                </a:solidFill>
                <a:effectLst/>
                <a:uLnTx/>
                <a:uFillTx/>
                <a:latin typeface="+mj-lt"/>
                <a:ea typeface="+mj-ea"/>
                <a:cs typeface="+mj-cs"/>
              </a:rPr>
              <a:t> 12,1 Miliar, Kementrian Pertanian Hendra Amara divonis </a:t>
            </a:r>
            <a:r>
              <a:rPr kumimoji="0" lang="id-ID" sz="8400" b="0" i="0" u="none" strike="noStrike" kern="1200" cap="none" spc="0" normalizeH="0" noProof="0" dirty="0" smtClean="0">
                <a:ln>
                  <a:noFill/>
                </a:ln>
                <a:solidFill>
                  <a:srgbClr val="FF0000"/>
                </a:solidFill>
                <a:effectLst/>
                <a:uLnTx/>
                <a:uFillTx/>
                <a:latin typeface="+mj-lt"/>
                <a:ea typeface="+mj-ea"/>
                <a:cs typeface="+mj-cs"/>
              </a:rPr>
              <a:t>15 bulan penjara</a:t>
            </a:r>
            <a:endParaRPr kumimoji="0" lang="id-ID" sz="8400" b="0" i="0" u="none" strike="noStrike" kern="1200" cap="none" spc="0" normalizeH="0" baseline="0" noProof="0" dirty="0" smtClean="0">
              <a:ln>
                <a:noFill/>
              </a:ln>
              <a:solidFill>
                <a:srgbClr val="FF0000"/>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heckerboard(across)">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checkerboard(across)">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checkerboard(across)">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6572264" cy="1470025"/>
          </a:xfrm>
        </p:spPr>
        <p:txBody>
          <a:bodyPr/>
          <a:lstStyle/>
          <a:p>
            <a:r>
              <a:rPr lang="id-ID" b="1" dirty="0" smtClean="0">
                <a:solidFill>
                  <a:schemeClr val="bg1"/>
                </a:solidFill>
              </a:rPr>
              <a:t>The Islamic Perspective of Justice for The Poor</a:t>
            </a:r>
            <a:endParaRPr lang="id-ID" b="1" dirty="0">
              <a:solidFill>
                <a:schemeClr val="bg1"/>
              </a:solidFill>
            </a:endParaRPr>
          </a:p>
        </p:txBody>
      </p:sp>
      <p:sp>
        <p:nvSpPr>
          <p:cNvPr id="5" name="Down Arrow 4"/>
          <p:cNvSpPr/>
          <p:nvPr/>
        </p:nvSpPr>
        <p:spPr>
          <a:xfrm>
            <a:off x="1714480" y="1357298"/>
            <a:ext cx="214314" cy="107157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p:cNvSpPr txBox="1"/>
          <p:nvPr/>
        </p:nvSpPr>
        <p:spPr>
          <a:xfrm>
            <a:off x="857224" y="2500306"/>
            <a:ext cx="2025234" cy="707886"/>
          </a:xfrm>
          <a:prstGeom prst="rect">
            <a:avLst/>
          </a:prstGeom>
          <a:noFill/>
        </p:spPr>
        <p:txBody>
          <a:bodyPr wrap="none" rtlCol="0">
            <a:spAutoFit/>
          </a:bodyPr>
          <a:lstStyle/>
          <a:p>
            <a:r>
              <a:rPr lang="id-ID" sz="4000" b="1" dirty="0" smtClean="0">
                <a:solidFill>
                  <a:srgbClr val="FF0000"/>
                </a:solidFill>
              </a:rPr>
              <a:t>Keadilan</a:t>
            </a:r>
            <a:endParaRPr lang="id-ID" sz="4000" b="1" dirty="0">
              <a:solidFill>
                <a:srgbClr val="FF0000"/>
              </a:solidFill>
            </a:endParaRPr>
          </a:p>
        </p:txBody>
      </p:sp>
      <p:sp>
        <p:nvSpPr>
          <p:cNvPr id="7" name="Down Arrow 6"/>
          <p:cNvSpPr/>
          <p:nvPr/>
        </p:nvSpPr>
        <p:spPr>
          <a:xfrm>
            <a:off x="4357686" y="1357298"/>
            <a:ext cx="214314" cy="107157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TextBox 7"/>
          <p:cNvSpPr txBox="1"/>
          <p:nvPr/>
        </p:nvSpPr>
        <p:spPr>
          <a:xfrm>
            <a:off x="3357554" y="2500306"/>
            <a:ext cx="2949718" cy="707886"/>
          </a:xfrm>
          <a:prstGeom prst="rect">
            <a:avLst/>
          </a:prstGeom>
          <a:noFill/>
        </p:spPr>
        <p:txBody>
          <a:bodyPr wrap="none" rtlCol="0">
            <a:spAutoFit/>
          </a:bodyPr>
          <a:lstStyle/>
          <a:p>
            <a:r>
              <a:rPr lang="id-ID" sz="4000" b="1" dirty="0" smtClean="0">
                <a:solidFill>
                  <a:srgbClr val="FF0000"/>
                </a:solidFill>
              </a:rPr>
              <a:t>Kaum Miskin</a:t>
            </a:r>
            <a:endParaRPr lang="id-ID" sz="4000" b="1" dirty="0">
              <a:solidFill>
                <a:srgbClr val="FF0000"/>
              </a:solidFill>
            </a:endParaRPr>
          </a:p>
        </p:txBody>
      </p:sp>
      <p:sp>
        <p:nvSpPr>
          <p:cNvPr id="10" name="Title 1"/>
          <p:cNvSpPr txBox="1">
            <a:spLocks/>
          </p:cNvSpPr>
          <p:nvPr/>
        </p:nvSpPr>
        <p:spPr>
          <a:xfrm>
            <a:off x="0" y="2786058"/>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id-ID" sz="4400" b="1" i="0" u="none" strike="noStrike" kern="1200" cap="none" spc="0" normalizeH="0" baseline="0" noProof="0" dirty="0" smtClean="0">
              <a:ln>
                <a:noFill/>
              </a:ln>
              <a:solidFill>
                <a:schemeClr val="bg1"/>
              </a:solidFill>
              <a:effectLst/>
              <a:uLnTx/>
              <a:uFillTx/>
              <a:latin typeface="+mj-lt"/>
              <a:ea typeface="+mj-ea"/>
              <a:cs typeface="+mj-cs"/>
            </a:endParaRPr>
          </a:p>
        </p:txBody>
      </p:sp>
      <p:sp>
        <p:nvSpPr>
          <p:cNvPr id="11" name="TextBox 10"/>
          <p:cNvSpPr txBox="1"/>
          <p:nvPr/>
        </p:nvSpPr>
        <p:spPr>
          <a:xfrm>
            <a:off x="857224" y="3286124"/>
            <a:ext cx="7654724" cy="769441"/>
          </a:xfrm>
          <a:prstGeom prst="rect">
            <a:avLst/>
          </a:prstGeom>
          <a:noFill/>
        </p:spPr>
        <p:txBody>
          <a:bodyPr wrap="none" rtlCol="0">
            <a:spAutoFit/>
          </a:bodyPr>
          <a:lstStyle/>
          <a:p>
            <a:pPr lvl="0" algn="ctr">
              <a:spcBef>
                <a:spcPct val="0"/>
              </a:spcBef>
              <a:defRPr/>
            </a:pPr>
            <a:r>
              <a:rPr lang="id-ID" sz="4400" b="1" dirty="0">
                <a:solidFill>
                  <a:srgbClr val="FF0000"/>
                </a:solidFill>
              </a:rPr>
              <a:t>Justice for The Rich, Perlu juga ?</a:t>
            </a:r>
          </a:p>
        </p:txBody>
      </p:sp>
      <p:sp>
        <p:nvSpPr>
          <p:cNvPr id="14" name="TextBox 13"/>
          <p:cNvSpPr txBox="1"/>
          <p:nvPr/>
        </p:nvSpPr>
        <p:spPr>
          <a:xfrm>
            <a:off x="4000496" y="4500570"/>
            <a:ext cx="1144544" cy="1200329"/>
          </a:xfrm>
          <a:prstGeom prst="rect">
            <a:avLst/>
          </a:prstGeom>
          <a:noFill/>
        </p:spPr>
        <p:txBody>
          <a:bodyPr wrap="none" rtlCol="0">
            <a:spAutoFit/>
          </a:bodyPr>
          <a:lstStyle/>
          <a:p>
            <a:r>
              <a:rPr lang="id-ID" sz="7200" b="1" dirty="0" smtClean="0">
                <a:solidFill>
                  <a:srgbClr val="FF0000"/>
                </a:solidFill>
              </a:rPr>
              <a:t>YA</a:t>
            </a:r>
            <a:endParaRPr lang="id-ID" sz="72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Cara Menerapkan “Keadilan” bersarkan Surat Ar-Rahman : 7-9</a:t>
            </a:r>
            <a:endParaRPr lang="id-ID" dirty="0"/>
          </a:p>
        </p:txBody>
      </p:sp>
      <p:sp>
        <p:nvSpPr>
          <p:cNvPr id="3" name="Content Placeholder 2"/>
          <p:cNvSpPr>
            <a:spLocks noGrp="1"/>
          </p:cNvSpPr>
          <p:nvPr>
            <p:ph idx="1"/>
          </p:nvPr>
        </p:nvSpPr>
        <p:spPr>
          <a:xfrm>
            <a:off x="457200" y="1600201"/>
            <a:ext cx="8229600" cy="2543180"/>
          </a:xfrm>
        </p:spPr>
        <p:txBody>
          <a:bodyPr>
            <a:normAutofit/>
          </a:bodyPr>
          <a:lstStyle/>
          <a:p>
            <a:pPr>
              <a:buNone/>
            </a:pPr>
            <a:r>
              <a:rPr lang="id-ID" sz="2800" i="1" dirty="0" smtClean="0"/>
              <a:t>    "</a:t>
            </a:r>
            <a:r>
              <a:rPr lang="id-ID" sz="2800" i="1" dirty="0"/>
              <a:t>Dan Allah telah meninggikan langit dan Dia meletakkan neraca (keadilan). Supaya kamu jangan melampaui batas tentang neraca itu. Dan tegakkanlah timbangan itu dengan adil dan janganlah kamu mengurangi neraca itu</a:t>
            </a:r>
            <a:r>
              <a:rPr lang="id-ID" sz="2800" i="1" dirty="0" smtClean="0"/>
              <a:t>.“</a:t>
            </a:r>
          </a:p>
          <a:p>
            <a:pPr>
              <a:buNone/>
            </a:pPr>
            <a:endParaRPr lang="id-ID" dirty="0"/>
          </a:p>
        </p:txBody>
      </p:sp>
      <p:sp>
        <p:nvSpPr>
          <p:cNvPr id="4" name="Content Placeholder 2"/>
          <p:cNvSpPr txBox="1">
            <a:spLocks/>
          </p:cNvSpPr>
          <p:nvPr/>
        </p:nvSpPr>
        <p:spPr>
          <a:xfrm>
            <a:off x="428596" y="4071942"/>
            <a:ext cx="8229600" cy="2428892"/>
          </a:xfrm>
          <a:prstGeom prst="rect">
            <a:avLst/>
          </a:prstGeom>
        </p:spPr>
        <p:txBody>
          <a:bodyPr vert="horz" lIns="91440" tIns="45720" rIns="91440" bIns="45720" rtlCol="0">
            <a:normAutofit fontScale="85000" lnSpcReduction="10000"/>
          </a:bodyPr>
          <a:lstStyle/>
          <a:p>
            <a:pPr marL="342900" lvl="0" indent="-342900">
              <a:spcBef>
                <a:spcPct val="20000"/>
              </a:spcBef>
            </a:pPr>
            <a:r>
              <a:rPr lang="id-ID" sz="3200" dirty="0"/>
              <a:t> </a:t>
            </a:r>
            <a:r>
              <a:rPr lang="id-ID" sz="3200" dirty="0" smtClean="0"/>
              <a:t>  </a:t>
            </a:r>
            <a:r>
              <a:rPr lang="id-ID" sz="3200" b="1" dirty="0" smtClean="0"/>
              <a:t> keadilan </a:t>
            </a:r>
            <a:r>
              <a:rPr lang="id-ID" sz="3200" b="1" dirty="0"/>
              <a:t>adalah hendaknya kita </a:t>
            </a:r>
            <a:r>
              <a:rPr lang="id-ID" sz="3200" b="1" dirty="0">
                <a:solidFill>
                  <a:srgbClr val="FF0000"/>
                </a:solidFill>
              </a:rPr>
              <a:t>memberikan kepada segala yang berhak akan haknya</a:t>
            </a:r>
            <a:r>
              <a:rPr lang="id-ID" sz="3200" b="1" dirty="0"/>
              <a:t>, baik secara pribadi atau secara berjamaah, atau secara nilai apa pun, tanpa melebihi atau mengurangi, sehingga tidak sampai mengurangi haknya dan tidak pula menyelewengkan hak orang lain.</a:t>
            </a:r>
            <a:r>
              <a:rPr lang="id-ID" sz="3200" dirty="0"/>
              <a:t> </a:t>
            </a:r>
            <a:endParaRPr kumimoji="0" lang="id-ID"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1" nodeType="clickEffect">
                                  <p:stCondLst>
                                    <p:cond delay="0"/>
                                  </p:stCondLst>
                                  <p:iterate type="lt">
                                    <p:tmPct val="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build="p"/>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Siapa saja yang ber’hak mendapatkan keadilan?</a:t>
            </a:r>
            <a:endParaRPr lang="id-ID" dirty="0"/>
          </a:p>
        </p:txBody>
      </p:sp>
      <p:sp>
        <p:nvSpPr>
          <p:cNvPr id="3" name="Content Placeholder 2"/>
          <p:cNvSpPr>
            <a:spLocks noGrp="1"/>
          </p:cNvSpPr>
          <p:nvPr>
            <p:ph sz="quarter" idx="1"/>
          </p:nvPr>
        </p:nvSpPr>
        <p:spPr>
          <a:xfrm>
            <a:off x="457200" y="1600201"/>
            <a:ext cx="8258204" cy="2400303"/>
          </a:xfrm>
        </p:spPr>
        <p:txBody>
          <a:bodyPr>
            <a:normAutofit lnSpcReduction="10000"/>
          </a:bodyPr>
          <a:lstStyle/>
          <a:p>
            <a:pPr marL="514350" indent="-514350">
              <a:buNone/>
            </a:pPr>
            <a:r>
              <a:rPr lang="id-ID" b="1" dirty="0" smtClean="0"/>
              <a:t>Orang yang dicintai</a:t>
            </a:r>
          </a:p>
          <a:p>
            <a:pPr marL="514350" indent="-514350">
              <a:buNone/>
            </a:pPr>
            <a:r>
              <a:rPr lang="id-ID" dirty="0" smtClean="0"/>
              <a:t>     Wahai </a:t>
            </a:r>
            <a:r>
              <a:rPr lang="id-ID" dirty="0"/>
              <a:t>orang-orang yang beriman, jadilah kamu orang  yang benar-benar penegak keadilan, menjadi saksi Karena  Allah biarpun terhadap dirimu sendiri atau ibu bapa dan kaum kerabatmu.  (QS. An Nisaa': 135</a:t>
            </a:r>
            <a:r>
              <a:rPr lang="id-ID" dirty="0" smtClean="0"/>
              <a:t>)</a:t>
            </a:r>
          </a:p>
        </p:txBody>
      </p:sp>
      <p:sp>
        <p:nvSpPr>
          <p:cNvPr id="4" name="Content Placeholder 2"/>
          <p:cNvSpPr txBox="1">
            <a:spLocks/>
          </p:cNvSpPr>
          <p:nvPr/>
        </p:nvSpPr>
        <p:spPr>
          <a:xfrm>
            <a:off x="571472" y="4143380"/>
            <a:ext cx="8258204" cy="2400303"/>
          </a:xfrm>
          <a:prstGeom prst="rect">
            <a:avLst/>
          </a:prstGeom>
        </p:spPr>
        <p:txBody>
          <a:bodyPr vert="horz" lIns="91440" tIns="45720" rIns="91440" bIns="45720" rtlCol="0">
            <a:normAutofit fontScale="70000" lnSpcReduction="20000"/>
          </a:bodyPr>
          <a:lstStyle/>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id-ID" sz="3200" b="1" i="0" u="none" strike="noStrike" kern="1200" cap="none" spc="0" normalizeH="0" baseline="0" noProof="0" dirty="0" smtClean="0">
                <a:ln>
                  <a:noFill/>
                </a:ln>
                <a:solidFill>
                  <a:schemeClr val="tx1"/>
                </a:solidFill>
                <a:effectLst/>
                <a:uLnTx/>
                <a:uFillTx/>
                <a:latin typeface="+mn-lt"/>
                <a:ea typeface="+mn-ea"/>
                <a:cs typeface="+mn-cs"/>
              </a:rPr>
              <a:t>Orang yang dibenci</a:t>
            </a:r>
          </a:p>
          <a:p>
            <a:pPr marL="514350" indent="-514350">
              <a:spcBef>
                <a:spcPct val="20000"/>
              </a:spcBef>
            </a:pPr>
            <a:r>
              <a:rPr kumimoji="0" lang="id-ID" sz="3200" b="0" i="0" u="none" strike="noStrike" kern="1200" cap="none" spc="0" normalizeH="0" baseline="0" noProof="0" dirty="0" smtClean="0">
                <a:ln>
                  <a:noFill/>
                </a:ln>
                <a:solidFill>
                  <a:schemeClr val="tx1"/>
                </a:solidFill>
                <a:effectLst/>
                <a:uLnTx/>
                <a:uFillTx/>
                <a:latin typeface="+mn-lt"/>
                <a:ea typeface="+mn-ea"/>
                <a:cs typeface="+mn-cs"/>
              </a:rPr>
              <a:t>       </a:t>
            </a:r>
            <a:r>
              <a:rPr lang="id-ID" sz="3200" dirty="0" smtClean="0"/>
              <a:t>Hai </a:t>
            </a:r>
            <a:r>
              <a:rPr lang="id-ID" sz="3200" dirty="0"/>
              <a:t>orang-orang yang beriman hendaklah kamu jadi  orang-orang yang selalu menegakkan (kebenaran) Karena Allah, menjadi saksi dengan adil dan janganlah sekali-kali kebencianmu terhadap sesuatu kaum, mendorong kamu untuk berlaku tidak adil. berlaku adillah, Karena adil itu lebih dekat kepada takwa.  (QS. Al Maidah: 8) </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d-ID"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829180" cy="1143000"/>
          </a:xfrm>
        </p:spPr>
        <p:txBody>
          <a:bodyPr>
            <a:noAutofit/>
          </a:bodyPr>
          <a:lstStyle/>
          <a:p>
            <a:r>
              <a:rPr lang="id-ID" sz="2400" b="1" dirty="0">
                <a:solidFill>
                  <a:srgbClr val="FF0000"/>
                </a:solidFill>
                <a:hlinkClick r:id="rId2"/>
              </a:rPr>
              <a:t>Nenek Pencuri Singkong, Divonis </a:t>
            </a:r>
            <a:r>
              <a:rPr lang="id-ID" sz="2400" b="1" dirty="0" smtClean="0">
                <a:solidFill>
                  <a:srgbClr val="FF0000"/>
                </a:solidFill>
              </a:rPr>
              <a:t>2,5 tahun penjara </a:t>
            </a:r>
            <a:r>
              <a:rPr lang="id-ID" sz="2400" b="1" dirty="0" smtClean="0"/>
              <a:t>(Tempo, 30 Maret 2012)</a:t>
            </a:r>
            <a:endParaRPr lang="id-ID" sz="2400" dirty="0"/>
          </a:p>
        </p:txBody>
      </p:sp>
      <p:sp>
        <p:nvSpPr>
          <p:cNvPr id="7" name="Content Placeholder 6"/>
          <p:cNvSpPr>
            <a:spLocks noGrp="1"/>
          </p:cNvSpPr>
          <p:nvPr>
            <p:ph sz="quarter" idx="1"/>
          </p:nvPr>
        </p:nvSpPr>
        <p:spPr>
          <a:xfrm>
            <a:off x="5357818" y="1600200"/>
            <a:ext cx="3328982" cy="4525963"/>
          </a:xfrm>
        </p:spPr>
        <p:txBody>
          <a:bodyPr>
            <a:normAutofit fontScale="92500" lnSpcReduction="10000"/>
          </a:bodyPr>
          <a:lstStyle/>
          <a:p>
            <a:pPr>
              <a:buNone/>
            </a:pPr>
            <a:r>
              <a:rPr lang="id-ID" i="1" dirty="0" smtClean="0"/>
              <a:t>    "</a:t>
            </a:r>
            <a:r>
              <a:rPr lang="id-ID" i="1" dirty="0"/>
              <a:t>Saya tak dapat membuat pengecualian hukum, hukum tetap hukum, jadi anda harus dihukum. Saya mendenda anda Rp 1 juta dan jika anda tidak mampu bayar maka anda harus masuk penjara 2,5 tahun, seperti tuntutan jaksa PU</a:t>
            </a:r>
            <a:r>
              <a:rPr lang="id-ID" i="1" dirty="0" smtClean="0"/>
              <a:t>".</a:t>
            </a:r>
          </a:p>
          <a:p>
            <a:pPr>
              <a:buNone/>
            </a:pPr>
            <a:r>
              <a:rPr lang="id-ID" i="1" dirty="0" smtClean="0"/>
              <a:t>   Begitu kata Pak Hakim</a:t>
            </a:r>
            <a:endParaRPr lang="id-ID" dirty="0"/>
          </a:p>
        </p:txBody>
      </p:sp>
      <p:pic>
        <p:nvPicPr>
          <p:cNvPr id="4" name="Picture 3" descr="nenek pencuri singkong.jpg"/>
          <p:cNvPicPr>
            <a:picLocks noChangeAspect="1"/>
          </p:cNvPicPr>
          <p:nvPr/>
        </p:nvPicPr>
        <p:blipFill>
          <a:blip r:embed="rId3"/>
          <a:stretch>
            <a:fillRect/>
          </a:stretch>
        </p:blipFill>
        <p:spPr>
          <a:xfrm>
            <a:off x="500034" y="1643050"/>
            <a:ext cx="4857784" cy="44291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571480"/>
            <a:ext cx="8229600" cy="1143000"/>
          </a:xfrm>
        </p:spPr>
        <p:txBody>
          <a:bodyPr>
            <a:noAutofit/>
          </a:bodyPr>
          <a:lstStyle/>
          <a:p>
            <a:r>
              <a:rPr lang="id-ID" sz="3600" b="1" dirty="0" smtClean="0"/>
              <a:t>Jika anda orang yang berkuasa, sikap mana yang anda pilih terhadap pelanggar hukum?</a:t>
            </a:r>
            <a:endParaRPr lang="id-ID" sz="3600" b="1" dirty="0"/>
          </a:p>
        </p:txBody>
      </p:sp>
      <p:sp>
        <p:nvSpPr>
          <p:cNvPr id="3" name="Content Placeholder 2"/>
          <p:cNvSpPr>
            <a:spLocks noGrp="1"/>
          </p:cNvSpPr>
          <p:nvPr>
            <p:ph idx="1"/>
          </p:nvPr>
        </p:nvSpPr>
        <p:spPr/>
        <p:txBody>
          <a:bodyPr/>
          <a:lstStyle/>
          <a:p>
            <a:pPr>
              <a:buNone/>
            </a:pPr>
            <a:endParaRPr lang="id-ID" dirty="0" smtClean="0"/>
          </a:p>
          <a:p>
            <a:pPr marL="514350" indent="-514350">
              <a:buAutoNum type="alphaUcPeriod"/>
            </a:pPr>
            <a:r>
              <a:rPr lang="id-ID" b="1" dirty="0" smtClean="0"/>
              <a:t>Menetapkan hukuman yang lebih berat kepada orang kaya.</a:t>
            </a:r>
          </a:p>
          <a:p>
            <a:pPr marL="514350" indent="-514350">
              <a:buAutoNum type="alphaUcPeriod"/>
            </a:pPr>
            <a:endParaRPr lang="id-ID" dirty="0" smtClean="0"/>
          </a:p>
          <a:p>
            <a:pPr marL="514350" indent="-514350">
              <a:buAutoNum type="alphaUcPeriod"/>
            </a:pPr>
            <a:r>
              <a:rPr lang="id-ID" b="1" dirty="0" smtClean="0"/>
              <a:t>Memaafkan kesalahan orang miskin.</a:t>
            </a:r>
          </a:p>
          <a:p>
            <a:pPr marL="514350" indent="-514350">
              <a:buAutoNum type="alphaUcPeriod"/>
            </a:pPr>
            <a:endParaRPr lang="id-ID" dirty="0" smtClean="0"/>
          </a:p>
          <a:p>
            <a:pPr marL="514350" indent="-514350">
              <a:buAutoNum type="alphaUcPeriod"/>
            </a:pPr>
            <a:r>
              <a:rPr lang="id-ID" b="1" dirty="0" smtClean="0"/>
              <a:t>Tidak pandang bulu.</a:t>
            </a:r>
            <a:endParaRPr lang="id-ID"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heckerboard(across)">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checkerboard(across)">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57224" y="1500174"/>
            <a:ext cx="7429552" cy="2286016"/>
          </a:xfrm>
        </p:spPr>
        <p:txBody>
          <a:bodyPr>
            <a:normAutofit/>
          </a:bodyPr>
          <a:lstStyle/>
          <a:p>
            <a:r>
              <a:rPr lang="id-ID" sz="4800" dirty="0">
                <a:solidFill>
                  <a:schemeClr val="accent2">
                    <a:lumMod val="60000"/>
                    <a:lumOff val="40000"/>
                  </a:schemeClr>
                </a:solidFill>
                <a:latin typeface="Century Schoolbook" pitchFamily="18" charset="0"/>
              </a:rPr>
              <a:t>Contoh keadilan mutlak yang dicatat oleh sejarah Islam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nodeType="click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set>
                                      <p:cBhvr>
                                        <p:cTn id="7" dur="910" fill="hold">
                                          <p:stCondLst>
                                            <p:cond delay="0"/>
                                          </p:stCondLst>
                                        </p:cTn>
                                        <p:tgtEl>
                                          <p:spTgt spid="3">
                                            <p:txEl>
                                              <p:pRg st="0" end="0"/>
                                            </p:txEl>
                                          </p:spTgt>
                                        </p:tgtEl>
                                        <p:attrNameLst>
                                          <p:attrName>style.rotation</p:attrName>
                                        </p:attrNameLst>
                                      </p:cBhvr>
                                      <p:to>
                                        <p:strVal val="-45.0"/>
                                      </p:to>
                                    </p:set>
                                    <p:anim calcmode="lin" valueType="num">
                                      <p:cBhvr>
                                        <p:cTn id="8" dur="910" fill="hold">
                                          <p:stCondLst>
                                            <p:cond delay="910"/>
                                          </p:stCondLst>
                                        </p:cTn>
                                        <p:tgtEl>
                                          <p:spTgt spid="3">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9" dur="910" fill="hold">
                                          <p:stCondLst>
                                            <p:cond delay="0"/>
                                          </p:stCondLst>
                                        </p:cTn>
                                        <p:tgtEl>
                                          <p:spTgt spid="3">
                                            <p:txEl>
                                              <p:pRg st="0" end="0"/>
                                            </p:txEl>
                                          </p:spTgt>
                                        </p:tgtEl>
                                        <p:attrNameLst>
                                          <p:attrName>ppt_y</p:attrName>
                                        </p:attrNameLst>
                                      </p:cBhvr>
                                      <p:tavLst>
                                        <p:tav tm="0">
                                          <p:val>
                                            <p:strVal val="#ppt_y-1"/>
                                          </p:val>
                                        </p:tav>
                                        <p:tav tm="100000">
                                          <p:val>
                                            <p:strVal val="#ppt_y-(0.354*#ppt_w-0.172*#ppt_h)"/>
                                          </p:val>
                                        </p:tav>
                                      </p:tavLst>
                                    </p:anim>
                                    <p:anim calcmode="lin" valueType="num">
                                      <p:cBhvr>
                                        <p:cTn id="10" dur="312" decel="50000" autoRev="1" fill="hold">
                                          <p:stCondLst>
                                            <p:cond delay="910"/>
                                          </p:stCondLst>
                                        </p:cTn>
                                        <p:tgtEl>
                                          <p:spTgt spid="3">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1" dur="272" fill="hold">
                                          <p:stCondLst>
                                            <p:cond delay="1728"/>
                                          </p:stCondLst>
                                        </p:cTn>
                                        <p:tgtEl>
                                          <p:spTgt spid="3">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ded Corner 3"/>
          <p:cNvSpPr/>
          <p:nvPr/>
        </p:nvSpPr>
        <p:spPr>
          <a:xfrm rot="21153943">
            <a:off x="2714612" y="357166"/>
            <a:ext cx="5857916" cy="1214446"/>
          </a:xfrm>
          <a:prstGeom prst="foldedCorner">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dirty="0" smtClean="0">
                <a:solidFill>
                  <a:srgbClr val="FF0000"/>
                </a:solidFill>
                <a:latin typeface="Century Schoolbook" pitchFamily="18" charset="0"/>
              </a:rPr>
              <a:t>Kisah </a:t>
            </a:r>
            <a:r>
              <a:rPr lang="id-ID" sz="2800" dirty="0">
                <a:solidFill>
                  <a:srgbClr val="FF0000"/>
                </a:solidFill>
                <a:latin typeface="Century Schoolbook" pitchFamily="18" charset="0"/>
              </a:rPr>
              <a:t>Amirul mukminin Ali bin Abi Thalib </a:t>
            </a:r>
          </a:p>
        </p:txBody>
      </p:sp>
      <p:sp>
        <p:nvSpPr>
          <p:cNvPr id="5" name="Folded Corner 4"/>
          <p:cNvSpPr/>
          <p:nvPr/>
        </p:nvSpPr>
        <p:spPr>
          <a:xfrm rot="554048">
            <a:off x="1905358" y="2094306"/>
            <a:ext cx="5857916" cy="1214446"/>
          </a:xfrm>
          <a:prstGeom prst="foldedCorner">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dirty="0" smtClean="0">
                <a:solidFill>
                  <a:srgbClr val="FF0000"/>
                </a:solidFill>
                <a:latin typeface="Century Schoolbook" pitchFamily="18" charset="0"/>
              </a:rPr>
              <a:t>Kisah </a:t>
            </a:r>
            <a:r>
              <a:rPr lang="id-ID" sz="2800" dirty="0" smtClean="0">
                <a:solidFill>
                  <a:srgbClr val="FF0000"/>
                </a:solidFill>
              </a:rPr>
              <a:t>Abu </a:t>
            </a:r>
            <a:r>
              <a:rPr lang="id-ID" sz="2800" dirty="0">
                <a:solidFill>
                  <a:srgbClr val="FF0000"/>
                </a:solidFill>
              </a:rPr>
              <a:t>Yusuf </a:t>
            </a:r>
            <a:endParaRPr lang="id-ID" sz="2800" dirty="0">
              <a:solidFill>
                <a:srgbClr val="FF0000"/>
              </a:solidFill>
              <a:latin typeface="Century Schoolbook" pitchFamily="18" charset="0"/>
            </a:endParaRPr>
          </a:p>
        </p:txBody>
      </p:sp>
      <p:sp>
        <p:nvSpPr>
          <p:cNvPr id="6" name="Folded Corner 5"/>
          <p:cNvSpPr/>
          <p:nvPr/>
        </p:nvSpPr>
        <p:spPr>
          <a:xfrm rot="21132673">
            <a:off x="698180" y="3677459"/>
            <a:ext cx="5857916" cy="1214446"/>
          </a:xfrm>
          <a:prstGeom prst="foldedCorner">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dirty="0" smtClean="0">
                <a:solidFill>
                  <a:srgbClr val="FF0000"/>
                </a:solidFill>
                <a:latin typeface="Century Schoolbook" pitchFamily="18" charset="0"/>
              </a:rPr>
              <a:t>Kisah </a:t>
            </a:r>
            <a:r>
              <a:rPr lang="id-ID" sz="2800" dirty="0">
                <a:solidFill>
                  <a:srgbClr val="FF0000"/>
                </a:solidFill>
              </a:rPr>
              <a:t>Qadhi Muhammad bin Umar at thalhi </a:t>
            </a:r>
            <a:endParaRPr lang="id-ID" sz="2800" dirty="0">
              <a:solidFill>
                <a:srgbClr val="FF0000"/>
              </a:solidFill>
              <a:latin typeface="Century Schoolbook" pitchFamily="18" charset="0"/>
            </a:endParaRPr>
          </a:p>
        </p:txBody>
      </p:sp>
      <p:sp>
        <p:nvSpPr>
          <p:cNvPr id="7" name="Folded Corner 6"/>
          <p:cNvSpPr/>
          <p:nvPr/>
        </p:nvSpPr>
        <p:spPr>
          <a:xfrm rot="381021">
            <a:off x="2049424" y="5323313"/>
            <a:ext cx="5857916" cy="1214446"/>
          </a:xfrm>
          <a:prstGeom prst="foldedCorner">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dirty="0" smtClean="0">
                <a:solidFill>
                  <a:srgbClr val="FF0000"/>
                </a:solidFill>
                <a:latin typeface="Century Schoolbook" pitchFamily="18" charset="0"/>
              </a:rPr>
              <a:t>Kisah </a:t>
            </a:r>
            <a:r>
              <a:rPr lang="id-ID" sz="2800" dirty="0">
                <a:solidFill>
                  <a:srgbClr val="FF0000"/>
                </a:solidFill>
              </a:rPr>
              <a:t>Penduduk Samarkand </a:t>
            </a:r>
            <a:endParaRPr lang="id-ID" sz="2800" dirty="0">
              <a:solidFill>
                <a:srgbClr val="FF0000"/>
              </a:solidFill>
              <a:latin typeface="Century Schoolbook"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580">
                                          <p:stCondLst>
                                            <p:cond delay="0"/>
                                          </p:stCondLst>
                                        </p:cTn>
                                        <p:tgtEl>
                                          <p:spTgt spid="6"/>
                                        </p:tgtEl>
                                      </p:cBhvr>
                                    </p:animEffect>
                                    <p:anim calcmode="lin" valueType="num">
                                      <p:cBhvr>
                                        <p:cTn id="4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9" dur="26">
                                          <p:stCondLst>
                                            <p:cond delay="650"/>
                                          </p:stCondLst>
                                        </p:cTn>
                                        <p:tgtEl>
                                          <p:spTgt spid="6"/>
                                        </p:tgtEl>
                                      </p:cBhvr>
                                      <p:to x="100000" y="60000"/>
                                    </p:animScale>
                                    <p:animScale>
                                      <p:cBhvr>
                                        <p:cTn id="50" dur="166" decel="50000">
                                          <p:stCondLst>
                                            <p:cond delay="676"/>
                                          </p:stCondLst>
                                        </p:cTn>
                                        <p:tgtEl>
                                          <p:spTgt spid="6"/>
                                        </p:tgtEl>
                                      </p:cBhvr>
                                      <p:to x="100000" y="100000"/>
                                    </p:animScale>
                                    <p:animScale>
                                      <p:cBhvr>
                                        <p:cTn id="51" dur="26">
                                          <p:stCondLst>
                                            <p:cond delay="1312"/>
                                          </p:stCondLst>
                                        </p:cTn>
                                        <p:tgtEl>
                                          <p:spTgt spid="6"/>
                                        </p:tgtEl>
                                      </p:cBhvr>
                                      <p:to x="100000" y="80000"/>
                                    </p:animScale>
                                    <p:animScale>
                                      <p:cBhvr>
                                        <p:cTn id="52" dur="166" decel="50000">
                                          <p:stCondLst>
                                            <p:cond delay="1338"/>
                                          </p:stCondLst>
                                        </p:cTn>
                                        <p:tgtEl>
                                          <p:spTgt spid="6"/>
                                        </p:tgtEl>
                                      </p:cBhvr>
                                      <p:to x="100000" y="100000"/>
                                    </p:animScale>
                                    <p:animScale>
                                      <p:cBhvr>
                                        <p:cTn id="53" dur="26">
                                          <p:stCondLst>
                                            <p:cond delay="1642"/>
                                          </p:stCondLst>
                                        </p:cTn>
                                        <p:tgtEl>
                                          <p:spTgt spid="6"/>
                                        </p:tgtEl>
                                      </p:cBhvr>
                                      <p:to x="100000" y="90000"/>
                                    </p:animScale>
                                    <p:animScale>
                                      <p:cBhvr>
                                        <p:cTn id="54" dur="166" decel="50000">
                                          <p:stCondLst>
                                            <p:cond delay="1668"/>
                                          </p:stCondLst>
                                        </p:cTn>
                                        <p:tgtEl>
                                          <p:spTgt spid="6"/>
                                        </p:tgtEl>
                                      </p:cBhvr>
                                      <p:to x="100000" y="100000"/>
                                    </p:animScale>
                                    <p:animScale>
                                      <p:cBhvr>
                                        <p:cTn id="55" dur="26">
                                          <p:stCondLst>
                                            <p:cond delay="1808"/>
                                          </p:stCondLst>
                                        </p:cTn>
                                        <p:tgtEl>
                                          <p:spTgt spid="6"/>
                                        </p:tgtEl>
                                      </p:cBhvr>
                                      <p:to x="100000" y="95000"/>
                                    </p:animScale>
                                    <p:animScale>
                                      <p:cBhvr>
                                        <p:cTn id="56" dur="166" decel="50000">
                                          <p:stCondLst>
                                            <p:cond delay="1834"/>
                                          </p:stCondLst>
                                        </p:cTn>
                                        <p:tgtEl>
                                          <p:spTgt spid="6"/>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down)">
                                      <p:cBhvr>
                                        <p:cTn id="61" dur="580">
                                          <p:stCondLst>
                                            <p:cond delay="0"/>
                                          </p:stCondLst>
                                        </p:cTn>
                                        <p:tgtEl>
                                          <p:spTgt spid="7"/>
                                        </p:tgtEl>
                                      </p:cBhvr>
                                    </p:animEffect>
                                    <p:anim calcmode="lin" valueType="num">
                                      <p:cBhvr>
                                        <p:cTn id="6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7" dur="26">
                                          <p:stCondLst>
                                            <p:cond delay="650"/>
                                          </p:stCondLst>
                                        </p:cTn>
                                        <p:tgtEl>
                                          <p:spTgt spid="7"/>
                                        </p:tgtEl>
                                      </p:cBhvr>
                                      <p:to x="100000" y="60000"/>
                                    </p:animScale>
                                    <p:animScale>
                                      <p:cBhvr>
                                        <p:cTn id="68" dur="166" decel="50000">
                                          <p:stCondLst>
                                            <p:cond delay="676"/>
                                          </p:stCondLst>
                                        </p:cTn>
                                        <p:tgtEl>
                                          <p:spTgt spid="7"/>
                                        </p:tgtEl>
                                      </p:cBhvr>
                                      <p:to x="100000" y="100000"/>
                                    </p:animScale>
                                    <p:animScale>
                                      <p:cBhvr>
                                        <p:cTn id="69" dur="26">
                                          <p:stCondLst>
                                            <p:cond delay="1312"/>
                                          </p:stCondLst>
                                        </p:cTn>
                                        <p:tgtEl>
                                          <p:spTgt spid="7"/>
                                        </p:tgtEl>
                                      </p:cBhvr>
                                      <p:to x="100000" y="80000"/>
                                    </p:animScale>
                                    <p:animScale>
                                      <p:cBhvr>
                                        <p:cTn id="70" dur="166" decel="50000">
                                          <p:stCondLst>
                                            <p:cond delay="1338"/>
                                          </p:stCondLst>
                                        </p:cTn>
                                        <p:tgtEl>
                                          <p:spTgt spid="7"/>
                                        </p:tgtEl>
                                      </p:cBhvr>
                                      <p:to x="100000" y="100000"/>
                                    </p:animScale>
                                    <p:animScale>
                                      <p:cBhvr>
                                        <p:cTn id="71" dur="26">
                                          <p:stCondLst>
                                            <p:cond delay="1642"/>
                                          </p:stCondLst>
                                        </p:cTn>
                                        <p:tgtEl>
                                          <p:spTgt spid="7"/>
                                        </p:tgtEl>
                                      </p:cBhvr>
                                      <p:to x="100000" y="90000"/>
                                    </p:animScale>
                                    <p:animScale>
                                      <p:cBhvr>
                                        <p:cTn id="72" dur="166" decel="50000">
                                          <p:stCondLst>
                                            <p:cond delay="1668"/>
                                          </p:stCondLst>
                                        </p:cTn>
                                        <p:tgtEl>
                                          <p:spTgt spid="7"/>
                                        </p:tgtEl>
                                      </p:cBhvr>
                                      <p:to x="100000" y="100000"/>
                                    </p:animScale>
                                    <p:animScale>
                                      <p:cBhvr>
                                        <p:cTn id="73" dur="26">
                                          <p:stCondLst>
                                            <p:cond delay="1808"/>
                                          </p:stCondLst>
                                        </p:cTn>
                                        <p:tgtEl>
                                          <p:spTgt spid="7"/>
                                        </p:tgtEl>
                                      </p:cBhvr>
                                      <p:to x="100000" y="95000"/>
                                    </p:animScale>
                                    <p:animScale>
                                      <p:cBhvr>
                                        <p:cTn id="74"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642918"/>
            <a:ext cx="8643998" cy="3786213"/>
          </a:xfrm>
        </p:spPr>
        <p:txBody>
          <a:bodyPr>
            <a:normAutofit fontScale="70000" lnSpcReduction="20000"/>
          </a:bodyPr>
          <a:lstStyle/>
          <a:p>
            <a:pPr algn="ctr">
              <a:buNone/>
            </a:pPr>
            <a:r>
              <a:rPr lang="id-ID" dirty="0" smtClean="0">
                <a:solidFill>
                  <a:srgbClr val="FFFF00"/>
                </a:solidFill>
                <a:latin typeface="Century Schoolbook" pitchFamily="18" charset="0"/>
              </a:rPr>
              <a:t>	</a:t>
            </a:r>
            <a:r>
              <a:rPr lang="id-ID" sz="3600" b="1" dirty="0" smtClean="0">
                <a:solidFill>
                  <a:srgbClr val="FFFF00"/>
                </a:solidFill>
                <a:latin typeface="Century Schoolbook" pitchFamily="18" charset="0"/>
              </a:rPr>
              <a:t>Ketika manusia dalam masyarakat muslim merasa yakin bahwa undang-undang yang diberlakukan atas mereka merupakan buatan tuhan mereka yang maha adil, dan penguasa yang memimpin mereka tidak mempunyai hak yang lebih dari hak mereka, dan aturan ini merupakan agama mereka, dan bahwa Qadhi yang menangani pengadilan tidak membuat hukum berdasarkan hawa nafsu, akan tetapi berdasarkan syari'at Allah dan takut kepada Allah.</a:t>
            </a:r>
            <a:endParaRPr lang="id-ID" sz="3600" b="1" dirty="0">
              <a:solidFill>
                <a:srgbClr val="FFFF00"/>
              </a:solidFill>
              <a:latin typeface="Century Schoolbook"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357166"/>
            <a:ext cx="8186766" cy="1257296"/>
          </a:xfrm>
        </p:spPr>
        <p:txBody>
          <a:bodyPr/>
          <a:lstStyle/>
          <a:p>
            <a:pPr algn="ctr">
              <a:buNone/>
            </a:pPr>
            <a:r>
              <a:rPr lang="id-ID" dirty="0" smtClean="0">
                <a:solidFill>
                  <a:srgbClr val="FFFF00"/>
                </a:solidFill>
              </a:rPr>
              <a:t>Q.S An-nisa  Ayat 105-106</a:t>
            </a:r>
            <a:endParaRPr lang="id-ID" dirty="0">
              <a:solidFill>
                <a:srgbClr val="FFFF00"/>
              </a:solidFill>
            </a:endParaRPr>
          </a:p>
        </p:txBody>
      </p:sp>
      <p:sp>
        <p:nvSpPr>
          <p:cNvPr id="4" name="Round Diagonal Corner Rectangle 3"/>
          <p:cNvSpPr/>
          <p:nvPr/>
        </p:nvSpPr>
        <p:spPr>
          <a:xfrm>
            <a:off x="357158" y="1071546"/>
            <a:ext cx="8358246" cy="3286148"/>
          </a:xfrm>
          <a:prstGeom prst="round2Diag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a:solidFill>
                  <a:srgbClr val="FFFF00"/>
                </a:solidFill>
                <a:latin typeface="Century Schoolbook" pitchFamily="18" charset="0"/>
              </a:rPr>
              <a:t>Sesungguhnya kami Telah menurunkan Kitab kepadamu dengan membawa kebenaran, supaya kamu mengadili antara manusia dengan apa yang Telah Allah wahyukan kepadamu, dan  janganlah kamu menjadi penantang (orang yang tidak bersalah), karena (membela) orang-orang yang khianat, dan mohonlah ampun kepada Allah. Sesungguhnya Allah Maha Pengampun lagi Maha  Penyayang.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3">
                                            <p:txEl>
                                              <p:pRg st="0" end="0"/>
                                            </p:txEl>
                                          </p:spTgt>
                                        </p:tgtEl>
                                        <p:attrNameLst>
                                          <p:attrName>ppt_w</p:attrName>
                                        </p:attrNameLst>
                                      </p:cBhvr>
                                    </p:anim>
                                    <p:anim by="(#ppt_w*0.50)" calcmode="lin" valueType="num">
                                      <p:cBhvr>
                                        <p:cTn id="8" dur="500" decel="50000" autoRev="1" fill="hold">
                                          <p:stCondLst>
                                            <p:cond delay="0"/>
                                          </p:stCondLst>
                                        </p:cTn>
                                        <p:tgtEl>
                                          <p:spTgt spid="3">
                                            <p:txEl>
                                              <p:pRg st="0" end="0"/>
                                            </p:txEl>
                                          </p:spTgt>
                                        </p:tgtEl>
                                        <p:attrNameLst>
                                          <p:attrName>ppt_x</p:attrName>
                                        </p:attrNameLst>
                                      </p:cBhvr>
                                    </p:anim>
                                    <p:anim from="(-#ppt_h/2)" to="(#ppt_y)" calcmode="lin" valueType="num">
                                      <p:cBhvr>
                                        <p:cTn id="9" dur="1000" fill="hold">
                                          <p:stCondLst>
                                            <p:cond delay="0"/>
                                          </p:stCondLst>
                                        </p:cTn>
                                        <p:tgtEl>
                                          <p:spTgt spid="3">
                                            <p:txEl>
                                              <p:pRg st="0" end="0"/>
                                            </p:txEl>
                                          </p:spTgt>
                                        </p:tgtEl>
                                        <p:attrNameLst>
                                          <p:attrName>ppt_y</p:attrName>
                                        </p:attrNameLst>
                                      </p:cBhvr>
                                    </p:anim>
                                    <p:animRot by="21600000">
                                      <p:cBhvr>
                                        <p:cTn id="10" dur="1000" fill="hold">
                                          <p:stCondLst>
                                            <p:cond delay="0"/>
                                          </p:stCondLst>
                                        </p:cTn>
                                        <p:tgtEl>
                                          <p:spTgt spid="3">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80">
                                          <p:stCondLst>
                                            <p:cond delay="0"/>
                                          </p:stCondLst>
                                        </p:cTn>
                                        <p:tgtEl>
                                          <p:spTgt spid="4"/>
                                        </p:tgtEl>
                                      </p:cBhvr>
                                    </p:animEffect>
                                    <p:anim calcmode="lin" valueType="num">
                                      <p:cBhvr>
                                        <p:cTn id="1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1" dur="26">
                                          <p:stCondLst>
                                            <p:cond delay="650"/>
                                          </p:stCondLst>
                                        </p:cTn>
                                        <p:tgtEl>
                                          <p:spTgt spid="4"/>
                                        </p:tgtEl>
                                      </p:cBhvr>
                                      <p:to x="100000" y="60000"/>
                                    </p:animScale>
                                    <p:animScale>
                                      <p:cBhvr>
                                        <p:cTn id="22" dur="166" decel="50000">
                                          <p:stCondLst>
                                            <p:cond delay="676"/>
                                          </p:stCondLst>
                                        </p:cTn>
                                        <p:tgtEl>
                                          <p:spTgt spid="4"/>
                                        </p:tgtEl>
                                      </p:cBhvr>
                                      <p:to x="100000" y="100000"/>
                                    </p:animScale>
                                    <p:animScale>
                                      <p:cBhvr>
                                        <p:cTn id="23" dur="26">
                                          <p:stCondLst>
                                            <p:cond delay="1312"/>
                                          </p:stCondLst>
                                        </p:cTn>
                                        <p:tgtEl>
                                          <p:spTgt spid="4"/>
                                        </p:tgtEl>
                                      </p:cBhvr>
                                      <p:to x="100000" y="80000"/>
                                    </p:animScale>
                                    <p:animScale>
                                      <p:cBhvr>
                                        <p:cTn id="24" dur="166" decel="50000">
                                          <p:stCondLst>
                                            <p:cond delay="1338"/>
                                          </p:stCondLst>
                                        </p:cTn>
                                        <p:tgtEl>
                                          <p:spTgt spid="4"/>
                                        </p:tgtEl>
                                      </p:cBhvr>
                                      <p:to x="100000" y="100000"/>
                                    </p:animScale>
                                    <p:animScale>
                                      <p:cBhvr>
                                        <p:cTn id="25" dur="26">
                                          <p:stCondLst>
                                            <p:cond delay="1642"/>
                                          </p:stCondLst>
                                        </p:cTn>
                                        <p:tgtEl>
                                          <p:spTgt spid="4"/>
                                        </p:tgtEl>
                                      </p:cBhvr>
                                      <p:to x="100000" y="90000"/>
                                    </p:animScale>
                                    <p:animScale>
                                      <p:cBhvr>
                                        <p:cTn id="26" dur="166" decel="50000">
                                          <p:stCondLst>
                                            <p:cond delay="1668"/>
                                          </p:stCondLst>
                                        </p:cTn>
                                        <p:tgtEl>
                                          <p:spTgt spid="4"/>
                                        </p:tgtEl>
                                      </p:cBhvr>
                                      <p:to x="100000" y="100000"/>
                                    </p:animScale>
                                    <p:animScale>
                                      <p:cBhvr>
                                        <p:cTn id="27" dur="26">
                                          <p:stCondLst>
                                            <p:cond delay="1808"/>
                                          </p:stCondLst>
                                        </p:cTn>
                                        <p:tgtEl>
                                          <p:spTgt spid="4"/>
                                        </p:tgtEl>
                                      </p:cBhvr>
                                      <p:to x="100000" y="95000"/>
                                    </p:animScale>
                                    <p:animScale>
                                      <p:cBhvr>
                                        <p:cTn id="28"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7290" y="0"/>
            <a:ext cx="7543824" cy="1143000"/>
          </a:xfrm>
        </p:spPr>
        <p:txBody>
          <a:bodyPr/>
          <a:lstStyle/>
          <a:p>
            <a:r>
              <a:rPr lang="id-ID" dirty="0" smtClean="0">
                <a:solidFill>
                  <a:srgbClr val="FFFF00"/>
                </a:solidFill>
              </a:rPr>
              <a:t>Q.S An-nisa Ayat 107-108</a:t>
            </a:r>
            <a:endParaRPr lang="id-ID" dirty="0">
              <a:solidFill>
                <a:srgbClr val="FFFF00"/>
              </a:solidFill>
            </a:endParaRPr>
          </a:p>
        </p:txBody>
      </p:sp>
      <p:sp>
        <p:nvSpPr>
          <p:cNvPr id="4" name="Round Diagonal Corner Rectangle 3"/>
          <p:cNvSpPr/>
          <p:nvPr/>
        </p:nvSpPr>
        <p:spPr>
          <a:xfrm>
            <a:off x="357158" y="1071546"/>
            <a:ext cx="8358246" cy="3786214"/>
          </a:xfrm>
          <a:prstGeom prst="round2Diag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a:solidFill>
                  <a:srgbClr val="FF0000"/>
                </a:solidFill>
              </a:rPr>
              <a:t>Dan janganlah kamu berdebat (untuk membela) orang-orang yang mengkhianati dirinya. Sesungguhnya Allah tidak menyukai orangorang yang selalu berkhianat lagi bergelimang dosa, Mereka bersembunyi dari manusia, tetapi mereka tidak bersembunyi dari Allah, padahal Allah beserta mereka, ketika pada suatu malam mereka menetapkan Keputusan rahasia yang Allah tidak ridhoi dan adalah Allah Maha meliputi (</a:t>
            </a:r>
            <a:r>
              <a:rPr lang="id-ID" sz="2400" dirty="0" smtClean="0">
                <a:solidFill>
                  <a:srgbClr val="FF0000"/>
                </a:solidFill>
              </a:rPr>
              <a:t>ilmu-Nya</a:t>
            </a:r>
            <a:r>
              <a:rPr lang="id-ID" sz="2400" dirty="0">
                <a:solidFill>
                  <a:srgbClr val="FF0000"/>
                </a:solidFill>
              </a:rPr>
              <a:t>) terhadap apa  yang mereka kerjakan. </a:t>
            </a:r>
            <a:endParaRPr lang="id-ID" sz="2400" dirty="0">
              <a:solidFill>
                <a:srgbClr val="FF0000"/>
              </a:solidFill>
              <a:latin typeface="Century Schoolbook"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80">
                                          <p:stCondLst>
                                            <p:cond delay="0"/>
                                          </p:stCondLst>
                                        </p:cTn>
                                        <p:tgtEl>
                                          <p:spTgt spid="4"/>
                                        </p:tgtEl>
                                      </p:cBhvr>
                                    </p:animEffect>
                                    <p:anim calcmode="lin" valueType="num">
                                      <p:cBhvr>
                                        <p:cTn id="1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1" dur="26">
                                          <p:stCondLst>
                                            <p:cond delay="650"/>
                                          </p:stCondLst>
                                        </p:cTn>
                                        <p:tgtEl>
                                          <p:spTgt spid="4"/>
                                        </p:tgtEl>
                                      </p:cBhvr>
                                      <p:to x="100000" y="60000"/>
                                    </p:animScale>
                                    <p:animScale>
                                      <p:cBhvr>
                                        <p:cTn id="22" dur="166" decel="50000">
                                          <p:stCondLst>
                                            <p:cond delay="676"/>
                                          </p:stCondLst>
                                        </p:cTn>
                                        <p:tgtEl>
                                          <p:spTgt spid="4"/>
                                        </p:tgtEl>
                                      </p:cBhvr>
                                      <p:to x="100000" y="100000"/>
                                    </p:animScale>
                                    <p:animScale>
                                      <p:cBhvr>
                                        <p:cTn id="23" dur="26">
                                          <p:stCondLst>
                                            <p:cond delay="1312"/>
                                          </p:stCondLst>
                                        </p:cTn>
                                        <p:tgtEl>
                                          <p:spTgt spid="4"/>
                                        </p:tgtEl>
                                      </p:cBhvr>
                                      <p:to x="100000" y="80000"/>
                                    </p:animScale>
                                    <p:animScale>
                                      <p:cBhvr>
                                        <p:cTn id="24" dur="166" decel="50000">
                                          <p:stCondLst>
                                            <p:cond delay="1338"/>
                                          </p:stCondLst>
                                        </p:cTn>
                                        <p:tgtEl>
                                          <p:spTgt spid="4"/>
                                        </p:tgtEl>
                                      </p:cBhvr>
                                      <p:to x="100000" y="100000"/>
                                    </p:animScale>
                                    <p:animScale>
                                      <p:cBhvr>
                                        <p:cTn id="25" dur="26">
                                          <p:stCondLst>
                                            <p:cond delay="1642"/>
                                          </p:stCondLst>
                                        </p:cTn>
                                        <p:tgtEl>
                                          <p:spTgt spid="4"/>
                                        </p:tgtEl>
                                      </p:cBhvr>
                                      <p:to x="100000" y="90000"/>
                                    </p:animScale>
                                    <p:animScale>
                                      <p:cBhvr>
                                        <p:cTn id="26" dur="166" decel="50000">
                                          <p:stCondLst>
                                            <p:cond delay="1668"/>
                                          </p:stCondLst>
                                        </p:cTn>
                                        <p:tgtEl>
                                          <p:spTgt spid="4"/>
                                        </p:tgtEl>
                                      </p:cBhvr>
                                      <p:to x="100000" y="100000"/>
                                    </p:animScale>
                                    <p:animScale>
                                      <p:cBhvr>
                                        <p:cTn id="27" dur="26">
                                          <p:stCondLst>
                                            <p:cond delay="1808"/>
                                          </p:stCondLst>
                                        </p:cTn>
                                        <p:tgtEl>
                                          <p:spTgt spid="4"/>
                                        </p:tgtEl>
                                      </p:cBhvr>
                                      <p:to x="100000" y="95000"/>
                                    </p:animScale>
                                    <p:animScale>
                                      <p:cBhvr>
                                        <p:cTn id="28"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0"/>
            <a:ext cx="8229600" cy="1143000"/>
          </a:xfrm>
        </p:spPr>
        <p:txBody>
          <a:bodyPr/>
          <a:lstStyle/>
          <a:p>
            <a:r>
              <a:rPr lang="id-ID" dirty="0" smtClean="0">
                <a:solidFill>
                  <a:schemeClr val="bg1"/>
                </a:solidFill>
              </a:rPr>
              <a:t>Q.S An-nisa Ayat 109-110</a:t>
            </a:r>
            <a:endParaRPr lang="id-ID" dirty="0">
              <a:solidFill>
                <a:schemeClr val="bg1"/>
              </a:solidFill>
            </a:endParaRPr>
          </a:p>
        </p:txBody>
      </p:sp>
      <p:sp>
        <p:nvSpPr>
          <p:cNvPr id="5" name="Round Diagonal Corner Rectangle 4"/>
          <p:cNvSpPr/>
          <p:nvPr/>
        </p:nvSpPr>
        <p:spPr>
          <a:xfrm>
            <a:off x="357158" y="1000108"/>
            <a:ext cx="8358246" cy="4071966"/>
          </a:xfrm>
          <a:prstGeom prst="round2Diag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a:solidFill>
                  <a:srgbClr val="FF0000"/>
                </a:solidFill>
              </a:rPr>
              <a:t>Beginilah kamu, kamu sekalian adalah orang-orang yang berdebat untuk (membela) mereka dalam kehidupan dunia ini. Maka siapakah yang akan mendebat Allah untuk (membela) mereka pada hari kiamat? atau siapakah yang menjadi pelindung mereka (terhadap siksa Allah)? Dan barangsiapa yang mengerjakan kejahatan dan menganiaya dirinya, Kemudian ia mohon ampun kepada Allah, niscaya ia mendapati Allah Maha Pengampun lagi Maha Penyayang.</a:t>
            </a:r>
            <a:endParaRPr lang="id-ID" sz="2400" dirty="0">
              <a:solidFill>
                <a:srgbClr val="FF0000"/>
              </a:solidFill>
              <a:latin typeface="Century Schoolbook"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80">
                                          <p:stCondLst>
                                            <p:cond delay="0"/>
                                          </p:stCondLst>
                                        </p:cTn>
                                        <p:tgtEl>
                                          <p:spTgt spid="5"/>
                                        </p:tgtEl>
                                      </p:cBhvr>
                                    </p:animEffect>
                                    <p:anim calcmode="lin" valueType="num">
                                      <p:cBhvr>
                                        <p:cTn id="1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1" dur="26">
                                          <p:stCondLst>
                                            <p:cond delay="650"/>
                                          </p:stCondLst>
                                        </p:cTn>
                                        <p:tgtEl>
                                          <p:spTgt spid="5"/>
                                        </p:tgtEl>
                                      </p:cBhvr>
                                      <p:to x="100000" y="60000"/>
                                    </p:animScale>
                                    <p:animScale>
                                      <p:cBhvr>
                                        <p:cTn id="22" dur="166" decel="50000">
                                          <p:stCondLst>
                                            <p:cond delay="676"/>
                                          </p:stCondLst>
                                        </p:cTn>
                                        <p:tgtEl>
                                          <p:spTgt spid="5"/>
                                        </p:tgtEl>
                                      </p:cBhvr>
                                      <p:to x="100000" y="100000"/>
                                    </p:animScale>
                                    <p:animScale>
                                      <p:cBhvr>
                                        <p:cTn id="23" dur="26">
                                          <p:stCondLst>
                                            <p:cond delay="1312"/>
                                          </p:stCondLst>
                                        </p:cTn>
                                        <p:tgtEl>
                                          <p:spTgt spid="5"/>
                                        </p:tgtEl>
                                      </p:cBhvr>
                                      <p:to x="100000" y="80000"/>
                                    </p:animScale>
                                    <p:animScale>
                                      <p:cBhvr>
                                        <p:cTn id="24" dur="166" decel="50000">
                                          <p:stCondLst>
                                            <p:cond delay="1338"/>
                                          </p:stCondLst>
                                        </p:cTn>
                                        <p:tgtEl>
                                          <p:spTgt spid="5"/>
                                        </p:tgtEl>
                                      </p:cBhvr>
                                      <p:to x="100000" y="100000"/>
                                    </p:animScale>
                                    <p:animScale>
                                      <p:cBhvr>
                                        <p:cTn id="25" dur="26">
                                          <p:stCondLst>
                                            <p:cond delay="1642"/>
                                          </p:stCondLst>
                                        </p:cTn>
                                        <p:tgtEl>
                                          <p:spTgt spid="5"/>
                                        </p:tgtEl>
                                      </p:cBhvr>
                                      <p:to x="100000" y="90000"/>
                                    </p:animScale>
                                    <p:animScale>
                                      <p:cBhvr>
                                        <p:cTn id="26" dur="166" decel="50000">
                                          <p:stCondLst>
                                            <p:cond delay="1668"/>
                                          </p:stCondLst>
                                        </p:cTn>
                                        <p:tgtEl>
                                          <p:spTgt spid="5"/>
                                        </p:tgtEl>
                                      </p:cBhvr>
                                      <p:to x="100000" y="100000"/>
                                    </p:animScale>
                                    <p:animScale>
                                      <p:cBhvr>
                                        <p:cTn id="27" dur="26">
                                          <p:stCondLst>
                                            <p:cond delay="1808"/>
                                          </p:stCondLst>
                                        </p:cTn>
                                        <p:tgtEl>
                                          <p:spTgt spid="5"/>
                                        </p:tgtEl>
                                      </p:cBhvr>
                                      <p:to x="100000" y="95000"/>
                                    </p:animScale>
                                    <p:animScale>
                                      <p:cBhvr>
                                        <p:cTn id="28"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85728"/>
            <a:ext cx="8229600" cy="928710"/>
          </a:xfrm>
        </p:spPr>
        <p:txBody>
          <a:bodyPr/>
          <a:lstStyle/>
          <a:p>
            <a:r>
              <a:rPr lang="id-ID" dirty="0" smtClean="0">
                <a:solidFill>
                  <a:schemeClr val="bg1"/>
                </a:solidFill>
              </a:rPr>
              <a:t>Q.S An-nisa Ayat 111-113</a:t>
            </a:r>
            <a:endParaRPr lang="id-ID" dirty="0">
              <a:solidFill>
                <a:schemeClr val="bg1"/>
              </a:solidFill>
            </a:endParaRPr>
          </a:p>
        </p:txBody>
      </p:sp>
      <p:sp>
        <p:nvSpPr>
          <p:cNvPr id="4" name="Round Diagonal Corner Rectangle 3"/>
          <p:cNvSpPr/>
          <p:nvPr/>
        </p:nvSpPr>
        <p:spPr>
          <a:xfrm>
            <a:off x="357158" y="1142984"/>
            <a:ext cx="8358246" cy="5357850"/>
          </a:xfrm>
          <a:prstGeom prst="round2Diag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dirty="0">
                <a:solidFill>
                  <a:srgbClr val="FF0000"/>
                </a:solidFill>
              </a:rPr>
              <a:t>Barangsiapa yang mengerjakan dosa, Maka Sesungguhnya ia mengerjakannya untuk (kemudharatan) dirinya sendiri. dan Allah Maha mengetahui lagi Maha Bijaksana. Dan barangsiapa yang mengerjakan kesalahan atau dosa, Kemudian dituduhkannya kepada orang yang tidak bersalah, Maka Sesungguhnya ia Telah berbuat suatu kebohongan dan dosa yang nyata.   Sekiranya bukan Karena karunia Allah dan rahmat-Nya kepadamu, tentulah segolongan dari mereka berkeinginan keras untuk menyesatkanmu. tetapi mereka tidak menyesatkan melainkan dirinya sendiri, dan mereka tidak dapat membahayakanmu sedikitpun kepadamu. dan (juga karena) Allah Telah menurunkan Kitab dan hikmah kepadamu, dan Telah mengajarkan kepadamu apa yang belum kamu ketahui. dan adalah karunia Allah sangat besar atasmu.</a:t>
            </a:r>
            <a:endParaRPr lang="id-ID" sz="2000" dirty="0">
              <a:solidFill>
                <a:srgbClr val="FF0000"/>
              </a:solidFill>
              <a:latin typeface="Century Schoolbook"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80">
                                          <p:stCondLst>
                                            <p:cond delay="0"/>
                                          </p:stCondLst>
                                        </p:cTn>
                                        <p:tgtEl>
                                          <p:spTgt spid="4"/>
                                        </p:tgtEl>
                                      </p:cBhvr>
                                    </p:animEffect>
                                    <p:anim calcmode="lin" valueType="num">
                                      <p:cBhvr>
                                        <p:cTn id="1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1" dur="26">
                                          <p:stCondLst>
                                            <p:cond delay="650"/>
                                          </p:stCondLst>
                                        </p:cTn>
                                        <p:tgtEl>
                                          <p:spTgt spid="4"/>
                                        </p:tgtEl>
                                      </p:cBhvr>
                                      <p:to x="100000" y="60000"/>
                                    </p:animScale>
                                    <p:animScale>
                                      <p:cBhvr>
                                        <p:cTn id="22" dur="166" decel="50000">
                                          <p:stCondLst>
                                            <p:cond delay="676"/>
                                          </p:stCondLst>
                                        </p:cTn>
                                        <p:tgtEl>
                                          <p:spTgt spid="4"/>
                                        </p:tgtEl>
                                      </p:cBhvr>
                                      <p:to x="100000" y="100000"/>
                                    </p:animScale>
                                    <p:animScale>
                                      <p:cBhvr>
                                        <p:cTn id="23" dur="26">
                                          <p:stCondLst>
                                            <p:cond delay="1312"/>
                                          </p:stCondLst>
                                        </p:cTn>
                                        <p:tgtEl>
                                          <p:spTgt spid="4"/>
                                        </p:tgtEl>
                                      </p:cBhvr>
                                      <p:to x="100000" y="80000"/>
                                    </p:animScale>
                                    <p:animScale>
                                      <p:cBhvr>
                                        <p:cTn id="24" dur="166" decel="50000">
                                          <p:stCondLst>
                                            <p:cond delay="1338"/>
                                          </p:stCondLst>
                                        </p:cTn>
                                        <p:tgtEl>
                                          <p:spTgt spid="4"/>
                                        </p:tgtEl>
                                      </p:cBhvr>
                                      <p:to x="100000" y="100000"/>
                                    </p:animScale>
                                    <p:animScale>
                                      <p:cBhvr>
                                        <p:cTn id="25" dur="26">
                                          <p:stCondLst>
                                            <p:cond delay="1642"/>
                                          </p:stCondLst>
                                        </p:cTn>
                                        <p:tgtEl>
                                          <p:spTgt spid="4"/>
                                        </p:tgtEl>
                                      </p:cBhvr>
                                      <p:to x="100000" y="90000"/>
                                    </p:animScale>
                                    <p:animScale>
                                      <p:cBhvr>
                                        <p:cTn id="26" dur="166" decel="50000">
                                          <p:stCondLst>
                                            <p:cond delay="1668"/>
                                          </p:stCondLst>
                                        </p:cTn>
                                        <p:tgtEl>
                                          <p:spTgt spid="4"/>
                                        </p:tgtEl>
                                      </p:cBhvr>
                                      <p:to x="100000" y="100000"/>
                                    </p:animScale>
                                    <p:animScale>
                                      <p:cBhvr>
                                        <p:cTn id="27" dur="26">
                                          <p:stCondLst>
                                            <p:cond delay="1808"/>
                                          </p:stCondLst>
                                        </p:cTn>
                                        <p:tgtEl>
                                          <p:spTgt spid="4"/>
                                        </p:tgtEl>
                                      </p:cBhvr>
                                      <p:to x="100000" y="95000"/>
                                    </p:animScale>
                                    <p:animScale>
                                      <p:cBhvr>
                                        <p:cTn id="28"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1143000"/>
          </a:xfrm>
        </p:spPr>
        <p:txBody>
          <a:bodyPr/>
          <a:lstStyle/>
          <a:p>
            <a:r>
              <a:rPr lang="id-ID" dirty="0" smtClean="0">
                <a:solidFill>
                  <a:schemeClr val="bg1"/>
                </a:solidFill>
              </a:rPr>
              <a:t>Q.S An-nisa 115-116</a:t>
            </a:r>
            <a:endParaRPr lang="id-ID" dirty="0">
              <a:solidFill>
                <a:schemeClr val="bg1"/>
              </a:solidFill>
            </a:endParaRPr>
          </a:p>
        </p:txBody>
      </p:sp>
      <p:sp>
        <p:nvSpPr>
          <p:cNvPr id="4" name="Round Diagonal Corner Rectangle 3"/>
          <p:cNvSpPr/>
          <p:nvPr/>
        </p:nvSpPr>
        <p:spPr>
          <a:xfrm>
            <a:off x="357158" y="1142984"/>
            <a:ext cx="8358246" cy="4857784"/>
          </a:xfrm>
          <a:prstGeom prst="round2Diag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smtClean="0">
                <a:solidFill>
                  <a:srgbClr val="FF0000"/>
                </a:solidFill>
              </a:rPr>
              <a:t>Dan barangsiapa yang menentang Rasul sesudah jelas kebenaran baginya, dan mengikuti jalan yang bukan jalan orang-orang mukmin, kami biarkan ia leluasa terhadap kesesatan yang telah dikuasainya itu dan kami masukkan ia ke dalam Jahannam, dan Jahannam itu seburuk-buruk tempat kembali. Sesungguhnya Allah tidak mengampuni dosa mempersekutukan (sesuatu) dengan Dia, dan dia mengampuni dosa yang selain syirik bagi siapa yang dikehendaki-Nya. barangsiapa yang mempersekutukan (sesuatu) dengan Allah, Maka Sesungguhnya ia Telah </a:t>
            </a:r>
            <a:r>
              <a:rPr lang="id-ID" sz="2400" dirty="0" smtClean="0"/>
              <a:t>tersesat sejauh-jauhnya.</a:t>
            </a:r>
          </a:p>
          <a:p>
            <a:pPr algn="ctr"/>
            <a:endParaRPr lang="id-ID" sz="2400" dirty="0">
              <a:solidFill>
                <a:srgbClr val="FF0000"/>
              </a:solidFill>
              <a:latin typeface="Century Schoolbook"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80">
                                          <p:stCondLst>
                                            <p:cond delay="0"/>
                                          </p:stCondLst>
                                        </p:cTn>
                                        <p:tgtEl>
                                          <p:spTgt spid="4"/>
                                        </p:tgtEl>
                                      </p:cBhvr>
                                    </p:animEffect>
                                    <p:anim calcmode="lin" valueType="num">
                                      <p:cBhvr>
                                        <p:cTn id="1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1" dur="26">
                                          <p:stCondLst>
                                            <p:cond delay="650"/>
                                          </p:stCondLst>
                                        </p:cTn>
                                        <p:tgtEl>
                                          <p:spTgt spid="4"/>
                                        </p:tgtEl>
                                      </p:cBhvr>
                                      <p:to x="100000" y="60000"/>
                                    </p:animScale>
                                    <p:animScale>
                                      <p:cBhvr>
                                        <p:cTn id="22" dur="166" decel="50000">
                                          <p:stCondLst>
                                            <p:cond delay="676"/>
                                          </p:stCondLst>
                                        </p:cTn>
                                        <p:tgtEl>
                                          <p:spTgt spid="4"/>
                                        </p:tgtEl>
                                      </p:cBhvr>
                                      <p:to x="100000" y="100000"/>
                                    </p:animScale>
                                    <p:animScale>
                                      <p:cBhvr>
                                        <p:cTn id="23" dur="26">
                                          <p:stCondLst>
                                            <p:cond delay="1312"/>
                                          </p:stCondLst>
                                        </p:cTn>
                                        <p:tgtEl>
                                          <p:spTgt spid="4"/>
                                        </p:tgtEl>
                                      </p:cBhvr>
                                      <p:to x="100000" y="80000"/>
                                    </p:animScale>
                                    <p:animScale>
                                      <p:cBhvr>
                                        <p:cTn id="24" dur="166" decel="50000">
                                          <p:stCondLst>
                                            <p:cond delay="1338"/>
                                          </p:stCondLst>
                                        </p:cTn>
                                        <p:tgtEl>
                                          <p:spTgt spid="4"/>
                                        </p:tgtEl>
                                      </p:cBhvr>
                                      <p:to x="100000" y="100000"/>
                                    </p:animScale>
                                    <p:animScale>
                                      <p:cBhvr>
                                        <p:cTn id="25" dur="26">
                                          <p:stCondLst>
                                            <p:cond delay="1642"/>
                                          </p:stCondLst>
                                        </p:cTn>
                                        <p:tgtEl>
                                          <p:spTgt spid="4"/>
                                        </p:tgtEl>
                                      </p:cBhvr>
                                      <p:to x="100000" y="90000"/>
                                    </p:animScale>
                                    <p:animScale>
                                      <p:cBhvr>
                                        <p:cTn id="26" dur="166" decel="50000">
                                          <p:stCondLst>
                                            <p:cond delay="1668"/>
                                          </p:stCondLst>
                                        </p:cTn>
                                        <p:tgtEl>
                                          <p:spTgt spid="4"/>
                                        </p:tgtEl>
                                      </p:cBhvr>
                                      <p:to x="100000" y="100000"/>
                                    </p:animScale>
                                    <p:animScale>
                                      <p:cBhvr>
                                        <p:cTn id="27" dur="26">
                                          <p:stCondLst>
                                            <p:cond delay="1808"/>
                                          </p:stCondLst>
                                        </p:cTn>
                                        <p:tgtEl>
                                          <p:spTgt spid="4"/>
                                        </p:tgtEl>
                                      </p:cBhvr>
                                      <p:to x="100000" y="95000"/>
                                    </p:animScale>
                                    <p:animScale>
                                      <p:cBhvr>
                                        <p:cTn id="28"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solidFill>
                  <a:schemeClr val="bg1"/>
                </a:solidFill>
              </a:rPr>
              <a:t>Hadist tentang </a:t>
            </a:r>
            <a:r>
              <a:rPr lang="id-ID" smtClean="0">
                <a:solidFill>
                  <a:schemeClr val="bg1"/>
                </a:solidFill>
              </a:rPr>
              <a:t>Keadilan Mutlak</a:t>
            </a:r>
            <a:endParaRPr lang="id-ID" dirty="0">
              <a:solidFill>
                <a:schemeClr val="bg1"/>
              </a:solidFill>
            </a:endParaRPr>
          </a:p>
        </p:txBody>
      </p:sp>
      <p:sp>
        <p:nvSpPr>
          <p:cNvPr id="3" name="Content Placeholder 2"/>
          <p:cNvSpPr>
            <a:spLocks noGrp="1"/>
          </p:cNvSpPr>
          <p:nvPr>
            <p:ph idx="1"/>
          </p:nvPr>
        </p:nvSpPr>
        <p:spPr>
          <a:xfrm>
            <a:off x="457200" y="1600201"/>
            <a:ext cx="8229600" cy="2828932"/>
          </a:xfrm>
        </p:spPr>
        <p:txBody>
          <a:bodyPr>
            <a:normAutofit lnSpcReduction="10000"/>
          </a:bodyPr>
          <a:lstStyle/>
          <a:p>
            <a:pPr>
              <a:buNone/>
            </a:pPr>
            <a:r>
              <a:rPr lang="id-ID" i="1" dirty="0" smtClean="0">
                <a:solidFill>
                  <a:schemeClr val="bg1"/>
                </a:solidFill>
              </a:rPr>
              <a:t>		“</a:t>
            </a:r>
            <a:r>
              <a:rPr lang="id-ID" i="1" dirty="0">
                <a:solidFill>
                  <a:schemeClr val="bg1"/>
                </a:solidFill>
              </a:rPr>
              <a:t>apakah engkau memberi syafa'at dalam masalah hukum Allah? Kemudian  demi Allah, kalau seandainya Fatimah binti Muhammad mencuri niscaya akan aku potong tangannya.” (HR. Bukhari dan Muslim)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829180" cy="1143000"/>
          </a:xfrm>
        </p:spPr>
        <p:txBody>
          <a:bodyPr>
            <a:normAutofit/>
          </a:bodyPr>
          <a:lstStyle/>
          <a:p>
            <a:r>
              <a:rPr lang="id-ID" sz="3200" b="1" dirty="0">
                <a:solidFill>
                  <a:srgbClr val="FF0000"/>
                </a:solidFill>
                <a:hlinkClick r:id="rId3"/>
              </a:rPr>
              <a:t>Nenek Pencuri Singkong, </a:t>
            </a:r>
            <a:r>
              <a:rPr lang="id-ID" sz="3200" b="1" dirty="0" smtClean="0">
                <a:solidFill>
                  <a:srgbClr val="FF0000"/>
                </a:solidFill>
                <a:hlinkClick r:id="rId3"/>
              </a:rPr>
              <a:t>  Divonis </a:t>
            </a:r>
            <a:r>
              <a:rPr lang="id-ID" sz="3200" b="1" dirty="0" smtClean="0">
                <a:solidFill>
                  <a:srgbClr val="FF0000"/>
                </a:solidFill>
              </a:rPr>
              <a:t>2,5 tahun penjara</a:t>
            </a:r>
            <a:endParaRPr lang="id-ID" sz="3200" dirty="0">
              <a:solidFill>
                <a:srgbClr val="FF0000"/>
              </a:solidFill>
            </a:endParaRPr>
          </a:p>
        </p:txBody>
      </p:sp>
      <p:sp>
        <p:nvSpPr>
          <p:cNvPr id="7" name="Content Placeholder 6"/>
          <p:cNvSpPr>
            <a:spLocks noGrp="1"/>
          </p:cNvSpPr>
          <p:nvPr>
            <p:ph idx="1"/>
          </p:nvPr>
        </p:nvSpPr>
        <p:spPr>
          <a:xfrm>
            <a:off x="785786" y="1714488"/>
            <a:ext cx="3328982" cy="4525963"/>
          </a:xfrm>
        </p:spPr>
        <p:txBody>
          <a:bodyPr>
            <a:normAutofit fontScale="62500" lnSpcReduction="20000"/>
          </a:bodyPr>
          <a:lstStyle/>
          <a:p>
            <a:r>
              <a:rPr lang="id-ID" i="1" dirty="0" smtClean="0"/>
              <a:t>"</a:t>
            </a:r>
            <a:r>
              <a:rPr lang="id-ID" i="1" dirty="0"/>
              <a:t>Saya atas nama pengadilan, juga menjatuhkan denda kepada tiap orang yang hadir di ruang sidang ini, sebesar Rp 50 ribu, karena menetap di kota ini, dan membiarkan seseorang kelaparan sampai harus mencuri untuk memberi makan cucunya".</a:t>
            </a:r>
            <a:endParaRPr lang="id-ID" dirty="0"/>
          </a:p>
          <a:p>
            <a:r>
              <a:rPr lang="id-ID" i="1" dirty="0"/>
              <a:t>"Saudara panitera, tolong kumpulkan dendanya dalam topi toga saya ini lalu berikan semua hasilnya kepada terdakwa.”</a:t>
            </a:r>
            <a:endParaRPr lang="id-ID" dirty="0"/>
          </a:p>
        </p:txBody>
      </p:sp>
      <p:pic>
        <p:nvPicPr>
          <p:cNvPr id="4" name="Picture 3" descr="nenek pencuri singkong.jpg"/>
          <p:cNvPicPr>
            <a:picLocks noChangeAspect="1"/>
          </p:cNvPicPr>
          <p:nvPr/>
        </p:nvPicPr>
        <p:blipFill>
          <a:blip r:embed="rId4"/>
          <a:stretch>
            <a:fillRect/>
          </a:stretch>
        </p:blipFill>
        <p:spPr>
          <a:xfrm flipH="1">
            <a:off x="4714876" y="1643050"/>
            <a:ext cx="4071934" cy="4857784"/>
          </a:xfrm>
          <a:prstGeom prst="rect">
            <a:avLst/>
          </a:prstGeom>
        </p:spPr>
      </p:pic>
      <p:sp>
        <p:nvSpPr>
          <p:cNvPr id="5" name="TextBox 4"/>
          <p:cNvSpPr txBox="1"/>
          <p:nvPr/>
        </p:nvSpPr>
        <p:spPr>
          <a:xfrm>
            <a:off x="0" y="1571612"/>
            <a:ext cx="4714876" cy="5016758"/>
          </a:xfrm>
          <a:prstGeom prst="rect">
            <a:avLst/>
          </a:prstGeom>
          <a:solidFill>
            <a:srgbClr val="FFC000"/>
          </a:solidFill>
        </p:spPr>
        <p:txBody>
          <a:bodyPr wrap="square" rtlCol="0">
            <a:spAutoFit/>
          </a:bodyPr>
          <a:lstStyle/>
          <a:p>
            <a:r>
              <a:rPr lang="id-ID" sz="3200" dirty="0"/>
              <a:t>“</a:t>
            </a:r>
            <a:r>
              <a:rPr lang="id-ID" sz="3200" i="1" dirty="0"/>
              <a:t>apakah engkau memberi syafa'at dalam </a:t>
            </a:r>
            <a:r>
              <a:rPr lang="id-ID" sz="3200" i="1" dirty="0" smtClean="0"/>
              <a:t>masalah</a:t>
            </a:r>
          </a:p>
          <a:p>
            <a:r>
              <a:rPr lang="id-ID" sz="3200" i="1" dirty="0" smtClean="0"/>
              <a:t> </a:t>
            </a:r>
            <a:r>
              <a:rPr lang="id-ID" sz="3200" i="1" dirty="0"/>
              <a:t>hukum Allah? Kemudian  demi </a:t>
            </a:r>
            <a:r>
              <a:rPr lang="id-ID" sz="3200" i="1" dirty="0" smtClean="0"/>
              <a:t>Allah,kalau seandainya Fatimah </a:t>
            </a:r>
            <a:r>
              <a:rPr lang="id-ID" sz="3200" i="1" dirty="0"/>
              <a:t>binti Muhammad mencuri niscaya  </a:t>
            </a:r>
            <a:r>
              <a:rPr lang="id-ID" sz="3200" i="1" dirty="0" smtClean="0"/>
              <a:t>akan </a:t>
            </a:r>
            <a:r>
              <a:rPr lang="id-ID" sz="3200" i="1" dirty="0"/>
              <a:t>aku potong tangannya</a:t>
            </a:r>
            <a:r>
              <a:rPr lang="id-ID" sz="3200" i="1" dirty="0" smtClean="0"/>
              <a:t>.”</a:t>
            </a:r>
            <a:r>
              <a:rPr lang="id-ID" sz="3200" dirty="0" smtClean="0"/>
              <a:t>(</a:t>
            </a:r>
            <a:r>
              <a:rPr lang="id-ID" sz="3200" dirty="0"/>
              <a:t>HR. Bukhari dan Muslim) </a:t>
            </a:r>
          </a:p>
          <a:p>
            <a:endParaRPr lang="id-ID"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checkerboard(across)">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checkerboard(across)">
                                      <p:cBhvr>
                                        <p:cTn id="22" dur="500"/>
                                        <p:tgtEl>
                                          <p:spTgt spid="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heckerboard(across)">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P spid="5" grpId="0" animBg="1"/>
    </p:bld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1" Type="http://schemas.openxmlformats.org/officeDocument/2006/relationships/image" Target="../media/image4.jpeg"/></Relationships>
</file>

<file path=ppt/theme/_rels/theme6.xml.rels><?xml version="1.0" encoding="UTF-8" standalone="yes"?>
<Relationships xmlns="http://schemas.openxmlformats.org/package/2006/relationships"><Relationship Id="rId1" Type="http://schemas.openxmlformats.org/officeDocument/2006/relationships/image" Target="../media/image5.jpeg"/></Relationships>
</file>

<file path=ppt/theme/_rels/them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6.jpeg"/></Relationships>
</file>

<file path=ppt/theme/_rels/theme8.xml.rels><?xml version="1.0" encoding="UTF-8" standalone="yes"?>
<Relationships xmlns="http://schemas.openxmlformats.org/package/2006/relationships"><Relationship Id="rId1" Type="http://schemas.openxmlformats.org/officeDocument/2006/relationships/image" Target="../media/image8.jpeg"/></Relationships>
</file>

<file path=ppt/theme/_rels/theme9.xml.rels><?xml version="1.0" encoding="UTF-8" standalone="yes"?>
<Relationships xmlns="http://schemas.openxmlformats.org/package/2006/relationships"><Relationship Id="rId1" Type="http://schemas.openxmlformats.org/officeDocument/2006/relationships/image" Target="../media/image9.jpeg"/></Relationships>
</file>

<file path=ppt/theme/_rels/theme10.xml.rels><?xml version="1.0" encoding="UTF-8" standalone="yes"?>
<Relationships xmlns="http://schemas.openxmlformats.org/package/2006/relationships"><Relationship Id="rId1" Type="http://schemas.openxmlformats.org/officeDocument/2006/relationships/image" Target="../media/image10.jpeg"/></Relationships>
</file>

<file path=ppt/theme/_rels/theme11.xml.rels><?xml version="1.0" encoding="UTF-8" standalone="yes"?>
<Relationships xmlns="http://schemas.openxmlformats.org/package/2006/relationships"><Relationship Id="rId1" Type="http://schemas.openxmlformats.org/officeDocument/2006/relationships/image" Target="../media/image10.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1_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5.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6.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7.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8.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9.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10.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11.xml><?xml version="1.0" encoding="utf-8"?>
<a:theme xmlns:a="http://schemas.openxmlformats.org/drawingml/2006/main" name="1_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839</TotalTime>
  <Words>1319</Words>
  <Application>Microsoft Office PowerPoint</Application>
  <PresentationFormat>On-screen Show (4:3)</PresentationFormat>
  <Paragraphs>128</Paragraphs>
  <Slides>35</Slides>
  <Notes>1</Notes>
  <HiddenSlides>0</HiddenSlides>
  <MMClips>0</MMClips>
  <ScaleCrop>false</ScaleCrop>
  <HeadingPairs>
    <vt:vector size="4" baseType="variant">
      <vt:variant>
        <vt:lpstr>Theme</vt:lpstr>
      </vt:variant>
      <vt:variant>
        <vt:i4>11</vt:i4>
      </vt:variant>
      <vt:variant>
        <vt:lpstr>Slide Titles</vt:lpstr>
      </vt:variant>
      <vt:variant>
        <vt:i4>35</vt:i4>
      </vt:variant>
    </vt:vector>
  </HeadingPairs>
  <TitlesOfParts>
    <vt:vector size="46" baseType="lpstr">
      <vt:lpstr>Office Theme</vt:lpstr>
      <vt:lpstr>Civic</vt:lpstr>
      <vt:lpstr>1_Civic</vt:lpstr>
      <vt:lpstr>Origin</vt:lpstr>
      <vt:lpstr>Verve</vt:lpstr>
      <vt:lpstr>Module</vt:lpstr>
      <vt:lpstr>Paper</vt:lpstr>
      <vt:lpstr>Aspect</vt:lpstr>
      <vt:lpstr>Equity</vt:lpstr>
      <vt:lpstr>Oriel</vt:lpstr>
      <vt:lpstr>1_Oriel</vt:lpstr>
      <vt:lpstr>ESENSI PENERAPAN KEADILAN HUKUM ISLAM DI INDONESIA</vt:lpstr>
      <vt:lpstr>MULAI…</vt:lpstr>
      <vt:lpstr>Slide 3</vt:lpstr>
      <vt:lpstr>Slide 4</vt:lpstr>
      <vt:lpstr>Slide 5</vt:lpstr>
      <vt:lpstr>Slide 6</vt:lpstr>
      <vt:lpstr>Slide 7</vt:lpstr>
      <vt:lpstr>Slide 8</vt:lpstr>
      <vt:lpstr>Slide 9</vt:lpstr>
      <vt:lpstr>Peta Konsep</vt:lpstr>
      <vt:lpstr>Pilar Kehidupan Pribadi, Keluarga, Masyarakat, dan Negara  adalah</vt:lpstr>
      <vt:lpstr>Macam-Macam Keadilan dalam Islam</vt:lpstr>
      <vt:lpstr> Islam menyuruh adil dalam memutuskan hukum </vt:lpstr>
      <vt:lpstr>Pengertian Hukum Islam</vt:lpstr>
      <vt:lpstr>Dua Bentuk Keadilan</vt:lpstr>
      <vt:lpstr>Bentuk Negatif</vt:lpstr>
      <vt:lpstr>Bentuk Positif</vt:lpstr>
      <vt:lpstr>Berkaitan dengan Penerapan Keadilian Hukum di Indonesia Mari kita renungkan salah satu kisah di Indonesia</vt:lpstr>
      <vt:lpstr>The Islamic Perspective of Justice for The Poor</vt:lpstr>
      <vt:lpstr>Nenek Pencuri Singkong, Divonis 2,5 tahun penjara</vt:lpstr>
      <vt:lpstr>The Islamic Perspective of Justice for The Poor</vt:lpstr>
      <vt:lpstr>Cara Menerapkan “Keadilan” bersarkan Surat Ar-Rahman : 7-9</vt:lpstr>
      <vt:lpstr>Siapa saja yang ber’hak mendapatkan keadilan?</vt:lpstr>
      <vt:lpstr>Nenek Pencuri Singkong, Divonis 2,5 tahun penjara (Tempo, 30 Maret 2012)</vt:lpstr>
      <vt:lpstr>Jika anda orang yang berkuasa, sikap mana yang anda pilih terhadap pelanggar hukum?</vt:lpstr>
      <vt:lpstr>Slide 26</vt:lpstr>
      <vt:lpstr>Slide 27</vt:lpstr>
      <vt:lpstr>Slide 28</vt:lpstr>
      <vt:lpstr>Slide 29</vt:lpstr>
      <vt:lpstr>Q.S An-nisa Ayat 107-108</vt:lpstr>
      <vt:lpstr>Q.S An-nisa Ayat 109-110</vt:lpstr>
      <vt:lpstr>Q.S An-nisa Ayat 111-113</vt:lpstr>
      <vt:lpstr>Q.S An-nisa 115-116</vt:lpstr>
      <vt:lpstr>Hadist tentang Keadilan Mutlak</vt:lpstr>
      <vt:lpstr>Nenek Pencuri Singkong,   Divonis 2,5 tahun penjara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Justice for The Poor</dc:title>
  <dc:creator>theleadermomon@yahoo</dc:creator>
  <cp:lastModifiedBy>Teknisi</cp:lastModifiedBy>
  <cp:revision>80</cp:revision>
  <dcterms:created xsi:type="dcterms:W3CDTF">2012-12-09T10:44:19Z</dcterms:created>
  <dcterms:modified xsi:type="dcterms:W3CDTF">2012-12-25T03:07:26Z</dcterms:modified>
</cp:coreProperties>
</file>