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diagrams/drawing1.xml" ContentType="application/vnd.ms-office.drawingml.diagramDrawing+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Override PartName="/ppt/diagrams/quickStyle1.xml" ContentType="application/vnd.openxmlformats-officedocument.drawingml.diagramStyle+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diagrams/layout1.xml" ContentType="application/vnd.openxmlformats-officedocument.drawingml.diagram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75" r:id="rId11"/>
    <p:sldId id="265" r:id="rId12"/>
    <p:sldId id="266" r:id="rId13"/>
    <p:sldId id="267" r:id="rId14"/>
    <p:sldId id="269" r:id="rId15"/>
    <p:sldId id="273" r:id="rId16"/>
    <p:sldId id="271" r:id="rId17"/>
    <p:sldId id="272" r:id="rId18"/>
    <p:sldId id="274" r:id="rId19"/>
  </p:sldIdLst>
  <p:sldSz cx="9144000" cy="6858000" type="screen4x3"/>
  <p:notesSz cx="6858000" cy="9144000"/>
  <p:defaultTex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582" autoAdjust="0"/>
    <p:restoredTop sz="94697" autoAdjust="0"/>
  </p:normalViewPr>
  <p:slideViewPr>
    <p:cSldViewPr>
      <p:cViewPr>
        <p:scale>
          <a:sx n="50" d="100"/>
          <a:sy n="50" d="100"/>
        </p:scale>
        <p:origin x="-1650" y="-1146"/>
      </p:cViewPr>
      <p:guideLst>
        <p:guide orient="horz" pos="2160"/>
        <p:guide pos="2880"/>
      </p:guideLst>
    </p:cSldViewPr>
  </p:slideViewPr>
  <p:outlineViewPr>
    <p:cViewPr>
      <p:scale>
        <a:sx n="33" d="100"/>
        <a:sy n="33" d="100"/>
      </p:scale>
      <p:origin x="48" y="13920"/>
    </p:cViewPr>
  </p:outlin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7941CC6-5C2D-4E44-A55B-1668271327A5}" type="doc">
      <dgm:prSet loTypeId="urn:microsoft.com/office/officeart/2005/8/layout/venn2" loCatId="relationship" qsTypeId="urn:microsoft.com/office/officeart/2005/8/quickstyle/simple1" qsCatId="simple" csTypeId="urn:microsoft.com/office/officeart/2005/8/colors/accent1_2" csCatId="accent1" phldr="1"/>
      <dgm:spPr/>
      <dgm:t>
        <a:bodyPr/>
        <a:lstStyle/>
        <a:p>
          <a:endParaRPr lang="id-ID"/>
        </a:p>
      </dgm:t>
    </dgm:pt>
    <dgm:pt modelId="{E6643837-9CD3-49B7-876A-CC314BC27EBA}">
      <dgm:prSet phldrT="[Text]"/>
      <dgm:spPr/>
      <dgm:t>
        <a:bodyPr/>
        <a:lstStyle/>
        <a:p>
          <a:r>
            <a:rPr lang="id-ID" dirty="0" smtClean="0"/>
            <a:t>Peradaban</a:t>
          </a:r>
          <a:endParaRPr lang="id-ID" dirty="0"/>
        </a:p>
      </dgm:t>
    </dgm:pt>
    <dgm:pt modelId="{9103B80A-26EB-44EE-A30F-1014AF0C602B}" type="parTrans" cxnId="{2D60E7C1-E5ED-4FF5-B59B-2DEFF104E2DA}">
      <dgm:prSet/>
      <dgm:spPr/>
      <dgm:t>
        <a:bodyPr/>
        <a:lstStyle/>
        <a:p>
          <a:endParaRPr lang="id-ID"/>
        </a:p>
      </dgm:t>
    </dgm:pt>
    <dgm:pt modelId="{83C7CA67-7E9A-4076-BCEB-6DB66E65212C}" type="sibTrans" cxnId="{2D60E7C1-E5ED-4FF5-B59B-2DEFF104E2DA}">
      <dgm:prSet/>
      <dgm:spPr/>
      <dgm:t>
        <a:bodyPr/>
        <a:lstStyle/>
        <a:p>
          <a:endParaRPr lang="id-ID"/>
        </a:p>
      </dgm:t>
    </dgm:pt>
    <dgm:pt modelId="{A0C1589C-BFA8-44AA-8DF3-0F45861A51E6}">
      <dgm:prSet phldrT="[Text]"/>
      <dgm:spPr/>
      <dgm:t>
        <a:bodyPr/>
        <a:lstStyle/>
        <a:p>
          <a:r>
            <a:rPr lang="id-ID" dirty="0" smtClean="0"/>
            <a:t>Budaya</a:t>
          </a:r>
          <a:endParaRPr lang="id-ID" dirty="0"/>
        </a:p>
      </dgm:t>
    </dgm:pt>
    <dgm:pt modelId="{9980C8CA-7114-43CF-B2DE-B23CE5BF5A2E}" type="parTrans" cxnId="{37581094-941F-4A82-BEE9-9BAB49178E53}">
      <dgm:prSet/>
      <dgm:spPr/>
      <dgm:t>
        <a:bodyPr/>
        <a:lstStyle/>
        <a:p>
          <a:endParaRPr lang="id-ID"/>
        </a:p>
      </dgm:t>
    </dgm:pt>
    <dgm:pt modelId="{0E674E04-A60B-42CB-BA39-658447B18C1D}" type="sibTrans" cxnId="{37581094-941F-4A82-BEE9-9BAB49178E53}">
      <dgm:prSet/>
      <dgm:spPr/>
      <dgm:t>
        <a:bodyPr/>
        <a:lstStyle/>
        <a:p>
          <a:endParaRPr lang="id-ID"/>
        </a:p>
      </dgm:t>
    </dgm:pt>
    <dgm:pt modelId="{1250E103-3C87-4A3C-A022-36263F7266B6}">
      <dgm:prSet phldrT="[Text]"/>
      <dgm:spPr/>
      <dgm:t>
        <a:bodyPr/>
        <a:lstStyle/>
        <a:p>
          <a:r>
            <a:rPr lang="id-ID" dirty="0" smtClean="0"/>
            <a:t>Karakteristik</a:t>
          </a:r>
          <a:endParaRPr lang="id-ID" dirty="0"/>
        </a:p>
      </dgm:t>
    </dgm:pt>
    <dgm:pt modelId="{D8A6A653-AB0C-4D20-965D-3143C7AB13BC}" type="parTrans" cxnId="{D2EAF18A-33DF-40D6-BB02-B3653AC2D6F6}">
      <dgm:prSet/>
      <dgm:spPr/>
      <dgm:t>
        <a:bodyPr/>
        <a:lstStyle/>
        <a:p>
          <a:endParaRPr lang="id-ID"/>
        </a:p>
      </dgm:t>
    </dgm:pt>
    <dgm:pt modelId="{FFA1FFBC-F00B-4B85-8662-A0C3A673E9F7}" type="sibTrans" cxnId="{D2EAF18A-33DF-40D6-BB02-B3653AC2D6F6}">
      <dgm:prSet/>
      <dgm:spPr/>
      <dgm:t>
        <a:bodyPr/>
        <a:lstStyle/>
        <a:p>
          <a:endParaRPr lang="id-ID"/>
        </a:p>
      </dgm:t>
    </dgm:pt>
    <dgm:pt modelId="{1E5AA497-ED0A-4346-A6A4-8B4F27CD76C5}">
      <dgm:prSet phldrT="[Text]"/>
      <dgm:spPr/>
      <dgm:t>
        <a:bodyPr/>
        <a:lstStyle/>
        <a:p>
          <a:r>
            <a:rPr lang="id-ID" dirty="0" smtClean="0"/>
            <a:t>Masyarakat Madani</a:t>
          </a:r>
          <a:endParaRPr lang="id-ID" dirty="0"/>
        </a:p>
      </dgm:t>
    </dgm:pt>
    <dgm:pt modelId="{BE06BFF4-ED54-41C3-91B8-F9F6D02FC887}" type="parTrans" cxnId="{000D66DA-D81A-49E6-BC6F-F742FA5C1048}">
      <dgm:prSet/>
      <dgm:spPr/>
      <dgm:t>
        <a:bodyPr/>
        <a:lstStyle/>
        <a:p>
          <a:endParaRPr lang="id-ID"/>
        </a:p>
      </dgm:t>
    </dgm:pt>
    <dgm:pt modelId="{EFA5D9FA-4B11-4001-AE54-68443E56F872}" type="sibTrans" cxnId="{000D66DA-D81A-49E6-BC6F-F742FA5C1048}">
      <dgm:prSet/>
      <dgm:spPr/>
      <dgm:t>
        <a:bodyPr/>
        <a:lstStyle/>
        <a:p>
          <a:endParaRPr lang="id-ID"/>
        </a:p>
      </dgm:t>
    </dgm:pt>
    <dgm:pt modelId="{B80D2787-CC6E-47C3-8427-04CB7C4DF8C4}" type="pres">
      <dgm:prSet presAssocID="{C7941CC6-5C2D-4E44-A55B-1668271327A5}" presName="Name0" presStyleCnt="0">
        <dgm:presLayoutVars>
          <dgm:chMax val="7"/>
          <dgm:resizeHandles val="exact"/>
        </dgm:presLayoutVars>
      </dgm:prSet>
      <dgm:spPr/>
      <dgm:t>
        <a:bodyPr/>
        <a:lstStyle/>
        <a:p>
          <a:endParaRPr lang="id-ID"/>
        </a:p>
      </dgm:t>
    </dgm:pt>
    <dgm:pt modelId="{5A73AC85-0586-45AA-BE5E-DE17E7E8D207}" type="pres">
      <dgm:prSet presAssocID="{C7941CC6-5C2D-4E44-A55B-1668271327A5}" presName="comp1" presStyleCnt="0"/>
      <dgm:spPr/>
    </dgm:pt>
    <dgm:pt modelId="{77FD424A-DC2E-4C4A-B236-121670A21E4E}" type="pres">
      <dgm:prSet presAssocID="{C7941CC6-5C2D-4E44-A55B-1668271327A5}" presName="circle1" presStyleLbl="node1" presStyleIdx="0" presStyleCnt="4"/>
      <dgm:spPr/>
      <dgm:t>
        <a:bodyPr/>
        <a:lstStyle/>
        <a:p>
          <a:endParaRPr lang="id-ID"/>
        </a:p>
      </dgm:t>
    </dgm:pt>
    <dgm:pt modelId="{CD5ABB66-EC3D-451B-94A0-D08774352530}" type="pres">
      <dgm:prSet presAssocID="{C7941CC6-5C2D-4E44-A55B-1668271327A5}" presName="c1text" presStyleLbl="node1" presStyleIdx="0" presStyleCnt="4">
        <dgm:presLayoutVars>
          <dgm:bulletEnabled val="1"/>
        </dgm:presLayoutVars>
      </dgm:prSet>
      <dgm:spPr/>
      <dgm:t>
        <a:bodyPr/>
        <a:lstStyle/>
        <a:p>
          <a:endParaRPr lang="id-ID"/>
        </a:p>
      </dgm:t>
    </dgm:pt>
    <dgm:pt modelId="{E592661F-474F-45A8-9704-AC3E1A4F9B86}" type="pres">
      <dgm:prSet presAssocID="{C7941CC6-5C2D-4E44-A55B-1668271327A5}" presName="comp2" presStyleCnt="0"/>
      <dgm:spPr/>
    </dgm:pt>
    <dgm:pt modelId="{4C312321-2F01-43F1-854D-55CC88D6C9A4}" type="pres">
      <dgm:prSet presAssocID="{C7941CC6-5C2D-4E44-A55B-1668271327A5}" presName="circle2" presStyleLbl="node1" presStyleIdx="1" presStyleCnt="4"/>
      <dgm:spPr/>
      <dgm:t>
        <a:bodyPr/>
        <a:lstStyle/>
        <a:p>
          <a:endParaRPr lang="id-ID"/>
        </a:p>
      </dgm:t>
    </dgm:pt>
    <dgm:pt modelId="{352F2C86-6F90-4B0C-B152-4E39078695A0}" type="pres">
      <dgm:prSet presAssocID="{C7941CC6-5C2D-4E44-A55B-1668271327A5}" presName="c2text" presStyleLbl="node1" presStyleIdx="1" presStyleCnt="4">
        <dgm:presLayoutVars>
          <dgm:bulletEnabled val="1"/>
        </dgm:presLayoutVars>
      </dgm:prSet>
      <dgm:spPr/>
      <dgm:t>
        <a:bodyPr/>
        <a:lstStyle/>
        <a:p>
          <a:endParaRPr lang="id-ID"/>
        </a:p>
      </dgm:t>
    </dgm:pt>
    <dgm:pt modelId="{300A6C92-E02E-4373-8410-16F57ACA1670}" type="pres">
      <dgm:prSet presAssocID="{C7941CC6-5C2D-4E44-A55B-1668271327A5}" presName="comp3" presStyleCnt="0"/>
      <dgm:spPr/>
    </dgm:pt>
    <dgm:pt modelId="{E00029BC-206D-4E1C-A0E4-CA91AB6CC23C}" type="pres">
      <dgm:prSet presAssocID="{C7941CC6-5C2D-4E44-A55B-1668271327A5}" presName="circle3" presStyleLbl="node1" presStyleIdx="2" presStyleCnt="4"/>
      <dgm:spPr/>
      <dgm:t>
        <a:bodyPr/>
        <a:lstStyle/>
        <a:p>
          <a:endParaRPr lang="id-ID"/>
        </a:p>
      </dgm:t>
    </dgm:pt>
    <dgm:pt modelId="{BC8FFC6E-F22E-45D2-8C96-5A1C4202676E}" type="pres">
      <dgm:prSet presAssocID="{C7941CC6-5C2D-4E44-A55B-1668271327A5}" presName="c3text" presStyleLbl="node1" presStyleIdx="2" presStyleCnt="4">
        <dgm:presLayoutVars>
          <dgm:bulletEnabled val="1"/>
        </dgm:presLayoutVars>
      </dgm:prSet>
      <dgm:spPr/>
      <dgm:t>
        <a:bodyPr/>
        <a:lstStyle/>
        <a:p>
          <a:endParaRPr lang="id-ID"/>
        </a:p>
      </dgm:t>
    </dgm:pt>
    <dgm:pt modelId="{EFEEC401-3138-4963-863E-E15EB37CBDE1}" type="pres">
      <dgm:prSet presAssocID="{C7941CC6-5C2D-4E44-A55B-1668271327A5}" presName="comp4" presStyleCnt="0"/>
      <dgm:spPr/>
    </dgm:pt>
    <dgm:pt modelId="{13D32C38-B0A9-4B98-BE3E-E77DA9A88476}" type="pres">
      <dgm:prSet presAssocID="{C7941CC6-5C2D-4E44-A55B-1668271327A5}" presName="circle4" presStyleLbl="node1" presStyleIdx="3" presStyleCnt="4"/>
      <dgm:spPr/>
      <dgm:t>
        <a:bodyPr/>
        <a:lstStyle/>
        <a:p>
          <a:endParaRPr lang="id-ID"/>
        </a:p>
      </dgm:t>
    </dgm:pt>
    <dgm:pt modelId="{0B1B41E6-D99C-441D-AB69-CB7FA1AEA043}" type="pres">
      <dgm:prSet presAssocID="{C7941CC6-5C2D-4E44-A55B-1668271327A5}" presName="c4text" presStyleLbl="node1" presStyleIdx="3" presStyleCnt="4">
        <dgm:presLayoutVars>
          <dgm:bulletEnabled val="1"/>
        </dgm:presLayoutVars>
      </dgm:prSet>
      <dgm:spPr/>
      <dgm:t>
        <a:bodyPr/>
        <a:lstStyle/>
        <a:p>
          <a:endParaRPr lang="id-ID"/>
        </a:p>
      </dgm:t>
    </dgm:pt>
  </dgm:ptLst>
  <dgm:cxnLst>
    <dgm:cxn modelId="{FF5E8855-8577-4F98-BC8F-BF0C8523E3BA}" type="presOf" srcId="{1250E103-3C87-4A3C-A022-36263F7266B6}" destId="{E00029BC-206D-4E1C-A0E4-CA91AB6CC23C}" srcOrd="0" destOrd="0" presId="urn:microsoft.com/office/officeart/2005/8/layout/venn2"/>
    <dgm:cxn modelId="{34276089-DDA7-4C56-B00F-B0F7B591356B}" type="presOf" srcId="{A0C1589C-BFA8-44AA-8DF3-0F45861A51E6}" destId="{352F2C86-6F90-4B0C-B152-4E39078695A0}" srcOrd="1" destOrd="0" presId="urn:microsoft.com/office/officeart/2005/8/layout/venn2"/>
    <dgm:cxn modelId="{F94AF055-4C2B-4BA1-8BC4-C4DB9B7FD4DC}" type="presOf" srcId="{C7941CC6-5C2D-4E44-A55B-1668271327A5}" destId="{B80D2787-CC6E-47C3-8427-04CB7C4DF8C4}" srcOrd="0" destOrd="0" presId="urn:microsoft.com/office/officeart/2005/8/layout/venn2"/>
    <dgm:cxn modelId="{1E0DF8B9-9D37-447C-BAB3-D04383F97118}" type="presOf" srcId="{A0C1589C-BFA8-44AA-8DF3-0F45861A51E6}" destId="{4C312321-2F01-43F1-854D-55CC88D6C9A4}" srcOrd="0" destOrd="0" presId="urn:microsoft.com/office/officeart/2005/8/layout/venn2"/>
    <dgm:cxn modelId="{2A69A002-2E22-4E72-B713-7FED74C9E237}" type="presOf" srcId="{E6643837-9CD3-49B7-876A-CC314BC27EBA}" destId="{77FD424A-DC2E-4C4A-B236-121670A21E4E}" srcOrd="0" destOrd="0" presId="urn:microsoft.com/office/officeart/2005/8/layout/venn2"/>
    <dgm:cxn modelId="{05D18E86-118C-4CCF-9EC1-05AACA448D05}" type="presOf" srcId="{E6643837-9CD3-49B7-876A-CC314BC27EBA}" destId="{CD5ABB66-EC3D-451B-94A0-D08774352530}" srcOrd="1" destOrd="0" presId="urn:microsoft.com/office/officeart/2005/8/layout/venn2"/>
    <dgm:cxn modelId="{37581094-941F-4A82-BEE9-9BAB49178E53}" srcId="{C7941CC6-5C2D-4E44-A55B-1668271327A5}" destId="{A0C1589C-BFA8-44AA-8DF3-0F45861A51E6}" srcOrd="1" destOrd="0" parTransId="{9980C8CA-7114-43CF-B2DE-B23CE5BF5A2E}" sibTransId="{0E674E04-A60B-42CB-BA39-658447B18C1D}"/>
    <dgm:cxn modelId="{CB6906CA-D69F-4696-BA1E-39F04A30DD11}" type="presOf" srcId="{1250E103-3C87-4A3C-A022-36263F7266B6}" destId="{BC8FFC6E-F22E-45D2-8C96-5A1C4202676E}" srcOrd="1" destOrd="0" presId="urn:microsoft.com/office/officeart/2005/8/layout/venn2"/>
    <dgm:cxn modelId="{2D60E7C1-E5ED-4FF5-B59B-2DEFF104E2DA}" srcId="{C7941CC6-5C2D-4E44-A55B-1668271327A5}" destId="{E6643837-9CD3-49B7-876A-CC314BC27EBA}" srcOrd="0" destOrd="0" parTransId="{9103B80A-26EB-44EE-A30F-1014AF0C602B}" sibTransId="{83C7CA67-7E9A-4076-BCEB-6DB66E65212C}"/>
    <dgm:cxn modelId="{B4C19700-AA54-4C35-B5A8-4AA46D17D227}" type="presOf" srcId="{1E5AA497-ED0A-4346-A6A4-8B4F27CD76C5}" destId="{13D32C38-B0A9-4B98-BE3E-E77DA9A88476}" srcOrd="0" destOrd="0" presId="urn:microsoft.com/office/officeart/2005/8/layout/venn2"/>
    <dgm:cxn modelId="{8E68C56E-209C-4663-99EF-09206B6E252C}" type="presOf" srcId="{1E5AA497-ED0A-4346-A6A4-8B4F27CD76C5}" destId="{0B1B41E6-D99C-441D-AB69-CB7FA1AEA043}" srcOrd="1" destOrd="0" presId="urn:microsoft.com/office/officeart/2005/8/layout/venn2"/>
    <dgm:cxn modelId="{D2EAF18A-33DF-40D6-BB02-B3653AC2D6F6}" srcId="{C7941CC6-5C2D-4E44-A55B-1668271327A5}" destId="{1250E103-3C87-4A3C-A022-36263F7266B6}" srcOrd="2" destOrd="0" parTransId="{D8A6A653-AB0C-4D20-965D-3143C7AB13BC}" sibTransId="{FFA1FFBC-F00B-4B85-8662-A0C3A673E9F7}"/>
    <dgm:cxn modelId="{000D66DA-D81A-49E6-BC6F-F742FA5C1048}" srcId="{C7941CC6-5C2D-4E44-A55B-1668271327A5}" destId="{1E5AA497-ED0A-4346-A6A4-8B4F27CD76C5}" srcOrd="3" destOrd="0" parTransId="{BE06BFF4-ED54-41C3-91B8-F9F6D02FC887}" sibTransId="{EFA5D9FA-4B11-4001-AE54-68443E56F872}"/>
    <dgm:cxn modelId="{042DFF12-F864-47A2-A9E2-A31DFEF1CE1F}" type="presParOf" srcId="{B80D2787-CC6E-47C3-8427-04CB7C4DF8C4}" destId="{5A73AC85-0586-45AA-BE5E-DE17E7E8D207}" srcOrd="0" destOrd="0" presId="urn:microsoft.com/office/officeart/2005/8/layout/venn2"/>
    <dgm:cxn modelId="{2D28D776-2185-49D6-8109-178D57C9C3B1}" type="presParOf" srcId="{5A73AC85-0586-45AA-BE5E-DE17E7E8D207}" destId="{77FD424A-DC2E-4C4A-B236-121670A21E4E}" srcOrd="0" destOrd="0" presId="urn:microsoft.com/office/officeart/2005/8/layout/venn2"/>
    <dgm:cxn modelId="{407DA17E-1983-400D-A00C-0D5340E79A07}" type="presParOf" srcId="{5A73AC85-0586-45AA-BE5E-DE17E7E8D207}" destId="{CD5ABB66-EC3D-451B-94A0-D08774352530}" srcOrd="1" destOrd="0" presId="urn:microsoft.com/office/officeart/2005/8/layout/venn2"/>
    <dgm:cxn modelId="{D6EA70FD-B922-49B8-B30B-D73B2B71696B}" type="presParOf" srcId="{B80D2787-CC6E-47C3-8427-04CB7C4DF8C4}" destId="{E592661F-474F-45A8-9704-AC3E1A4F9B86}" srcOrd="1" destOrd="0" presId="urn:microsoft.com/office/officeart/2005/8/layout/venn2"/>
    <dgm:cxn modelId="{B0665307-346D-4C64-A55A-14D50722FC0D}" type="presParOf" srcId="{E592661F-474F-45A8-9704-AC3E1A4F9B86}" destId="{4C312321-2F01-43F1-854D-55CC88D6C9A4}" srcOrd="0" destOrd="0" presId="urn:microsoft.com/office/officeart/2005/8/layout/venn2"/>
    <dgm:cxn modelId="{FD63731F-7002-4374-AC90-DDAEAEB12A0A}" type="presParOf" srcId="{E592661F-474F-45A8-9704-AC3E1A4F9B86}" destId="{352F2C86-6F90-4B0C-B152-4E39078695A0}" srcOrd="1" destOrd="0" presId="urn:microsoft.com/office/officeart/2005/8/layout/venn2"/>
    <dgm:cxn modelId="{1E237271-AC10-4F20-B0C1-FB63E8BE0204}" type="presParOf" srcId="{B80D2787-CC6E-47C3-8427-04CB7C4DF8C4}" destId="{300A6C92-E02E-4373-8410-16F57ACA1670}" srcOrd="2" destOrd="0" presId="urn:microsoft.com/office/officeart/2005/8/layout/venn2"/>
    <dgm:cxn modelId="{CC53B2E2-5DEE-4C7A-BD97-39AB8146A58D}" type="presParOf" srcId="{300A6C92-E02E-4373-8410-16F57ACA1670}" destId="{E00029BC-206D-4E1C-A0E4-CA91AB6CC23C}" srcOrd="0" destOrd="0" presId="urn:microsoft.com/office/officeart/2005/8/layout/venn2"/>
    <dgm:cxn modelId="{78387A19-4030-48A4-BA12-507D56B89D7B}" type="presParOf" srcId="{300A6C92-E02E-4373-8410-16F57ACA1670}" destId="{BC8FFC6E-F22E-45D2-8C96-5A1C4202676E}" srcOrd="1" destOrd="0" presId="urn:microsoft.com/office/officeart/2005/8/layout/venn2"/>
    <dgm:cxn modelId="{5951D8FD-DA1F-471A-A518-5ABA1CFBF3CE}" type="presParOf" srcId="{B80D2787-CC6E-47C3-8427-04CB7C4DF8C4}" destId="{EFEEC401-3138-4963-863E-E15EB37CBDE1}" srcOrd="3" destOrd="0" presId="urn:microsoft.com/office/officeart/2005/8/layout/venn2"/>
    <dgm:cxn modelId="{D165FF80-44EF-4041-BE9F-F09D22662873}" type="presParOf" srcId="{EFEEC401-3138-4963-863E-E15EB37CBDE1}" destId="{13D32C38-B0A9-4B98-BE3E-E77DA9A88476}" srcOrd="0" destOrd="0" presId="urn:microsoft.com/office/officeart/2005/8/layout/venn2"/>
    <dgm:cxn modelId="{C1E2C3DE-4FB3-4B71-8D16-AF9D174348C4}" type="presParOf" srcId="{EFEEC401-3138-4963-863E-E15EB37CBDE1}" destId="{0B1B41E6-D99C-441D-AB69-CB7FA1AEA043}" srcOrd="1" destOrd="0" presId="urn:microsoft.com/office/officeart/2005/8/layout/venn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7FD424A-DC2E-4C4A-B236-121670A21E4E}">
      <dsp:nvSpPr>
        <dsp:cNvPr id="0" name=""/>
        <dsp:cNvSpPr/>
      </dsp:nvSpPr>
      <dsp:spPr>
        <a:xfrm>
          <a:off x="1471593" y="0"/>
          <a:ext cx="5286412" cy="5286412"/>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ctr" anchorCtr="0">
          <a:noAutofit/>
        </a:bodyPr>
        <a:lstStyle/>
        <a:p>
          <a:pPr lvl="0" algn="ctr" defTabSz="800100">
            <a:lnSpc>
              <a:spcPct val="90000"/>
            </a:lnSpc>
            <a:spcBef>
              <a:spcPct val="0"/>
            </a:spcBef>
            <a:spcAft>
              <a:spcPct val="35000"/>
            </a:spcAft>
          </a:pPr>
          <a:r>
            <a:rPr lang="id-ID" sz="1800" kern="1200" dirty="0" smtClean="0"/>
            <a:t>Peradaban</a:t>
          </a:r>
          <a:endParaRPr lang="id-ID" sz="1800" kern="1200" dirty="0"/>
        </a:p>
      </dsp:txBody>
      <dsp:txXfrm>
        <a:off x="3375759" y="264320"/>
        <a:ext cx="1478080" cy="792961"/>
      </dsp:txXfrm>
    </dsp:sp>
    <dsp:sp modelId="{4C312321-2F01-43F1-854D-55CC88D6C9A4}">
      <dsp:nvSpPr>
        <dsp:cNvPr id="0" name=""/>
        <dsp:cNvSpPr/>
      </dsp:nvSpPr>
      <dsp:spPr>
        <a:xfrm>
          <a:off x="2000235" y="1057282"/>
          <a:ext cx="4229129" cy="4229129"/>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ctr" anchorCtr="0">
          <a:noAutofit/>
        </a:bodyPr>
        <a:lstStyle/>
        <a:p>
          <a:pPr lvl="0" algn="ctr" defTabSz="800100">
            <a:lnSpc>
              <a:spcPct val="90000"/>
            </a:lnSpc>
            <a:spcBef>
              <a:spcPct val="0"/>
            </a:spcBef>
            <a:spcAft>
              <a:spcPct val="35000"/>
            </a:spcAft>
          </a:pPr>
          <a:r>
            <a:rPr lang="id-ID" sz="1800" kern="1200" dirty="0" smtClean="0"/>
            <a:t>Budaya</a:t>
          </a:r>
          <a:endParaRPr lang="id-ID" sz="1800" kern="1200" dirty="0"/>
        </a:p>
      </dsp:txBody>
      <dsp:txXfrm>
        <a:off x="3375759" y="1311030"/>
        <a:ext cx="1478080" cy="761243"/>
      </dsp:txXfrm>
    </dsp:sp>
    <dsp:sp modelId="{E00029BC-206D-4E1C-A0E4-CA91AB6CC23C}">
      <dsp:nvSpPr>
        <dsp:cNvPr id="0" name=""/>
        <dsp:cNvSpPr/>
      </dsp:nvSpPr>
      <dsp:spPr>
        <a:xfrm>
          <a:off x="2528876" y="2114564"/>
          <a:ext cx="3171847" cy="3171847"/>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ctr" anchorCtr="0">
          <a:noAutofit/>
        </a:bodyPr>
        <a:lstStyle/>
        <a:p>
          <a:pPr lvl="0" algn="ctr" defTabSz="800100">
            <a:lnSpc>
              <a:spcPct val="90000"/>
            </a:lnSpc>
            <a:spcBef>
              <a:spcPct val="0"/>
            </a:spcBef>
            <a:spcAft>
              <a:spcPct val="35000"/>
            </a:spcAft>
          </a:pPr>
          <a:r>
            <a:rPr lang="id-ID" sz="1800" kern="1200" dirty="0" smtClean="0"/>
            <a:t>Karakteristik</a:t>
          </a:r>
          <a:endParaRPr lang="id-ID" sz="1800" kern="1200" dirty="0"/>
        </a:p>
      </dsp:txBody>
      <dsp:txXfrm>
        <a:off x="3375759" y="2352453"/>
        <a:ext cx="1478080" cy="713665"/>
      </dsp:txXfrm>
    </dsp:sp>
    <dsp:sp modelId="{13D32C38-B0A9-4B98-BE3E-E77DA9A88476}">
      <dsp:nvSpPr>
        <dsp:cNvPr id="0" name=""/>
        <dsp:cNvSpPr/>
      </dsp:nvSpPr>
      <dsp:spPr>
        <a:xfrm>
          <a:off x="3057517" y="3171847"/>
          <a:ext cx="2114564" cy="2114564"/>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ctr" anchorCtr="0">
          <a:noAutofit/>
        </a:bodyPr>
        <a:lstStyle/>
        <a:p>
          <a:pPr lvl="0" algn="ctr" defTabSz="800100">
            <a:lnSpc>
              <a:spcPct val="90000"/>
            </a:lnSpc>
            <a:spcBef>
              <a:spcPct val="0"/>
            </a:spcBef>
            <a:spcAft>
              <a:spcPct val="35000"/>
            </a:spcAft>
          </a:pPr>
          <a:r>
            <a:rPr lang="id-ID" sz="1800" kern="1200" dirty="0" smtClean="0"/>
            <a:t>Masyarakat Madani</a:t>
          </a:r>
          <a:endParaRPr lang="id-ID" sz="1800" kern="1200" dirty="0"/>
        </a:p>
      </dsp:txBody>
      <dsp:txXfrm>
        <a:off x="3367188" y="3700488"/>
        <a:ext cx="1495223" cy="1057282"/>
      </dsp:txXfrm>
    </dsp:sp>
  </dsp:spTree>
</dsp:drawing>
</file>

<file path=ppt/diagrams/layout1.xml><?xml version="1.0" encoding="utf-8"?>
<dgm:layoutDef xmlns:dgm="http://schemas.openxmlformats.org/drawingml/2006/diagram" xmlns:a="http://schemas.openxmlformats.org/drawingml/2006/main" uniqueId="urn:microsoft.com/office/officeart/2005/8/layout/venn2">
  <dgm:title val=""/>
  <dgm:desc val=""/>
  <dgm:catLst>
    <dgm:cat type="relationship" pri="30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resizeHandles val="exact"/>
    </dgm:varLst>
    <dgm:alg type="composite">
      <dgm:param type="ar" val="1"/>
    </dgm:alg>
    <dgm:shape xmlns:r="http://schemas.openxmlformats.org/officeDocument/2006/relationships" r:blip="">
      <dgm:adjLst/>
    </dgm:shape>
    <dgm:presOf/>
    <dgm:choose name="Name1">
      <dgm:if name="Name2" axis="ch" ptType="node" func="cnt" op="lte" val="3">
        <dgm:constrLst>
          <dgm:constr type="w" for="ch" forName="comp1" refType="w"/>
          <dgm:constr type="h" for="ch" forName="comp1" refType="w" refFor="ch" refForName="comp1"/>
          <dgm:constr type="w" for="ch" forName="comp2" refType="w" fact="0.75"/>
          <dgm:constr type="h" for="ch" forName="comp2" refType="w" refFor="ch" refForName="comp2"/>
          <dgm:constr type="ctrX" for="ch" forName="comp2" refType="ctrX" refFor="ch" refForName="comp1"/>
          <dgm:constr type="b" for="ch" forName="comp2" refType="b" refFor="ch" refForName="comp1"/>
          <dgm:constr type="w" for="ch" forName="comp3" refType="w" fact="0.5"/>
          <dgm:constr type="h" for="ch" forName="comp3" refType="w" refFor="ch" refForName="comp3"/>
          <dgm:constr type="ctrX" for="ch" forName="comp3" refType="ctrX" refFor="ch" refForName="comp1"/>
          <dgm:constr type="b" for="ch" forName="comp3" refType="b" refFor="ch" refForName="comp1"/>
          <dgm:constr type="primFontSz" for="des" ptType="node" op="equ" val="65"/>
        </dgm:constrLst>
      </dgm:if>
      <dgm:if name="Name3" axis="ch" ptType="node" func="cnt" op="equ" val="4">
        <dgm:constrLst>
          <dgm:constr type="w" for="ch" forName="comp1" refType="w"/>
          <dgm:constr type="h" for="ch" forName="comp1" refType="w" refFor="ch" refForName="comp1"/>
          <dgm:constr type="w" for="ch" forName="comp2" refType="w" fact="0.8"/>
          <dgm:constr type="h" for="ch" forName="comp2" refType="w" refFor="ch" refForName="comp2"/>
          <dgm:constr type="ctrX" for="ch" forName="comp2" refType="ctrX" refFor="ch" refForName="comp1"/>
          <dgm:constr type="b" for="ch" forName="comp2" refType="b" refFor="ch" refForName="comp1"/>
          <dgm:constr type="w" for="ch" forName="comp3" refType="w" fact="0.6"/>
          <dgm:constr type="h" for="ch" forName="comp3" refType="w" refFor="ch" refForName="comp3"/>
          <dgm:constr type="ctrX" for="ch" forName="comp3" refType="ctrX" refFor="ch" refForName="comp1"/>
          <dgm:constr type="b" for="ch" forName="comp3" refType="b" refFor="ch" refForName="comp1"/>
          <dgm:constr type="w" for="ch" forName="comp4" refType="w" fact="0.4"/>
          <dgm:constr type="h" for="ch" forName="comp4" refType="w" refFor="ch" refForName="comp4"/>
          <dgm:constr type="ctrX" for="ch" forName="comp4" refType="ctrX" refFor="ch" refForName="comp1"/>
          <dgm:constr type="b" for="ch" forName="comp4" refType="b" refFor="ch" refForName="comp1"/>
          <dgm:constr type="primFontSz" for="des" ptType="node" op="equ" val="65"/>
        </dgm:constrLst>
      </dgm:if>
      <dgm:else name="Name4">
        <dgm:constrLst>
          <dgm:constr type="w" for="ch" forName="comp1" refType="w"/>
          <dgm:constr type="h" for="ch" forName="comp1" refType="w" refFor="ch" refForName="comp1"/>
          <dgm:constr type="w" for="ch" forName="comp2" refType="w" fact="0.85"/>
          <dgm:constr type="h" for="ch" forName="comp2" refType="w" refFor="ch" refForName="comp2"/>
          <dgm:constr type="ctrX" for="ch" forName="comp2" refType="ctrX" refFor="ch" refForName="comp1"/>
          <dgm:constr type="b" for="ch" forName="comp2" refType="b" refFor="ch" refForName="comp1"/>
          <dgm:constr type="w" for="ch" forName="comp3" refType="w" fact="0.7"/>
          <dgm:constr type="h" for="ch" forName="comp3" refType="w" refFor="ch" refForName="comp3"/>
          <dgm:constr type="ctrX" for="ch" forName="comp3" refType="ctrX" refFor="ch" refForName="comp1"/>
          <dgm:constr type="b" for="ch" forName="comp3" refType="b" refFor="ch" refForName="comp1"/>
          <dgm:constr type="w" for="ch" forName="comp4" refType="w" fact="0.55"/>
          <dgm:constr type="h" for="ch" forName="comp4" refType="w" refFor="ch" refForName="comp4"/>
          <dgm:constr type="ctrX" for="ch" forName="comp4" refType="ctrX" refFor="ch" refForName="comp1"/>
          <dgm:constr type="b" for="ch" forName="comp4" refType="b" refFor="ch" refForName="comp1"/>
          <dgm:constr type="w" for="ch" forName="comp5" refType="w" fact="0.4"/>
          <dgm:constr type="h" for="ch" forName="comp5" refType="w" refFor="ch" refForName="comp5"/>
          <dgm:constr type="ctrX" for="ch" forName="comp5" refType="ctrX" refFor="ch" refForName="comp1"/>
          <dgm:constr type="b" for="ch" forName="comp5" refType="b" refFor="ch" refForName="comp1"/>
          <dgm:constr type="w" for="ch" forName="comp6" refType="w" fact="0.25"/>
          <dgm:constr type="h" for="ch" forName="comp6" refType="w" refFor="ch" refForName="comp6"/>
          <dgm:constr type="ctrX" for="ch" forName="comp6" refType="ctrX" refFor="ch" refForName="comp1"/>
          <dgm:constr type="b" for="ch" forName="comp6" refType="b" refFor="ch" refForName="comp1"/>
          <dgm:constr type="w" for="ch" forName="comp7" refType="w" fact="0.15"/>
          <dgm:constr type="h" for="ch" forName="comp7" refType="w" refFor="ch" refForName="comp7"/>
          <dgm:constr type="ctrX" for="ch" forName="comp7" refType="ctrX" refFor="ch" refForName="comp1"/>
          <dgm:constr type="b" for="ch" forName="comp7" refType="b" refFor="ch" refForName="comp1"/>
          <dgm:constr type="primFontSz" for="des" ptType="node" op="equ" val="65"/>
        </dgm:constrLst>
      </dgm:else>
    </dgm:choose>
    <dgm:ruleLst/>
    <dgm:choose name="Name5">
      <dgm:if name="Name6" axis="ch" ptType="node" func="cnt" op="gte" val="1">
        <dgm:layoutNode name="comp1">
          <dgm:alg type="composite"/>
          <dgm:shape xmlns:r="http://schemas.openxmlformats.org/officeDocument/2006/relationships" r:blip="">
            <dgm:adjLst/>
          </dgm:shape>
          <dgm:presOf/>
          <dgm:choose name="Name7">
            <dgm:if name="Name8" axis="ch" ptType="node" func="cnt" op="equ" val="1">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5"/>
                <dgm:constr type="w" for="ch" forName="c1text" refType="w" refFor="ch" refForName="circle1" fact="0.70711"/>
                <dgm:constr type="h" for="ch" forName="c1text" refType="h" refFor="ch" refForName="circle1" fact="0.5"/>
              </dgm:constrLst>
            </dgm:if>
            <dgm:if name="Name9" axis="ch" ptType="node" func="cnt" op="equ" val="2">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6"/>
                <dgm:constr type="w" for="ch" forName="c1text" refType="w" refFor="ch" refForName="circle1" fact="0.525"/>
                <dgm:constr type="h" for="ch" forName="c1text" refType="h" refFor="ch" refForName="circle1" fact="0.17"/>
              </dgm:constrLst>
            </dgm:if>
            <dgm:if name="Name10" axis="ch" ptType="node" func="cnt" op="equ" val="3">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25"/>
                <dgm:constr type="w" for="ch" forName="c1text" refType="w" refFor="ch" refForName="circle1" fact="0.3495"/>
                <dgm:constr type="h" for="ch" forName="c1text" refType="h" refFor="ch" refForName="circle1" fact="0.15"/>
              </dgm:constrLst>
            </dgm:if>
            <dgm:if name="Name11" axis="ch" ptType="node" func="cnt" op="equ" val="4">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25"/>
                <dgm:constr type="w" for="ch" forName="c1text" refType="w" refFor="ch" refForName="circle1" fact="0.2796"/>
                <dgm:constr type="h" for="ch" forName="c1text" refType="h" refFor="ch" refForName="circle1" fact="0.15"/>
              </dgm:constrLst>
            </dgm:if>
            <dgm:if name="Name12" axis="ch" ptType="node" func="cnt" op="gte" val="5">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
                <dgm:constr type="w" for="ch" forName="c1text" refType="w" refFor="ch" refForName="circle1" fact="0.375"/>
                <dgm:constr type="h" for="ch" forName="c1text" refType="h" refFor="ch" refForName="circle1" fact="0.1"/>
              </dgm:constrLst>
            </dgm:if>
            <dgm:else name="Name13"/>
          </dgm:choose>
          <dgm:ruleLst/>
          <dgm:layoutNode name="circle1" styleLbl="node1">
            <dgm:alg type="sp"/>
            <dgm:shape xmlns:r="http://schemas.openxmlformats.org/officeDocument/2006/relationships" type="ellipse" r:blip="">
              <dgm:adjLst/>
            </dgm:shape>
            <dgm:presOf axis="ch desOrSelf" ptType="node node" st="1 1" cnt="1 0"/>
            <dgm:constrLst>
              <dgm:constr type="h" refType="w"/>
            </dgm:constrLst>
            <dgm:ruleLst/>
          </dgm:layoutNode>
          <dgm:layoutNode name="c1text">
            <dgm:varLst>
              <dgm:bulletEnabled val="1"/>
            </dgm:varLst>
            <dgm:alg type="tx"/>
            <dgm:shape xmlns:r="http://schemas.openxmlformats.org/officeDocument/2006/relationships" type="rect" r:blip="" hideGeom="1">
              <dgm:adjLst/>
            </dgm:shape>
            <dgm:presOf axis="ch desOrSelf" ptType="node node" st="1 1" cnt="1 0"/>
            <dgm:constrLst/>
            <dgm:ruleLst>
              <dgm:rule type="primFontSz" val="5" fact="NaN" max="NaN"/>
            </dgm:ruleLst>
          </dgm:layoutNode>
        </dgm:layoutNode>
      </dgm:if>
      <dgm:else name="Name14"/>
    </dgm:choose>
    <dgm:choose name="Name15">
      <dgm:if name="Name16" axis="ch" ptType="node" func="cnt" op="gte" val="2">
        <dgm:layoutNode name="comp2">
          <dgm:alg type="composite"/>
          <dgm:shape xmlns:r="http://schemas.openxmlformats.org/officeDocument/2006/relationships" r:blip="">
            <dgm:adjLst/>
          </dgm:shape>
          <dgm:presOf/>
          <dgm:choose name="Name17">
            <dgm:if name="Name18" axis="ch" ptType="node" func="cnt" op="equ" val="2">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5"/>
                <dgm:constr type="w" for="ch" forName="c2text" refType="w" refFor="ch" refForName="circle2" fact="0.70711"/>
                <dgm:constr type="h" for="ch" forName="c2text" refType="h" refFor="ch" refForName="circle2" fact="0.5"/>
              </dgm:constrLst>
            </dgm:if>
            <dgm:if name="Name19" axis="ch" ptType="node" func="cnt" op="equ" val="3">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5625"/>
                <dgm:constr type="w" for="ch" forName="c2text" refType="w" refFor="ch" refForName="circle2" fact="0.466"/>
                <dgm:constr type="h" for="ch" forName="c2text" refType="h" refFor="ch" refForName="circle2" fact="0.1875"/>
              </dgm:constrLst>
            </dgm:if>
            <dgm:if name="Name20" axis="ch" ptType="node" func="cnt" op="equ" val="4">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5"/>
                <dgm:constr type="w" for="ch" forName="c2text" refType="w" refFor="ch" refForName="circle2" fact="0.3495"/>
                <dgm:constr type="h" for="ch" forName="c2text" refType="h" refFor="ch" refForName="circle2" fact="0.18"/>
              </dgm:constrLst>
            </dgm:if>
            <dgm:if name="Name21" axis="ch" ptType="node" func="cnt" op="gte" val="5">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15"/>
                <dgm:constr type="w" for="ch" forName="c2text" refType="w" refFor="ch" refForName="circle2" fact="0.43125"/>
                <dgm:constr type="h" for="ch" forName="c2text" refType="h" refFor="ch" refForName="circle2" fact="0.115"/>
              </dgm:constrLst>
            </dgm:if>
            <dgm:else name="Name22"/>
          </dgm:choose>
          <dgm:ruleLst/>
          <dgm:layoutNode name="circle2" styleLbl="node1">
            <dgm:alg type="sp"/>
            <dgm:shape xmlns:r="http://schemas.openxmlformats.org/officeDocument/2006/relationships" type="ellipse" r:blip="">
              <dgm:adjLst/>
            </dgm:shape>
            <dgm:presOf axis="ch desOrSelf" ptType="node node" st="2 1" cnt="1 0"/>
            <dgm:constrLst>
              <dgm:constr type="h" refType="w"/>
            </dgm:constrLst>
            <dgm:ruleLst/>
          </dgm:layoutNode>
          <dgm:layoutNode name="c2text">
            <dgm:varLst>
              <dgm:bulletEnabled val="1"/>
            </dgm:varLst>
            <dgm:alg type="tx"/>
            <dgm:shape xmlns:r="http://schemas.openxmlformats.org/officeDocument/2006/relationships" type="rect" r:blip="" hideGeom="1">
              <dgm:adjLst/>
            </dgm:shape>
            <dgm:presOf axis="ch desOrSelf" ptType="node node" st="2 1" cnt="1 0"/>
            <dgm:constrLst/>
            <dgm:ruleLst>
              <dgm:rule type="primFontSz" val="5" fact="NaN" max="NaN"/>
            </dgm:ruleLst>
          </dgm:layoutNode>
        </dgm:layoutNode>
      </dgm:if>
      <dgm:else name="Name23"/>
    </dgm:choose>
    <dgm:choose name="Name24">
      <dgm:if name="Name25" axis="ch" ptType="node" func="cnt" op="gte" val="3">
        <dgm:layoutNode name="comp3">
          <dgm:alg type="composite"/>
          <dgm:shape xmlns:r="http://schemas.openxmlformats.org/officeDocument/2006/relationships" r:blip="">
            <dgm:adjLst/>
          </dgm:shape>
          <dgm:presOf/>
          <dgm:choose name="Name26">
            <dgm:if name="Name27" axis="ch" ptType="node" func="cnt" op="equ" val="3">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5"/>
                <dgm:constr type="w" for="ch" forName="c3text" refType="w" refFor="ch" refForName="circle3" fact="0.70711"/>
                <dgm:constr type="h" for="ch" forName="c3text" refType="h" refFor="ch" refForName="circle3" fact="0.5"/>
              </dgm:constrLst>
            </dgm:if>
            <dgm:if name="Name28" axis="ch" ptType="node" func="cnt" op="equ" val="4">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1875"/>
                <dgm:constr type="w" for="ch" forName="c3text" refType="w" refFor="ch" refForName="circle3" fact="0.466"/>
                <dgm:constr type="h" for="ch" forName="c3text" refType="h" refFor="ch" refForName="circle3" fact="0.225"/>
              </dgm:constrLst>
            </dgm:if>
            <dgm:if name="Name29" axis="ch" ptType="node" func="cnt" op="gte" val="5">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138"/>
                <dgm:constr type="w" for="ch" forName="c3text" refType="w" refFor="ch" refForName="circle3" fact="0.5175"/>
                <dgm:constr type="h" for="ch" forName="c3text" refType="h" refFor="ch" refForName="circle3" fact="0.138"/>
              </dgm:constrLst>
            </dgm:if>
            <dgm:else name="Name30"/>
          </dgm:choose>
          <dgm:ruleLst/>
          <dgm:layoutNode name="circle3" styleLbl="node1">
            <dgm:alg type="sp"/>
            <dgm:shape xmlns:r="http://schemas.openxmlformats.org/officeDocument/2006/relationships" type="ellipse" r:blip="">
              <dgm:adjLst/>
            </dgm:shape>
            <dgm:presOf axis="ch desOrSelf" ptType="node node" st="3 1" cnt="1 0"/>
            <dgm:constrLst>
              <dgm:constr type="h" refType="w"/>
            </dgm:constrLst>
            <dgm:ruleLst/>
          </dgm:layoutNode>
          <dgm:layoutNode name="c3text">
            <dgm:varLst>
              <dgm:bulletEnabled val="1"/>
            </dgm:varLst>
            <dgm:alg type="tx"/>
            <dgm:shape xmlns:r="http://schemas.openxmlformats.org/officeDocument/2006/relationships" type="rect" r:blip="" hideGeom="1">
              <dgm:adjLst/>
            </dgm:shape>
            <dgm:presOf axis="ch desOrSelf" ptType="node node" st="3 1" cnt="1 0"/>
            <dgm:constrLst/>
            <dgm:ruleLst>
              <dgm:rule type="primFontSz" val="5" fact="NaN" max="NaN"/>
            </dgm:ruleLst>
          </dgm:layoutNode>
        </dgm:layoutNode>
      </dgm:if>
      <dgm:else name="Name31"/>
    </dgm:choose>
    <dgm:choose name="Name32">
      <dgm:if name="Name33" axis="ch" ptType="node" func="cnt" op="gte" val="4">
        <dgm:layoutNode name="comp4">
          <dgm:alg type="composite"/>
          <dgm:shape xmlns:r="http://schemas.openxmlformats.org/officeDocument/2006/relationships" r:blip="">
            <dgm:adjLst/>
          </dgm:shape>
          <dgm:presOf/>
          <dgm:choose name="Name34">
            <dgm:if name="Name35" axis="ch" ptType="node" func="cnt" op="equ" val="4">
              <dgm:constrLst>
                <dgm:constr type="w" for="ch" forName="circle4" refType="w"/>
                <dgm:constr type="h" for="ch" forName="circle4" refType="h"/>
                <dgm:constr type="ctrX" for="ch" forName="circle4" refType="w" fact="0.5"/>
                <dgm:constr type="ctrY" for="ch" forName="circle4" refType="h" fact="0.5"/>
                <dgm:constr type="ctrX" for="ch" forName="c4text" refType="w" fact="0.5"/>
                <dgm:constr type="ctrY" for="ch" forName="c4text" refType="h" fact="0.5"/>
                <dgm:constr type="w" for="ch" forName="c4text" refType="w" refFor="ch" refForName="circle4" fact="0.70711"/>
                <dgm:constr type="h" for="ch" forName="c4text" refType="h" refFor="ch" refForName="circle4" fact="0.5"/>
              </dgm:constrLst>
            </dgm:if>
            <dgm:if name="Name36" axis="ch" ptType="node" func="cnt" op="gte" val="5">
              <dgm:constrLst>
                <dgm:constr type="w" for="ch" forName="circle4" refType="w"/>
                <dgm:constr type="h" for="ch" forName="circle4" refType="h"/>
                <dgm:constr type="ctrX" for="ch" forName="circle4" refType="w" fact="0.5"/>
                <dgm:constr type="ctrY" for="ch" forName="circle4" refType="h" fact="0.5"/>
                <dgm:constr type="ctrX" for="ch" forName="c4text" refType="w" fact="0.5"/>
                <dgm:constr type="ctrY" for="ch" forName="c4text" refType="h" fact="0.18"/>
                <dgm:constr type="w" for="ch" forName="c4text" refType="w" refFor="ch" refForName="circle4" fact="0.54"/>
                <dgm:constr type="h" for="ch" forName="c4text" refType="h" refFor="ch" refForName="circle4" fact="0.18"/>
              </dgm:constrLst>
            </dgm:if>
            <dgm:else name="Name37"/>
          </dgm:choose>
          <dgm:ruleLst/>
          <dgm:layoutNode name="circle4" styleLbl="node1">
            <dgm:alg type="sp"/>
            <dgm:shape xmlns:r="http://schemas.openxmlformats.org/officeDocument/2006/relationships" type="ellipse" r:blip="">
              <dgm:adjLst/>
            </dgm:shape>
            <dgm:presOf axis="ch desOrSelf" ptType="node node" st="4 1" cnt="1 0"/>
            <dgm:constrLst>
              <dgm:constr type="h" refType="w"/>
            </dgm:constrLst>
            <dgm:ruleLst/>
          </dgm:layoutNode>
          <dgm:layoutNode name="c4text">
            <dgm:varLst>
              <dgm:bulletEnabled val="1"/>
            </dgm:varLst>
            <dgm:alg type="tx"/>
            <dgm:shape xmlns:r="http://schemas.openxmlformats.org/officeDocument/2006/relationships" type="rect" r:blip="" hideGeom="1">
              <dgm:adjLst/>
            </dgm:shape>
            <dgm:presOf axis="ch desOrSelf" ptType="node node" st="4 1" cnt="1 0"/>
            <dgm:constrLst/>
            <dgm:ruleLst>
              <dgm:rule type="primFontSz" val="5" fact="NaN" max="NaN"/>
            </dgm:ruleLst>
          </dgm:layoutNode>
        </dgm:layoutNode>
      </dgm:if>
      <dgm:else name="Name38"/>
    </dgm:choose>
    <dgm:choose name="Name39">
      <dgm:if name="Name40" axis="ch" ptType="node" func="cnt" op="gte" val="5">
        <dgm:layoutNode name="comp5">
          <dgm:alg type="composite"/>
          <dgm:shape xmlns:r="http://schemas.openxmlformats.org/officeDocument/2006/relationships" r:blip="">
            <dgm:adjLst/>
          </dgm:shape>
          <dgm:presOf/>
          <dgm:choose name="Name41">
            <dgm:if name="Name42" axis="ch" ptType="node" func="cnt" op="equ" val="5">
              <dgm:constrLst>
                <dgm:constr type="w" for="ch" forName="circle5" refType="w"/>
                <dgm:constr type="h" for="ch" forName="circle5" refType="h"/>
                <dgm:constr type="ctrX" for="ch" forName="circle5" refType="w" fact="0.5"/>
                <dgm:constr type="ctrY" for="ch" forName="circle5" refType="h" fact="0.5"/>
                <dgm:constr type="ctrX" for="ch" forName="c5text" refType="w" fact="0.5"/>
                <dgm:constr type="ctrY" for="ch" forName="c5text" refType="h" fact="0.5"/>
                <dgm:constr type="w" for="ch" forName="c5text" refType="w" refFor="ch" refForName="circle5" fact="0.70711"/>
                <dgm:constr type="h" for="ch" forName="c5text" refType="h" refFor="ch" refForName="circle5" fact="0.5"/>
              </dgm:constrLst>
            </dgm:if>
            <dgm:if name="Name43" axis="ch" ptType="node" func="cnt" op="gte" val="6">
              <dgm:constrLst>
                <dgm:constr type="w" for="ch" forName="circle5" refType="w"/>
                <dgm:constr type="h" for="ch" forName="circle5" refType="h"/>
                <dgm:constr type="ctrX" for="ch" forName="circle5" refType="w" fact="0.5"/>
                <dgm:constr type="ctrY" for="ch" forName="circle5" refType="h" fact="0.5"/>
                <dgm:constr type="ctrX" for="ch" forName="c5text" refType="w" fact="0.5"/>
                <dgm:constr type="ctrY" for="ch" forName="c5text" refType="h" fact="0.25"/>
                <dgm:constr type="w" for="ch" forName="c5text" refType="w" refFor="ch" refForName="circle5" fact="0.65"/>
                <dgm:constr type="h" for="ch" forName="c5text" refType="h" refFor="ch" refForName="circle5" fact="0.25"/>
              </dgm:constrLst>
            </dgm:if>
            <dgm:else name="Name44"/>
          </dgm:choose>
          <dgm:ruleLst/>
          <dgm:layoutNode name="circle5" styleLbl="node1">
            <dgm:alg type="sp"/>
            <dgm:shape xmlns:r="http://schemas.openxmlformats.org/officeDocument/2006/relationships" type="ellipse" r:blip="">
              <dgm:adjLst/>
            </dgm:shape>
            <dgm:presOf axis="ch desOrSelf" ptType="node node" st="5 1" cnt="1 0"/>
            <dgm:constrLst>
              <dgm:constr type="h" refType="w"/>
            </dgm:constrLst>
            <dgm:ruleLst/>
          </dgm:layoutNode>
          <dgm:layoutNode name="c5text">
            <dgm:varLst>
              <dgm:bulletEnabled val="1"/>
            </dgm:varLst>
            <dgm:alg type="tx"/>
            <dgm:shape xmlns:r="http://schemas.openxmlformats.org/officeDocument/2006/relationships" type="rect" r:blip="" hideGeom="1">
              <dgm:adjLst/>
            </dgm:shape>
            <dgm:presOf axis="ch desOrSelf" ptType="node node" st="5 1" cnt="1 0"/>
            <dgm:constrLst/>
            <dgm:ruleLst>
              <dgm:rule type="primFontSz" val="5" fact="NaN" max="NaN"/>
            </dgm:ruleLst>
          </dgm:layoutNode>
        </dgm:layoutNode>
      </dgm:if>
      <dgm:else name="Name45"/>
    </dgm:choose>
    <dgm:choose name="Name46">
      <dgm:if name="Name47" axis="ch" ptType="node" func="cnt" op="gte" val="6">
        <dgm:layoutNode name="comp6">
          <dgm:alg type="composite"/>
          <dgm:shape xmlns:r="http://schemas.openxmlformats.org/officeDocument/2006/relationships" r:blip="">
            <dgm:adjLst/>
          </dgm:shape>
          <dgm:presOf/>
          <dgm:choose name="Name48">
            <dgm:if name="Name49" axis="ch" ptType="node" func="cnt" op="equ" val="6">
              <dgm:constrLst>
                <dgm:constr type="w" for="ch" forName="circle6" refType="w"/>
                <dgm:constr type="h" for="ch" forName="circle6" refType="h"/>
                <dgm:constr type="ctrX" for="ch" forName="circle6" refType="w" fact="0.5"/>
                <dgm:constr type="ctrY" for="ch" forName="circle6" refType="h" fact="0.5"/>
                <dgm:constr type="ctrX" for="ch" forName="c6text" refType="w" fact="0.5"/>
                <dgm:constr type="ctrY" for="ch" forName="c6text" refType="h" fact="0.5"/>
                <dgm:constr type="w" for="ch" forName="c6text" refType="w" refFor="ch" refForName="circle6" fact="0.70711"/>
                <dgm:constr type="h" for="ch" forName="c6text" refType="h" refFor="ch" refForName="circle6" fact="0.5"/>
              </dgm:constrLst>
            </dgm:if>
            <dgm:if name="Name50" axis="ch" ptType="node" func="cnt" op="gte" val="7">
              <dgm:constrLst>
                <dgm:constr type="w" for="ch" forName="circle6" refType="w"/>
                <dgm:constr type="h" for="ch" forName="circle6" refType="h"/>
                <dgm:constr type="ctrX" for="ch" forName="circle6" refType="w" fact="0.5"/>
                <dgm:constr type="ctrY" for="ch" forName="circle6" refType="h" fact="0.5"/>
                <dgm:constr type="ctrX" for="ch" forName="c6text" refType="w" fact="0.5"/>
                <dgm:constr type="ctrY" for="ch" forName="c6text" refType="h" fact="0.27"/>
                <dgm:constr type="w" for="ch" forName="c6text" refType="w" refFor="ch" refForName="circle6" fact="0.68"/>
                <dgm:constr type="h" for="ch" forName="c6text" refType="h" refFor="ch" refForName="circle6" fact="0.241"/>
              </dgm:constrLst>
            </dgm:if>
            <dgm:else name="Name51"/>
          </dgm:choose>
          <dgm:ruleLst/>
          <dgm:layoutNode name="circle6" styleLbl="node1">
            <dgm:alg type="sp"/>
            <dgm:shape xmlns:r="http://schemas.openxmlformats.org/officeDocument/2006/relationships" type="ellipse" r:blip="">
              <dgm:adjLst/>
            </dgm:shape>
            <dgm:presOf axis="ch desOrSelf" ptType="node node" st="6 1" cnt="1 0"/>
            <dgm:constrLst>
              <dgm:constr type="h" refType="w"/>
            </dgm:constrLst>
            <dgm:ruleLst/>
          </dgm:layoutNode>
          <dgm:layoutNode name="c6text">
            <dgm:varLst>
              <dgm:bulletEnabled val="1"/>
            </dgm:varLst>
            <dgm:alg type="tx"/>
            <dgm:shape xmlns:r="http://schemas.openxmlformats.org/officeDocument/2006/relationships" type="rect" r:blip="" hideGeom="1">
              <dgm:adjLst/>
            </dgm:shape>
            <dgm:presOf axis="ch desOrSelf" ptType="node node" st="6 1" cnt="1 0"/>
            <dgm:constrLst/>
            <dgm:ruleLst>
              <dgm:rule type="primFontSz" val="5" fact="NaN" max="NaN"/>
            </dgm:ruleLst>
          </dgm:layoutNode>
        </dgm:layoutNode>
      </dgm:if>
      <dgm:else name="Name52"/>
    </dgm:choose>
    <dgm:choose name="Name53">
      <dgm:if name="Name54" axis="ch" ptType="node" func="cnt" op="gte" val="7">
        <dgm:layoutNode name="comp7">
          <dgm:alg type="composite"/>
          <dgm:shape xmlns:r="http://schemas.openxmlformats.org/officeDocument/2006/relationships" r:blip="">
            <dgm:adjLst/>
          </dgm:shape>
          <dgm:presOf/>
          <dgm:constrLst>
            <dgm:constr type="w" for="ch" forName="circle7" refType="w"/>
            <dgm:constr type="h" for="ch" forName="circle7" refType="h"/>
            <dgm:constr type="ctrX" for="ch" forName="circle7" refType="w" fact="0.5"/>
            <dgm:constr type="ctrY" for="ch" forName="circle7" refType="h" fact="0.5"/>
            <dgm:constr type="ctrX" for="ch" forName="c7text" refType="w" fact="0.5"/>
            <dgm:constr type="ctrY" for="ch" forName="c7text" refType="h" fact="0.5"/>
            <dgm:constr type="w" for="ch" forName="c7text" refType="w" refFor="ch" refForName="circle7" fact="0.70711"/>
            <dgm:constr type="h" for="ch" forName="c7text" refType="h" refFor="ch" refForName="circle7" fact="0.5"/>
          </dgm:constrLst>
          <dgm:ruleLst/>
          <dgm:layoutNode name="circle7" styleLbl="node1">
            <dgm:alg type="sp"/>
            <dgm:shape xmlns:r="http://schemas.openxmlformats.org/officeDocument/2006/relationships" type="ellipse" r:blip="">
              <dgm:adjLst/>
            </dgm:shape>
            <dgm:presOf axis="ch desOrSelf" ptType="node node" st="7 1" cnt="1 0"/>
            <dgm:constrLst>
              <dgm:constr type="h" refType="w"/>
            </dgm:constrLst>
            <dgm:ruleLst/>
          </dgm:layoutNode>
          <dgm:layoutNode name="c7text">
            <dgm:varLst>
              <dgm:bulletEnabled val="1"/>
            </dgm:varLst>
            <dgm:alg type="tx"/>
            <dgm:shape xmlns:r="http://schemas.openxmlformats.org/officeDocument/2006/relationships" type="rect" r:blip="" hideGeom="1">
              <dgm:adjLst/>
            </dgm:shape>
            <dgm:presOf axis="ch desOrSelf" ptType="node node" st="7 1" cnt="1 0"/>
            <dgm:constrLst/>
            <dgm:ruleLst>
              <dgm:rule type="primFontSz" val="5" fact="NaN" max="NaN"/>
            </dgm:ruleLst>
          </dgm:layoutNode>
        </dgm:layoutNode>
      </dgm:if>
      <dgm:else name="Name55"/>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id-ID"/>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id-ID"/>
          </a:p>
        </p:txBody>
      </p:sp>
      <p:sp>
        <p:nvSpPr>
          <p:cNvPr id="4" name="Date Placeholder 3"/>
          <p:cNvSpPr>
            <a:spLocks noGrp="1"/>
          </p:cNvSpPr>
          <p:nvPr>
            <p:ph type="dt" sz="half" idx="10"/>
          </p:nvPr>
        </p:nvSpPr>
        <p:spPr/>
        <p:txBody>
          <a:bodyPr/>
          <a:lstStyle/>
          <a:p>
            <a:fld id="{4BB9A704-2250-4B07-B648-217A9734D35A}" type="datetimeFigureOut">
              <a:rPr lang="id-ID" smtClean="0"/>
              <a:pPr/>
              <a:t>25/12/2012</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2CB78FD0-1187-4A65-B937-3BCE7F5717DA}" type="slidenum">
              <a:rPr lang="id-ID" smtClean="0"/>
              <a:pPr/>
              <a:t>‹#›</a:t>
            </a:fld>
            <a:endParaRPr lang="id-ID"/>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id-ID"/>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Date Placeholder 3"/>
          <p:cNvSpPr>
            <a:spLocks noGrp="1"/>
          </p:cNvSpPr>
          <p:nvPr>
            <p:ph type="dt" sz="half" idx="10"/>
          </p:nvPr>
        </p:nvSpPr>
        <p:spPr/>
        <p:txBody>
          <a:bodyPr/>
          <a:lstStyle/>
          <a:p>
            <a:fld id="{4BB9A704-2250-4B07-B648-217A9734D35A}" type="datetimeFigureOut">
              <a:rPr lang="id-ID" smtClean="0"/>
              <a:pPr/>
              <a:t>25/12/2012</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2CB78FD0-1187-4A65-B937-3BCE7F5717DA}" type="slidenum">
              <a:rPr lang="id-ID" smtClean="0"/>
              <a:pPr/>
              <a:t>‹#›</a:t>
            </a:fld>
            <a:endParaRPr lang="id-ID"/>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id-ID"/>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BB9A704-2250-4B07-B648-217A9734D35A}" type="datetimeFigureOut">
              <a:rPr lang="id-ID" smtClean="0"/>
              <a:pPr/>
              <a:t>25/12/2012</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2CB78FD0-1187-4A65-B937-3BCE7F5717DA}" type="slidenum">
              <a:rPr lang="id-ID" smtClean="0"/>
              <a:pPr/>
              <a:t>‹#›</a:t>
            </a:fld>
            <a:endParaRPr lang="id-ID"/>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id-ID"/>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5" name="Date Placeholder 4"/>
          <p:cNvSpPr>
            <a:spLocks noGrp="1"/>
          </p:cNvSpPr>
          <p:nvPr>
            <p:ph type="dt" sz="half" idx="10"/>
          </p:nvPr>
        </p:nvSpPr>
        <p:spPr/>
        <p:txBody>
          <a:bodyPr/>
          <a:lstStyle/>
          <a:p>
            <a:fld id="{4BB9A704-2250-4B07-B648-217A9734D35A}" type="datetimeFigureOut">
              <a:rPr lang="id-ID" smtClean="0"/>
              <a:pPr/>
              <a:t>25/12/2012</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2CB78FD0-1187-4A65-B937-3BCE7F5717DA}" type="slidenum">
              <a:rPr lang="id-ID" smtClean="0"/>
              <a:pPr/>
              <a:t>‹#›</a:t>
            </a:fld>
            <a:endParaRPr lang="id-ID"/>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id-ID"/>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7" name="Date Placeholder 6"/>
          <p:cNvSpPr>
            <a:spLocks noGrp="1"/>
          </p:cNvSpPr>
          <p:nvPr>
            <p:ph type="dt" sz="half" idx="10"/>
          </p:nvPr>
        </p:nvSpPr>
        <p:spPr/>
        <p:txBody>
          <a:bodyPr/>
          <a:lstStyle/>
          <a:p>
            <a:fld id="{4BB9A704-2250-4B07-B648-217A9734D35A}" type="datetimeFigureOut">
              <a:rPr lang="id-ID" smtClean="0"/>
              <a:pPr/>
              <a:t>25/12/2012</a:t>
            </a:fld>
            <a:endParaRPr lang="id-ID"/>
          </a:p>
        </p:txBody>
      </p:sp>
      <p:sp>
        <p:nvSpPr>
          <p:cNvPr id="8" name="Footer Placeholder 7"/>
          <p:cNvSpPr>
            <a:spLocks noGrp="1"/>
          </p:cNvSpPr>
          <p:nvPr>
            <p:ph type="ftr" sz="quarter" idx="11"/>
          </p:nvPr>
        </p:nvSpPr>
        <p:spPr/>
        <p:txBody>
          <a:bodyPr/>
          <a:lstStyle/>
          <a:p>
            <a:endParaRPr lang="id-ID"/>
          </a:p>
        </p:txBody>
      </p:sp>
      <p:sp>
        <p:nvSpPr>
          <p:cNvPr id="9" name="Slide Number Placeholder 8"/>
          <p:cNvSpPr>
            <a:spLocks noGrp="1"/>
          </p:cNvSpPr>
          <p:nvPr>
            <p:ph type="sldNum" sz="quarter" idx="12"/>
          </p:nvPr>
        </p:nvSpPr>
        <p:spPr/>
        <p:txBody>
          <a:bodyPr/>
          <a:lstStyle/>
          <a:p>
            <a:fld id="{2CB78FD0-1187-4A65-B937-3BCE7F5717DA}" type="slidenum">
              <a:rPr lang="id-ID" smtClean="0"/>
              <a:pPr/>
              <a:t>‹#›</a:t>
            </a:fld>
            <a:endParaRPr lang="id-ID"/>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id-ID"/>
          </a:p>
        </p:txBody>
      </p:sp>
      <p:sp>
        <p:nvSpPr>
          <p:cNvPr id="3" name="Date Placeholder 2"/>
          <p:cNvSpPr>
            <a:spLocks noGrp="1"/>
          </p:cNvSpPr>
          <p:nvPr>
            <p:ph type="dt" sz="half" idx="10"/>
          </p:nvPr>
        </p:nvSpPr>
        <p:spPr/>
        <p:txBody>
          <a:bodyPr/>
          <a:lstStyle/>
          <a:p>
            <a:fld id="{4BB9A704-2250-4B07-B648-217A9734D35A}" type="datetimeFigureOut">
              <a:rPr lang="id-ID" smtClean="0"/>
              <a:pPr/>
              <a:t>25/12/2012</a:t>
            </a:fld>
            <a:endParaRPr lang="id-ID"/>
          </a:p>
        </p:txBody>
      </p:sp>
      <p:sp>
        <p:nvSpPr>
          <p:cNvPr id="4" name="Footer Placeholder 3"/>
          <p:cNvSpPr>
            <a:spLocks noGrp="1"/>
          </p:cNvSpPr>
          <p:nvPr>
            <p:ph type="ftr" sz="quarter" idx="11"/>
          </p:nvPr>
        </p:nvSpPr>
        <p:spPr/>
        <p:txBody>
          <a:bodyPr/>
          <a:lstStyle/>
          <a:p>
            <a:endParaRPr lang="id-ID"/>
          </a:p>
        </p:txBody>
      </p:sp>
      <p:sp>
        <p:nvSpPr>
          <p:cNvPr id="5" name="Slide Number Placeholder 4"/>
          <p:cNvSpPr>
            <a:spLocks noGrp="1"/>
          </p:cNvSpPr>
          <p:nvPr>
            <p:ph type="sldNum" sz="quarter" idx="12"/>
          </p:nvPr>
        </p:nvSpPr>
        <p:spPr/>
        <p:txBody>
          <a:bodyPr/>
          <a:lstStyle/>
          <a:p>
            <a:fld id="{2CB78FD0-1187-4A65-B937-3BCE7F5717DA}" type="slidenum">
              <a:rPr lang="id-ID" smtClean="0"/>
              <a:pPr/>
              <a:t>‹#›</a:t>
            </a:fld>
            <a:endParaRPr lang="id-ID"/>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BB9A704-2250-4B07-B648-217A9734D35A}" type="datetimeFigureOut">
              <a:rPr lang="id-ID" smtClean="0"/>
              <a:pPr/>
              <a:t>25/12/2012</a:t>
            </a:fld>
            <a:endParaRPr lang="id-ID"/>
          </a:p>
        </p:txBody>
      </p:sp>
      <p:sp>
        <p:nvSpPr>
          <p:cNvPr id="3" name="Footer Placeholder 2"/>
          <p:cNvSpPr>
            <a:spLocks noGrp="1"/>
          </p:cNvSpPr>
          <p:nvPr>
            <p:ph type="ftr" sz="quarter" idx="11"/>
          </p:nvPr>
        </p:nvSpPr>
        <p:spPr/>
        <p:txBody>
          <a:bodyPr/>
          <a:lstStyle/>
          <a:p>
            <a:endParaRPr lang="id-ID"/>
          </a:p>
        </p:txBody>
      </p:sp>
      <p:sp>
        <p:nvSpPr>
          <p:cNvPr id="4" name="Slide Number Placeholder 3"/>
          <p:cNvSpPr>
            <a:spLocks noGrp="1"/>
          </p:cNvSpPr>
          <p:nvPr>
            <p:ph type="sldNum" sz="quarter" idx="12"/>
          </p:nvPr>
        </p:nvSpPr>
        <p:spPr/>
        <p:txBody>
          <a:bodyPr/>
          <a:lstStyle/>
          <a:p>
            <a:fld id="{2CB78FD0-1187-4A65-B937-3BCE7F5717DA}" type="slidenum">
              <a:rPr lang="id-ID" smtClean="0"/>
              <a:pPr/>
              <a:t>‹#›</a:t>
            </a:fld>
            <a:endParaRPr lang="id-ID"/>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id-ID"/>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BB9A704-2250-4B07-B648-217A9734D35A}" type="datetimeFigureOut">
              <a:rPr lang="id-ID" smtClean="0"/>
              <a:pPr/>
              <a:t>25/12/2012</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2CB78FD0-1187-4A65-B937-3BCE7F5717DA}" type="slidenum">
              <a:rPr lang="id-ID" smtClean="0"/>
              <a:pPr/>
              <a:t>‹#›</a:t>
            </a:fld>
            <a:endParaRPr lang="id-ID"/>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id-ID"/>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d-ID"/>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BB9A704-2250-4B07-B648-217A9734D35A}" type="datetimeFigureOut">
              <a:rPr lang="id-ID" smtClean="0"/>
              <a:pPr/>
              <a:t>25/12/2012</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2CB78FD0-1187-4A65-B937-3BCE7F5717DA}" type="slidenum">
              <a:rPr lang="id-ID" smtClean="0"/>
              <a:pPr/>
              <a:t>‹#›</a:t>
            </a:fld>
            <a:endParaRPr lang="id-ID"/>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id-ID"/>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Date Placeholder 3"/>
          <p:cNvSpPr>
            <a:spLocks noGrp="1"/>
          </p:cNvSpPr>
          <p:nvPr>
            <p:ph type="dt" sz="half" idx="10"/>
          </p:nvPr>
        </p:nvSpPr>
        <p:spPr/>
        <p:txBody>
          <a:bodyPr/>
          <a:lstStyle/>
          <a:p>
            <a:fld id="{4BB9A704-2250-4B07-B648-217A9734D35A}" type="datetimeFigureOut">
              <a:rPr lang="id-ID" smtClean="0"/>
              <a:pPr/>
              <a:t>25/12/2012</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2CB78FD0-1187-4A65-B937-3BCE7F5717DA}" type="slidenum">
              <a:rPr lang="id-ID" smtClean="0"/>
              <a:pPr/>
              <a:t>‹#›</a:t>
            </a:fld>
            <a:endParaRPr lang="id-ID"/>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id-ID"/>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Date Placeholder 3"/>
          <p:cNvSpPr>
            <a:spLocks noGrp="1"/>
          </p:cNvSpPr>
          <p:nvPr>
            <p:ph type="dt" sz="half" idx="10"/>
          </p:nvPr>
        </p:nvSpPr>
        <p:spPr/>
        <p:txBody>
          <a:bodyPr/>
          <a:lstStyle/>
          <a:p>
            <a:fld id="{4BB9A704-2250-4B07-B648-217A9734D35A}" type="datetimeFigureOut">
              <a:rPr lang="id-ID" smtClean="0"/>
              <a:pPr/>
              <a:t>25/12/2012</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2CB78FD0-1187-4A65-B937-3BCE7F5717DA}" type="slidenum">
              <a:rPr lang="id-ID" smtClean="0"/>
              <a:pPr/>
              <a:t>‹#›</a:t>
            </a:fld>
            <a:endParaRPr lang="id-ID"/>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l="-17000" r="-17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id-ID"/>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BB9A704-2250-4B07-B648-217A9734D35A}" type="datetimeFigureOut">
              <a:rPr lang="id-ID" smtClean="0"/>
              <a:pPr/>
              <a:t>25/12/2012</a:t>
            </a:fld>
            <a:endParaRPr lang="id-ID"/>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d-ID"/>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CB78FD0-1187-4A65-B937-3BCE7F5717DA}" type="slidenum">
              <a:rPr lang="id-ID" smtClean="0"/>
              <a:pPr/>
              <a:t>‹#›</a:t>
            </a:fld>
            <a:endParaRPr lang="id-ID"/>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ctrTitle"/>
          </p:nvPr>
        </p:nvSpPr>
        <p:spPr>
          <a:xfrm>
            <a:off x="642910" y="1357298"/>
            <a:ext cx="7772400" cy="1470025"/>
          </a:xfrm>
        </p:spPr>
        <p:txBody>
          <a:bodyPr/>
          <a:lstStyle/>
          <a:p>
            <a:r>
              <a:rPr lang="id-ID" dirty="0" smtClean="0">
                <a:solidFill>
                  <a:schemeClr val="bg1"/>
                </a:solidFill>
                <a:latin typeface="Andalus" pitchFamily="18" charset="-78"/>
                <a:cs typeface="Andalus" pitchFamily="18" charset="-78"/>
              </a:rPr>
              <a:t>Seminar </a:t>
            </a:r>
            <a:r>
              <a:rPr lang="en-US" dirty="0" smtClean="0">
                <a:solidFill>
                  <a:schemeClr val="bg1"/>
                </a:solidFill>
                <a:latin typeface="Andalus" pitchFamily="18" charset="-78"/>
                <a:cs typeface="Andalus" pitchFamily="18" charset="-78"/>
              </a:rPr>
              <a:t/>
            </a:r>
            <a:br>
              <a:rPr lang="en-US" dirty="0" smtClean="0">
                <a:solidFill>
                  <a:schemeClr val="bg1"/>
                </a:solidFill>
                <a:latin typeface="Andalus" pitchFamily="18" charset="-78"/>
                <a:cs typeface="Andalus" pitchFamily="18" charset="-78"/>
              </a:rPr>
            </a:br>
            <a:r>
              <a:rPr lang="id-ID" dirty="0" smtClean="0">
                <a:solidFill>
                  <a:schemeClr val="bg1"/>
                </a:solidFill>
                <a:latin typeface="Andalus" pitchFamily="18" charset="-78"/>
                <a:cs typeface="Andalus" pitchFamily="18" charset="-78"/>
              </a:rPr>
              <a:t>Pendidikan Agama Islam</a:t>
            </a:r>
            <a:endParaRPr lang="id-ID" dirty="0">
              <a:solidFill>
                <a:schemeClr val="bg1"/>
              </a:solidFill>
            </a:endParaRPr>
          </a:p>
        </p:txBody>
      </p:sp>
    </p:spTree>
  </p:cSld>
  <p:clrMapOvr>
    <a:masterClrMapping/>
  </p:clrMapOvr>
  <p:transition>
    <p:cut thruBlk="1"/>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357298"/>
            <a:ext cx="7772400" cy="3143271"/>
          </a:xfrm>
        </p:spPr>
        <p:txBody>
          <a:bodyPr>
            <a:normAutofit/>
          </a:bodyPr>
          <a:lstStyle/>
          <a:p>
            <a:r>
              <a:rPr lang="id-ID" sz="6000" dirty="0" smtClean="0">
                <a:latin typeface="Arabic Typesetting" pitchFamily="66" charset="-78"/>
                <a:cs typeface="Arabic Typesetting" pitchFamily="66" charset="-78"/>
              </a:rPr>
              <a:t>Peran Pendidikan Karakter Dalam </a:t>
            </a:r>
            <a:r>
              <a:rPr lang="en-US" sz="6000" dirty="0" smtClean="0">
                <a:latin typeface="Arabic Typesetting" pitchFamily="66" charset="-78"/>
                <a:cs typeface="Arabic Typesetting" pitchFamily="66" charset="-78"/>
              </a:rPr>
              <a:t>M</a:t>
            </a:r>
            <a:r>
              <a:rPr lang="id-ID" sz="6000" dirty="0" smtClean="0">
                <a:latin typeface="Arabic Typesetting" pitchFamily="66" charset="-78"/>
                <a:cs typeface="Arabic Typesetting" pitchFamily="66" charset="-78"/>
              </a:rPr>
              <a:t>ewujudkan Masyarakat Madani</a:t>
            </a:r>
            <a:endParaRPr lang="id-ID" sz="6000" dirty="0">
              <a:latin typeface="Arabic Typesetting" pitchFamily="66" charset="-78"/>
              <a:cs typeface="Arabic Typesetting" pitchFamily="66" charset="-78"/>
            </a:endParaRPr>
          </a:p>
        </p:txBody>
      </p:sp>
    </p:spTree>
  </p:cSld>
  <p:clrMapOvr>
    <a:masterClrMapping/>
  </p:clrMapOvr>
  <p:transition>
    <p:cut thruBlk="1"/>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angle 3"/>
          <p:cNvSpPr/>
          <p:nvPr/>
        </p:nvSpPr>
        <p:spPr>
          <a:xfrm>
            <a:off x="0" y="357166"/>
            <a:ext cx="4071934" cy="78581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 name="Title 1"/>
          <p:cNvSpPr>
            <a:spLocks noGrp="1"/>
          </p:cNvSpPr>
          <p:nvPr>
            <p:ph type="ctrTitle"/>
          </p:nvPr>
        </p:nvSpPr>
        <p:spPr>
          <a:xfrm>
            <a:off x="-1785982" y="0"/>
            <a:ext cx="7772400" cy="1470025"/>
          </a:xfrm>
        </p:spPr>
        <p:txBody>
          <a:bodyPr/>
          <a:lstStyle/>
          <a:p>
            <a:r>
              <a:rPr lang="id-ID" dirty="0" smtClean="0">
                <a:latin typeface="Andalus" pitchFamily="18" charset="-78"/>
                <a:cs typeface="Andalus" pitchFamily="18" charset="-78"/>
              </a:rPr>
              <a:t>Latar Belakang:</a:t>
            </a:r>
            <a:endParaRPr lang="id-ID" dirty="0"/>
          </a:p>
        </p:txBody>
      </p:sp>
      <p:sp>
        <p:nvSpPr>
          <p:cNvPr id="3" name="Subtitle 2"/>
          <p:cNvSpPr>
            <a:spLocks noGrp="1"/>
          </p:cNvSpPr>
          <p:nvPr>
            <p:ph type="subTitle" idx="1"/>
          </p:nvPr>
        </p:nvSpPr>
        <p:spPr>
          <a:xfrm>
            <a:off x="571472" y="1357298"/>
            <a:ext cx="8072494" cy="4929222"/>
          </a:xfrm>
        </p:spPr>
        <p:txBody>
          <a:bodyPr>
            <a:normAutofit lnSpcReduction="10000"/>
          </a:bodyPr>
          <a:lstStyle/>
          <a:p>
            <a:pPr algn="l"/>
            <a:r>
              <a:rPr lang="id-ID" dirty="0" smtClean="0">
                <a:solidFill>
                  <a:schemeClr val="tx1"/>
                </a:solidFill>
                <a:latin typeface="Times New Roman" pitchFamily="18" charset="0"/>
                <a:cs typeface="Times New Roman" pitchFamily="18" charset="0"/>
              </a:rPr>
              <a:t>Dalam konteks masyarakat Indonesia keinginan reformasi dengan sendirinya memerlukan pula perubahan karakteristik, budaya, dan peradaban bangsa yang selaras dengan jiwa dan semangat </a:t>
            </a:r>
            <a:r>
              <a:rPr lang="id-ID" i="1" dirty="0" smtClean="0">
                <a:solidFill>
                  <a:schemeClr val="tx1"/>
                </a:solidFill>
                <a:latin typeface="Times New Roman" pitchFamily="18" charset="0"/>
                <a:cs typeface="Times New Roman" pitchFamily="18" charset="0"/>
              </a:rPr>
              <a:t>civil society. </a:t>
            </a:r>
          </a:p>
          <a:p>
            <a:pPr algn="l"/>
            <a:endParaRPr lang="id-ID" i="1" dirty="0" smtClean="0">
              <a:solidFill>
                <a:schemeClr val="tx1"/>
              </a:solidFill>
              <a:latin typeface="Times New Roman" pitchFamily="18" charset="0"/>
              <a:cs typeface="Times New Roman" pitchFamily="18" charset="0"/>
            </a:endParaRPr>
          </a:p>
          <a:p>
            <a:pPr algn="l"/>
            <a:r>
              <a:rPr lang="id-ID" dirty="0" smtClean="0">
                <a:solidFill>
                  <a:schemeClr val="tx1"/>
                </a:solidFill>
                <a:latin typeface="Times New Roman" pitchFamily="18" charset="0"/>
                <a:cs typeface="Times New Roman" pitchFamily="18" charset="0"/>
              </a:rPr>
              <a:t>Nilai-nilai karakter mulia seperti kujujuran, kesantunan, kebersamaan, dan religiu sedikit demi sedikit mulai tergerus oleh budaya asing, materialistik, dan individualistik.</a:t>
            </a:r>
          </a:p>
        </p:txBody>
      </p:sp>
    </p:spTree>
  </p:cSld>
  <p:clrMapOvr>
    <a:masterClrMapping/>
  </p:clrMapOvr>
  <p:transition>
    <p:cut thruBlk="1"/>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ctrTitle"/>
          </p:nvPr>
        </p:nvSpPr>
        <p:spPr>
          <a:xfrm>
            <a:off x="714348" y="2000240"/>
            <a:ext cx="7772400" cy="1470025"/>
          </a:xfrm>
          <a:ln>
            <a:solidFill>
              <a:schemeClr val="accent1"/>
            </a:solidFill>
          </a:ln>
        </p:spPr>
        <p:txBody>
          <a:bodyPr/>
          <a:lstStyle/>
          <a:p>
            <a:r>
              <a:rPr lang="id-ID" dirty="0" smtClean="0"/>
              <a:t>Apa itu Karakter?</a:t>
            </a:r>
            <a:endParaRPr lang="id-ID" dirty="0"/>
          </a:p>
        </p:txBody>
      </p:sp>
    </p:spTree>
  </p:cSld>
  <p:clrMapOvr>
    <a:masterClrMapping/>
  </p:clrMapOvr>
  <p:transition>
    <p:cut thruBlk="1"/>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071547"/>
            <a:ext cx="7772400" cy="4857784"/>
          </a:xfrm>
        </p:spPr>
        <p:txBody>
          <a:bodyPr>
            <a:normAutofit/>
          </a:bodyPr>
          <a:lstStyle/>
          <a:p>
            <a:r>
              <a:rPr lang="id-ID" dirty="0">
                <a:latin typeface="Times New Roman" pitchFamily="18" charset="0"/>
                <a:cs typeface="Times New Roman" pitchFamily="18" charset="0"/>
              </a:rPr>
              <a:t>Karakter adalah sifat kejiwaan, akhlak atau budi pekerti yang menjadi ciri khas seseorang atau sekelompok orang. Karakter dapat juga diartikan sama </a:t>
            </a:r>
            <a:r>
              <a:rPr lang="id-ID" dirty="0" smtClean="0">
                <a:latin typeface="Times New Roman" pitchFamily="18" charset="0"/>
                <a:cs typeface="Times New Roman" pitchFamily="18" charset="0"/>
              </a:rPr>
              <a:t>dengan tingkah laku.</a:t>
            </a:r>
            <a:br>
              <a:rPr lang="id-ID" dirty="0" smtClean="0">
                <a:latin typeface="Times New Roman" pitchFamily="18" charset="0"/>
                <a:cs typeface="Times New Roman" pitchFamily="18" charset="0"/>
              </a:rPr>
            </a:br>
            <a:endParaRPr lang="id-ID" dirty="0">
              <a:latin typeface="Times New Roman" pitchFamily="18" charset="0"/>
              <a:cs typeface="Times New Roman" pitchFamily="18" charset="0"/>
            </a:endParaRPr>
          </a:p>
        </p:txBody>
      </p:sp>
    </p:spTree>
  </p:cSld>
  <p:clrMapOvr>
    <a:masterClrMapping/>
  </p:clrMapOvr>
  <p:transition>
    <p:cut thruBlk="1"/>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ctrTitle"/>
          </p:nvPr>
        </p:nvSpPr>
        <p:spPr>
          <a:xfrm>
            <a:off x="785786" y="285728"/>
            <a:ext cx="7772400" cy="1470025"/>
          </a:xfrm>
          <a:ln>
            <a:solidFill>
              <a:schemeClr val="tx2"/>
            </a:solidFill>
          </a:ln>
        </p:spPr>
        <p:txBody>
          <a:bodyPr/>
          <a:lstStyle/>
          <a:p>
            <a:r>
              <a:rPr lang="id-ID" dirty="0" smtClean="0">
                <a:solidFill>
                  <a:schemeClr val="bg1"/>
                </a:solidFill>
              </a:rPr>
              <a:t>Apa itu Pendidikan Karakter?</a:t>
            </a:r>
            <a:endParaRPr lang="id-ID" dirty="0">
              <a:solidFill>
                <a:schemeClr val="bg1"/>
              </a:solidFill>
            </a:endParaRPr>
          </a:p>
        </p:txBody>
      </p:sp>
      <p:sp>
        <p:nvSpPr>
          <p:cNvPr id="3" name="Subtitle 2"/>
          <p:cNvSpPr>
            <a:spLocks noGrp="1"/>
          </p:cNvSpPr>
          <p:nvPr>
            <p:ph type="subTitle" idx="1"/>
          </p:nvPr>
        </p:nvSpPr>
        <p:spPr>
          <a:xfrm>
            <a:off x="785786" y="1928802"/>
            <a:ext cx="7786742" cy="4572032"/>
          </a:xfrm>
        </p:spPr>
        <p:txBody>
          <a:bodyPr>
            <a:normAutofit/>
          </a:bodyPr>
          <a:lstStyle/>
          <a:p>
            <a:r>
              <a:rPr lang="id-ID" b="1" dirty="0">
                <a:solidFill>
                  <a:schemeClr val="tx1"/>
                </a:solidFill>
              </a:rPr>
              <a:t>Pendidikan Karakter</a:t>
            </a:r>
            <a:r>
              <a:rPr lang="id-ID" dirty="0">
                <a:solidFill>
                  <a:schemeClr val="tx1"/>
                </a:solidFill>
              </a:rPr>
              <a:t> merupakan suatu sistem penanaman nilai-nilai karakter kepada warga sekolah yang meliputi komponen pengetahuan, kesadaran atau kemauan, dan tindakan untuk melaksanakan nilai-nilai tersebut, baik terhadap Tuhan Yang Maha Esa (YME), diri sendiri, sesama, lingkungan, maupun kebangsaan sehingga menjadi manusia </a:t>
            </a:r>
            <a:r>
              <a:rPr lang="id-ID" dirty="0" smtClean="0">
                <a:solidFill>
                  <a:schemeClr val="tx1"/>
                </a:solidFill>
              </a:rPr>
              <a:t>insan-kamil</a:t>
            </a:r>
            <a:r>
              <a:rPr lang="id-ID" dirty="0">
                <a:solidFill>
                  <a:schemeClr val="tx1"/>
                </a:solidFill>
              </a:rPr>
              <a:t>.</a:t>
            </a:r>
          </a:p>
        </p:txBody>
      </p:sp>
    </p:spTree>
  </p:cSld>
  <p:clrMapOvr>
    <a:masterClrMapping/>
  </p:clrMapOvr>
  <p:transition>
    <p:cut thruBlk="1"/>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ctrTitle"/>
          </p:nvPr>
        </p:nvSpPr>
        <p:spPr>
          <a:xfrm>
            <a:off x="357158" y="0"/>
            <a:ext cx="8429652" cy="1470025"/>
          </a:xfrm>
        </p:spPr>
        <p:txBody>
          <a:bodyPr/>
          <a:lstStyle/>
          <a:p>
            <a:r>
              <a:rPr lang="id-ID" dirty="0" smtClean="0">
                <a:solidFill>
                  <a:schemeClr val="bg1"/>
                </a:solidFill>
              </a:rPr>
              <a:t>Konsep Masyarakat Madani dalam Islam</a:t>
            </a:r>
            <a:endParaRPr lang="id-ID" dirty="0">
              <a:solidFill>
                <a:schemeClr val="bg1"/>
              </a:solidFill>
            </a:endParaRPr>
          </a:p>
        </p:txBody>
      </p:sp>
      <p:sp>
        <p:nvSpPr>
          <p:cNvPr id="3" name="Subtitle 2"/>
          <p:cNvSpPr>
            <a:spLocks noGrp="1"/>
          </p:cNvSpPr>
          <p:nvPr>
            <p:ph type="subTitle" idx="1"/>
          </p:nvPr>
        </p:nvSpPr>
        <p:spPr>
          <a:xfrm>
            <a:off x="500034" y="1428736"/>
            <a:ext cx="8001056" cy="5429264"/>
          </a:xfrm>
        </p:spPr>
        <p:txBody>
          <a:bodyPr>
            <a:normAutofit lnSpcReduction="10000"/>
          </a:bodyPr>
          <a:lstStyle/>
          <a:p>
            <a:pPr algn="l"/>
            <a:r>
              <a:rPr lang="id-ID" u="sng" dirty="0" smtClean="0">
                <a:solidFill>
                  <a:schemeClr val="tx1"/>
                </a:solidFill>
                <a:latin typeface="Times New Roman" pitchFamily="18" charset="0"/>
                <a:cs typeface="Times New Roman" pitchFamily="18" charset="0"/>
              </a:rPr>
              <a:t>#</a:t>
            </a:r>
            <a:r>
              <a:rPr lang="id-ID" u="sng" dirty="0" smtClean="0">
                <a:solidFill>
                  <a:schemeClr val="bg1"/>
                </a:solidFill>
                <a:latin typeface="Times New Roman" pitchFamily="18" charset="0"/>
                <a:cs typeface="Times New Roman" pitchFamily="18" charset="0"/>
              </a:rPr>
              <a:t>Pengertian Masyarakat Madani</a:t>
            </a:r>
            <a:r>
              <a:rPr lang="id-ID" dirty="0" smtClean="0">
                <a:solidFill>
                  <a:schemeClr val="tx1"/>
                </a:solidFill>
                <a:latin typeface="Times New Roman" pitchFamily="18" charset="0"/>
                <a:cs typeface="Times New Roman" pitchFamily="18" charset="0"/>
              </a:rPr>
              <a:t>: Orang </a:t>
            </a:r>
            <a:r>
              <a:rPr lang="id-ID" dirty="0">
                <a:solidFill>
                  <a:schemeClr val="tx1"/>
                </a:solidFill>
                <a:latin typeface="Times New Roman" pitchFamily="18" charset="0"/>
                <a:cs typeface="Times New Roman" pitchFamily="18" charset="0"/>
              </a:rPr>
              <a:t>yang pertama kali mengungkapkan istilah ini adalah Anwar Ibrahim dan dikembangkan di Indonesia oleh Nurcholish </a:t>
            </a:r>
            <a:r>
              <a:rPr lang="id-ID" dirty="0" smtClean="0">
                <a:solidFill>
                  <a:schemeClr val="tx1"/>
                </a:solidFill>
                <a:latin typeface="Times New Roman" pitchFamily="18" charset="0"/>
                <a:cs typeface="Times New Roman" pitchFamily="18" charset="0"/>
              </a:rPr>
              <a:t>Madjid.</a:t>
            </a:r>
          </a:p>
          <a:p>
            <a:pPr algn="l"/>
            <a:r>
              <a:rPr lang="id-ID" dirty="0" smtClean="0">
                <a:solidFill>
                  <a:schemeClr val="tx1"/>
                </a:solidFill>
                <a:latin typeface="Times New Roman" pitchFamily="18" charset="0"/>
                <a:cs typeface="Times New Roman" pitchFamily="18" charset="0"/>
              </a:rPr>
              <a:t>Pemaknaan </a:t>
            </a:r>
            <a:r>
              <a:rPr lang="id-ID" i="1" dirty="0">
                <a:solidFill>
                  <a:schemeClr val="tx1"/>
                </a:solidFill>
                <a:latin typeface="Times New Roman" pitchFamily="18" charset="0"/>
                <a:cs typeface="Times New Roman" pitchFamily="18" charset="0"/>
              </a:rPr>
              <a:t>civil society </a:t>
            </a:r>
            <a:r>
              <a:rPr lang="id-ID" dirty="0">
                <a:solidFill>
                  <a:schemeClr val="tx1"/>
                </a:solidFill>
                <a:latin typeface="Times New Roman" pitchFamily="18" charset="0"/>
                <a:cs typeface="Times New Roman" pitchFamily="18" charset="0"/>
              </a:rPr>
              <a:t>sebagai masyarakat madani merujuk pada konsep dan bentuk masyarakat Madinah yang dibangun Nabi Muhammad. Masyarakat Madinah dianggap sebagai legitimasi historis ketidakbersalahan pembentukan </a:t>
            </a:r>
            <a:r>
              <a:rPr lang="id-ID" i="1" dirty="0">
                <a:solidFill>
                  <a:schemeClr val="tx1"/>
                </a:solidFill>
                <a:latin typeface="Times New Roman" pitchFamily="18" charset="0"/>
                <a:cs typeface="Times New Roman" pitchFamily="18" charset="0"/>
              </a:rPr>
              <a:t>civil society</a:t>
            </a:r>
            <a:r>
              <a:rPr lang="id-ID" dirty="0">
                <a:solidFill>
                  <a:schemeClr val="tx1"/>
                </a:solidFill>
                <a:latin typeface="Times New Roman" pitchFamily="18" charset="0"/>
                <a:cs typeface="Times New Roman" pitchFamily="18" charset="0"/>
              </a:rPr>
              <a:t> dalam masyarakat muslim modern.</a:t>
            </a:r>
          </a:p>
        </p:txBody>
      </p:sp>
    </p:spTree>
  </p:cSld>
  <p:clrMapOvr>
    <a:masterClrMapping/>
  </p:clrMapOvr>
  <p:transition>
    <p:fade thruBlk="1"/>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Title 1"/>
          <p:cNvSpPr>
            <a:spLocks noGrp="1"/>
          </p:cNvSpPr>
          <p:nvPr>
            <p:ph type="subTitle" idx="1"/>
          </p:nvPr>
        </p:nvSpPr>
        <p:spPr>
          <a:xfrm>
            <a:off x="714348" y="714356"/>
            <a:ext cx="7643866" cy="5857916"/>
          </a:xfrm>
        </p:spPr>
        <p:txBody>
          <a:bodyPr>
            <a:normAutofit/>
          </a:bodyPr>
          <a:lstStyle/>
          <a:p>
            <a:pPr algn="l"/>
            <a:r>
              <a:rPr lang="id-ID" b="1" dirty="0">
                <a:solidFill>
                  <a:schemeClr val="bg1"/>
                </a:solidFill>
                <a:latin typeface="Times New Roman" pitchFamily="18" charset="0"/>
                <a:cs typeface="Times New Roman" pitchFamily="18" charset="0"/>
              </a:rPr>
              <a:t>Masyarakat madani </a:t>
            </a:r>
            <a:r>
              <a:rPr lang="id-ID" dirty="0">
                <a:solidFill>
                  <a:schemeClr val="tx2"/>
                </a:solidFill>
                <a:latin typeface="Times New Roman" pitchFamily="18" charset="0"/>
                <a:cs typeface="Times New Roman" pitchFamily="18" charset="0"/>
              </a:rPr>
              <a:t>adalah masyarakat yang beradab, menjunjung tinggi nilai-nilai kemanusiaan, yang maju dalam penguasaan ilmu pengetahuan, dan teknologi</a:t>
            </a:r>
            <a:r>
              <a:rPr lang="id-ID" dirty="0" smtClean="0">
                <a:solidFill>
                  <a:schemeClr val="tx2"/>
                </a:solidFill>
                <a:latin typeface="Times New Roman" pitchFamily="18" charset="0"/>
                <a:cs typeface="Times New Roman" pitchFamily="18" charset="0"/>
              </a:rPr>
              <a:t>.</a:t>
            </a:r>
          </a:p>
          <a:p>
            <a:pPr algn="l"/>
            <a:endParaRPr lang="id-ID" dirty="0">
              <a:solidFill>
                <a:schemeClr val="tx1"/>
              </a:solidFill>
              <a:latin typeface="Times New Roman" pitchFamily="18" charset="0"/>
              <a:cs typeface="Times New Roman" pitchFamily="18" charset="0"/>
            </a:endParaRPr>
          </a:p>
          <a:p>
            <a:pPr algn="l"/>
            <a:r>
              <a:rPr lang="id-ID" b="1" dirty="0">
                <a:solidFill>
                  <a:schemeClr val="bg1"/>
                </a:solidFill>
                <a:latin typeface="Times New Roman" pitchFamily="18" charset="0"/>
                <a:cs typeface="Times New Roman" pitchFamily="18" charset="0"/>
              </a:rPr>
              <a:t>Dalam Kamus Besar Bahasa Indonesia</a:t>
            </a:r>
            <a:r>
              <a:rPr lang="id-ID" dirty="0">
                <a:solidFill>
                  <a:schemeClr val="tx1"/>
                </a:solidFill>
                <a:latin typeface="Times New Roman" pitchFamily="18" charset="0"/>
                <a:cs typeface="Times New Roman" pitchFamily="18" charset="0"/>
              </a:rPr>
              <a:t>, </a:t>
            </a:r>
            <a:r>
              <a:rPr lang="id-ID" dirty="0">
                <a:solidFill>
                  <a:schemeClr val="accent2"/>
                </a:solidFill>
                <a:latin typeface="Times New Roman" pitchFamily="18" charset="0"/>
                <a:cs typeface="Times New Roman" pitchFamily="18" charset="0"/>
              </a:rPr>
              <a:t>masyarakat madani adalah masyarakat yang menjunjung tinggi nilai, norma, hukum yang ditopang oleh penguasaan iman, ilmu, dan teknologi yang berperadaban.</a:t>
            </a:r>
          </a:p>
        </p:txBody>
      </p:sp>
    </p:spTree>
  </p:cSld>
  <p:clrMapOvr>
    <a:masterClrMapping/>
  </p:clrMapOvr>
  <p:transition>
    <p:cut thruBlk="1"/>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0"/>
            <a:ext cx="7772400" cy="1470025"/>
          </a:xfrm>
        </p:spPr>
        <p:txBody>
          <a:bodyPr>
            <a:normAutofit/>
          </a:bodyPr>
          <a:lstStyle/>
          <a:p>
            <a:r>
              <a:rPr lang="id-ID" dirty="0" smtClean="0">
                <a:solidFill>
                  <a:schemeClr val="bg1"/>
                </a:solidFill>
              </a:rPr>
              <a:t>Sejarah masyarakat Madani:</a:t>
            </a:r>
            <a:endParaRPr lang="id-ID" dirty="0">
              <a:solidFill>
                <a:schemeClr val="bg1"/>
              </a:solidFill>
            </a:endParaRPr>
          </a:p>
        </p:txBody>
      </p:sp>
      <p:sp>
        <p:nvSpPr>
          <p:cNvPr id="3" name="Subtitle 2"/>
          <p:cNvSpPr>
            <a:spLocks noGrp="1"/>
          </p:cNvSpPr>
          <p:nvPr>
            <p:ph type="subTitle" idx="1"/>
          </p:nvPr>
        </p:nvSpPr>
        <p:spPr>
          <a:xfrm>
            <a:off x="500034" y="1071546"/>
            <a:ext cx="8072494" cy="5429288"/>
          </a:xfrm>
        </p:spPr>
        <p:txBody>
          <a:bodyPr>
            <a:noAutofit/>
          </a:bodyPr>
          <a:lstStyle/>
          <a:p>
            <a:pPr algn="l"/>
            <a:r>
              <a:rPr lang="id-ID" dirty="0" smtClean="0">
                <a:solidFill>
                  <a:schemeClr val="tx1"/>
                </a:solidFill>
              </a:rPr>
              <a:t>Ada dua masyarakat madani dalam sejarah yang terdokumentasi sebagai masyarakat madani, yaitu:</a:t>
            </a:r>
          </a:p>
          <a:p>
            <a:pPr lvl="0" algn="l"/>
            <a:r>
              <a:rPr lang="id-ID" dirty="0" smtClean="0">
                <a:solidFill>
                  <a:schemeClr val="tx1"/>
                </a:solidFill>
              </a:rPr>
              <a:t>1. Masyarakat </a:t>
            </a:r>
            <a:r>
              <a:rPr lang="id-ID" dirty="0">
                <a:solidFill>
                  <a:schemeClr val="tx1"/>
                </a:solidFill>
              </a:rPr>
              <a:t>Saba’, yaitu masyarakat di masa Nabi Sulaiman.</a:t>
            </a:r>
          </a:p>
          <a:p>
            <a:pPr lvl="0" algn="l"/>
            <a:r>
              <a:rPr lang="id-ID" dirty="0" smtClean="0">
                <a:solidFill>
                  <a:schemeClr val="tx1"/>
                </a:solidFill>
              </a:rPr>
              <a:t>2. Masyarakat </a:t>
            </a:r>
            <a:r>
              <a:rPr lang="id-ID" dirty="0">
                <a:solidFill>
                  <a:schemeClr val="tx1"/>
                </a:solidFill>
              </a:rPr>
              <a:t>Madinah setelah terjadi traktat, </a:t>
            </a:r>
            <a:r>
              <a:rPr lang="id-ID" dirty="0" smtClean="0">
                <a:solidFill>
                  <a:schemeClr val="tx1"/>
                </a:solidFill>
              </a:rPr>
              <a:t>perjanjjian </a:t>
            </a:r>
            <a:r>
              <a:rPr lang="id-ID" dirty="0">
                <a:solidFill>
                  <a:schemeClr val="tx1"/>
                </a:solidFill>
              </a:rPr>
              <a:t>Madinah antara Rasullullah SAW beserta umat Islam dengan penduduk Madinah yang beragama Yahudi dan beragama Watsani dari </a:t>
            </a:r>
            <a:r>
              <a:rPr lang="id-ID" dirty="0" smtClean="0">
                <a:solidFill>
                  <a:schemeClr val="tx1"/>
                </a:solidFill>
              </a:rPr>
              <a:t>kaum Aus dan Khazraj.</a:t>
            </a:r>
            <a:endParaRPr lang="id-ID" dirty="0">
              <a:solidFill>
                <a:schemeClr val="tx1"/>
              </a:solidFill>
            </a:endParaRPr>
          </a:p>
        </p:txBody>
      </p:sp>
    </p:spTree>
  </p:cSld>
  <p:clrMapOvr>
    <a:masterClrMapping/>
  </p:clrMapOvr>
  <p:transition>
    <p:cut thruBlk="1"/>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id-ID" dirty="0" smtClean="0">
                <a:solidFill>
                  <a:schemeClr val="bg1"/>
                </a:solidFill>
              </a:rPr>
              <a:t>Peran Umat Islam dalam mewujudkan Masyarakat Madani</a:t>
            </a:r>
            <a:endParaRPr lang="id-ID" dirty="0">
              <a:solidFill>
                <a:schemeClr val="bg1"/>
              </a:solidFill>
            </a:endParaRPr>
          </a:p>
        </p:txBody>
      </p:sp>
      <p:sp>
        <p:nvSpPr>
          <p:cNvPr id="3" name="Content Placeholder 2"/>
          <p:cNvSpPr>
            <a:spLocks noGrp="1"/>
          </p:cNvSpPr>
          <p:nvPr>
            <p:ph idx="1"/>
          </p:nvPr>
        </p:nvSpPr>
        <p:spPr/>
        <p:txBody>
          <a:bodyPr>
            <a:normAutofit fontScale="92500"/>
          </a:bodyPr>
          <a:lstStyle/>
          <a:p>
            <a:pPr>
              <a:buNone/>
            </a:pPr>
            <a:r>
              <a:rPr lang="id-ID" dirty="0" smtClean="0"/>
              <a:t>Dalam Q.S. Ali Imran ayat 110</a:t>
            </a:r>
          </a:p>
          <a:p>
            <a:pPr>
              <a:buNone/>
            </a:pPr>
            <a:r>
              <a:rPr lang="id-ID" i="1" dirty="0" smtClean="0"/>
              <a:t>Artinya:</a:t>
            </a:r>
            <a:endParaRPr lang="id-ID" dirty="0" smtClean="0"/>
          </a:p>
          <a:p>
            <a:pPr marL="361950" indent="0">
              <a:buNone/>
            </a:pPr>
            <a:r>
              <a:rPr lang="id-ID" i="1" dirty="0" smtClean="0"/>
              <a:t>Kamu adalah umat yang terbaik yang dilahirkan untuk manusia, menyuruh kepada yang ma’ruf, dan mencegah dari yang munkar, dan beriman kepada Allah. sekiranya ahli Kitab beriman, tentulah itu lebih baik bagi mereka, di antara mereka ada yang beriman, dan kebanyakan mereka adalah orang-orang yang fasik.</a:t>
            </a:r>
            <a:endParaRPr lang="id-ID" dirty="0" smtClean="0"/>
          </a:p>
          <a:p>
            <a:pPr>
              <a:buNone/>
            </a:pPr>
            <a:endParaRPr lang="id-ID" dirty="0"/>
          </a:p>
        </p:txBody>
      </p:sp>
    </p:spTree>
  </p:cSld>
  <p:clrMapOvr>
    <a:masterClrMapping/>
  </p:clrMapOvr>
  <p:transition>
    <p:fade thruBlk="1"/>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7500958" cy="1214421"/>
          </a:xfrm>
        </p:spPr>
        <p:txBody>
          <a:bodyPr>
            <a:normAutofit/>
          </a:bodyPr>
          <a:lstStyle/>
          <a:p>
            <a:r>
              <a:rPr lang="id-ID" sz="4000" dirty="0" smtClean="0">
                <a:solidFill>
                  <a:schemeClr val="bg1"/>
                </a:solidFill>
              </a:rPr>
              <a:t>Karakteristik Masyarakat Madani:</a:t>
            </a:r>
            <a:endParaRPr lang="id-ID" sz="4000" dirty="0">
              <a:solidFill>
                <a:schemeClr val="bg1"/>
              </a:solidFill>
            </a:endParaRPr>
          </a:p>
        </p:txBody>
      </p:sp>
      <p:sp>
        <p:nvSpPr>
          <p:cNvPr id="3" name="Subtitle 2"/>
          <p:cNvSpPr>
            <a:spLocks noGrp="1"/>
          </p:cNvSpPr>
          <p:nvPr>
            <p:ph type="subTitle" idx="1"/>
          </p:nvPr>
        </p:nvSpPr>
        <p:spPr>
          <a:xfrm>
            <a:off x="428596" y="1071546"/>
            <a:ext cx="8215370" cy="5786454"/>
          </a:xfrm>
        </p:spPr>
        <p:txBody>
          <a:bodyPr>
            <a:normAutofit fontScale="85000" lnSpcReduction="20000"/>
          </a:bodyPr>
          <a:lstStyle/>
          <a:p>
            <a:pPr lvl="0" algn="l">
              <a:buFont typeface="Arial" pitchFamily="34" charset="0"/>
              <a:buChar char="•"/>
            </a:pPr>
            <a:r>
              <a:rPr lang="id-ID" b="1" dirty="0">
                <a:solidFill>
                  <a:schemeClr val="tx2"/>
                </a:solidFill>
                <a:latin typeface="Times New Roman" pitchFamily="18" charset="0"/>
                <a:cs typeface="Times New Roman" pitchFamily="18" charset="0"/>
              </a:rPr>
              <a:t>Karakteristik Primer</a:t>
            </a:r>
            <a:endParaRPr lang="id-ID" dirty="0">
              <a:solidFill>
                <a:schemeClr val="tx2"/>
              </a:solidFill>
              <a:latin typeface="Times New Roman" pitchFamily="18" charset="0"/>
              <a:cs typeface="Times New Roman" pitchFamily="18" charset="0"/>
            </a:endParaRPr>
          </a:p>
          <a:p>
            <a:pPr lvl="0" algn="l"/>
            <a:r>
              <a:rPr lang="id-ID" dirty="0">
                <a:solidFill>
                  <a:schemeClr val="tx2"/>
                </a:solidFill>
                <a:latin typeface="Times New Roman" pitchFamily="18" charset="0"/>
                <a:cs typeface="Times New Roman" pitchFamily="18" charset="0"/>
              </a:rPr>
              <a:t>Masyarakat Intelektual.</a:t>
            </a:r>
          </a:p>
          <a:p>
            <a:pPr lvl="0" algn="l"/>
            <a:r>
              <a:rPr lang="id-ID" dirty="0">
                <a:solidFill>
                  <a:schemeClr val="tx2"/>
                </a:solidFill>
                <a:latin typeface="Times New Roman" pitchFamily="18" charset="0"/>
                <a:cs typeface="Times New Roman" pitchFamily="18" charset="0"/>
              </a:rPr>
              <a:t>Masyarakat Spiritual.</a:t>
            </a:r>
          </a:p>
          <a:p>
            <a:pPr lvl="0" algn="l"/>
            <a:r>
              <a:rPr lang="id-ID" dirty="0">
                <a:solidFill>
                  <a:schemeClr val="tx2"/>
                </a:solidFill>
                <a:latin typeface="Times New Roman" pitchFamily="18" charset="0"/>
                <a:cs typeface="Times New Roman" pitchFamily="18" charset="0"/>
              </a:rPr>
              <a:t>Masyarakat Moral.</a:t>
            </a:r>
          </a:p>
          <a:p>
            <a:pPr lvl="0" algn="l"/>
            <a:r>
              <a:rPr lang="id-ID" dirty="0">
                <a:solidFill>
                  <a:schemeClr val="tx2"/>
                </a:solidFill>
                <a:latin typeface="Times New Roman" pitchFamily="18" charset="0"/>
                <a:cs typeface="Times New Roman" pitchFamily="18" charset="0"/>
              </a:rPr>
              <a:t>Masyarakat Hukum.</a:t>
            </a:r>
          </a:p>
          <a:p>
            <a:pPr lvl="0" algn="l"/>
            <a:r>
              <a:rPr lang="id-ID" dirty="0">
                <a:solidFill>
                  <a:schemeClr val="tx2"/>
                </a:solidFill>
                <a:latin typeface="Times New Roman" pitchFamily="18" charset="0"/>
                <a:cs typeface="Times New Roman" pitchFamily="18" charset="0"/>
              </a:rPr>
              <a:t>Masyarakat Berperadaban</a:t>
            </a:r>
            <a:r>
              <a:rPr lang="id-ID" dirty="0" smtClean="0">
                <a:solidFill>
                  <a:schemeClr val="tx2"/>
                </a:solidFill>
                <a:latin typeface="Times New Roman" pitchFamily="18" charset="0"/>
                <a:cs typeface="Times New Roman" pitchFamily="18" charset="0"/>
              </a:rPr>
              <a:t>.</a:t>
            </a:r>
          </a:p>
          <a:p>
            <a:pPr lvl="0" algn="l">
              <a:buFont typeface="Arial" pitchFamily="34" charset="0"/>
              <a:buChar char="•"/>
            </a:pPr>
            <a:r>
              <a:rPr lang="id-ID" b="1" dirty="0">
                <a:solidFill>
                  <a:schemeClr val="accent2"/>
                </a:solidFill>
                <a:latin typeface="Times New Roman" pitchFamily="18" charset="0"/>
                <a:cs typeface="Times New Roman" pitchFamily="18" charset="0"/>
              </a:rPr>
              <a:t>Karakteristik Sekunder</a:t>
            </a:r>
            <a:endParaRPr lang="id-ID" dirty="0">
              <a:solidFill>
                <a:schemeClr val="accent2"/>
              </a:solidFill>
              <a:latin typeface="Times New Roman" pitchFamily="18" charset="0"/>
              <a:cs typeface="Times New Roman" pitchFamily="18" charset="0"/>
            </a:endParaRPr>
          </a:p>
          <a:p>
            <a:pPr lvl="0" algn="l"/>
            <a:r>
              <a:rPr lang="id-ID" dirty="0">
                <a:solidFill>
                  <a:schemeClr val="accent2"/>
                </a:solidFill>
                <a:latin typeface="Times New Roman" pitchFamily="18" charset="0"/>
                <a:cs typeface="Times New Roman" pitchFamily="18" charset="0"/>
              </a:rPr>
              <a:t>Masyarakat Demokratis.</a:t>
            </a:r>
          </a:p>
          <a:p>
            <a:pPr lvl="0" algn="l"/>
            <a:r>
              <a:rPr lang="id-ID" dirty="0">
                <a:solidFill>
                  <a:schemeClr val="accent2"/>
                </a:solidFill>
                <a:latin typeface="Times New Roman" pitchFamily="18" charset="0"/>
                <a:cs typeface="Times New Roman" pitchFamily="18" charset="0"/>
              </a:rPr>
              <a:t>Masyarakat Moderat. Al-Qur'an menyebut masyarakat ini dengan “ummatan wasatho” (ummat yang tengah-tengah)</a:t>
            </a:r>
          </a:p>
          <a:p>
            <a:pPr lvl="0" algn="l"/>
            <a:r>
              <a:rPr lang="id-ID" dirty="0">
                <a:solidFill>
                  <a:schemeClr val="accent2"/>
                </a:solidFill>
                <a:latin typeface="Times New Roman" pitchFamily="18" charset="0"/>
                <a:cs typeface="Times New Roman" pitchFamily="18" charset="0"/>
              </a:rPr>
              <a:t>Masyarakat Mandiri (independent) dan Bertanggungjawab (responsible).</a:t>
            </a:r>
          </a:p>
          <a:p>
            <a:pPr lvl="0" algn="l"/>
            <a:r>
              <a:rPr lang="id-ID" dirty="0">
                <a:solidFill>
                  <a:schemeClr val="accent2"/>
                </a:solidFill>
                <a:latin typeface="Times New Roman" pitchFamily="18" charset="0"/>
                <a:cs typeface="Times New Roman" pitchFamily="18" charset="0"/>
              </a:rPr>
              <a:t>Masyarakat Profesional.</a:t>
            </a:r>
          </a:p>
          <a:p>
            <a:pPr lvl="0" algn="l"/>
            <a:r>
              <a:rPr lang="id-ID" dirty="0">
                <a:solidFill>
                  <a:schemeClr val="accent2"/>
                </a:solidFill>
                <a:latin typeface="Times New Roman" pitchFamily="18" charset="0"/>
                <a:cs typeface="Times New Roman" pitchFamily="18" charset="0"/>
              </a:rPr>
              <a:t>Masyarakat Reformis.</a:t>
            </a:r>
          </a:p>
          <a:p>
            <a:pPr lvl="0" algn="l"/>
            <a:endParaRPr lang="id-ID" dirty="0">
              <a:solidFill>
                <a:schemeClr val="tx1"/>
              </a:solidFill>
              <a:latin typeface="Times New Roman" pitchFamily="18" charset="0"/>
              <a:cs typeface="Times New Roman" pitchFamily="18" charset="0"/>
            </a:endParaRPr>
          </a:p>
          <a:p>
            <a:pPr algn="l"/>
            <a:endParaRPr lang="id-ID" dirty="0">
              <a:solidFill>
                <a:schemeClr val="tx1"/>
              </a:solidFill>
              <a:latin typeface="Times New Roman" pitchFamily="18" charset="0"/>
              <a:cs typeface="Times New Roman" pitchFamily="18" charset="0"/>
            </a:endParaRPr>
          </a:p>
        </p:txBody>
      </p:sp>
    </p:spTree>
  </p:cSld>
  <p:clrMapOvr>
    <a:masterClrMapping/>
  </p:clrMapOvr>
  <p:transition>
    <p:cut thruBlk="1"/>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ctrTitle"/>
          </p:nvPr>
        </p:nvSpPr>
        <p:spPr>
          <a:xfrm>
            <a:off x="-357222" y="0"/>
            <a:ext cx="7772400" cy="1357298"/>
          </a:xfrm>
        </p:spPr>
        <p:txBody>
          <a:bodyPr/>
          <a:lstStyle/>
          <a:p>
            <a:r>
              <a:rPr lang="id-ID" dirty="0" smtClean="0">
                <a:solidFill>
                  <a:schemeClr val="bg1"/>
                </a:solidFill>
              </a:rPr>
              <a:t>Budaya Masyarakat madani:</a:t>
            </a:r>
            <a:endParaRPr lang="id-ID" dirty="0">
              <a:solidFill>
                <a:schemeClr val="bg1"/>
              </a:solidFill>
            </a:endParaRPr>
          </a:p>
        </p:txBody>
      </p:sp>
      <p:sp>
        <p:nvSpPr>
          <p:cNvPr id="3" name="Subtitle 2"/>
          <p:cNvSpPr>
            <a:spLocks noGrp="1"/>
          </p:cNvSpPr>
          <p:nvPr>
            <p:ph type="subTitle" idx="1"/>
          </p:nvPr>
        </p:nvSpPr>
        <p:spPr>
          <a:xfrm>
            <a:off x="500034" y="1000108"/>
            <a:ext cx="7929618" cy="5572164"/>
          </a:xfrm>
        </p:spPr>
        <p:txBody>
          <a:bodyPr>
            <a:normAutofit lnSpcReduction="10000"/>
          </a:bodyPr>
          <a:lstStyle/>
          <a:p>
            <a:pPr algn="l"/>
            <a:r>
              <a:rPr lang="id-ID" b="1" dirty="0">
                <a:solidFill>
                  <a:schemeClr val="tx1"/>
                </a:solidFill>
                <a:latin typeface="Times New Roman" pitchFamily="18" charset="0"/>
                <a:cs typeface="Times New Roman" pitchFamily="18" charset="0"/>
              </a:rPr>
              <a:t>Budaya</a:t>
            </a:r>
            <a:r>
              <a:rPr lang="id-ID" dirty="0">
                <a:solidFill>
                  <a:schemeClr val="tx1"/>
                </a:solidFill>
                <a:latin typeface="Times New Roman" pitchFamily="18" charset="0"/>
                <a:cs typeface="Times New Roman" pitchFamily="18" charset="0"/>
              </a:rPr>
              <a:t> merupakan seperangkat nilai yang menjadi acuan oleh individu-individu di dalamnya mewujudkan perilaku sesuai dengan </a:t>
            </a:r>
            <a:r>
              <a:rPr lang="id-ID" dirty="0" smtClean="0">
                <a:solidFill>
                  <a:schemeClr val="tx1"/>
                </a:solidFill>
                <a:latin typeface="Times New Roman" pitchFamily="18" charset="0"/>
                <a:cs typeface="Times New Roman" pitchFamily="18" charset="0"/>
              </a:rPr>
              <a:t>lingkungannya.</a:t>
            </a:r>
          </a:p>
          <a:p>
            <a:pPr algn="l"/>
            <a:r>
              <a:rPr lang="id-ID" dirty="0" smtClean="0">
                <a:solidFill>
                  <a:schemeClr val="tx1"/>
                </a:solidFill>
                <a:latin typeface="Times New Roman" pitchFamily="18" charset="0"/>
                <a:cs typeface="Times New Roman" pitchFamily="18" charset="0"/>
              </a:rPr>
              <a:t>Budaya </a:t>
            </a:r>
            <a:r>
              <a:rPr lang="id-ID" dirty="0">
                <a:solidFill>
                  <a:schemeClr val="tx1"/>
                </a:solidFill>
                <a:latin typeface="Times New Roman" pitchFamily="18" charset="0"/>
                <a:cs typeface="Times New Roman" pitchFamily="18" charset="0"/>
              </a:rPr>
              <a:t>dapat dikatakan sebagai mekanisme kontrol yang menstimulir dan mengendalikan individu dalam mewujudkan tingkah lakunya. Dilihat dari </a:t>
            </a:r>
            <a:r>
              <a:rPr lang="id-ID" b="1" dirty="0">
                <a:solidFill>
                  <a:schemeClr val="tx1"/>
                </a:solidFill>
                <a:latin typeface="Times New Roman" pitchFamily="18" charset="0"/>
                <a:cs typeface="Times New Roman" pitchFamily="18" charset="0"/>
              </a:rPr>
              <a:t>sudut fungsinya</a:t>
            </a:r>
            <a:r>
              <a:rPr lang="id-ID" dirty="0">
                <a:solidFill>
                  <a:schemeClr val="tx1"/>
                </a:solidFill>
                <a:latin typeface="Times New Roman" pitchFamily="18" charset="0"/>
                <a:cs typeface="Times New Roman" pitchFamily="18" charset="0"/>
              </a:rPr>
              <a:t>, budaya dapat dipandang sebagai pembentuk identitas diri juga perekat dan sebagai pengendali sosial terhadap tindakan sosial individu-individu di dalamnya.</a:t>
            </a:r>
          </a:p>
        </p:txBody>
      </p:sp>
    </p:spTree>
  </p:cSld>
  <p:clrMapOvr>
    <a:masterClrMapping/>
  </p:clrMapOvr>
  <p:transition>
    <p:cut thruBlk="1"/>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ctrTitle"/>
          </p:nvPr>
        </p:nvSpPr>
        <p:spPr>
          <a:xfrm>
            <a:off x="-428660" y="-285776"/>
            <a:ext cx="7772400" cy="1357298"/>
          </a:xfrm>
        </p:spPr>
        <p:txBody>
          <a:bodyPr>
            <a:normAutofit/>
          </a:bodyPr>
          <a:lstStyle/>
          <a:p>
            <a:r>
              <a:rPr lang="id-ID" sz="4000" dirty="0" smtClean="0">
                <a:solidFill>
                  <a:schemeClr val="bg1"/>
                </a:solidFill>
              </a:rPr>
              <a:t>Budaya Masyarakat Madani</a:t>
            </a:r>
            <a:endParaRPr lang="id-ID" sz="4000" dirty="0">
              <a:solidFill>
                <a:schemeClr val="bg1"/>
              </a:solidFill>
            </a:endParaRPr>
          </a:p>
        </p:txBody>
      </p:sp>
      <p:sp>
        <p:nvSpPr>
          <p:cNvPr id="3" name="Subtitle 2"/>
          <p:cNvSpPr>
            <a:spLocks noGrp="1"/>
          </p:cNvSpPr>
          <p:nvPr>
            <p:ph type="subTitle" idx="1"/>
          </p:nvPr>
        </p:nvSpPr>
        <p:spPr>
          <a:xfrm>
            <a:off x="500034" y="642918"/>
            <a:ext cx="8072494" cy="5286412"/>
          </a:xfrm>
        </p:spPr>
        <p:txBody>
          <a:bodyPr>
            <a:noAutofit/>
          </a:bodyPr>
          <a:lstStyle/>
          <a:p>
            <a:pPr lvl="0" algn="l">
              <a:buFont typeface="Arial" pitchFamily="34" charset="0"/>
              <a:buChar char="•"/>
            </a:pPr>
            <a:r>
              <a:rPr lang="id-ID" sz="2400" dirty="0" smtClean="0">
                <a:solidFill>
                  <a:schemeClr val="tx1"/>
                </a:solidFill>
                <a:latin typeface="Times New Roman" pitchFamily="18" charset="0"/>
                <a:cs typeface="Times New Roman" pitchFamily="18" charset="0"/>
              </a:rPr>
              <a:t>Demokrasi</a:t>
            </a:r>
          </a:p>
          <a:p>
            <a:pPr algn="l">
              <a:buFont typeface="Arial" pitchFamily="34" charset="0"/>
              <a:buChar char="•"/>
            </a:pPr>
            <a:r>
              <a:rPr lang="id-ID" sz="2400" dirty="0" smtClean="0">
                <a:solidFill>
                  <a:schemeClr val="tx1"/>
                </a:solidFill>
                <a:latin typeface="Times New Roman" pitchFamily="18" charset="0"/>
                <a:cs typeface="Times New Roman" pitchFamily="18" charset="0"/>
              </a:rPr>
              <a:t>Toleransi</a:t>
            </a:r>
          </a:p>
          <a:p>
            <a:pPr algn="l">
              <a:buFont typeface="Arial" pitchFamily="34" charset="0"/>
              <a:buChar char="•"/>
            </a:pPr>
            <a:r>
              <a:rPr lang="id-ID" sz="2400" dirty="0" smtClean="0">
                <a:solidFill>
                  <a:schemeClr val="tx1"/>
                </a:solidFill>
                <a:latin typeface="Times New Roman" pitchFamily="18" charset="0"/>
                <a:cs typeface="Times New Roman" pitchFamily="18" charset="0"/>
              </a:rPr>
              <a:t>Pluralisme</a:t>
            </a:r>
          </a:p>
          <a:p>
            <a:pPr algn="l">
              <a:buFont typeface="Arial" pitchFamily="34" charset="0"/>
              <a:buChar char="•"/>
            </a:pPr>
            <a:r>
              <a:rPr lang="id-ID" sz="2400" dirty="0">
                <a:solidFill>
                  <a:schemeClr val="tx1"/>
                </a:solidFill>
                <a:latin typeface="Times New Roman" pitchFamily="18" charset="0"/>
                <a:cs typeface="Times New Roman" pitchFamily="18" charset="0"/>
              </a:rPr>
              <a:t>Keadilan Sosial </a:t>
            </a:r>
            <a:r>
              <a:rPr lang="id-ID" sz="2400" i="1" dirty="0">
                <a:solidFill>
                  <a:schemeClr val="tx1"/>
                </a:solidFill>
                <a:latin typeface="Times New Roman" pitchFamily="18" charset="0"/>
                <a:cs typeface="Times New Roman" pitchFamily="18" charset="0"/>
              </a:rPr>
              <a:t>(Sosial Justice</a:t>
            </a:r>
            <a:r>
              <a:rPr lang="id-ID" sz="2400" i="1" dirty="0" smtClean="0">
                <a:solidFill>
                  <a:schemeClr val="tx1"/>
                </a:solidFill>
                <a:latin typeface="Times New Roman" pitchFamily="18" charset="0"/>
                <a:cs typeface="Times New Roman" pitchFamily="18" charset="0"/>
              </a:rPr>
              <a:t>)</a:t>
            </a:r>
          </a:p>
          <a:p>
            <a:pPr lvl="0" algn="l">
              <a:buFont typeface="Arial" pitchFamily="34" charset="0"/>
              <a:buChar char="•"/>
            </a:pPr>
            <a:r>
              <a:rPr lang="id-ID" sz="2400" dirty="0">
                <a:solidFill>
                  <a:schemeClr val="tx1"/>
                </a:solidFill>
                <a:latin typeface="Times New Roman" pitchFamily="18" charset="0"/>
                <a:cs typeface="Times New Roman" pitchFamily="18" charset="0"/>
              </a:rPr>
              <a:t>Saling Mempercayai</a:t>
            </a:r>
          </a:p>
          <a:p>
            <a:pPr lvl="0" algn="l">
              <a:buFont typeface="Arial" pitchFamily="34" charset="0"/>
              <a:buChar char="•"/>
            </a:pPr>
            <a:r>
              <a:rPr lang="id-ID" sz="2400" dirty="0">
                <a:solidFill>
                  <a:schemeClr val="tx1"/>
                </a:solidFill>
                <a:latin typeface="Times New Roman" pitchFamily="18" charset="0"/>
                <a:cs typeface="Times New Roman" pitchFamily="18" charset="0"/>
              </a:rPr>
              <a:t>Saling Menghargai</a:t>
            </a:r>
          </a:p>
          <a:p>
            <a:pPr lvl="0" algn="l">
              <a:buFont typeface="Arial" pitchFamily="34" charset="0"/>
              <a:buChar char="•"/>
            </a:pPr>
            <a:r>
              <a:rPr lang="id-ID" sz="2400" dirty="0">
                <a:solidFill>
                  <a:schemeClr val="tx1"/>
                </a:solidFill>
                <a:latin typeface="Times New Roman" pitchFamily="18" charset="0"/>
                <a:cs typeface="Times New Roman" pitchFamily="18" charset="0"/>
              </a:rPr>
              <a:t>Sikap Kritis dan Rasional</a:t>
            </a:r>
          </a:p>
          <a:p>
            <a:pPr lvl="0" algn="l">
              <a:buFont typeface="Arial" pitchFamily="34" charset="0"/>
              <a:buChar char="•"/>
            </a:pPr>
            <a:r>
              <a:rPr lang="id-ID" sz="2400" dirty="0">
                <a:solidFill>
                  <a:schemeClr val="tx1"/>
                </a:solidFill>
                <a:latin typeface="Times New Roman" pitchFamily="18" charset="0"/>
                <a:cs typeface="Times New Roman" pitchFamily="18" charset="0"/>
              </a:rPr>
              <a:t>Bertanggung Jawab</a:t>
            </a:r>
          </a:p>
          <a:p>
            <a:pPr lvl="0" algn="l">
              <a:buFont typeface="Arial" pitchFamily="34" charset="0"/>
              <a:buChar char="•"/>
            </a:pPr>
            <a:r>
              <a:rPr lang="id-ID" sz="2400" dirty="0">
                <a:solidFill>
                  <a:schemeClr val="tx1"/>
                </a:solidFill>
                <a:latin typeface="Times New Roman" pitchFamily="18" charset="0"/>
                <a:cs typeface="Times New Roman" pitchFamily="18" charset="0"/>
              </a:rPr>
              <a:t>Patrisipatoris</a:t>
            </a:r>
          </a:p>
          <a:p>
            <a:pPr lvl="0" algn="l">
              <a:buFont typeface="Arial" pitchFamily="34" charset="0"/>
              <a:buChar char="•"/>
            </a:pPr>
            <a:r>
              <a:rPr lang="id-ID" sz="2400" dirty="0">
                <a:solidFill>
                  <a:schemeClr val="tx1"/>
                </a:solidFill>
                <a:latin typeface="Times New Roman" pitchFamily="18" charset="0"/>
                <a:cs typeface="Times New Roman" pitchFamily="18" charset="0"/>
              </a:rPr>
              <a:t>Kejujuran</a:t>
            </a:r>
          </a:p>
          <a:p>
            <a:pPr lvl="0" algn="l">
              <a:buFont typeface="Arial" pitchFamily="34" charset="0"/>
              <a:buChar char="•"/>
            </a:pPr>
            <a:r>
              <a:rPr lang="id-ID" sz="2400" i="1" dirty="0">
                <a:solidFill>
                  <a:schemeClr val="tx1"/>
                </a:solidFill>
                <a:latin typeface="Times New Roman" pitchFamily="18" charset="0"/>
                <a:cs typeface="Times New Roman" pitchFamily="18" charset="0"/>
              </a:rPr>
              <a:t>Gold Governance</a:t>
            </a:r>
            <a:endParaRPr lang="id-ID" sz="2400" dirty="0">
              <a:solidFill>
                <a:schemeClr val="tx1"/>
              </a:solidFill>
              <a:latin typeface="Times New Roman" pitchFamily="18" charset="0"/>
              <a:cs typeface="Times New Roman" pitchFamily="18" charset="0"/>
            </a:endParaRPr>
          </a:p>
          <a:p>
            <a:pPr lvl="0" algn="l">
              <a:buFont typeface="Arial" pitchFamily="34" charset="0"/>
              <a:buChar char="•"/>
            </a:pPr>
            <a:r>
              <a:rPr lang="id-ID" sz="2400" dirty="0">
                <a:solidFill>
                  <a:schemeClr val="tx1"/>
                </a:solidFill>
                <a:latin typeface="Times New Roman" pitchFamily="18" charset="0"/>
                <a:cs typeface="Times New Roman" pitchFamily="18" charset="0"/>
              </a:rPr>
              <a:t>Persamaan Gender</a:t>
            </a:r>
          </a:p>
          <a:p>
            <a:pPr lvl="0" algn="l">
              <a:buFont typeface="Arial" pitchFamily="34" charset="0"/>
              <a:buChar char="•"/>
            </a:pPr>
            <a:r>
              <a:rPr lang="id-ID" sz="2400" i="1" dirty="0">
                <a:solidFill>
                  <a:schemeClr val="tx1"/>
                </a:solidFill>
                <a:latin typeface="Times New Roman" pitchFamily="18" charset="0"/>
                <a:cs typeface="Times New Roman" pitchFamily="18" charset="0"/>
              </a:rPr>
              <a:t>Counter Balancing</a:t>
            </a:r>
            <a:endParaRPr lang="id-ID" sz="2400" dirty="0">
              <a:solidFill>
                <a:schemeClr val="tx1"/>
              </a:solidFill>
              <a:latin typeface="Times New Roman" pitchFamily="18" charset="0"/>
              <a:cs typeface="Times New Roman" pitchFamily="18" charset="0"/>
            </a:endParaRPr>
          </a:p>
          <a:p>
            <a:pPr lvl="0" algn="l">
              <a:buFont typeface="Arial" pitchFamily="34" charset="0"/>
              <a:buChar char="•"/>
            </a:pPr>
            <a:r>
              <a:rPr lang="id-ID" sz="2400" dirty="0">
                <a:solidFill>
                  <a:schemeClr val="tx1"/>
                </a:solidFill>
                <a:latin typeface="Times New Roman" pitchFamily="18" charset="0"/>
                <a:cs typeface="Times New Roman" pitchFamily="18" charset="0"/>
              </a:rPr>
              <a:t>Penghormatan Hak Asasi </a:t>
            </a:r>
            <a:r>
              <a:rPr lang="id-ID" sz="2400" dirty="0" smtClean="0">
                <a:solidFill>
                  <a:schemeClr val="tx1"/>
                </a:solidFill>
                <a:latin typeface="Times New Roman" pitchFamily="18" charset="0"/>
                <a:cs typeface="Times New Roman" pitchFamily="18" charset="0"/>
              </a:rPr>
              <a:t>Manusia</a:t>
            </a:r>
            <a:endParaRPr lang="id-ID" sz="2400" dirty="0">
              <a:solidFill>
                <a:schemeClr val="tx1"/>
              </a:solidFill>
              <a:latin typeface="Times New Roman" pitchFamily="18" charset="0"/>
              <a:cs typeface="Times New Roman" pitchFamily="18" charset="0"/>
            </a:endParaRPr>
          </a:p>
        </p:txBody>
      </p:sp>
    </p:spTree>
  </p:cSld>
  <p:clrMapOvr>
    <a:masterClrMapping/>
  </p:clrMapOvr>
  <p:transition>
    <p:cut thruBlk="1"/>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428596" y="0"/>
            <a:ext cx="8229600" cy="1154098"/>
          </a:xfrm>
        </p:spPr>
        <p:txBody>
          <a:bodyPr>
            <a:noAutofit/>
          </a:bodyPr>
          <a:lstStyle/>
          <a:p>
            <a:r>
              <a:rPr lang="id-ID" sz="3600" b="1" dirty="0">
                <a:solidFill>
                  <a:schemeClr val="bg1"/>
                </a:solidFill>
              </a:rPr>
              <a:t>Hubungan Karakteristik, Budaya dan Peradaban Masyarakat </a:t>
            </a:r>
            <a:r>
              <a:rPr lang="id-ID" sz="3600" b="1" dirty="0" smtClean="0">
                <a:solidFill>
                  <a:schemeClr val="bg1"/>
                </a:solidFill>
              </a:rPr>
              <a:t>Madani</a:t>
            </a:r>
            <a:endParaRPr lang="id-ID" sz="3600" dirty="0">
              <a:solidFill>
                <a:schemeClr val="bg1"/>
              </a:solidFill>
            </a:endParaRPr>
          </a:p>
        </p:txBody>
      </p:sp>
      <p:graphicFrame>
        <p:nvGraphicFramePr>
          <p:cNvPr id="4" name="Content Placeholder 3"/>
          <p:cNvGraphicFramePr>
            <a:graphicFrameLocks noGrp="1"/>
          </p:cNvGraphicFramePr>
          <p:nvPr>
            <p:ph idx="1"/>
          </p:nvPr>
        </p:nvGraphicFramePr>
        <p:xfrm>
          <a:off x="457200" y="1285860"/>
          <a:ext cx="8229600" cy="528641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ransition>
    <p:cut thruBlk="1"/>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0"/>
            <a:ext cx="7772400" cy="1357322"/>
          </a:xfrm>
        </p:spPr>
        <p:txBody>
          <a:bodyPr>
            <a:normAutofit/>
          </a:bodyPr>
          <a:lstStyle/>
          <a:p>
            <a:r>
              <a:rPr lang="id-ID" sz="3600" b="1" dirty="0" smtClean="0">
                <a:solidFill>
                  <a:schemeClr val="bg1"/>
                </a:solidFill>
              </a:rPr>
              <a:t>Penerapan Pendidikan Karakter dalam Mewujudkan Masyarakat Madani</a:t>
            </a:r>
            <a:endParaRPr lang="id-ID" sz="3600" dirty="0">
              <a:solidFill>
                <a:schemeClr val="bg1"/>
              </a:solidFill>
            </a:endParaRPr>
          </a:p>
        </p:txBody>
      </p:sp>
      <p:sp>
        <p:nvSpPr>
          <p:cNvPr id="3" name="Subtitle 2"/>
          <p:cNvSpPr>
            <a:spLocks noGrp="1"/>
          </p:cNvSpPr>
          <p:nvPr>
            <p:ph type="subTitle" idx="1"/>
          </p:nvPr>
        </p:nvSpPr>
        <p:spPr>
          <a:xfrm>
            <a:off x="500034" y="1285860"/>
            <a:ext cx="8143932" cy="5072098"/>
          </a:xfrm>
        </p:spPr>
        <p:txBody>
          <a:bodyPr>
            <a:normAutofit lnSpcReduction="10000"/>
          </a:bodyPr>
          <a:lstStyle/>
          <a:p>
            <a:pPr algn="l"/>
            <a:r>
              <a:rPr lang="id-ID" sz="2000" dirty="0">
                <a:solidFill>
                  <a:schemeClr val="tx1"/>
                </a:solidFill>
                <a:latin typeface="Times New Roman" pitchFamily="18" charset="0"/>
                <a:cs typeface="Times New Roman" pitchFamily="18" charset="0"/>
              </a:rPr>
              <a:t>Segala </a:t>
            </a:r>
            <a:r>
              <a:rPr lang="id-ID" sz="2000" dirty="0" smtClean="0">
                <a:solidFill>
                  <a:schemeClr val="tx1"/>
                </a:solidFill>
                <a:latin typeface="Times New Roman" pitchFamily="18" charset="0"/>
                <a:cs typeface="Times New Roman" pitchFamily="18" charset="0"/>
              </a:rPr>
              <a:t>legalistik</a:t>
            </a:r>
            <a:r>
              <a:rPr lang="id-ID" sz="2000" dirty="0">
                <a:solidFill>
                  <a:schemeClr val="tx1"/>
                </a:solidFill>
                <a:latin typeface="Times New Roman" pitchFamily="18" charset="0"/>
                <a:cs typeface="Times New Roman" pitchFamily="18" charset="0"/>
              </a:rPr>
              <a:t>, konsepsi pendidikan merupakan bagian integral dalam penyelenggaraan sistem pendidikan nasional yang diatur melalui Undang-Undang Nomor 20 Tahun </a:t>
            </a:r>
            <a:r>
              <a:rPr lang="id-ID" sz="2000" dirty="0" smtClean="0">
                <a:solidFill>
                  <a:schemeClr val="tx1"/>
                </a:solidFill>
                <a:latin typeface="Times New Roman" pitchFamily="18" charset="0"/>
                <a:cs typeface="Times New Roman" pitchFamily="18" charset="0"/>
              </a:rPr>
              <a:t>2003.</a:t>
            </a:r>
          </a:p>
          <a:p>
            <a:pPr algn="l"/>
            <a:endParaRPr lang="id-ID" sz="2000" dirty="0" smtClean="0">
              <a:solidFill>
                <a:schemeClr val="tx1"/>
              </a:solidFill>
              <a:latin typeface="Times New Roman" pitchFamily="18" charset="0"/>
              <a:cs typeface="Times New Roman" pitchFamily="18" charset="0"/>
            </a:endParaRPr>
          </a:p>
          <a:p>
            <a:pPr algn="l"/>
            <a:r>
              <a:rPr lang="id-ID" sz="2000" dirty="0" smtClean="0">
                <a:solidFill>
                  <a:schemeClr val="tx1"/>
                </a:solidFill>
                <a:latin typeface="Times New Roman" pitchFamily="18" charset="0"/>
                <a:cs typeface="Times New Roman" pitchFamily="18" charset="0"/>
              </a:rPr>
              <a:t>Penyelengaraan </a:t>
            </a:r>
            <a:r>
              <a:rPr lang="id-ID" sz="2000" dirty="0">
                <a:solidFill>
                  <a:schemeClr val="tx1"/>
                </a:solidFill>
                <a:latin typeface="Times New Roman" pitchFamily="18" charset="0"/>
                <a:cs typeface="Times New Roman" pitchFamily="18" charset="0"/>
              </a:rPr>
              <a:t>pendidikan nasional merupakan upaya perubahan terencana untuk meningkatkan kualitas sumber daya manusia, serta dapat membuka pengeytahuan, kesadaran dan pemahaman mengenai diri maupun lingkungan di sekitarnya, sehingga bermanfaat dalam melakukan perubahan ke arah kehidupan yang lebih baik.</a:t>
            </a:r>
          </a:p>
          <a:p>
            <a:pPr algn="l"/>
            <a:endParaRPr lang="id-ID" sz="2000" dirty="0" smtClean="0">
              <a:solidFill>
                <a:schemeClr val="tx1"/>
              </a:solidFill>
              <a:latin typeface="Times New Roman" pitchFamily="18" charset="0"/>
              <a:cs typeface="Times New Roman" pitchFamily="18" charset="0"/>
            </a:endParaRPr>
          </a:p>
          <a:p>
            <a:pPr algn="l"/>
            <a:r>
              <a:rPr lang="id-ID" sz="2000" dirty="0" smtClean="0">
                <a:solidFill>
                  <a:schemeClr val="tx1"/>
                </a:solidFill>
                <a:latin typeface="Times New Roman" pitchFamily="18" charset="0"/>
                <a:cs typeface="Times New Roman" pitchFamily="18" charset="0"/>
              </a:rPr>
              <a:t>Penerapan </a:t>
            </a:r>
            <a:r>
              <a:rPr lang="id-ID" sz="2000" dirty="0">
                <a:solidFill>
                  <a:schemeClr val="tx1"/>
                </a:solidFill>
                <a:latin typeface="Times New Roman" pitchFamily="18" charset="0"/>
                <a:cs typeface="Times New Roman" pitchFamily="18" charset="0"/>
              </a:rPr>
              <a:t>pendidikan karakter masyarakat madani menyiratkan bahwa nilai-nilai yang terkandung di dalamnya perlu disebarluaskan dan ditanamkan melalui jalur pendidikan. Nilai masyarakat madani perlu dijabarkan ke dalam kompetensi dan deskripsi pembelajaran agar dapat menjadi pedoman atau acuan bagi pihak terkait dalam upaya penerapan dalam pembelajaran. Penerapan nilai masyarakat madani melalui pendidikan digambarkan sebagai berikut:</a:t>
            </a:r>
          </a:p>
        </p:txBody>
      </p:sp>
    </p:spTree>
  </p:cSld>
  <p:clrMapOvr>
    <a:masterClrMapping/>
  </p:clrMapOvr>
  <p:transition>
    <p:cut thruBlk="1"/>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049" name="Rectangle 1"/>
          <p:cNvSpPr>
            <a:spLocks noChangeArrowheads="1"/>
          </p:cNvSpPr>
          <p:nvPr/>
        </p:nvSpPr>
        <p:spPr bwMode="auto">
          <a:xfrm>
            <a:off x="3286116" y="214290"/>
            <a:ext cx="1866900" cy="476250"/>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id-ID" sz="1100" b="1" i="0" u="none" strike="noStrike" cap="none" normalizeH="0" baseline="0" smtClean="0">
              <a:ln>
                <a:noFill/>
              </a:ln>
              <a:solidFill>
                <a:schemeClr val="tx1"/>
              </a:solidFill>
              <a:effectLst/>
              <a:latin typeface="Times New Roman" pitchFamily="18" charset="0"/>
              <a:ea typeface="Calibri" pitchFamily="34" charset="0"/>
              <a:cs typeface="Times New Roman"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id-ID" sz="1100" b="1" i="0" u="none" strike="noStrike" cap="none" normalizeH="0" baseline="0" smtClean="0">
                <a:ln>
                  <a:noFill/>
                </a:ln>
                <a:solidFill>
                  <a:schemeClr val="tx1"/>
                </a:solidFill>
                <a:effectLst/>
                <a:latin typeface="Times New Roman" pitchFamily="18" charset="0"/>
                <a:ea typeface="Calibri" pitchFamily="34" charset="0"/>
                <a:cs typeface="Times New Roman" pitchFamily="18" charset="0"/>
              </a:rPr>
              <a:t>Konsensus Nasional</a:t>
            </a:r>
            <a:endParaRPr kumimoji="0" lang="id-ID" sz="1800" b="0" i="0" u="none" strike="noStrike" cap="none" normalizeH="0" baseline="0" smtClean="0">
              <a:ln>
                <a:noFill/>
              </a:ln>
              <a:solidFill>
                <a:schemeClr val="tx1"/>
              </a:solidFill>
              <a:effectLst/>
              <a:latin typeface="Arial" pitchFamily="34" charset="0"/>
              <a:cs typeface="Arial" pitchFamily="34" charset="0"/>
            </a:endParaRPr>
          </a:p>
        </p:txBody>
      </p:sp>
      <p:sp>
        <p:nvSpPr>
          <p:cNvPr id="2050" name="AutoShape 2"/>
          <p:cNvSpPr>
            <a:spLocks noChangeShapeType="1"/>
          </p:cNvSpPr>
          <p:nvPr/>
        </p:nvSpPr>
        <p:spPr bwMode="auto">
          <a:xfrm>
            <a:off x="4205285" y="714356"/>
            <a:ext cx="9525" cy="209550"/>
          </a:xfrm>
          <a:prstGeom prst="straightConnector1">
            <a:avLst/>
          </a:prstGeom>
          <a:noFill/>
          <a:ln w="9525">
            <a:solidFill>
              <a:srgbClr val="000000"/>
            </a:solidFill>
            <a:round/>
            <a:headEnd/>
            <a:tailEnd type="triangle" w="med" len="med"/>
          </a:ln>
        </p:spPr>
        <p:txBody>
          <a:bodyPr vert="horz" wrap="square" lIns="91440" tIns="45720" rIns="91440" bIns="45720" numCol="1" anchor="t" anchorCtr="0" compatLnSpc="1">
            <a:prstTxWarp prst="textNoShape">
              <a:avLst/>
            </a:prstTxWarp>
          </a:bodyPr>
          <a:lstStyle/>
          <a:p>
            <a:endParaRPr lang="id-ID"/>
          </a:p>
        </p:txBody>
      </p:sp>
      <p:sp>
        <p:nvSpPr>
          <p:cNvPr id="2051" name="Rectangle 3"/>
          <p:cNvSpPr>
            <a:spLocks noChangeArrowheads="1"/>
          </p:cNvSpPr>
          <p:nvPr/>
        </p:nvSpPr>
        <p:spPr bwMode="auto">
          <a:xfrm>
            <a:off x="3071802" y="928670"/>
            <a:ext cx="2295525" cy="581025"/>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id-ID" sz="1100" b="0" i="0" u="none" strike="noStrike" cap="none" normalizeH="0" baseline="0" smtClean="0">
              <a:ln>
                <a:noFill/>
              </a:ln>
              <a:solidFill>
                <a:schemeClr val="tx1"/>
              </a:solidFill>
              <a:effectLst/>
              <a:latin typeface="Times New Roman" pitchFamily="18" charset="0"/>
              <a:ea typeface="Calibri" pitchFamily="34" charset="0"/>
              <a:cs typeface="Times New Roman"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id-ID" sz="1100" b="0" i="0" u="none" strike="noStrike" cap="none" normalizeH="0" baseline="0" smtClean="0">
                <a:ln>
                  <a:noFill/>
                </a:ln>
                <a:solidFill>
                  <a:schemeClr val="tx1"/>
                </a:solidFill>
                <a:effectLst/>
                <a:latin typeface="Times New Roman" pitchFamily="18" charset="0"/>
                <a:ea typeface="Calibri" pitchFamily="34" charset="0"/>
                <a:cs typeface="Times New Roman" pitchFamily="18" charset="0"/>
              </a:rPr>
              <a:t>Karakteristik, Budaya, Peradaban Bangsa Masyarakat Madani</a:t>
            </a:r>
            <a:endParaRPr kumimoji="0" lang="id-ID" sz="1800" b="0" i="0" u="none" strike="noStrike" cap="none" normalizeH="0" baseline="0" smtClean="0">
              <a:ln>
                <a:noFill/>
              </a:ln>
              <a:solidFill>
                <a:schemeClr val="tx1"/>
              </a:solidFill>
              <a:effectLst/>
              <a:latin typeface="Arial" pitchFamily="34" charset="0"/>
              <a:cs typeface="Arial" pitchFamily="34" charset="0"/>
            </a:endParaRPr>
          </a:p>
        </p:txBody>
      </p:sp>
      <p:sp>
        <p:nvSpPr>
          <p:cNvPr id="2052" name="AutoShape 4"/>
          <p:cNvSpPr>
            <a:spLocks noChangeShapeType="1"/>
          </p:cNvSpPr>
          <p:nvPr/>
        </p:nvSpPr>
        <p:spPr bwMode="auto">
          <a:xfrm>
            <a:off x="4214810" y="1500174"/>
            <a:ext cx="9525" cy="209550"/>
          </a:xfrm>
          <a:prstGeom prst="straightConnector1">
            <a:avLst/>
          </a:prstGeom>
          <a:noFill/>
          <a:ln w="9525">
            <a:solidFill>
              <a:srgbClr val="000000"/>
            </a:solidFill>
            <a:round/>
            <a:headEnd/>
            <a:tailEnd type="triangle" w="med" len="med"/>
          </a:ln>
        </p:spPr>
        <p:txBody>
          <a:bodyPr vert="horz" wrap="square" lIns="91440" tIns="45720" rIns="91440" bIns="45720" numCol="1" anchor="t" anchorCtr="0" compatLnSpc="1">
            <a:prstTxWarp prst="textNoShape">
              <a:avLst/>
            </a:prstTxWarp>
          </a:bodyPr>
          <a:lstStyle/>
          <a:p>
            <a:endParaRPr lang="id-ID"/>
          </a:p>
        </p:txBody>
      </p:sp>
      <p:sp>
        <p:nvSpPr>
          <p:cNvPr id="2053" name="Rectangle 5"/>
          <p:cNvSpPr>
            <a:spLocks noChangeArrowheads="1"/>
          </p:cNvSpPr>
          <p:nvPr/>
        </p:nvSpPr>
        <p:spPr bwMode="auto">
          <a:xfrm>
            <a:off x="3357554" y="1714488"/>
            <a:ext cx="1790700" cy="371475"/>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id-ID" sz="1100" b="1" i="0" u="none" strike="noStrike" cap="none" normalizeH="0" baseline="0" smtClean="0">
              <a:ln>
                <a:noFill/>
              </a:ln>
              <a:solidFill>
                <a:schemeClr val="tx1"/>
              </a:solidFill>
              <a:effectLst/>
              <a:latin typeface="Times New Roman" pitchFamily="18" charset="0"/>
              <a:ea typeface="Calibri" pitchFamily="34" charset="0"/>
              <a:cs typeface="Times New Roman"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id-ID" sz="1100" b="1" i="0" u="none" strike="noStrike" cap="none" normalizeH="0" baseline="0" smtClean="0">
                <a:ln>
                  <a:noFill/>
                </a:ln>
                <a:solidFill>
                  <a:schemeClr val="tx1"/>
                </a:solidFill>
                <a:effectLst/>
                <a:latin typeface="Times New Roman" pitchFamily="18" charset="0"/>
                <a:ea typeface="Calibri" pitchFamily="34" charset="0"/>
                <a:cs typeface="Times New Roman" pitchFamily="18" charset="0"/>
              </a:rPr>
              <a:t>Komponen</a:t>
            </a:r>
            <a:endParaRPr kumimoji="0" lang="id-ID" sz="1800" b="0" i="0" u="none" strike="noStrike" cap="none" normalizeH="0" baseline="0" smtClean="0">
              <a:ln>
                <a:noFill/>
              </a:ln>
              <a:solidFill>
                <a:schemeClr val="tx1"/>
              </a:solidFill>
              <a:effectLst/>
              <a:latin typeface="Arial" pitchFamily="34" charset="0"/>
              <a:cs typeface="Arial" pitchFamily="34" charset="0"/>
            </a:endParaRPr>
          </a:p>
        </p:txBody>
      </p:sp>
      <p:sp>
        <p:nvSpPr>
          <p:cNvPr id="2054" name="AutoShape 6"/>
          <p:cNvSpPr>
            <a:spLocks noChangeShapeType="1"/>
          </p:cNvSpPr>
          <p:nvPr/>
        </p:nvSpPr>
        <p:spPr bwMode="auto">
          <a:xfrm>
            <a:off x="4214810" y="2071678"/>
            <a:ext cx="9525" cy="466725"/>
          </a:xfrm>
          <a:prstGeom prst="straightConnector1">
            <a:avLst/>
          </a:prstGeom>
          <a:noFill/>
          <a:ln w="9525">
            <a:solidFill>
              <a:srgbClr val="000000"/>
            </a:solidFill>
            <a:round/>
            <a:headEnd/>
            <a:tailEnd type="triangle" w="med" len="med"/>
          </a:ln>
        </p:spPr>
        <p:txBody>
          <a:bodyPr vert="horz" wrap="square" lIns="91440" tIns="45720" rIns="91440" bIns="45720" numCol="1" anchor="t" anchorCtr="0" compatLnSpc="1">
            <a:prstTxWarp prst="textNoShape">
              <a:avLst/>
            </a:prstTxWarp>
          </a:bodyPr>
          <a:lstStyle/>
          <a:p>
            <a:endParaRPr lang="id-ID"/>
          </a:p>
        </p:txBody>
      </p:sp>
      <p:sp>
        <p:nvSpPr>
          <p:cNvPr id="2055" name="AutoShape 7"/>
          <p:cNvSpPr>
            <a:spLocks noChangeShapeType="1"/>
          </p:cNvSpPr>
          <p:nvPr/>
        </p:nvSpPr>
        <p:spPr bwMode="auto">
          <a:xfrm>
            <a:off x="3048007" y="2357430"/>
            <a:ext cx="2524125" cy="0"/>
          </a:xfrm>
          <a:prstGeom prst="straightConnector1">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id-ID"/>
          </a:p>
        </p:txBody>
      </p:sp>
      <p:sp>
        <p:nvSpPr>
          <p:cNvPr id="2056" name="Rectangle 8"/>
          <p:cNvSpPr>
            <a:spLocks noChangeArrowheads="1"/>
          </p:cNvSpPr>
          <p:nvPr/>
        </p:nvSpPr>
        <p:spPr bwMode="auto">
          <a:xfrm>
            <a:off x="2428860" y="2571744"/>
            <a:ext cx="1162050" cy="476250"/>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id-ID" sz="1100" b="0" i="0" u="none" strike="noStrike" cap="none" normalizeH="0" baseline="0" smtClean="0">
              <a:ln>
                <a:noFill/>
              </a:ln>
              <a:solidFill>
                <a:schemeClr val="tx1"/>
              </a:solidFill>
              <a:effectLst/>
              <a:latin typeface="Times New Roman" pitchFamily="18" charset="0"/>
              <a:ea typeface="Calibri" pitchFamily="34" charset="0"/>
              <a:cs typeface="Times New Roman"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id-ID" sz="1100" b="0" i="0" u="none" strike="noStrike" cap="none" normalizeH="0" baseline="0" smtClean="0">
                <a:ln>
                  <a:noFill/>
                </a:ln>
                <a:solidFill>
                  <a:schemeClr val="tx1"/>
                </a:solidFill>
                <a:effectLst/>
                <a:latin typeface="Times New Roman" pitchFamily="18" charset="0"/>
                <a:ea typeface="Calibri" pitchFamily="34" charset="0"/>
                <a:cs typeface="Times New Roman" pitchFamily="18" charset="0"/>
              </a:rPr>
              <a:t>Tema</a:t>
            </a:r>
            <a:endParaRPr kumimoji="0" lang="id-ID" sz="1800" b="0" i="0" u="none" strike="noStrike" cap="none" normalizeH="0" baseline="0" smtClean="0">
              <a:ln>
                <a:noFill/>
              </a:ln>
              <a:solidFill>
                <a:schemeClr val="tx1"/>
              </a:solidFill>
              <a:effectLst/>
              <a:latin typeface="Arial" pitchFamily="34" charset="0"/>
              <a:cs typeface="Arial" pitchFamily="34" charset="0"/>
            </a:endParaRPr>
          </a:p>
        </p:txBody>
      </p:sp>
      <p:sp>
        <p:nvSpPr>
          <p:cNvPr id="2057" name="AutoShape 9"/>
          <p:cNvSpPr>
            <a:spLocks noChangeShapeType="1"/>
          </p:cNvSpPr>
          <p:nvPr/>
        </p:nvSpPr>
        <p:spPr bwMode="auto">
          <a:xfrm>
            <a:off x="3071802" y="2357430"/>
            <a:ext cx="9525" cy="209550"/>
          </a:xfrm>
          <a:prstGeom prst="straightConnector1">
            <a:avLst/>
          </a:prstGeom>
          <a:noFill/>
          <a:ln w="9525">
            <a:solidFill>
              <a:srgbClr val="000000"/>
            </a:solidFill>
            <a:round/>
            <a:headEnd/>
            <a:tailEnd type="triangle" w="med" len="med"/>
          </a:ln>
        </p:spPr>
        <p:txBody>
          <a:bodyPr vert="horz" wrap="square" lIns="91440" tIns="45720" rIns="91440" bIns="45720" numCol="1" anchor="t" anchorCtr="0" compatLnSpc="1">
            <a:prstTxWarp prst="textNoShape">
              <a:avLst/>
            </a:prstTxWarp>
          </a:bodyPr>
          <a:lstStyle/>
          <a:p>
            <a:endParaRPr lang="id-ID"/>
          </a:p>
        </p:txBody>
      </p:sp>
      <p:sp>
        <p:nvSpPr>
          <p:cNvPr id="2058" name="AutoShape 10"/>
          <p:cNvSpPr>
            <a:spLocks noChangeShapeType="1"/>
          </p:cNvSpPr>
          <p:nvPr/>
        </p:nvSpPr>
        <p:spPr bwMode="auto">
          <a:xfrm>
            <a:off x="5572132" y="2357430"/>
            <a:ext cx="0" cy="209550"/>
          </a:xfrm>
          <a:prstGeom prst="straightConnector1">
            <a:avLst/>
          </a:prstGeom>
          <a:noFill/>
          <a:ln w="9525">
            <a:solidFill>
              <a:srgbClr val="000000"/>
            </a:solidFill>
            <a:round/>
            <a:headEnd/>
            <a:tailEnd type="triangle" w="med" len="med"/>
          </a:ln>
        </p:spPr>
        <p:txBody>
          <a:bodyPr vert="horz" wrap="square" lIns="91440" tIns="45720" rIns="91440" bIns="45720" numCol="1" anchor="t" anchorCtr="0" compatLnSpc="1">
            <a:prstTxWarp prst="textNoShape">
              <a:avLst/>
            </a:prstTxWarp>
          </a:bodyPr>
          <a:lstStyle/>
          <a:p>
            <a:endParaRPr lang="id-ID"/>
          </a:p>
        </p:txBody>
      </p:sp>
      <p:sp>
        <p:nvSpPr>
          <p:cNvPr id="2059" name="Rectangle 11"/>
          <p:cNvSpPr>
            <a:spLocks noChangeArrowheads="1"/>
          </p:cNvSpPr>
          <p:nvPr/>
        </p:nvSpPr>
        <p:spPr bwMode="auto">
          <a:xfrm>
            <a:off x="3714744" y="2571744"/>
            <a:ext cx="1162050" cy="476250"/>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id-ID" sz="1100" b="0" i="0" u="none" strike="noStrike" cap="none" normalizeH="0" baseline="0" smtClean="0">
                <a:ln>
                  <a:noFill/>
                </a:ln>
                <a:solidFill>
                  <a:schemeClr val="tx1"/>
                </a:solidFill>
                <a:effectLst/>
                <a:latin typeface="Times New Roman" pitchFamily="18" charset="0"/>
                <a:ea typeface="Calibri" pitchFamily="34" charset="0"/>
                <a:cs typeface="Times New Roman" pitchFamily="18" charset="0"/>
              </a:rPr>
              <a:t>Tema</a:t>
            </a:r>
            <a:endParaRPr kumimoji="0" lang="id-ID" sz="1800" b="0" i="0" u="none" strike="noStrike" cap="none" normalizeH="0" baseline="0" smtClean="0">
              <a:ln>
                <a:noFill/>
              </a:ln>
              <a:solidFill>
                <a:schemeClr val="tx1"/>
              </a:solidFill>
              <a:effectLst/>
              <a:latin typeface="Arial" pitchFamily="34" charset="0"/>
              <a:cs typeface="Arial" pitchFamily="34" charset="0"/>
            </a:endParaRPr>
          </a:p>
        </p:txBody>
      </p:sp>
      <p:sp>
        <p:nvSpPr>
          <p:cNvPr id="2060" name="Rectangle 12"/>
          <p:cNvSpPr>
            <a:spLocks noChangeArrowheads="1"/>
          </p:cNvSpPr>
          <p:nvPr/>
        </p:nvSpPr>
        <p:spPr bwMode="auto">
          <a:xfrm>
            <a:off x="5000628" y="2571744"/>
            <a:ext cx="1162050" cy="476250"/>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id-ID" sz="11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id-ID" sz="11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Tema</a:t>
            </a:r>
            <a:endParaRPr kumimoji="0" lang="id-ID" sz="11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id-ID"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2063" name="AutoShape 15"/>
          <p:cNvSpPr>
            <a:spLocks noChangeShapeType="1"/>
          </p:cNvSpPr>
          <p:nvPr/>
        </p:nvSpPr>
        <p:spPr bwMode="auto">
          <a:xfrm>
            <a:off x="3071802" y="3071810"/>
            <a:ext cx="0" cy="209550"/>
          </a:xfrm>
          <a:prstGeom prst="straightConnector1">
            <a:avLst/>
          </a:prstGeom>
          <a:noFill/>
          <a:ln w="9525">
            <a:solidFill>
              <a:srgbClr val="000000"/>
            </a:solidFill>
            <a:round/>
            <a:headEnd/>
            <a:tailEnd type="triangle" w="med" len="med"/>
          </a:ln>
        </p:spPr>
        <p:txBody>
          <a:bodyPr vert="horz" wrap="square" lIns="91440" tIns="45720" rIns="91440" bIns="45720" numCol="1" anchor="t" anchorCtr="0" compatLnSpc="1">
            <a:prstTxWarp prst="textNoShape">
              <a:avLst/>
            </a:prstTxWarp>
          </a:bodyPr>
          <a:lstStyle/>
          <a:p>
            <a:endParaRPr lang="id-ID"/>
          </a:p>
        </p:txBody>
      </p:sp>
      <p:sp>
        <p:nvSpPr>
          <p:cNvPr id="2062" name="AutoShape 14"/>
          <p:cNvSpPr>
            <a:spLocks noChangeShapeType="1"/>
          </p:cNvSpPr>
          <p:nvPr/>
        </p:nvSpPr>
        <p:spPr bwMode="auto">
          <a:xfrm>
            <a:off x="4214810" y="3071810"/>
            <a:ext cx="0" cy="209550"/>
          </a:xfrm>
          <a:prstGeom prst="straightConnector1">
            <a:avLst/>
          </a:prstGeom>
          <a:noFill/>
          <a:ln w="9525">
            <a:solidFill>
              <a:srgbClr val="000000"/>
            </a:solidFill>
            <a:round/>
            <a:headEnd/>
            <a:tailEnd type="triangle" w="med" len="med"/>
          </a:ln>
        </p:spPr>
        <p:txBody>
          <a:bodyPr vert="horz" wrap="square" lIns="91440" tIns="45720" rIns="91440" bIns="45720" numCol="1" anchor="t" anchorCtr="0" compatLnSpc="1">
            <a:prstTxWarp prst="textNoShape">
              <a:avLst/>
            </a:prstTxWarp>
          </a:bodyPr>
          <a:lstStyle/>
          <a:p>
            <a:endParaRPr lang="id-ID"/>
          </a:p>
        </p:txBody>
      </p:sp>
      <p:sp>
        <p:nvSpPr>
          <p:cNvPr id="2061" name="AutoShape 13"/>
          <p:cNvSpPr>
            <a:spLocks noChangeShapeType="1"/>
          </p:cNvSpPr>
          <p:nvPr/>
        </p:nvSpPr>
        <p:spPr bwMode="auto">
          <a:xfrm>
            <a:off x="5572132" y="3071810"/>
            <a:ext cx="0" cy="209550"/>
          </a:xfrm>
          <a:prstGeom prst="straightConnector1">
            <a:avLst/>
          </a:prstGeom>
          <a:noFill/>
          <a:ln w="9525">
            <a:solidFill>
              <a:srgbClr val="000000"/>
            </a:solidFill>
            <a:round/>
            <a:headEnd/>
            <a:tailEnd type="triangle" w="med" len="med"/>
          </a:ln>
        </p:spPr>
        <p:txBody>
          <a:bodyPr vert="horz" wrap="square" lIns="91440" tIns="45720" rIns="91440" bIns="45720" numCol="1" anchor="t" anchorCtr="0" compatLnSpc="1">
            <a:prstTxWarp prst="textNoShape">
              <a:avLst/>
            </a:prstTxWarp>
          </a:bodyPr>
          <a:lstStyle/>
          <a:p>
            <a:endParaRPr lang="id-ID"/>
          </a:p>
        </p:txBody>
      </p:sp>
      <p:sp>
        <p:nvSpPr>
          <p:cNvPr id="2064" name="Rectangle 16"/>
          <p:cNvSpPr>
            <a:spLocks noChangeArrowheads="1"/>
          </p:cNvSpPr>
          <p:nvPr/>
        </p:nvSpPr>
        <p:spPr bwMode="auto">
          <a:xfrm>
            <a:off x="3714744" y="3286124"/>
            <a:ext cx="1162050" cy="476250"/>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id-ID" sz="1100" b="0" i="0" u="none" strike="noStrike" cap="none" normalizeH="0" baseline="0" smtClean="0">
              <a:ln>
                <a:noFill/>
              </a:ln>
              <a:solidFill>
                <a:schemeClr val="tx1"/>
              </a:solidFill>
              <a:effectLst/>
              <a:latin typeface="Times New Roman" pitchFamily="18" charset="0"/>
              <a:ea typeface="Calibri" pitchFamily="34" charset="0"/>
              <a:cs typeface="Times New Roman"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id-ID" sz="1100" b="0" i="0" u="none" strike="noStrike" cap="none" normalizeH="0" baseline="0" smtClean="0">
                <a:ln>
                  <a:noFill/>
                </a:ln>
                <a:solidFill>
                  <a:schemeClr val="tx1"/>
                </a:solidFill>
                <a:effectLst/>
                <a:latin typeface="Times New Roman" pitchFamily="18" charset="0"/>
                <a:ea typeface="Calibri" pitchFamily="34" charset="0"/>
                <a:cs typeface="Times New Roman" pitchFamily="18" charset="0"/>
              </a:rPr>
              <a:t>Kompetensi</a:t>
            </a:r>
            <a:endParaRPr kumimoji="0" lang="id-ID" sz="1800" b="0" i="0" u="none" strike="noStrike" cap="none" normalizeH="0" baseline="0" smtClean="0">
              <a:ln>
                <a:noFill/>
              </a:ln>
              <a:solidFill>
                <a:schemeClr val="tx1"/>
              </a:solidFill>
              <a:effectLst/>
              <a:latin typeface="Arial" pitchFamily="34" charset="0"/>
              <a:cs typeface="Arial" pitchFamily="34" charset="0"/>
            </a:endParaRPr>
          </a:p>
        </p:txBody>
      </p:sp>
      <p:sp>
        <p:nvSpPr>
          <p:cNvPr id="2065" name="Rectangle 17"/>
          <p:cNvSpPr>
            <a:spLocks noChangeArrowheads="1"/>
          </p:cNvSpPr>
          <p:nvPr/>
        </p:nvSpPr>
        <p:spPr bwMode="auto">
          <a:xfrm>
            <a:off x="2428860" y="3286124"/>
            <a:ext cx="1162050" cy="476250"/>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id-ID" sz="11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id-ID" sz="11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Kompetensi</a:t>
            </a:r>
            <a:endParaRPr kumimoji="0" lang="id-ID"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2066" name="Rectangle 18"/>
          <p:cNvSpPr>
            <a:spLocks noChangeArrowheads="1"/>
          </p:cNvSpPr>
          <p:nvPr/>
        </p:nvSpPr>
        <p:spPr bwMode="auto">
          <a:xfrm>
            <a:off x="5000628" y="3286124"/>
            <a:ext cx="1162050" cy="476250"/>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id-ID" sz="1100" b="0" i="0" u="none" strike="noStrike" cap="none" normalizeH="0" baseline="0" smtClean="0">
              <a:ln>
                <a:noFill/>
              </a:ln>
              <a:solidFill>
                <a:schemeClr val="tx1"/>
              </a:solidFill>
              <a:effectLst/>
              <a:latin typeface="Times New Roman" pitchFamily="18" charset="0"/>
              <a:ea typeface="Calibri" pitchFamily="34" charset="0"/>
              <a:cs typeface="Times New Roman"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id-ID" sz="1100" b="0" i="0" u="none" strike="noStrike" cap="none" normalizeH="0" baseline="0" smtClean="0">
                <a:ln>
                  <a:noFill/>
                </a:ln>
                <a:solidFill>
                  <a:schemeClr val="tx1"/>
                </a:solidFill>
                <a:effectLst/>
                <a:latin typeface="Times New Roman" pitchFamily="18" charset="0"/>
                <a:ea typeface="Calibri" pitchFamily="34" charset="0"/>
                <a:cs typeface="Times New Roman" pitchFamily="18" charset="0"/>
              </a:rPr>
              <a:t>Kompetensi</a:t>
            </a:r>
            <a:endParaRPr kumimoji="0" lang="id-ID" sz="1800" b="0" i="0" u="none" strike="noStrike" cap="none" normalizeH="0" baseline="0" smtClean="0">
              <a:ln>
                <a:noFill/>
              </a:ln>
              <a:solidFill>
                <a:schemeClr val="tx1"/>
              </a:solidFill>
              <a:effectLst/>
              <a:latin typeface="Arial" pitchFamily="34" charset="0"/>
              <a:cs typeface="Arial" pitchFamily="34" charset="0"/>
            </a:endParaRPr>
          </a:p>
        </p:txBody>
      </p:sp>
      <p:sp>
        <p:nvSpPr>
          <p:cNvPr id="2067" name="AutoShape 19"/>
          <p:cNvSpPr>
            <a:spLocks noChangeArrowheads="1"/>
          </p:cNvSpPr>
          <p:nvPr/>
        </p:nvSpPr>
        <p:spPr bwMode="auto">
          <a:xfrm>
            <a:off x="3643306" y="3857628"/>
            <a:ext cx="1295400" cy="690563"/>
          </a:xfrm>
          <a:prstGeom prst="downArrow">
            <a:avLst>
              <a:gd name="adj1" fmla="val 50000"/>
              <a:gd name="adj2" fmla="val 25000"/>
            </a:avLst>
          </a:prstGeom>
          <a:solidFill>
            <a:srgbClr val="FFFFFF"/>
          </a:solidFill>
          <a:ln w="9525">
            <a:solidFill>
              <a:srgbClr val="000000"/>
            </a:solidFill>
            <a:miter lim="800000"/>
            <a:headEnd/>
            <a:tailEnd/>
          </a:ln>
        </p:spPr>
        <p:txBody>
          <a:bodyPr vert="eaVert" wrap="square" lIns="91440" tIns="45720" rIns="91440" bIns="45720" numCol="1" anchor="t" anchorCtr="0" compatLnSpc="1">
            <a:prstTxWarp prst="textNoShape">
              <a:avLst/>
            </a:prstTxWarp>
          </a:bodyPr>
          <a:lstStyle/>
          <a:p>
            <a:endParaRPr lang="id-ID"/>
          </a:p>
        </p:txBody>
      </p:sp>
      <p:sp>
        <p:nvSpPr>
          <p:cNvPr id="2068" name="Rectangle 20"/>
          <p:cNvSpPr>
            <a:spLocks noChangeArrowheads="1"/>
          </p:cNvSpPr>
          <p:nvPr/>
        </p:nvSpPr>
        <p:spPr bwMode="auto">
          <a:xfrm>
            <a:off x="3643306" y="4643446"/>
            <a:ext cx="1162050" cy="476250"/>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id-ID" sz="11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Deskripsi Pembelajaran</a:t>
            </a:r>
            <a:endParaRPr kumimoji="0" lang="id-ID" sz="1800" b="1" i="0" u="none" strike="noStrike" cap="none" normalizeH="0" baseline="0" dirty="0" smtClean="0">
              <a:ln>
                <a:noFill/>
              </a:ln>
              <a:solidFill>
                <a:schemeClr val="tx1"/>
              </a:solidFill>
              <a:effectLst/>
              <a:latin typeface="Arial" pitchFamily="34" charset="0"/>
              <a:cs typeface="Arial" pitchFamily="34" charset="0"/>
            </a:endParaRPr>
          </a:p>
        </p:txBody>
      </p:sp>
      <p:sp>
        <p:nvSpPr>
          <p:cNvPr id="2069" name="AutoShape 21"/>
          <p:cNvSpPr>
            <a:spLocks noChangeShapeType="1"/>
          </p:cNvSpPr>
          <p:nvPr/>
        </p:nvSpPr>
        <p:spPr bwMode="auto">
          <a:xfrm>
            <a:off x="4286248" y="5143512"/>
            <a:ext cx="0" cy="209550"/>
          </a:xfrm>
          <a:prstGeom prst="straightConnector1">
            <a:avLst/>
          </a:prstGeom>
          <a:noFill/>
          <a:ln w="9525">
            <a:solidFill>
              <a:srgbClr val="000000"/>
            </a:solidFill>
            <a:round/>
            <a:headEnd/>
            <a:tailEnd type="triangle" w="med" len="med"/>
          </a:ln>
        </p:spPr>
        <p:txBody>
          <a:bodyPr vert="horz" wrap="square" lIns="91440" tIns="45720" rIns="91440" bIns="45720" numCol="1" anchor="t" anchorCtr="0" compatLnSpc="1">
            <a:prstTxWarp prst="textNoShape">
              <a:avLst/>
            </a:prstTxWarp>
          </a:bodyPr>
          <a:lstStyle/>
          <a:p>
            <a:endParaRPr lang="id-ID"/>
          </a:p>
        </p:txBody>
      </p:sp>
      <p:sp>
        <p:nvSpPr>
          <p:cNvPr id="2070" name="Rectangle 22"/>
          <p:cNvSpPr>
            <a:spLocks noChangeArrowheads="1"/>
          </p:cNvSpPr>
          <p:nvPr/>
        </p:nvSpPr>
        <p:spPr bwMode="auto">
          <a:xfrm>
            <a:off x="3571868" y="5357826"/>
            <a:ext cx="1457325" cy="476250"/>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id-ID" sz="1100" b="0" i="0" u="none" strike="noStrike" cap="none" normalizeH="0" baseline="0" smtClean="0">
                <a:ln>
                  <a:noFill/>
                </a:ln>
                <a:solidFill>
                  <a:schemeClr val="tx1"/>
                </a:solidFill>
                <a:effectLst/>
                <a:latin typeface="Times New Roman" pitchFamily="18" charset="0"/>
                <a:ea typeface="Calibri" pitchFamily="34" charset="0"/>
                <a:cs typeface="Times New Roman" pitchFamily="18" charset="0"/>
              </a:rPr>
              <a:t>Penerapan Melalui Pendidikan</a:t>
            </a:r>
            <a:endParaRPr kumimoji="0" lang="id-ID" sz="1800" b="0" i="0" u="none" strike="noStrike" cap="none" normalizeH="0" baseline="0" smtClean="0">
              <a:ln>
                <a:noFill/>
              </a:ln>
              <a:solidFill>
                <a:schemeClr val="tx1"/>
              </a:solidFill>
              <a:effectLst/>
              <a:latin typeface="Arial" pitchFamily="34" charset="0"/>
              <a:cs typeface="Arial" pitchFamily="34" charset="0"/>
            </a:endParaRPr>
          </a:p>
        </p:txBody>
      </p:sp>
      <p:sp>
        <p:nvSpPr>
          <p:cNvPr id="2071" name="Rectangle 23"/>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tab pos="630238" algn="l"/>
              </a:tabLst>
            </a:pPr>
            <a:endParaRPr kumimoji="0" lang="id-ID" sz="1800" b="0" i="0" u="none" strike="noStrike" cap="none" normalizeH="0" baseline="0" smtClean="0">
              <a:ln>
                <a:noFill/>
              </a:ln>
              <a:solidFill>
                <a:schemeClr val="tx1"/>
              </a:solidFill>
              <a:effectLst/>
              <a:latin typeface="Arial" pitchFamily="34" charset="0"/>
              <a:cs typeface="Arial" pitchFamily="34" charset="0"/>
            </a:endParaRPr>
          </a:p>
        </p:txBody>
      </p:sp>
      <p:sp>
        <p:nvSpPr>
          <p:cNvPr id="2072" name="Rectangle 24"/>
          <p:cNvSpPr>
            <a:spLocks noChangeArrowheads="1"/>
          </p:cNvSpPr>
          <p:nvPr/>
        </p:nvSpPr>
        <p:spPr bwMode="auto">
          <a:xfrm>
            <a:off x="0" y="45720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id-ID" sz="1200" b="0" i="0" u="none" strike="noStrike" cap="none" normalizeH="0" baseline="0" smtClean="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id-ID" sz="1200" b="0" i="0" u="none" strike="noStrike" cap="none" normalizeH="0" baseline="0" smtClean="0">
                <a:ln>
                  <a:noFill/>
                </a:ln>
                <a:solidFill>
                  <a:schemeClr val="tx1"/>
                </a:solidFill>
                <a:effectLst/>
                <a:latin typeface="Times New Roman" pitchFamily="18" charset="0"/>
                <a:cs typeface="Times New Roman" pitchFamily="18" charset="0"/>
              </a:rPr>
              <a:t> </a:t>
            </a:r>
            <a:endParaRPr kumimoji="0" lang="id-ID" sz="1100" b="0" i="0" u="none" strike="noStrike" cap="none" normalizeH="0" baseline="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id-ID" sz="1800" b="0" i="0" u="none" strike="noStrike" cap="none" normalizeH="0" baseline="0" smtClean="0">
              <a:ln>
                <a:noFill/>
              </a:ln>
              <a:solidFill>
                <a:schemeClr val="tx1"/>
              </a:solidFill>
              <a:effectLst/>
              <a:latin typeface="Arial" pitchFamily="34" charset="0"/>
              <a:cs typeface="Arial" pitchFamily="34" charset="0"/>
            </a:endParaRPr>
          </a:p>
        </p:txBody>
      </p:sp>
    </p:spTree>
  </p:cSld>
  <p:clrMapOvr>
    <a:masterClrMapping/>
  </p:clrMapOvr>
  <p:transition>
    <p:cut thruBlk="1"/>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ctrTitle"/>
          </p:nvPr>
        </p:nvSpPr>
        <p:spPr>
          <a:xfrm>
            <a:off x="642910" y="0"/>
            <a:ext cx="7772400" cy="1285860"/>
          </a:xfrm>
        </p:spPr>
        <p:txBody>
          <a:bodyPr>
            <a:noAutofit/>
          </a:bodyPr>
          <a:lstStyle/>
          <a:p>
            <a:pPr lvl="0"/>
            <a:r>
              <a:rPr lang="id-ID" sz="3200" b="1" dirty="0">
                <a:solidFill>
                  <a:schemeClr val="bg1"/>
                </a:solidFill>
              </a:rPr>
              <a:t>Penerapan Pendidikan Karakter dalam Mewujudkan Masyarakat </a:t>
            </a:r>
            <a:r>
              <a:rPr lang="id-ID" sz="3200" b="1" dirty="0" smtClean="0">
                <a:solidFill>
                  <a:schemeClr val="bg1"/>
                </a:solidFill>
              </a:rPr>
              <a:t>Madani</a:t>
            </a:r>
            <a:endParaRPr lang="id-ID" sz="3200" dirty="0">
              <a:solidFill>
                <a:schemeClr val="bg1"/>
              </a:solidFill>
            </a:endParaRPr>
          </a:p>
        </p:txBody>
      </p:sp>
      <p:sp>
        <p:nvSpPr>
          <p:cNvPr id="3" name="Subtitle 2"/>
          <p:cNvSpPr>
            <a:spLocks noGrp="1"/>
          </p:cNvSpPr>
          <p:nvPr>
            <p:ph type="subTitle" idx="1"/>
          </p:nvPr>
        </p:nvSpPr>
        <p:spPr>
          <a:xfrm>
            <a:off x="571472" y="1214422"/>
            <a:ext cx="7929618" cy="5357850"/>
          </a:xfrm>
        </p:spPr>
        <p:txBody>
          <a:bodyPr>
            <a:normAutofit fontScale="77500" lnSpcReduction="20000"/>
          </a:bodyPr>
          <a:lstStyle/>
          <a:p>
            <a:pPr algn="l"/>
            <a:r>
              <a:rPr lang="id-ID" dirty="0">
                <a:solidFill>
                  <a:schemeClr val="accent1"/>
                </a:solidFill>
              </a:rPr>
              <a:t>melingkupi konsep masyarakat madani berupa komponen, tema, kompetensi dan deskripsi pembelajaran. Substansi/materi masyarakat madanimerupakan masukan bagi satuan pendidikan untuk menyebarkan dan menanamakan ke peserta </a:t>
            </a:r>
            <a:r>
              <a:rPr lang="id-ID" dirty="0" smtClean="0">
                <a:solidFill>
                  <a:schemeClr val="accent1"/>
                </a:solidFill>
              </a:rPr>
              <a:t>didik.</a:t>
            </a:r>
          </a:p>
          <a:p>
            <a:pPr algn="l"/>
            <a:endParaRPr lang="id-ID" dirty="0" smtClean="0">
              <a:solidFill>
                <a:schemeClr val="tx1"/>
              </a:solidFill>
            </a:endParaRPr>
          </a:p>
          <a:p>
            <a:pPr algn="l"/>
            <a:r>
              <a:rPr lang="id-ID" dirty="0" smtClean="0">
                <a:solidFill>
                  <a:schemeClr val="accent2"/>
                </a:solidFill>
              </a:rPr>
              <a:t>Ada </a:t>
            </a:r>
            <a:r>
              <a:rPr lang="id-ID" dirty="0">
                <a:solidFill>
                  <a:schemeClr val="accent2"/>
                </a:solidFill>
              </a:rPr>
              <a:t>dua elemen kegiatan yang dapat digunakan dalam penyebar luasan karakteristik, budaya dan peradaban masyarakat madani kepada peserta didik, yakni pengintegrasian ke dalam kegiatan intrakulikuler dan ekstrakulikuler. Upaya yang perlu dijalankan adalah, bagaimana agar nilai-nilai yang terkandung dalam karekteristik, budaya, dan peradaban masyarakat madani dapat menyelimuti dan menjadi acuan penerapanya dalam segenap kegiatan intrakulikuler dan ekstrakulukuler tersebut.</a:t>
            </a:r>
          </a:p>
        </p:txBody>
      </p:sp>
    </p:spTree>
  </p:cSld>
  <p:clrMapOvr>
    <a:masterClrMapping/>
  </p:clrMapOvr>
  <p:transition>
    <p:cut thruBlk="1"/>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subTitle" idx="1"/>
          </p:nvPr>
        </p:nvSpPr>
        <p:spPr>
          <a:xfrm>
            <a:off x="642910" y="500042"/>
            <a:ext cx="7786742" cy="5786478"/>
          </a:xfrm>
        </p:spPr>
        <p:txBody>
          <a:bodyPr>
            <a:normAutofit fontScale="92500"/>
          </a:bodyPr>
          <a:lstStyle/>
          <a:p>
            <a:pPr algn="l">
              <a:buFont typeface="Arial" pitchFamily="34" charset="0"/>
              <a:buChar char="•"/>
            </a:pPr>
            <a:r>
              <a:rPr lang="id-ID" dirty="0" smtClean="0">
                <a:solidFill>
                  <a:srgbClr val="00B050"/>
                </a:solidFill>
                <a:latin typeface="Arial Unicode MS" pitchFamily="34" charset="-128"/>
                <a:ea typeface="Arial Unicode MS" pitchFamily="34" charset="-128"/>
                <a:cs typeface="Arial Unicode MS" pitchFamily="34" charset="-128"/>
              </a:rPr>
              <a:t>Dalam intrakulikuler, artinya setiap guru dan mata pelajaran yang diajarkan di sekolah haruslah mampu mengintegrasikan nilai-nilai masyarakat madani untuk membentuk dan mengembangkan karakteristik dan perilaku peserta didik yang selaras dengan nilai dan tujuan pembelajarannya. </a:t>
            </a:r>
          </a:p>
          <a:p>
            <a:pPr algn="l"/>
            <a:endParaRPr lang="id-ID" dirty="0" smtClean="0">
              <a:solidFill>
                <a:srgbClr val="0070C0"/>
              </a:solidFill>
              <a:latin typeface="Arial Unicode MS" pitchFamily="34" charset="-128"/>
              <a:ea typeface="Arial Unicode MS" pitchFamily="34" charset="-128"/>
              <a:cs typeface="Arial Unicode MS" pitchFamily="34" charset="-128"/>
            </a:endParaRPr>
          </a:p>
          <a:p>
            <a:pPr algn="l">
              <a:buFont typeface="Arial" pitchFamily="34" charset="0"/>
              <a:buChar char="•"/>
            </a:pPr>
            <a:r>
              <a:rPr lang="id-ID" dirty="0" smtClean="0">
                <a:solidFill>
                  <a:srgbClr val="0070C0"/>
                </a:solidFill>
                <a:latin typeface="Arial Unicode MS" pitchFamily="34" charset="-128"/>
                <a:ea typeface="Arial Unicode MS" pitchFamily="34" charset="-128"/>
                <a:cs typeface="Arial Unicode MS" pitchFamily="34" charset="-128"/>
              </a:rPr>
              <a:t>Demikian juga halnya ekstrakulikuler, setiap kegiatan yang terkait dengannya harus </a:t>
            </a:r>
            <a:r>
              <a:rPr lang="id-ID" dirty="0" smtClean="0">
                <a:solidFill>
                  <a:srgbClr val="0070C0"/>
                </a:solidFill>
                <a:latin typeface="Times New Roman" pitchFamily="18" charset="0"/>
                <a:ea typeface="Arial Unicode MS" pitchFamily="34" charset="-128"/>
                <a:cs typeface="Times New Roman" pitchFamily="18" charset="0"/>
              </a:rPr>
              <a:t>mampu</a:t>
            </a:r>
            <a:r>
              <a:rPr lang="id-ID" dirty="0" smtClean="0">
                <a:solidFill>
                  <a:srgbClr val="0070C0"/>
                </a:solidFill>
                <a:latin typeface="Arial Unicode MS" pitchFamily="34" charset="-128"/>
                <a:ea typeface="Arial Unicode MS" pitchFamily="34" charset="-128"/>
                <a:cs typeface="Arial Unicode MS" pitchFamily="34" charset="-128"/>
              </a:rPr>
              <a:t> mengintegrasikan nilai-nilai masyarakat madani tersebut.</a:t>
            </a:r>
            <a:endParaRPr lang="id-ID" dirty="0">
              <a:solidFill>
                <a:srgbClr val="0070C0"/>
              </a:solidFill>
              <a:latin typeface="Arial Unicode MS" pitchFamily="34" charset="-128"/>
              <a:ea typeface="Arial Unicode MS" pitchFamily="34" charset="-128"/>
              <a:cs typeface="Arial Unicode MS" pitchFamily="34" charset="-128"/>
            </a:endParaRPr>
          </a:p>
        </p:txBody>
      </p:sp>
    </p:spTree>
  </p:cSld>
  <p:clrMapOvr>
    <a:masterClrMapping/>
  </p:clrMapOvr>
  <p:transition>
    <p:fade thruBlk="1"/>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273</TotalTime>
  <Words>866</Words>
  <Application>Microsoft Office PowerPoint</Application>
  <PresentationFormat>On-screen Show (4:3)</PresentationFormat>
  <Paragraphs>94</Paragraphs>
  <Slides>18</Slides>
  <Notes>0</Notes>
  <HiddenSlides>0</HiddenSlides>
  <MMClips>0</MMClips>
  <ScaleCrop>false</ScaleCrop>
  <HeadingPairs>
    <vt:vector size="4" baseType="variant">
      <vt:variant>
        <vt:lpstr>Theme</vt:lpstr>
      </vt:variant>
      <vt:variant>
        <vt:i4>1</vt:i4>
      </vt:variant>
      <vt:variant>
        <vt:lpstr>Slide Titles</vt:lpstr>
      </vt:variant>
      <vt:variant>
        <vt:i4>18</vt:i4>
      </vt:variant>
    </vt:vector>
  </HeadingPairs>
  <TitlesOfParts>
    <vt:vector size="19" baseType="lpstr">
      <vt:lpstr>Office Theme</vt:lpstr>
      <vt:lpstr>Seminar  Pendidikan Agama Islam</vt:lpstr>
      <vt:lpstr>Peran Pendidikan Karakter Dalam Mewujudkan Masyarakat Madani</vt:lpstr>
      <vt:lpstr>Latar Belakang:</vt:lpstr>
      <vt:lpstr>Apa itu Karakter?</vt:lpstr>
      <vt:lpstr>Karakter adalah sifat kejiwaan, akhlak atau budi pekerti yang menjadi ciri khas seseorang atau sekelompok orang. Karakter dapat juga diartikan sama dengan tingkah laku. </vt:lpstr>
      <vt:lpstr>Apa itu Pendidikan Karakter?</vt:lpstr>
      <vt:lpstr>Konsep Masyarakat Madani dalam Islam</vt:lpstr>
      <vt:lpstr>Slide 8</vt:lpstr>
      <vt:lpstr>Sejarah masyarakat Madani:</vt:lpstr>
      <vt:lpstr>Peran Umat Islam dalam mewujudkan Masyarakat Madani</vt:lpstr>
      <vt:lpstr>Karakteristik Masyarakat Madani:</vt:lpstr>
      <vt:lpstr>Budaya Masyarakat madani:</vt:lpstr>
      <vt:lpstr>Budaya Masyarakat Madani</vt:lpstr>
      <vt:lpstr>Hubungan Karakteristik, Budaya dan Peradaban Masyarakat Madani</vt:lpstr>
      <vt:lpstr>Penerapan Pendidikan Karakter dalam Mewujudkan Masyarakat Madani</vt:lpstr>
      <vt:lpstr>Slide 16</vt:lpstr>
      <vt:lpstr>Penerapan Pendidikan Karakter dalam Mewujudkan Masyarakat Madani</vt:lpstr>
      <vt:lpstr>Slide 18</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Seminar Pendidikan Agama Islam</dc:title>
  <dc:creator>Suroto Zulfikar</dc:creator>
  <cp:lastModifiedBy>Teknisi</cp:lastModifiedBy>
  <cp:revision>30</cp:revision>
  <dcterms:created xsi:type="dcterms:W3CDTF">2012-10-17T11:18:45Z</dcterms:created>
  <dcterms:modified xsi:type="dcterms:W3CDTF">2012-12-25T02:49:53Z</dcterms:modified>
</cp:coreProperties>
</file>