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4" r:id="rId5"/>
    <p:sldId id="266" r:id="rId6"/>
    <p:sldId id="267" r:id="rId7"/>
    <p:sldId id="268" r:id="rId8"/>
    <p:sldId id="269" r:id="rId9"/>
    <p:sldId id="270" r:id="rId10"/>
    <p:sldId id="271" r:id="rId11"/>
    <p:sldId id="272" r:id="rId12"/>
    <p:sldId id="273" r:id="rId13"/>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5" d="100"/>
          <a:sy n="55" d="100"/>
        </p:scale>
        <p:origin x="-970" y="-8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A04C21E-96A2-43AE-BE8A-B9577DE80D17}" type="doc">
      <dgm:prSet loTypeId="urn:microsoft.com/office/officeart/2005/8/layout/hierarchy4" loCatId="list" qsTypeId="urn:microsoft.com/office/officeart/2005/8/quickstyle/simple1" qsCatId="simple" csTypeId="urn:microsoft.com/office/officeart/2005/8/colors/accent2_5" csCatId="accent2" phldr="1"/>
      <dgm:spPr/>
      <dgm:t>
        <a:bodyPr/>
        <a:lstStyle/>
        <a:p>
          <a:endParaRPr lang="id-ID"/>
        </a:p>
      </dgm:t>
    </dgm:pt>
    <dgm:pt modelId="{425662EB-3CCE-46D9-B462-3EDB5BE73685}">
      <dgm:prSet phldrT="[Text]"/>
      <dgm:spPr>
        <a:solidFill>
          <a:schemeClr val="accent3">
            <a:lumMod val="50000"/>
            <a:alpha val="80000"/>
          </a:schemeClr>
        </a:solidFill>
      </dgm:spPr>
      <dgm:t>
        <a:bodyPr/>
        <a:lstStyle/>
        <a:p>
          <a:r>
            <a:rPr lang="id-ID" b="1" dirty="0" smtClean="0"/>
            <a:t>Peranan Gender Dalam Islam</a:t>
          </a:r>
          <a:endParaRPr lang="id-ID" b="1" dirty="0"/>
        </a:p>
      </dgm:t>
    </dgm:pt>
    <dgm:pt modelId="{E0D60802-17A9-42CE-BB4C-06E2C9AC9BAE}" type="parTrans" cxnId="{4F19AB09-30E1-4B81-BF77-1A13A9BA8512}">
      <dgm:prSet/>
      <dgm:spPr/>
      <dgm:t>
        <a:bodyPr/>
        <a:lstStyle/>
        <a:p>
          <a:endParaRPr lang="id-ID"/>
        </a:p>
      </dgm:t>
    </dgm:pt>
    <dgm:pt modelId="{3D7564F1-21EE-4F75-A099-3B34DCEB6635}" type="sibTrans" cxnId="{4F19AB09-30E1-4B81-BF77-1A13A9BA8512}">
      <dgm:prSet/>
      <dgm:spPr/>
      <dgm:t>
        <a:bodyPr/>
        <a:lstStyle/>
        <a:p>
          <a:endParaRPr lang="id-ID"/>
        </a:p>
      </dgm:t>
    </dgm:pt>
    <dgm:pt modelId="{D17EBE5A-0F58-4319-984B-896AFA959001}">
      <dgm:prSet phldrT="[Text]"/>
      <dgm:spPr>
        <a:solidFill>
          <a:schemeClr val="accent3">
            <a:lumMod val="50000"/>
            <a:alpha val="12000"/>
          </a:schemeClr>
        </a:solidFill>
      </dgm:spPr>
      <dgm:t>
        <a:bodyPr/>
        <a:lstStyle/>
        <a:p>
          <a:r>
            <a:rPr lang="id-ID" dirty="0" smtClean="0"/>
            <a:t>Laki - Laki</a:t>
          </a:r>
          <a:endParaRPr lang="id-ID" dirty="0"/>
        </a:p>
      </dgm:t>
    </dgm:pt>
    <dgm:pt modelId="{7ACF958C-0F4C-4118-9388-8F89710D1846}" type="parTrans" cxnId="{F2B24E52-0B12-43F0-A4C3-CBD51B4DA37D}">
      <dgm:prSet/>
      <dgm:spPr/>
      <dgm:t>
        <a:bodyPr/>
        <a:lstStyle/>
        <a:p>
          <a:endParaRPr lang="id-ID"/>
        </a:p>
      </dgm:t>
    </dgm:pt>
    <dgm:pt modelId="{03CA83FD-A4DC-4A46-B3A2-3B6A9B777DAF}" type="sibTrans" cxnId="{F2B24E52-0B12-43F0-A4C3-CBD51B4DA37D}">
      <dgm:prSet/>
      <dgm:spPr/>
      <dgm:t>
        <a:bodyPr/>
        <a:lstStyle/>
        <a:p>
          <a:endParaRPr lang="id-ID"/>
        </a:p>
      </dgm:t>
    </dgm:pt>
    <dgm:pt modelId="{EBC21E0F-8093-4328-88AE-F94D3B295BA5}">
      <dgm:prSet phldrT="[Text]"/>
      <dgm:spPr>
        <a:solidFill>
          <a:schemeClr val="bg1">
            <a:lumMod val="85000"/>
            <a:alpha val="44000"/>
          </a:schemeClr>
        </a:solidFill>
      </dgm:spPr>
      <dgm:t>
        <a:bodyPr/>
        <a:lstStyle/>
        <a:p>
          <a:r>
            <a:rPr lang="id-ID" dirty="0" smtClean="0">
              <a:solidFill>
                <a:schemeClr val="tx1"/>
              </a:solidFill>
            </a:rPr>
            <a:t>Sosok pelindung lawannya, yaitu perempuan</a:t>
          </a:r>
          <a:endParaRPr lang="id-ID" dirty="0">
            <a:solidFill>
              <a:schemeClr val="tx1"/>
            </a:solidFill>
          </a:endParaRPr>
        </a:p>
      </dgm:t>
    </dgm:pt>
    <dgm:pt modelId="{C11991B0-AAF6-46CB-9637-9EA1C6872877}" type="parTrans" cxnId="{3F658CCA-E9BA-46F1-8588-44138CAE4244}">
      <dgm:prSet/>
      <dgm:spPr/>
      <dgm:t>
        <a:bodyPr/>
        <a:lstStyle/>
        <a:p>
          <a:endParaRPr lang="id-ID"/>
        </a:p>
      </dgm:t>
    </dgm:pt>
    <dgm:pt modelId="{0FCB361C-5342-4C9E-82AD-180ACDF2CBBF}" type="sibTrans" cxnId="{3F658CCA-E9BA-46F1-8588-44138CAE4244}">
      <dgm:prSet/>
      <dgm:spPr/>
      <dgm:t>
        <a:bodyPr/>
        <a:lstStyle/>
        <a:p>
          <a:endParaRPr lang="id-ID"/>
        </a:p>
      </dgm:t>
    </dgm:pt>
    <dgm:pt modelId="{B073AC68-7DDA-4200-BE9E-763571136C27}">
      <dgm:prSet phldrT="[Text]"/>
      <dgm:spPr>
        <a:solidFill>
          <a:schemeClr val="bg1">
            <a:lumMod val="85000"/>
            <a:alpha val="44000"/>
          </a:schemeClr>
        </a:solidFill>
      </dgm:spPr>
      <dgm:t>
        <a:bodyPr/>
        <a:lstStyle/>
        <a:p>
          <a:r>
            <a:rPr lang="id-ID" dirty="0" smtClean="0">
              <a:solidFill>
                <a:schemeClr val="tx1"/>
              </a:solidFill>
            </a:rPr>
            <a:t>Wajib menafkahi</a:t>
          </a:r>
          <a:endParaRPr lang="id-ID" dirty="0">
            <a:solidFill>
              <a:schemeClr val="tx1"/>
            </a:solidFill>
          </a:endParaRPr>
        </a:p>
      </dgm:t>
    </dgm:pt>
    <dgm:pt modelId="{04B32808-94D7-4F32-AFAB-C45AC7691D1E}" type="parTrans" cxnId="{960651CD-B602-49E3-848A-B85545CD9D9A}">
      <dgm:prSet/>
      <dgm:spPr/>
      <dgm:t>
        <a:bodyPr/>
        <a:lstStyle/>
        <a:p>
          <a:endParaRPr lang="id-ID"/>
        </a:p>
      </dgm:t>
    </dgm:pt>
    <dgm:pt modelId="{54A7A257-4CFA-4E50-90D2-2DB2B0EADA5E}" type="sibTrans" cxnId="{960651CD-B602-49E3-848A-B85545CD9D9A}">
      <dgm:prSet/>
      <dgm:spPr/>
      <dgm:t>
        <a:bodyPr/>
        <a:lstStyle/>
        <a:p>
          <a:endParaRPr lang="id-ID"/>
        </a:p>
      </dgm:t>
    </dgm:pt>
    <dgm:pt modelId="{B27DB771-E6C8-4E24-8324-7D00D78FFE38}">
      <dgm:prSet phldrT="[Text]"/>
      <dgm:spPr>
        <a:solidFill>
          <a:schemeClr val="accent3">
            <a:lumMod val="50000"/>
            <a:alpha val="12000"/>
          </a:schemeClr>
        </a:solidFill>
      </dgm:spPr>
      <dgm:t>
        <a:bodyPr/>
        <a:lstStyle/>
        <a:p>
          <a:r>
            <a:rPr lang="id-ID" dirty="0" smtClean="0"/>
            <a:t>Perempuan</a:t>
          </a:r>
          <a:endParaRPr lang="id-ID" dirty="0"/>
        </a:p>
      </dgm:t>
    </dgm:pt>
    <dgm:pt modelId="{04EB3776-7B97-4D81-AD2A-D02E0408B676}" type="parTrans" cxnId="{CE11EF7E-5F99-4393-B230-A2EA9CB8145F}">
      <dgm:prSet/>
      <dgm:spPr/>
      <dgm:t>
        <a:bodyPr/>
        <a:lstStyle/>
        <a:p>
          <a:endParaRPr lang="id-ID"/>
        </a:p>
      </dgm:t>
    </dgm:pt>
    <dgm:pt modelId="{6E6578AA-1B97-43AB-9D7E-C996A5631861}" type="sibTrans" cxnId="{CE11EF7E-5F99-4393-B230-A2EA9CB8145F}">
      <dgm:prSet/>
      <dgm:spPr/>
      <dgm:t>
        <a:bodyPr/>
        <a:lstStyle/>
        <a:p>
          <a:endParaRPr lang="id-ID"/>
        </a:p>
      </dgm:t>
    </dgm:pt>
    <dgm:pt modelId="{E381DB35-4BC8-4455-B69B-AED011057EE8}">
      <dgm:prSet phldrT="[Text]"/>
      <dgm:spPr>
        <a:solidFill>
          <a:schemeClr val="bg1">
            <a:lumMod val="85000"/>
            <a:alpha val="44000"/>
          </a:schemeClr>
        </a:solidFill>
      </dgm:spPr>
      <dgm:t>
        <a:bodyPr/>
        <a:lstStyle/>
        <a:p>
          <a:r>
            <a:rPr lang="id-ID" dirty="0" smtClean="0">
              <a:solidFill>
                <a:schemeClr val="tx1"/>
              </a:solidFill>
            </a:rPr>
            <a:t>Pendamping seorang pemimpin</a:t>
          </a:r>
          <a:endParaRPr lang="id-ID" dirty="0">
            <a:solidFill>
              <a:schemeClr val="tx1"/>
            </a:solidFill>
          </a:endParaRPr>
        </a:p>
      </dgm:t>
    </dgm:pt>
    <dgm:pt modelId="{481F0E4E-5D53-47C8-AA11-0631B2D41B49}" type="parTrans" cxnId="{4F55C784-BBFD-4CF5-82EC-28E9B5C1299A}">
      <dgm:prSet/>
      <dgm:spPr/>
      <dgm:t>
        <a:bodyPr/>
        <a:lstStyle/>
        <a:p>
          <a:endParaRPr lang="id-ID"/>
        </a:p>
      </dgm:t>
    </dgm:pt>
    <dgm:pt modelId="{88756B75-C543-42E7-9D6C-723F3BC2D049}" type="sibTrans" cxnId="{4F55C784-BBFD-4CF5-82EC-28E9B5C1299A}">
      <dgm:prSet/>
      <dgm:spPr/>
      <dgm:t>
        <a:bodyPr/>
        <a:lstStyle/>
        <a:p>
          <a:endParaRPr lang="id-ID"/>
        </a:p>
      </dgm:t>
    </dgm:pt>
    <dgm:pt modelId="{2D6D94ED-D00C-4B5B-991E-3303DC4FC9FB}">
      <dgm:prSet phldrT="[Text]"/>
      <dgm:spPr>
        <a:solidFill>
          <a:schemeClr val="bg1">
            <a:lumMod val="85000"/>
            <a:alpha val="44000"/>
          </a:schemeClr>
        </a:solidFill>
      </dgm:spPr>
      <dgm:t>
        <a:bodyPr/>
        <a:lstStyle/>
        <a:p>
          <a:r>
            <a:rPr lang="id-ID" dirty="0" smtClean="0">
              <a:solidFill>
                <a:schemeClr val="tx1"/>
              </a:solidFill>
            </a:rPr>
            <a:t>Sebagai pemimpin</a:t>
          </a:r>
          <a:endParaRPr lang="id-ID" dirty="0">
            <a:solidFill>
              <a:schemeClr val="tx1"/>
            </a:solidFill>
          </a:endParaRPr>
        </a:p>
      </dgm:t>
    </dgm:pt>
    <dgm:pt modelId="{5519BBD8-7193-49C6-B557-DFBE7B7BCB0F}" type="parTrans" cxnId="{44881311-3B13-4A99-9F9E-445F08102745}">
      <dgm:prSet/>
      <dgm:spPr/>
      <dgm:t>
        <a:bodyPr/>
        <a:lstStyle/>
        <a:p>
          <a:endParaRPr lang="id-ID"/>
        </a:p>
      </dgm:t>
    </dgm:pt>
    <dgm:pt modelId="{88EA8F49-CD8F-4CC4-9A2A-4B2007A9841E}" type="sibTrans" cxnId="{44881311-3B13-4A99-9F9E-445F08102745}">
      <dgm:prSet/>
      <dgm:spPr/>
      <dgm:t>
        <a:bodyPr/>
        <a:lstStyle/>
        <a:p>
          <a:endParaRPr lang="id-ID"/>
        </a:p>
      </dgm:t>
    </dgm:pt>
    <dgm:pt modelId="{DEE49FE3-7ED0-4980-834C-4AFF746BA30A}">
      <dgm:prSet phldrT="[Text]"/>
      <dgm:spPr>
        <a:solidFill>
          <a:schemeClr val="bg1">
            <a:lumMod val="85000"/>
            <a:alpha val="44000"/>
          </a:schemeClr>
        </a:solidFill>
      </dgm:spPr>
      <dgm:t>
        <a:bodyPr/>
        <a:lstStyle/>
        <a:p>
          <a:r>
            <a:rPr lang="id-ID" dirty="0" smtClean="0">
              <a:solidFill>
                <a:schemeClr val="tx1"/>
              </a:solidFill>
            </a:rPr>
            <a:t>Menjadi seorang Ibu</a:t>
          </a:r>
          <a:endParaRPr lang="id-ID" dirty="0">
            <a:solidFill>
              <a:schemeClr val="tx1"/>
            </a:solidFill>
          </a:endParaRPr>
        </a:p>
      </dgm:t>
    </dgm:pt>
    <dgm:pt modelId="{7C0B2E87-EE18-4303-99D4-DD814FDA5B6E}" type="parTrans" cxnId="{62ADE517-68DB-49FD-A6C1-C65F07A772CF}">
      <dgm:prSet/>
      <dgm:spPr/>
      <dgm:t>
        <a:bodyPr/>
        <a:lstStyle/>
        <a:p>
          <a:endParaRPr lang="id-ID"/>
        </a:p>
      </dgm:t>
    </dgm:pt>
    <dgm:pt modelId="{D96078DE-26AB-4E89-9234-7DA640135802}" type="sibTrans" cxnId="{62ADE517-68DB-49FD-A6C1-C65F07A772CF}">
      <dgm:prSet/>
      <dgm:spPr/>
      <dgm:t>
        <a:bodyPr/>
        <a:lstStyle/>
        <a:p>
          <a:endParaRPr lang="id-ID"/>
        </a:p>
      </dgm:t>
    </dgm:pt>
    <dgm:pt modelId="{3996D1BC-67BD-4E7F-8118-9BF140A277F5}" type="pres">
      <dgm:prSet presAssocID="{9A04C21E-96A2-43AE-BE8A-B9577DE80D17}" presName="Name0" presStyleCnt="0">
        <dgm:presLayoutVars>
          <dgm:chPref val="1"/>
          <dgm:dir/>
          <dgm:animOne val="branch"/>
          <dgm:animLvl val="lvl"/>
          <dgm:resizeHandles/>
        </dgm:presLayoutVars>
      </dgm:prSet>
      <dgm:spPr/>
      <dgm:t>
        <a:bodyPr/>
        <a:lstStyle/>
        <a:p>
          <a:endParaRPr lang="en-US"/>
        </a:p>
      </dgm:t>
    </dgm:pt>
    <dgm:pt modelId="{75F1FF91-C712-4BA8-ABA2-828943899688}" type="pres">
      <dgm:prSet presAssocID="{425662EB-3CCE-46D9-B462-3EDB5BE73685}" presName="vertOne" presStyleCnt="0"/>
      <dgm:spPr/>
    </dgm:pt>
    <dgm:pt modelId="{C97B2158-D610-4178-9541-EF3DE90CE014}" type="pres">
      <dgm:prSet presAssocID="{425662EB-3CCE-46D9-B462-3EDB5BE73685}" presName="txOne" presStyleLbl="node0" presStyleIdx="0" presStyleCnt="1">
        <dgm:presLayoutVars>
          <dgm:chPref val="3"/>
        </dgm:presLayoutVars>
      </dgm:prSet>
      <dgm:spPr/>
      <dgm:t>
        <a:bodyPr/>
        <a:lstStyle/>
        <a:p>
          <a:endParaRPr lang="en-US"/>
        </a:p>
      </dgm:t>
    </dgm:pt>
    <dgm:pt modelId="{B15A5EA3-B000-42C2-AC30-E2830F43A220}" type="pres">
      <dgm:prSet presAssocID="{425662EB-3CCE-46D9-B462-3EDB5BE73685}" presName="parTransOne" presStyleCnt="0"/>
      <dgm:spPr/>
    </dgm:pt>
    <dgm:pt modelId="{4061E996-02D6-4FCF-8A3E-512710FEDCF8}" type="pres">
      <dgm:prSet presAssocID="{425662EB-3CCE-46D9-B462-3EDB5BE73685}" presName="horzOne" presStyleCnt="0"/>
      <dgm:spPr/>
    </dgm:pt>
    <dgm:pt modelId="{2D2676C0-95AA-49DB-8109-68D9EE5D2A86}" type="pres">
      <dgm:prSet presAssocID="{D17EBE5A-0F58-4319-984B-896AFA959001}" presName="vertTwo" presStyleCnt="0"/>
      <dgm:spPr/>
    </dgm:pt>
    <dgm:pt modelId="{5A16314E-B417-4E8A-B5DB-D91E313F1711}" type="pres">
      <dgm:prSet presAssocID="{D17EBE5A-0F58-4319-984B-896AFA959001}" presName="txTwo" presStyleLbl="node2" presStyleIdx="0" presStyleCnt="2">
        <dgm:presLayoutVars>
          <dgm:chPref val="3"/>
        </dgm:presLayoutVars>
      </dgm:prSet>
      <dgm:spPr/>
      <dgm:t>
        <a:bodyPr/>
        <a:lstStyle/>
        <a:p>
          <a:endParaRPr lang="id-ID"/>
        </a:p>
      </dgm:t>
    </dgm:pt>
    <dgm:pt modelId="{F7BB1F3E-17DB-4692-9BED-1745896FD316}" type="pres">
      <dgm:prSet presAssocID="{D17EBE5A-0F58-4319-984B-896AFA959001}" presName="parTransTwo" presStyleCnt="0"/>
      <dgm:spPr/>
    </dgm:pt>
    <dgm:pt modelId="{4891D4DF-C68B-44DB-9BC2-5991A500CC84}" type="pres">
      <dgm:prSet presAssocID="{D17EBE5A-0F58-4319-984B-896AFA959001}" presName="horzTwo" presStyleCnt="0"/>
      <dgm:spPr/>
    </dgm:pt>
    <dgm:pt modelId="{5B14607D-0C97-462D-A0A5-5A852105BC18}" type="pres">
      <dgm:prSet presAssocID="{EBC21E0F-8093-4328-88AE-F94D3B295BA5}" presName="vertThree" presStyleCnt="0"/>
      <dgm:spPr/>
    </dgm:pt>
    <dgm:pt modelId="{EEBAF265-493D-4FC5-9809-9BF2CB96D4FB}" type="pres">
      <dgm:prSet presAssocID="{EBC21E0F-8093-4328-88AE-F94D3B295BA5}" presName="txThree" presStyleLbl="node3" presStyleIdx="0" presStyleCnt="5">
        <dgm:presLayoutVars>
          <dgm:chPref val="3"/>
        </dgm:presLayoutVars>
      </dgm:prSet>
      <dgm:spPr/>
      <dgm:t>
        <a:bodyPr/>
        <a:lstStyle/>
        <a:p>
          <a:endParaRPr lang="id-ID"/>
        </a:p>
      </dgm:t>
    </dgm:pt>
    <dgm:pt modelId="{3966239E-4672-45EA-9C63-2DF3936E5472}" type="pres">
      <dgm:prSet presAssocID="{EBC21E0F-8093-4328-88AE-F94D3B295BA5}" presName="horzThree" presStyleCnt="0"/>
      <dgm:spPr/>
    </dgm:pt>
    <dgm:pt modelId="{42B15DE5-D7C5-4047-89FB-35B236472FEF}" type="pres">
      <dgm:prSet presAssocID="{0FCB361C-5342-4C9E-82AD-180ACDF2CBBF}" presName="sibSpaceThree" presStyleCnt="0"/>
      <dgm:spPr/>
    </dgm:pt>
    <dgm:pt modelId="{5488ABFC-0F8D-4AFF-99AA-E711EEFAC8BB}" type="pres">
      <dgm:prSet presAssocID="{B073AC68-7DDA-4200-BE9E-763571136C27}" presName="vertThree" presStyleCnt="0"/>
      <dgm:spPr/>
    </dgm:pt>
    <dgm:pt modelId="{BFCF1400-9958-4911-A10B-7D83187C6CFF}" type="pres">
      <dgm:prSet presAssocID="{B073AC68-7DDA-4200-BE9E-763571136C27}" presName="txThree" presStyleLbl="node3" presStyleIdx="1" presStyleCnt="5">
        <dgm:presLayoutVars>
          <dgm:chPref val="3"/>
        </dgm:presLayoutVars>
      </dgm:prSet>
      <dgm:spPr/>
      <dgm:t>
        <a:bodyPr/>
        <a:lstStyle/>
        <a:p>
          <a:endParaRPr lang="en-US"/>
        </a:p>
      </dgm:t>
    </dgm:pt>
    <dgm:pt modelId="{92745A17-98A8-4C26-AD3C-85BFFC03CCAB}" type="pres">
      <dgm:prSet presAssocID="{B073AC68-7DDA-4200-BE9E-763571136C27}" presName="horzThree" presStyleCnt="0"/>
      <dgm:spPr/>
    </dgm:pt>
    <dgm:pt modelId="{9DB4E679-F5FE-4867-ABFE-FF441D144BE2}" type="pres">
      <dgm:prSet presAssocID="{54A7A257-4CFA-4E50-90D2-2DB2B0EADA5E}" presName="sibSpaceThree" presStyleCnt="0"/>
      <dgm:spPr/>
    </dgm:pt>
    <dgm:pt modelId="{00F036A2-7638-407F-A565-28BBD8EF7A88}" type="pres">
      <dgm:prSet presAssocID="{2D6D94ED-D00C-4B5B-991E-3303DC4FC9FB}" presName="vertThree" presStyleCnt="0"/>
      <dgm:spPr/>
    </dgm:pt>
    <dgm:pt modelId="{ABAF52F1-BF17-4490-8A7F-F2A1FFB49179}" type="pres">
      <dgm:prSet presAssocID="{2D6D94ED-D00C-4B5B-991E-3303DC4FC9FB}" presName="txThree" presStyleLbl="node3" presStyleIdx="2" presStyleCnt="5">
        <dgm:presLayoutVars>
          <dgm:chPref val="3"/>
        </dgm:presLayoutVars>
      </dgm:prSet>
      <dgm:spPr/>
      <dgm:t>
        <a:bodyPr/>
        <a:lstStyle/>
        <a:p>
          <a:endParaRPr lang="en-US"/>
        </a:p>
      </dgm:t>
    </dgm:pt>
    <dgm:pt modelId="{E453BCB8-9C8E-4607-A139-D81339332C22}" type="pres">
      <dgm:prSet presAssocID="{2D6D94ED-D00C-4B5B-991E-3303DC4FC9FB}" presName="horzThree" presStyleCnt="0"/>
      <dgm:spPr/>
    </dgm:pt>
    <dgm:pt modelId="{D5AE3F5B-6FB2-4D58-B594-0FE57925B652}" type="pres">
      <dgm:prSet presAssocID="{03CA83FD-A4DC-4A46-B3A2-3B6A9B777DAF}" presName="sibSpaceTwo" presStyleCnt="0"/>
      <dgm:spPr/>
    </dgm:pt>
    <dgm:pt modelId="{158EE15C-DC03-4D6C-B207-3411B20AC967}" type="pres">
      <dgm:prSet presAssocID="{B27DB771-E6C8-4E24-8324-7D00D78FFE38}" presName="vertTwo" presStyleCnt="0"/>
      <dgm:spPr/>
    </dgm:pt>
    <dgm:pt modelId="{44607F79-5F23-45E5-913B-BEF706570FB7}" type="pres">
      <dgm:prSet presAssocID="{B27DB771-E6C8-4E24-8324-7D00D78FFE38}" presName="txTwo" presStyleLbl="node2" presStyleIdx="1" presStyleCnt="2">
        <dgm:presLayoutVars>
          <dgm:chPref val="3"/>
        </dgm:presLayoutVars>
      </dgm:prSet>
      <dgm:spPr/>
      <dgm:t>
        <a:bodyPr/>
        <a:lstStyle/>
        <a:p>
          <a:endParaRPr lang="en-US"/>
        </a:p>
      </dgm:t>
    </dgm:pt>
    <dgm:pt modelId="{4227884C-99E5-4AF6-8276-DC51111436B8}" type="pres">
      <dgm:prSet presAssocID="{B27DB771-E6C8-4E24-8324-7D00D78FFE38}" presName="parTransTwo" presStyleCnt="0"/>
      <dgm:spPr/>
    </dgm:pt>
    <dgm:pt modelId="{C6FACA64-487E-48D2-B35D-68E707C59725}" type="pres">
      <dgm:prSet presAssocID="{B27DB771-E6C8-4E24-8324-7D00D78FFE38}" presName="horzTwo" presStyleCnt="0"/>
      <dgm:spPr/>
    </dgm:pt>
    <dgm:pt modelId="{94D5DADF-76FA-4592-BEF5-3E557DF82905}" type="pres">
      <dgm:prSet presAssocID="{E381DB35-4BC8-4455-B69B-AED011057EE8}" presName="vertThree" presStyleCnt="0"/>
      <dgm:spPr/>
    </dgm:pt>
    <dgm:pt modelId="{63040704-BA8C-46DD-A302-12E6254C28A6}" type="pres">
      <dgm:prSet presAssocID="{E381DB35-4BC8-4455-B69B-AED011057EE8}" presName="txThree" presStyleLbl="node3" presStyleIdx="3" presStyleCnt="5">
        <dgm:presLayoutVars>
          <dgm:chPref val="3"/>
        </dgm:presLayoutVars>
      </dgm:prSet>
      <dgm:spPr/>
      <dgm:t>
        <a:bodyPr/>
        <a:lstStyle/>
        <a:p>
          <a:endParaRPr lang="id-ID"/>
        </a:p>
      </dgm:t>
    </dgm:pt>
    <dgm:pt modelId="{1FE3C784-E427-435D-9C1A-0F1EAC4A2576}" type="pres">
      <dgm:prSet presAssocID="{E381DB35-4BC8-4455-B69B-AED011057EE8}" presName="horzThree" presStyleCnt="0"/>
      <dgm:spPr/>
    </dgm:pt>
    <dgm:pt modelId="{AB9BDEC2-F167-46AB-B374-1AFA2129A8ED}" type="pres">
      <dgm:prSet presAssocID="{88756B75-C543-42E7-9D6C-723F3BC2D049}" presName="sibSpaceThree" presStyleCnt="0"/>
      <dgm:spPr/>
    </dgm:pt>
    <dgm:pt modelId="{3EEAC568-F88C-4A29-A595-B158CCE31D50}" type="pres">
      <dgm:prSet presAssocID="{DEE49FE3-7ED0-4980-834C-4AFF746BA30A}" presName="vertThree" presStyleCnt="0"/>
      <dgm:spPr/>
    </dgm:pt>
    <dgm:pt modelId="{6E8B6BF2-4C82-4F61-A810-BBFCDEDE8E3C}" type="pres">
      <dgm:prSet presAssocID="{DEE49FE3-7ED0-4980-834C-4AFF746BA30A}" presName="txThree" presStyleLbl="node3" presStyleIdx="4" presStyleCnt="5">
        <dgm:presLayoutVars>
          <dgm:chPref val="3"/>
        </dgm:presLayoutVars>
      </dgm:prSet>
      <dgm:spPr/>
      <dgm:t>
        <a:bodyPr/>
        <a:lstStyle/>
        <a:p>
          <a:endParaRPr lang="en-US"/>
        </a:p>
      </dgm:t>
    </dgm:pt>
    <dgm:pt modelId="{5E2FF7F5-3373-461E-A867-C62AC89DDFD3}" type="pres">
      <dgm:prSet presAssocID="{DEE49FE3-7ED0-4980-834C-4AFF746BA30A}" presName="horzThree" presStyleCnt="0"/>
      <dgm:spPr/>
    </dgm:pt>
  </dgm:ptLst>
  <dgm:cxnLst>
    <dgm:cxn modelId="{44881311-3B13-4A99-9F9E-445F08102745}" srcId="{D17EBE5A-0F58-4319-984B-896AFA959001}" destId="{2D6D94ED-D00C-4B5B-991E-3303DC4FC9FB}" srcOrd="2" destOrd="0" parTransId="{5519BBD8-7193-49C6-B557-DFBE7B7BCB0F}" sibTransId="{88EA8F49-CD8F-4CC4-9A2A-4B2007A9841E}"/>
    <dgm:cxn modelId="{FCE97A23-070C-4545-A700-026A4131957B}" type="presOf" srcId="{D17EBE5A-0F58-4319-984B-896AFA959001}" destId="{5A16314E-B417-4E8A-B5DB-D91E313F1711}" srcOrd="0" destOrd="0" presId="urn:microsoft.com/office/officeart/2005/8/layout/hierarchy4"/>
    <dgm:cxn modelId="{CC5A56BB-561F-40F4-9014-11CB7E074504}" type="presOf" srcId="{DEE49FE3-7ED0-4980-834C-4AFF746BA30A}" destId="{6E8B6BF2-4C82-4F61-A810-BBFCDEDE8E3C}" srcOrd="0" destOrd="0" presId="urn:microsoft.com/office/officeart/2005/8/layout/hierarchy4"/>
    <dgm:cxn modelId="{4F19AB09-30E1-4B81-BF77-1A13A9BA8512}" srcId="{9A04C21E-96A2-43AE-BE8A-B9577DE80D17}" destId="{425662EB-3CCE-46D9-B462-3EDB5BE73685}" srcOrd="0" destOrd="0" parTransId="{E0D60802-17A9-42CE-BB4C-06E2C9AC9BAE}" sibTransId="{3D7564F1-21EE-4F75-A099-3B34DCEB6635}"/>
    <dgm:cxn modelId="{3F658CCA-E9BA-46F1-8588-44138CAE4244}" srcId="{D17EBE5A-0F58-4319-984B-896AFA959001}" destId="{EBC21E0F-8093-4328-88AE-F94D3B295BA5}" srcOrd="0" destOrd="0" parTransId="{C11991B0-AAF6-46CB-9637-9EA1C6872877}" sibTransId="{0FCB361C-5342-4C9E-82AD-180ACDF2CBBF}"/>
    <dgm:cxn modelId="{62ADE517-68DB-49FD-A6C1-C65F07A772CF}" srcId="{B27DB771-E6C8-4E24-8324-7D00D78FFE38}" destId="{DEE49FE3-7ED0-4980-834C-4AFF746BA30A}" srcOrd="1" destOrd="0" parTransId="{7C0B2E87-EE18-4303-99D4-DD814FDA5B6E}" sibTransId="{D96078DE-26AB-4E89-9234-7DA640135802}"/>
    <dgm:cxn modelId="{4F55C784-BBFD-4CF5-82EC-28E9B5C1299A}" srcId="{B27DB771-E6C8-4E24-8324-7D00D78FFE38}" destId="{E381DB35-4BC8-4455-B69B-AED011057EE8}" srcOrd="0" destOrd="0" parTransId="{481F0E4E-5D53-47C8-AA11-0631B2D41B49}" sibTransId="{88756B75-C543-42E7-9D6C-723F3BC2D049}"/>
    <dgm:cxn modelId="{CE11EF7E-5F99-4393-B230-A2EA9CB8145F}" srcId="{425662EB-3CCE-46D9-B462-3EDB5BE73685}" destId="{B27DB771-E6C8-4E24-8324-7D00D78FFE38}" srcOrd="1" destOrd="0" parTransId="{04EB3776-7B97-4D81-AD2A-D02E0408B676}" sibTransId="{6E6578AA-1B97-43AB-9D7E-C996A5631861}"/>
    <dgm:cxn modelId="{B869E627-1BBA-43B7-8869-4657FC9976C6}" type="presOf" srcId="{E381DB35-4BC8-4455-B69B-AED011057EE8}" destId="{63040704-BA8C-46DD-A302-12E6254C28A6}" srcOrd="0" destOrd="0" presId="urn:microsoft.com/office/officeart/2005/8/layout/hierarchy4"/>
    <dgm:cxn modelId="{C726FAD6-A4AF-4C42-B9E5-DF92066D73F8}" type="presOf" srcId="{B073AC68-7DDA-4200-BE9E-763571136C27}" destId="{BFCF1400-9958-4911-A10B-7D83187C6CFF}" srcOrd="0" destOrd="0" presId="urn:microsoft.com/office/officeart/2005/8/layout/hierarchy4"/>
    <dgm:cxn modelId="{F2B24E52-0B12-43F0-A4C3-CBD51B4DA37D}" srcId="{425662EB-3CCE-46D9-B462-3EDB5BE73685}" destId="{D17EBE5A-0F58-4319-984B-896AFA959001}" srcOrd="0" destOrd="0" parTransId="{7ACF958C-0F4C-4118-9388-8F89710D1846}" sibTransId="{03CA83FD-A4DC-4A46-B3A2-3B6A9B777DAF}"/>
    <dgm:cxn modelId="{03944129-2923-4E0D-8A9D-8C3D95A00F25}" type="presOf" srcId="{2D6D94ED-D00C-4B5B-991E-3303DC4FC9FB}" destId="{ABAF52F1-BF17-4490-8A7F-F2A1FFB49179}" srcOrd="0" destOrd="0" presId="urn:microsoft.com/office/officeart/2005/8/layout/hierarchy4"/>
    <dgm:cxn modelId="{68A46E9C-2729-4810-BE94-598ADD4132A7}" type="presOf" srcId="{425662EB-3CCE-46D9-B462-3EDB5BE73685}" destId="{C97B2158-D610-4178-9541-EF3DE90CE014}" srcOrd="0" destOrd="0" presId="urn:microsoft.com/office/officeart/2005/8/layout/hierarchy4"/>
    <dgm:cxn modelId="{960651CD-B602-49E3-848A-B85545CD9D9A}" srcId="{D17EBE5A-0F58-4319-984B-896AFA959001}" destId="{B073AC68-7DDA-4200-BE9E-763571136C27}" srcOrd="1" destOrd="0" parTransId="{04B32808-94D7-4F32-AFAB-C45AC7691D1E}" sibTransId="{54A7A257-4CFA-4E50-90D2-2DB2B0EADA5E}"/>
    <dgm:cxn modelId="{A64BEBBD-9B7C-4F91-B895-A07D552F7DA2}" type="presOf" srcId="{9A04C21E-96A2-43AE-BE8A-B9577DE80D17}" destId="{3996D1BC-67BD-4E7F-8118-9BF140A277F5}" srcOrd="0" destOrd="0" presId="urn:microsoft.com/office/officeart/2005/8/layout/hierarchy4"/>
    <dgm:cxn modelId="{051D0B81-588A-4844-90CA-86FC50C24DB7}" type="presOf" srcId="{B27DB771-E6C8-4E24-8324-7D00D78FFE38}" destId="{44607F79-5F23-45E5-913B-BEF706570FB7}" srcOrd="0" destOrd="0" presId="urn:microsoft.com/office/officeart/2005/8/layout/hierarchy4"/>
    <dgm:cxn modelId="{E0A51793-6A30-4A6F-9CC6-38BC6CF5C6E5}" type="presOf" srcId="{EBC21E0F-8093-4328-88AE-F94D3B295BA5}" destId="{EEBAF265-493D-4FC5-9809-9BF2CB96D4FB}" srcOrd="0" destOrd="0" presId="urn:microsoft.com/office/officeart/2005/8/layout/hierarchy4"/>
    <dgm:cxn modelId="{2F4E15FE-1E45-45C2-A099-C96DEEFAF0E2}" type="presParOf" srcId="{3996D1BC-67BD-4E7F-8118-9BF140A277F5}" destId="{75F1FF91-C712-4BA8-ABA2-828943899688}" srcOrd="0" destOrd="0" presId="urn:microsoft.com/office/officeart/2005/8/layout/hierarchy4"/>
    <dgm:cxn modelId="{8142B99E-C3EC-4C6A-8E13-BEEF3A40BF8D}" type="presParOf" srcId="{75F1FF91-C712-4BA8-ABA2-828943899688}" destId="{C97B2158-D610-4178-9541-EF3DE90CE014}" srcOrd="0" destOrd="0" presId="urn:microsoft.com/office/officeart/2005/8/layout/hierarchy4"/>
    <dgm:cxn modelId="{7CB71C21-8417-450D-AB40-27218B7CDDC4}" type="presParOf" srcId="{75F1FF91-C712-4BA8-ABA2-828943899688}" destId="{B15A5EA3-B000-42C2-AC30-E2830F43A220}" srcOrd="1" destOrd="0" presId="urn:microsoft.com/office/officeart/2005/8/layout/hierarchy4"/>
    <dgm:cxn modelId="{7D2D2ECF-3BEA-4597-9027-9DE5EFFF5740}" type="presParOf" srcId="{75F1FF91-C712-4BA8-ABA2-828943899688}" destId="{4061E996-02D6-4FCF-8A3E-512710FEDCF8}" srcOrd="2" destOrd="0" presId="urn:microsoft.com/office/officeart/2005/8/layout/hierarchy4"/>
    <dgm:cxn modelId="{9B0A8C8D-C6FB-4D14-82FD-203FE2470AC6}" type="presParOf" srcId="{4061E996-02D6-4FCF-8A3E-512710FEDCF8}" destId="{2D2676C0-95AA-49DB-8109-68D9EE5D2A86}" srcOrd="0" destOrd="0" presId="urn:microsoft.com/office/officeart/2005/8/layout/hierarchy4"/>
    <dgm:cxn modelId="{1C0FA3A3-1F18-48B0-9C4C-9D9222106FFA}" type="presParOf" srcId="{2D2676C0-95AA-49DB-8109-68D9EE5D2A86}" destId="{5A16314E-B417-4E8A-B5DB-D91E313F1711}" srcOrd="0" destOrd="0" presId="urn:microsoft.com/office/officeart/2005/8/layout/hierarchy4"/>
    <dgm:cxn modelId="{1507F7AE-5FEE-42D3-9106-8ED7654C830B}" type="presParOf" srcId="{2D2676C0-95AA-49DB-8109-68D9EE5D2A86}" destId="{F7BB1F3E-17DB-4692-9BED-1745896FD316}" srcOrd="1" destOrd="0" presId="urn:microsoft.com/office/officeart/2005/8/layout/hierarchy4"/>
    <dgm:cxn modelId="{448D082F-B17E-4FD4-BD7E-00CBBF640219}" type="presParOf" srcId="{2D2676C0-95AA-49DB-8109-68D9EE5D2A86}" destId="{4891D4DF-C68B-44DB-9BC2-5991A500CC84}" srcOrd="2" destOrd="0" presId="urn:microsoft.com/office/officeart/2005/8/layout/hierarchy4"/>
    <dgm:cxn modelId="{EB2895B0-D57E-43DF-80E3-7EFD040636A4}" type="presParOf" srcId="{4891D4DF-C68B-44DB-9BC2-5991A500CC84}" destId="{5B14607D-0C97-462D-A0A5-5A852105BC18}" srcOrd="0" destOrd="0" presId="urn:microsoft.com/office/officeart/2005/8/layout/hierarchy4"/>
    <dgm:cxn modelId="{61CDE56F-8482-4FA9-8811-5D0CED0A1C12}" type="presParOf" srcId="{5B14607D-0C97-462D-A0A5-5A852105BC18}" destId="{EEBAF265-493D-4FC5-9809-9BF2CB96D4FB}" srcOrd="0" destOrd="0" presId="urn:microsoft.com/office/officeart/2005/8/layout/hierarchy4"/>
    <dgm:cxn modelId="{19782BB8-810D-4CF1-83CF-531251CECF4E}" type="presParOf" srcId="{5B14607D-0C97-462D-A0A5-5A852105BC18}" destId="{3966239E-4672-45EA-9C63-2DF3936E5472}" srcOrd="1" destOrd="0" presId="urn:microsoft.com/office/officeart/2005/8/layout/hierarchy4"/>
    <dgm:cxn modelId="{E7F67312-8E78-4886-9874-0025525EC6DD}" type="presParOf" srcId="{4891D4DF-C68B-44DB-9BC2-5991A500CC84}" destId="{42B15DE5-D7C5-4047-89FB-35B236472FEF}" srcOrd="1" destOrd="0" presId="urn:microsoft.com/office/officeart/2005/8/layout/hierarchy4"/>
    <dgm:cxn modelId="{A00240D0-1B31-45FA-8219-159576AF5FC4}" type="presParOf" srcId="{4891D4DF-C68B-44DB-9BC2-5991A500CC84}" destId="{5488ABFC-0F8D-4AFF-99AA-E711EEFAC8BB}" srcOrd="2" destOrd="0" presId="urn:microsoft.com/office/officeart/2005/8/layout/hierarchy4"/>
    <dgm:cxn modelId="{0E803C27-7BC5-46C3-A66D-E148521FE9FF}" type="presParOf" srcId="{5488ABFC-0F8D-4AFF-99AA-E711EEFAC8BB}" destId="{BFCF1400-9958-4911-A10B-7D83187C6CFF}" srcOrd="0" destOrd="0" presId="urn:microsoft.com/office/officeart/2005/8/layout/hierarchy4"/>
    <dgm:cxn modelId="{81FEB35B-A323-46FD-8B54-DD5A9760FB93}" type="presParOf" srcId="{5488ABFC-0F8D-4AFF-99AA-E711EEFAC8BB}" destId="{92745A17-98A8-4C26-AD3C-85BFFC03CCAB}" srcOrd="1" destOrd="0" presId="urn:microsoft.com/office/officeart/2005/8/layout/hierarchy4"/>
    <dgm:cxn modelId="{6ACA6FC5-C062-4C82-A8CE-0B0CB8965401}" type="presParOf" srcId="{4891D4DF-C68B-44DB-9BC2-5991A500CC84}" destId="{9DB4E679-F5FE-4867-ABFE-FF441D144BE2}" srcOrd="3" destOrd="0" presId="urn:microsoft.com/office/officeart/2005/8/layout/hierarchy4"/>
    <dgm:cxn modelId="{C6516F2D-9545-4E06-8200-AC4AB798C50B}" type="presParOf" srcId="{4891D4DF-C68B-44DB-9BC2-5991A500CC84}" destId="{00F036A2-7638-407F-A565-28BBD8EF7A88}" srcOrd="4" destOrd="0" presId="urn:microsoft.com/office/officeart/2005/8/layout/hierarchy4"/>
    <dgm:cxn modelId="{1EB96B54-5045-4308-ACFD-D78D43FFACED}" type="presParOf" srcId="{00F036A2-7638-407F-A565-28BBD8EF7A88}" destId="{ABAF52F1-BF17-4490-8A7F-F2A1FFB49179}" srcOrd="0" destOrd="0" presId="urn:microsoft.com/office/officeart/2005/8/layout/hierarchy4"/>
    <dgm:cxn modelId="{F6129C47-0031-4EC1-BC91-E44920F3B77B}" type="presParOf" srcId="{00F036A2-7638-407F-A565-28BBD8EF7A88}" destId="{E453BCB8-9C8E-4607-A139-D81339332C22}" srcOrd="1" destOrd="0" presId="urn:microsoft.com/office/officeart/2005/8/layout/hierarchy4"/>
    <dgm:cxn modelId="{259F877E-75E9-4225-A9DC-6E9FEE80597A}" type="presParOf" srcId="{4061E996-02D6-4FCF-8A3E-512710FEDCF8}" destId="{D5AE3F5B-6FB2-4D58-B594-0FE57925B652}" srcOrd="1" destOrd="0" presId="urn:microsoft.com/office/officeart/2005/8/layout/hierarchy4"/>
    <dgm:cxn modelId="{60DCF1F8-C86C-467A-A75D-AC59D72EBC41}" type="presParOf" srcId="{4061E996-02D6-4FCF-8A3E-512710FEDCF8}" destId="{158EE15C-DC03-4D6C-B207-3411B20AC967}" srcOrd="2" destOrd="0" presId="urn:microsoft.com/office/officeart/2005/8/layout/hierarchy4"/>
    <dgm:cxn modelId="{00BEB8C0-8A13-4A8C-9806-40D5FE92DB4D}" type="presParOf" srcId="{158EE15C-DC03-4D6C-B207-3411B20AC967}" destId="{44607F79-5F23-45E5-913B-BEF706570FB7}" srcOrd="0" destOrd="0" presId="urn:microsoft.com/office/officeart/2005/8/layout/hierarchy4"/>
    <dgm:cxn modelId="{8411F34C-C599-4B92-8585-308468D07254}" type="presParOf" srcId="{158EE15C-DC03-4D6C-B207-3411B20AC967}" destId="{4227884C-99E5-4AF6-8276-DC51111436B8}" srcOrd="1" destOrd="0" presId="urn:microsoft.com/office/officeart/2005/8/layout/hierarchy4"/>
    <dgm:cxn modelId="{8C1909CC-F3F0-4920-BD6D-16F7E446332D}" type="presParOf" srcId="{158EE15C-DC03-4D6C-B207-3411B20AC967}" destId="{C6FACA64-487E-48D2-B35D-68E707C59725}" srcOrd="2" destOrd="0" presId="urn:microsoft.com/office/officeart/2005/8/layout/hierarchy4"/>
    <dgm:cxn modelId="{8111E722-5922-4ADB-B8FA-594B63719AB4}" type="presParOf" srcId="{C6FACA64-487E-48D2-B35D-68E707C59725}" destId="{94D5DADF-76FA-4592-BEF5-3E557DF82905}" srcOrd="0" destOrd="0" presId="urn:microsoft.com/office/officeart/2005/8/layout/hierarchy4"/>
    <dgm:cxn modelId="{DA1B0683-CD5E-499E-9F86-2E91C29CD75B}" type="presParOf" srcId="{94D5DADF-76FA-4592-BEF5-3E557DF82905}" destId="{63040704-BA8C-46DD-A302-12E6254C28A6}" srcOrd="0" destOrd="0" presId="urn:microsoft.com/office/officeart/2005/8/layout/hierarchy4"/>
    <dgm:cxn modelId="{6E85981E-9CC5-40FB-8542-635CEE48109C}" type="presParOf" srcId="{94D5DADF-76FA-4592-BEF5-3E557DF82905}" destId="{1FE3C784-E427-435D-9C1A-0F1EAC4A2576}" srcOrd="1" destOrd="0" presId="urn:microsoft.com/office/officeart/2005/8/layout/hierarchy4"/>
    <dgm:cxn modelId="{A02669AA-5F6B-45DB-9AA8-5E0CB5CA88E3}" type="presParOf" srcId="{C6FACA64-487E-48D2-B35D-68E707C59725}" destId="{AB9BDEC2-F167-46AB-B374-1AFA2129A8ED}" srcOrd="1" destOrd="0" presId="urn:microsoft.com/office/officeart/2005/8/layout/hierarchy4"/>
    <dgm:cxn modelId="{810D80A9-2FB0-4DE7-9CDA-4EF7CEBB2353}" type="presParOf" srcId="{C6FACA64-487E-48D2-B35D-68E707C59725}" destId="{3EEAC568-F88C-4A29-A595-B158CCE31D50}" srcOrd="2" destOrd="0" presId="urn:microsoft.com/office/officeart/2005/8/layout/hierarchy4"/>
    <dgm:cxn modelId="{492EFB68-0CD2-42E6-8203-19EEAE82D247}" type="presParOf" srcId="{3EEAC568-F88C-4A29-A595-B158CCE31D50}" destId="{6E8B6BF2-4C82-4F61-A810-BBFCDEDE8E3C}" srcOrd="0" destOrd="0" presId="urn:microsoft.com/office/officeart/2005/8/layout/hierarchy4"/>
    <dgm:cxn modelId="{B58E15FF-D812-4FCD-B5ED-35F5E35F7120}" type="presParOf" srcId="{3EEAC568-F88C-4A29-A595-B158CCE31D50}" destId="{5E2FF7F5-3373-461E-A867-C62AC89DDFD3}"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7B2158-D610-4178-9541-EF3DE90CE014}">
      <dsp:nvSpPr>
        <dsp:cNvPr id="0" name=""/>
        <dsp:cNvSpPr/>
      </dsp:nvSpPr>
      <dsp:spPr>
        <a:xfrm>
          <a:off x="1024" y="4899"/>
          <a:ext cx="8926942" cy="2099342"/>
        </a:xfrm>
        <a:prstGeom prst="roundRect">
          <a:avLst>
            <a:gd name="adj" fmla="val 10000"/>
          </a:avLst>
        </a:prstGeom>
        <a:solidFill>
          <a:schemeClr val="accent3">
            <a:lumMod val="50000"/>
            <a:alpha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id-ID" sz="5700" b="1" kern="1200" dirty="0" smtClean="0"/>
            <a:t>Peranan Gender Dalam Islam</a:t>
          </a:r>
          <a:endParaRPr lang="id-ID" sz="5700" b="1" kern="1200" dirty="0"/>
        </a:p>
      </dsp:txBody>
      <dsp:txXfrm>
        <a:off x="62512" y="66387"/>
        <a:ext cx="8803966" cy="1976366"/>
      </dsp:txXfrm>
    </dsp:sp>
    <dsp:sp modelId="{5A16314E-B417-4E8A-B5DB-D91E313F1711}">
      <dsp:nvSpPr>
        <dsp:cNvPr id="0" name=""/>
        <dsp:cNvSpPr/>
      </dsp:nvSpPr>
      <dsp:spPr>
        <a:xfrm>
          <a:off x="1024" y="2262696"/>
          <a:ext cx="5284201" cy="2099342"/>
        </a:xfrm>
        <a:prstGeom prst="roundRect">
          <a:avLst>
            <a:gd name="adj" fmla="val 10000"/>
          </a:avLst>
        </a:prstGeom>
        <a:solidFill>
          <a:schemeClr val="accent3">
            <a:lumMod val="50000"/>
            <a:alpha val="12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id-ID" sz="4400" kern="1200" dirty="0" smtClean="0"/>
            <a:t>Laki - Laki</a:t>
          </a:r>
          <a:endParaRPr lang="id-ID" sz="4400" kern="1200" dirty="0"/>
        </a:p>
      </dsp:txBody>
      <dsp:txXfrm>
        <a:off x="62512" y="2324184"/>
        <a:ext cx="5161225" cy="1976366"/>
      </dsp:txXfrm>
    </dsp:sp>
    <dsp:sp modelId="{EEBAF265-493D-4FC5-9809-9BF2CB96D4FB}">
      <dsp:nvSpPr>
        <dsp:cNvPr id="0" name=""/>
        <dsp:cNvSpPr/>
      </dsp:nvSpPr>
      <dsp:spPr>
        <a:xfrm>
          <a:off x="1024" y="4520494"/>
          <a:ext cx="1713424" cy="2099342"/>
        </a:xfrm>
        <a:prstGeom prst="roundRect">
          <a:avLst>
            <a:gd name="adj" fmla="val 10000"/>
          </a:avLst>
        </a:prstGeom>
        <a:solidFill>
          <a:schemeClr val="bg1">
            <a:lumMod val="85000"/>
            <a:alpha val="44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id-ID" sz="1900" kern="1200" dirty="0" smtClean="0">
              <a:solidFill>
                <a:schemeClr val="tx1"/>
              </a:solidFill>
            </a:rPr>
            <a:t>Sosok pelindung lawannya, yaitu perempuan</a:t>
          </a:r>
          <a:endParaRPr lang="id-ID" sz="1900" kern="1200" dirty="0">
            <a:solidFill>
              <a:schemeClr val="tx1"/>
            </a:solidFill>
          </a:endParaRPr>
        </a:p>
      </dsp:txBody>
      <dsp:txXfrm>
        <a:off x="51208" y="4570678"/>
        <a:ext cx="1613056" cy="1998974"/>
      </dsp:txXfrm>
    </dsp:sp>
    <dsp:sp modelId="{BFCF1400-9958-4911-A10B-7D83187C6CFF}">
      <dsp:nvSpPr>
        <dsp:cNvPr id="0" name=""/>
        <dsp:cNvSpPr/>
      </dsp:nvSpPr>
      <dsp:spPr>
        <a:xfrm>
          <a:off x="1786413" y="4520494"/>
          <a:ext cx="1713424" cy="2099342"/>
        </a:xfrm>
        <a:prstGeom prst="roundRect">
          <a:avLst>
            <a:gd name="adj" fmla="val 10000"/>
          </a:avLst>
        </a:prstGeom>
        <a:solidFill>
          <a:schemeClr val="bg1">
            <a:lumMod val="85000"/>
            <a:alpha val="44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id-ID" sz="1900" kern="1200" dirty="0" smtClean="0">
              <a:solidFill>
                <a:schemeClr val="tx1"/>
              </a:solidFill>
            </a:rPr>
            <a:t>Wajib menafkahi</a:t>
          </a:r>
          <a:endParaRPr lang="id-ID" sz="1900" kern="1200" dirty="0">
            <a:solidFill>
              <a:schemeClr val="tx1"/>
            </a:solidFill>
          </a:endParaRPr>
        </a:p>
      </dsp:txBody>
      <dsp:txXfrm>
        <a:off x="1836597" y="4570678"/>
        <a:ext cx="1613056" cy="1998974"/>
      </dsp:txXfrm>
    </dsp:sp>
    <dsp:sp modelId="{ABAF52F1-BF17-4490-8A7F-F2A1FFB49179}">
      <dsp:nvSpPr>
        <dsp:cNvPr id="0" name=""/>
        <dsp:cNvSpPr/>
      </dsp:nvSpPr>
      <dsp:spPr>
        <a:xfrm>
          <a:off x="3571801" y="4520494"/>
          <a:ext cx="1713424" cy="2099342"/>
        </a:xfrm>
        <a:prstGeom prst="roundRect">
          <a:avLst>
            <a:gd name="adj" fmla="val 10000"/>
          </a:avLst>
        </a:prstGeom>
        <a:solidFill>
          <a:schemeClr val="bg1">
            <a:lumMod val="85000"/>
            <a:alpha val="44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id-ID" sz="1900" kern="1200" dirty="0" smtClean="0">
              <a:solidFill>
                <a:schemeClr val="tx1"/>
              </a:solidFill>
            </a:rPr>
            <a:t>Sebagai pemimpin</a:t>
          </a:r>
          <a:endParaRPr lang="id-ID" sz="1900" kern="1200" dirty="0">
            <a:solidFill>
              <a:schemeClr val="tx1"/>
            </a:solidFill>
          </a:endParaRPr>
        </a:p>
      </dsp:txBody>
      <dsp:txXfrm>
        <a:off x="3621985" y="4570678"/>
        <a:ext cx="1613056" cy="1998974"/>
      </dsp:txXfrm>
    </dsp:sp>
    <dsp:sp modelId="{44607F79-5F23-45E5-913B-BEF706570FB7}">
      <dsp:nvSpPr>
        <dsp:cNvPr id="0" name=""/>
        <dsp:cNvSpPr/>
      </dsp:nvSpPr>
      <dsp:spPr>
        <a:xfrm>
          <a:off x="5429154" y="2262696"/>
          <a:ext cx="3498813" cy="2099342"/>
        </a:xfrm>
        <a:prstGeom prst="roundRect">
          <a:avLst>
            <a:gd name="adj" fmla="val 10000"/>
          </a:avLst>
        </a:prstGeom>
        <a:solidFill>
          <a:schemeClr val="accent3">
            <a:lumMod val="50000"/>
            <a:alpha val="12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id-ID" sz="4400" kern="1200" dirty="0" smtClean="0"/>
            <a:t>Perempuan</a:t>
          </a:r>
          <a:endParaRPr lang="id-ID" sz="4400" kern="1200" dirty="0"/>
        </a:p>
      </dsp:txBody>
      <dsp:txXfrm>
        <a:off x="5490642" y="2324184"/>
        <a:ext cx="3375837" cy="1976366"/>
      </dsp:txXfrm>
    </dsp:sp>
    <dsp:sp modelId="{63040704-BA8C-46DD-A302-12E6254C28A6}">
      <dsp:nvSpPr>
        <dsp:cNvPr id="0" name=""/>
        <dsp:cNvSpPr/>
      </dsp:nvSpPr>
      <dsp:spPr>
        <a:xfrm>
          <a:off x="5429154" y="4520494"/>
          <a:ext cx="1713424" cy="2099342"/>
        </a:xfrm>
        <a:prstGeom prst="roundRect">
          <a:avLst>
            <a:gd name="adj" fmla="val 10000"/>
          </a:avLst>
        </a:prstGeom>
        <a:solidFill>
          <a:schemeClr val="bg1">
            <a:lumMod val="85000"/>
            <a:alpha val="44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id-ID" sz="1900" kern="1200" dirty="0" smtClean="0">
              <a:solidFill>
                <a:schemeClr val="tx1"/>
              </a:solidFill>
            </a:rPr>
            <a:t>Pendamping seorang pemimpin</a:t>
          </a:r>
          <a:endParaRPr lang="id-ID" sz="1900" kern="1200" dirty="0">
            <a:solidFill>
              <a:schemeClr val="tx1"/>
            </a:solidFill>
          </a:endParaRPr>
        </a:p>
      </dsp:txBody>
      <dsp:txXfrm>
        <a:off x="5479338" y="4570678"/>
        <a:ext cx="1613056" cy="1998974"/>
      </dsp:txXfrm>
    </dsp:sp>
    <dsp:sp modelId="{6E8B6BF2-4C82-4F61-A810-BBFCDEDE8E3C}">
      <dsp:nvSpPr>
        <dsp:cNvPr id="0" name=""/>
        <dsp:cNvSpPr/>
      </dsp:nvSpPr>
      <dsp:spPr>
        <a:xfrm>
          <a:off x="7214542" y="4520494"/>
          <a:ext cx="1713424" cy="2099342"/>
        </a:xfrm>
        <a:prstGeom prst="roundRect">
          <a:avLst>
            <a:gd name="adj" fmla="val 10000"/>
          </a:avLst>
        </a:prstGeom>
        <a:solidFill>
          <a:schemeClr val="bg1">
            <a:lumMod val="85000"/>
            <a:alpha val="44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id-ID" sz="1900" kern="1200" dirty="0" smtClean="0">
              <a:solidFill>
                <a:schemeClr val="tx1"/>
              </a:solidFill>
            </a:rPr>
            <a:t>Menjadi seorang Ibu</a:t>
          </a:r>
          <a:endParaRPr lang="id-ID" sz="1900" kern="1200" dirty="0">
            <a:solidFill>
              <a:schemeClr val="tx1"/>
            </a:solidFill>
          </a:endParaRPr>
        </a:p>
      </dsp:txBody>
      <dsp:txXfrm>
        <a:off x="7264726" y="4570678"/>
        <a:ext cx="1613056" cy="199897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Rounded Rectangle 9"/>
          <p:cNvSpPr/>
          <p:nvPr/>
        </p:nvSpPr>
        <p:spPr>
          <a:xfrm rot="20707748">
            <a:off x="-617539" y="-652551"/>
            <a:ext cx="6664606" cy="3942692"/>
          </a:xfrm>
          <a:custGeom>
            <a:avLst/>
            <a:gdLst/>
            <a:ahLst/>
            <a:cxnLst/>
            <a:rect l="l" t="t" r="r" b="b"/>
            <a:pathLst>
              <a:path w="6664606" h="3942692">
                <a:moveTo>
                  <a:pt x="1046923" y="0"/>
                </a:moveTo>
                <a:lnTo>
                  <a:pt x="6664606" y="1491692"/>
                </a:lnTo>
                <a:lnTo>
                  <a:pt x="6664606" y="3860602"/>
                </a:lnTo>
                <a:cubicBezTo>
                  <a:pt x="6664606" y="3905939"/>
                  <a:pt x="6627853" y="3942692"/>
                  <a:pt x="6582516" y="3942692"/>
                </a:cubicBezTo>
                <a:lnTo>
                  <a:pt x="0" y="3942692"/>
                </a:lnTo>
                <a:close/>
              </a:path>
            </a:pathLst>
          </a:custGeom>
          <a:solidFill>
            <a:schemeClr val="bg1">
              <a:alpha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rot="20707748">
            <a:off x="6168153" y="-441831"/>
            <a:ext cx="3126510" cy="2426476"/>
          </a:xfrm>
          <a:custGeom>
            <a:avLst/>
            <a:gdLst/>
            <a:ahLst/>
            <a:cxnLst/>
            <a:rect l="l" t="t" r="r" b="b"/>
            <a:pathLst>
              <a:path w="3126510" h="2426476">
                <a:moveTo>
                  <a:pt x="0" y="0"/>
                </a:moveTo>
                <a:lnTo>
                  <a:pt x="3126510" y="830198"/>
                </a:lnTo>
                <a:lnTo>
                  <a:pt x="2702642" y="2426476"/>
                </a:lnTo>
                <a:lnTo>
                  <a:pt x="82091" y="2426476"/>
                </a:lnTo>
                <a:cubicBezTo>
                  <a:pt x="36754" y="2426475"/>
                  <a:pt x="1" y="2389722"/>
                  <a:pt x="1" y="2344385"/>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rot="20707748">
            <a:off x="7144098" y="2001564"/>
            <a:ext cx="2679455" cy="4946037"/>
          </a:xfrm>
          <a:custGeom>
            <a:avLst/>
            <a:gdLst/>
            <a:ahLst/>
            <a:cxnLst/>
            <a:rect l="l" t="t" r="r" b="b"/>
            <a:pathLst>
              <a:path w="2679455" h="4946037">
                <a:moveTo>
                  <a:pt x="2679455" y="0"/>
                </a:moveTo>
                <a:lnTo>
                  <a:pt x="1366108" y="4946037"/>
                </a:lnTo>
                <a:lnTo>
                  <a:pt x="0" y="4583288"/>
                </a:lnTo>
                <a:lnTo>
                  <a:pt x="0" y="82090"/>
                </a:lnTo>
                <a:cubicBezTo>
                  <a:pt x="0" y="36753"/>
                  <a:pt x="36753" y="0"/>
                  <a:pt x="82090" y="0"/>
                </a:cubicBez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rot="20707748">
            <a:off x="-205621" y="3323292"/>
            <a:ext cx="7378073" cy="4557796"/>
          </a:xfrm>
          <a:custGeom>
            <a:avLst/>
            <a:gdLst/>
            <a:ahLst/>
            <a:cxnLst/>
            <a:rect l="l" t="t" r="r" b="b"/>
            <a:pathLst>
              <a:path w="7378073" h="4557796">
                <a:moveTo>
                  <a:pt x="7327936" y="6451"/>
                </a:moveTo>
                <a:cubicBezTo>
                  <a:pt x="7357400" y="18913"/>
                  <a:pt x="7378073" y="48087"/>
                  <a:pt x="7378073" y="82090"/>
                </a:cubicBezTo>
                <a:lnTo>
                  <a:pt x="7378073" y="4557796"/>
                </a:lnTo>
                <a:lnTo>
                  <a:pt x="0" y="2598658"/>
                </a:lnTo>
                <a:lnTo>
                  <a:pt x="690034" y="0"/>
                </a:lnTo>
                <a:lnTo>
                  <a:pt x="7295983" y="0"/>
                </a:lnTo>
                <a:cubicBezTo>
                  <a:pt x="7307317" y="0"/>
                  <a:pt x="7318115" y="2297"/>
                  <a:pt x="7327936" y="6451"/>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900000">
            <a:off x="547834" y="3632676"/>
            <a:ext cx="5985159" cy="1606102"/>
          </a:xfrm>
        </p:spPr>
        <p:txBody>
          <a:bodyPr>
            <a:normAutofit/>
          </a:bodyPr>
          <a:lstStyle>
            <a:lvl1pPr>
              <a:lnSpc>
                <a:spcPts val="6000"/>
              </a:lnSpc>
              <a:defRPr sz="600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rot="-900000">
            <a:off x="2201145" y="5027230"/>
            <a:ext cx="4655297" cy="1128495"/>
          </a:xfrm>
        </p:spPr>
        <p:txBody>
          <a:bodyPr>
            <a:normAutofit/>
          </a:bodyPr>
          <a:lstStyle>
            <a:lvl1pPr marL="0" indent="0" algn="r">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rot="-900000">
            <a:off x="6741465" y="2313285"/>
            <a:ext cx="1524000" cy="365125"/>
          </a:xfrm>
        </p:spPr>
        <p:txBody>
          <a:bodyPr/>
          <a:lstStyle>
            <a:lvl1pPr algn="l">
              <a:defRPr sz="1800">
                <a:solidFill>
                  <a:schemeClr val="tx1"/>
                </a:solidFill>
              </a:defRPr>
            </a:lvl1pPr>
          </a:lstStyle>
          <a:p>
            <a:fld id="{5D80B942-3EDE-4F15-9CF8-9AD8DE925C3B}" type="datetimeFigureOut">
              <a:rPr lang="id-ID" smtClean="0"/>
              <a:t>20/12/2012</a:t>
            </a:fld>
            <a:endParaRPr lang="id-ID"/>
          </a:p>
        </p:txBody>
      </p:sp>
      <p:sp>
        <p:nvSpPr>
          <p:cNvPr id="5" name="Footer Placeholder 4"/>
          <p:cNvSpPr>
            <a:spLocks noGrp="1"/>
          </p:cNvSpPr>
          <p:nvPr>
            <p:ph type="ftr" sz="quarter" idx="11"/>
          </p:nvPr>
        </p:nvSpPr>
        <p:spPr>
          <a:xfrm rot="-900000">
            <a:off x="6551292" y="1528629"/>
            <a:ext cx="2465987" cy="365125"/>
          </a:xfrm>
        </p:spPr>
        <p:txBody>
          <a:bodyPr/>
          <a:lstStyle>
            <a:lvl1pPr>
              <a:defRPr>
                <a:solidFill>
                  <a:schemeClr val="tx1"/>
                </a:solidFill>
              </a:defRPr>
            </a:lvl1pPr>
          </a:lstStyle>
          <a:p>
            <a:endParaRPr lang="id-ID"/>
          </a:p>
        </p:txBody>
      </p:sp>
      <p:sp>
        <p:nvSpPr>
          <p:cNvPr id="6" name="Slide Number Placeholder 5"/>
          <p:cNvSpPr>
            <a:spLocks noGrp="1"/>
          </p:cNvSpPr>
          <p:nvPr>
            <p:ph type="sldNum" sz="quarter" idx="12"/>
          </p:nvPr>
        </p:nvSpPr>
        <p:spPr>
          <a:xfrm rot="-900000">
            <a:off x="6451719" y="1162062"/>
            <a:ext cx="2133600" cy="421038"/>
          </a:xfrm>
        </p:spPr>
        <p:txBody>
          <a:bodyPr anchor="ctr"/>
          <a:lstStyle>
            <a:lvl1pPr algn="l">
              <a:defRPr sz="2400">
                <a:solidFill>
                  <a:schemeClr val="tx1"/>
                </a:solidFill>
              </a:defRPr>
            </a:lvl1pPr>
          </a:lstStyle>
          <a:p>
            <a:fld id="{F9CC833C-E939-4FC2-B88E-42DA64102594}" type="slidenum">
              <a:rPr lang="id-ID" smtClean="0"/>
              <a:t>‹#›</a:t>
            </a:fld>
            <a:endParaRPr lang="id-ID"/>
          </a:p>
        </p:txBody>
      </p: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ounded Rectangle 8"/>
          <p:cNvSpPr/>
          <p:nvPr/>
        </p:nvSpPr>
        <p:spPr>
          <a:xfrm rot="907748">
            <a:off x="-865440" y="850599"/>
            <a:ext cx="3615441" cy="6151724"/>
          </a:xfrm>
          <a:custGeom>
            <a:avLst/>
            <a:gdLst/>
            <a:ahLst/>
            <a:cxnLst/>
            <a:rect l="l" t="t" r="r" b="b"/>
            <a:pathLst>
              <a:path w="3615441" h="6151724">
                <a:moveTo>
                  <a:pt x="0" y="0"/>
                </a:moveTo>
                <a:lnTo>
                  <a:pt x="3533351" y="0"/>
                </a:lnTo>
                <a:cubicBezTo>
                  <a:pt x="3578688" y="0"/>
                  <a:pt x="3615441" y="36753"/>
                  <a:pt x="3615441" y="82090"/>
                </a:cubicBezTo>
                <a:lnTo>
                  <a:pt x="3615441" y="5623909"/>
                </a:lnTo>
                <a:lnTo>
                  <a:pt x="1663219" y="6151724"/>
                </a:ln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rot="907748">
            <a:off x="17749" y="-511509"/>
            <a:ext cx="3735394" cy="1387781"/>
          </a:xfrm>
          <a:custGeom>
            <a:avLst/>
            <a:gdLst/>
            <a:ahLst/>
            <a:cxnLst/>
            <a:rect l="l" t="t" r="r" b="b"/>
            <a:pathLst>
              <a:path w="3735394" h="1387781">
                <a:moveTo>
                  <a:pt x="0" y="1009924"/>
                </a:moveTo>
                <a:lnTo>
                  <a:pt x="3735394" y="0"/>
                </a:lnTo>
                <a:lnTo>
                  <a:pt x="3735394" y="1305691"/>
                </a:lnTo>
                <a:cubicBezTo>
                  <a:pt x="3735394" y="1351028"/>
                  <a:pt x="3698641" y="1387781"/>
                  <a:pt x="3653304" y="1387781"/>
                </a:cubicBezTo>
                <a:lnTo>
                  <a:pt x="102160" y="1387781"/>
                </a:ln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rot="907748">
            <a:off x="2146801" y="6590199"/>
            <a:ext cx="1981025" cy="535602"/>
          </a:xfrm>
          <a:custGeom>
            <a:avLst/>
            <a:gdLst/>
            <a:ahLst/>
            <a:cxnLst/>
            <a:rect l="l" t="t" r="r" b="b"/>
            <a:pathLst>
              <a:path w="1981025" h="535602">
                <a:moveTo>
                  <a:pt x="50137" y="6451"/>
                </a:moveTo>
                <a:cubicBezTo>
                  <a:pt x="59958" y="2297"/>
                  <a:pt x="70756" y="0"/>
                  <a:pt x="82090" y="0"/>
                </a:cubicBezTo>
                <a:lnTo>
                  <a:pt x="1981025" y="0"/>
                </a:lnTo>
                <a:lnTo>
                  <a:pt x="0" y="535602"/>
                </a:lnTo>
                <a:lnTo>
                  <a:pt x="0" y="82090"/>
                </a:lnTo>
                <a:cubicBezTo>
                  <a:pt x="0" y="48087"/>
                  <a:pt x="20674" y="18913"/>
                  <a:pt x="50137" y="6451"/>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rot="907748">
            <a:off x="3185141" y="-553633"/>
            <a:ext cx="6782931" cy="7826540"/>
          </a:xfrm>
          <a:custGeom>
            <a:avLst/>
            <a:gdLst/>
            <a:ahLst/>
            <a:cxnLst/>
            <a:rect l="l" t="t" r="r" b="b"/>
            <a:pathLst>
              <a:path w="6782931" h="7826540">
                <a:moveTo>
                  <a:pt x="0" y="1349945"/>
                </a:moveTo>
                <a:lnTo>
                  <a:pt x="4993024" y="0"/>
                </a:lnTo>
                <a:lnTo>
                  <a:pt x="6782931" y="6620302"/>
                </a:lnTo>
                <a:lnTo>
                  <a:pt x="2321435" y="7826540"/>
                </a:lnTo>
                <a:lnTo>
                  <a:pt x="82090" y="7826540"/>
                </a:lnTo>
                <a:cubicBezTo>
                  <a:pt x="36753" y="7826540"/>
                  <a:pt x="0" y="7789787"/>
                  <a:pt x="0" y="7744450"/>
                </a:cubicBez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4500000">
            <a:off x="-633894" y="2921988"/>
            <a:ext cx="5064953" cy="1695631"/>
          </a:xfrm>
        </p:spPr>
        <p:txBody>
          <a:bodyPr/>
          <a:lstStyle/>
          <a:p>
            <a:r>
              <a:rPr lang="en-US" smtClean="0"/>
              <a:t>Click to edit Master title style</a:t>
            </a:r>
            <a:endParaRPr lang="en-US"/>
          </a:p>
        </p:txBody>
      </p:sp>
      <p:sp>
        <p:nvSpPr>
          <p:cNvPr id="3" name="Content Placeholder 2"/>
          <p:cNvSpPr>
            <a:spLocks noGrp="1"/>
          </p:cNvSpPr>
          <p:nvPr>
            <p:ph idx="1"/>
          </p:nvPr>
        </p:nvSpPr>
        <p:spPr>
          <a:xfrm rot="900000">
            <a:off x="3479028" y="959716"/>
            <a:ext cx="4658735" cy="5077623"/>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rot="900000">
            <a:off x="1690988" y="608314"/>
            <a:ext cx="1789355" cy="365125"/>
          </a:xfrm>
        </p:spPr>
        <p:txBody>
          <a:bodyPr/>
          <a:lstStyle/>
          <a:p>
            <a:fld id="{5D80B942-3EDE-4F15-9CF8-9AD8DE925C3B}" type="datetimeFigureOut">
              <a:rPr lang="id-ID" smtClean="0"/>
              <a:t>20/12/2012</a:t>
            </a:fld>
            <a:endParaRPr lang="id-ID"/>
          </a:p>
        </p:txBody>
      </p:sp>
      <p:sp>
        <p:nvSpPr>
          <p:cNvPr id="5" name="Footer Placeholder 4"/>
          <p:cNvSpPr>
            <a:spLocks noGrp="1"/>
          </p:cNvSpPr>
          <p:nvPr>
            <p:ph type="ftr" sz="quarter" idx="11"/>
          </p:nvPr>
        </p:nvSpPr>
        <p:spPr>
          <a:xfrm rot="900000">
            <a:off x="3103620" y="6177546"/>
            <a:ext cx="2392237" cy="365125"/>
          </a:xfrm>
        </p:spPr>
        <p:txBody>
          <a:bodyPr/>
          <a:lstStyle/>
          <a:p>
            <a:endParaRPr lang="id-ID"/>
          </a:p>
        </p:txBody>
      </p:sp>
      <p:sp>
        <p:nvSpPr>
          <p:cNvPr id="6" name="Slide Number Placeholder 5"/>
          <p:cNvSpPr>
            <a:spLocks noGrp="1"/>
          </p:cNvSpPr>
          <p:nvPr>
            <p:ph type="sldNum" sz="quarter" idx="12"/>
          </p:nvPr>
        </p:nvSpPr>
        <p:spPr>
          <a:xfrm rot="900000">
            <a:off x="1265370" y="300797"/>
            <a:ext cx="2287319" cy="365125"/>
          </a:xfrm>
        </p:spPr>
        <p:txBody>
          <a:bodyPr/>
          <a:lstStyle/>
          <a:p>
            <a:fld id="{F9CC833C-E939-4FC2-B88E-42DA64102594}" type="slidenum">
              <a:rPr lang="id-ID" smtClean="0"/>
              <a:t>‹#›</a:t>
            </a:fld>
            <a:endParaRPr lang="id-ID"/>
          </a:p>
        </p:txBody>
      </p:sp>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7" name="Rounded Rectangle 16"/>
          <p:cNvSpPr/>
          <p:nvPr/>
        </p:nvSpPr>
        <p:spPr>
          <a:xfrm rot="900000">
            <a:off x="-57216" y="-1017685"/>
            <a:ext cx="7411427" cy="3438177"/>
          </a:xfrm>
          <a:custGeom>
            <a:avLst/>
            <a:gdLst/>
            <a:ahLst/>
            <a:cxnLst/>
            <a:rect l="l" t="t" r="r" b="b"/>
            <a:pathLst>
              <a:path w="7411427" h="3438177">
                <a:moveTo>
                  <a:pt x="0" y="1985886"/>
                </a:moveTo>
                <a:lnTo>
                  <a:pt x="7411427" y="0"/>
                </a:lnTo>
                <a:lnTo>
                  <a:pt x="7411427" y="3356087"/>
                </a:lnTo>
                <a:cubicBezTo>
                  <a:pt x="7411427" y="3401424"/>
                  <a:pt x="7374674" y="3438177"/>
                  <a:pt x="7329337" y="3438177"/>
                </a:cubicBezTo>
                <a:lnTo>
                  <a:pt x="389140" y="3438177"/>
                </a:ln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p:cNvSpPr/>
          <p:nvPr/>
        </p:nvSpPr>
        <p:spPr>
          <a:xfrm rot="900000">
            <a:off x="-776641" y="2417820"/>
            <a:ext cx="6998365" cy="5080081"/>
          </a:xfrm>
          <a:custGeom>
            <a:avLst/>
            <a:gdLst/>
            <a:ahLst/>
            <a:cxnLst/>
            <a:rect l="l" t="t" r="r" b="b"/>
            <a:pathLst>
              <a:path w="6998365" h="5080081">
                <a:moveTo>
                  <a:pt x="0" y="0"/>
                </a:moveTo>
                <a:lnTo>
                  <a:pt x="6916275" y="0"/>
                </a:lnTo>
                <a:cubicBezTo>
                  <a:pt x="6961612" y="0"/>
                  <a:pt x="6998365" y="36753"/>
                  <a:pt x="6998365" y="82090"/>
                </a:cubicBezTo>
                <a:lnTo>
                  <a:pt x="6998365" y="3569608"/>
                </a:lnTo>
                <a:lnTo>
                  <a:pt x="1361203" y="5080081"/>
                </a:ln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p:cNvSpPr/>
          <p:nvPr/>
        </p:nvSpPr>
        <p:spPr>
          <a:xfrm rot="900000">
            <a:off x="6338067" y="3775812"/>
            <a:ext cx="3102275" cy="3544033"/>
          </a:xfrm>
          <a:custGeom>
            <a:avLst/>
            <a:gdLst/>
            <a:ahLst/>
            <a:cxnLst/>
            <a:rect l="l" t="t" r="r" b="b"/>
            <a:pathLst>
              <a:path w="3102275" h="3544033">
                <a:moveTo>
                  <a:pt x="50137" y="6451"/>
                </a:moveTo>
                <a:cubicBezTo>
                  <a:pt x="59958" y="2297"/>
                  <a:pt x="70756" y="0"/>
                  <a:pt x="82090" y="0"/>
                </a:cubicBezTo>
                <a:lnTo>
                  <a:pt x="2375388" y="0"/>
                </a:lnTo>
                <a:lnTo>
                  <a:pt x="3102275" y="2712781"/>
                </a:lnTo>
                <a:lnTo>
                  <a:pt x="0" y="3544033"/>
                </a:lnTo>
                <a:lnTo>
                  <a:pt x="0" y="82090"/>
                </a:lnTo>
                <a:cubicBezTo>
                  <a:pt x="0" y="48087"/>
                  <a:pt x="20673" y="18913"/>
                  <a:pt x="50137" y="6451"/>
                </a:cubicBez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ounded Rectangle 19"/>
          <p:cNvSpPr/>
          <p:nvPr/>
        </p:nvSpPr>
        <p:spPr>
          <a:xfrm rot="900000">
            <a:off x="7327879" y="-104312"/>
            <a:ext cx="2350627" cy="3820866"/>
          </a:xfrm>
          <a:custGeom>
            <a:avLst/>
            <a:gdLst/>
            <a:ahLst/>
            <a:cxnLst/>
            <a:rect l="l" t="t" r="r" b="b"/>
            <a:pathLst>
              <a:path w="2350627" h="3820866">
                <a:moveTo>
                  <a:pt x="1" y="355523"/>
                </a:moveTo>
                <a:lnTo>
                  <a:pt x="1326829" y="0"/>
                </a:lnTo>
                <a:lnTo>
                  <a:pt x="2350627" y="3820866"/>
                </a:lnTo>
                <a:lnTo>
                  <a:pt x="82091" y="3820866"/>
                </a:lnTo>
                <a:cubicBezTo>
                  <a:pt x="36754" y="3820866"/>
                  <a:pt x="1" y="3784113"/>
                  <a:pt x="0" y="3738776"/>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900000">
            <a:off x="534986" y="2921829"/>
            <a:ext cx="5690855" cy="1570680"/>
          </a:xfrm>
        </p:spPr>
        <p:txBody>
          <a:bodyPr anchor="b">
            <a:noAutofit/>
          </a:bodyPr>
          <a:lstStyle>
            <a:lvl1pPr algn="r">
              <a:defRPr sz="48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rot="900000">
            <a:off x="537849" y="4494201"/>
            <a:ext cx="5271544" cy="1500187"/>
          </a:xfrm>
        </p:spPr>
        <p:txBody>
          <a:bodyPr anchor="t">
            <a:normAutofit/>
          </a:bodyPr>
          <a:lstStyle>
            <a:lvl1pPr marL="0" indent="0" algn="r">
              <a:buNone/>
              <a:defRPr sz="24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rot="900000">
            <a:off x="6878368" y="3761385"/>
            <a:ext cx="1524000" cy="365125"/>
          </a:xfrm>
        </p:spPr>
        <p:txBody>
          <a:bodyPr/>
          <a:lstStyle>
            <a:lvl1pPr algn="l">
              <a:defRPr/>
            </a:lvl1pPr>
          </a:lstStyle>
          <a:p>
            <a:fld id="{5D80B942-3EDE-4F15-9CF8-9AD8DE925C3B}" type="datetimeFigureOut">
              <a:rPr lang="id-ID" smtClean="0"/>
              <a:t>20/12/2012</a:t>
            </a:fld>
            <a:endParaRPr lang="id-ID"/>
          </a:p>
        </p:txBody>
      </p:sp>
      <p:sp>
        <p:nvSpPr>
          <p:cNvPr id="5" name="Footer Placeholder 4"/>
          <p:cNvSpPr>
            <a:spLocks noGrp="1"/>
          </p:cNvSpPr>
          <p:nvPr>
            <p:ph type="ftr" sz="quarter" idx="11"/>
          </p:nvPr>
        </p:nvSpPr>
        <p:spPr>
          <a:xfrm rot="900000">
            <a:off x="7056965" y="3170795"/>
            <a:ext cx="1926305" cy="365125"/>
          </a:xfrm>
        </p:spPr>
        <p:txBody>
          <a:bodyPr/>
          <a:lstStyle/>
          <a:p>
            <a:endParaRPr lang="id-ID"/>
          </a:p>
        </p:txBody>
      </p:sp>
      <p:sp>
        <p:nvSpPr>
          <p:cNvPr id="6" name="Slide Number Placeholder 5"/>
          <p:cNvSpPr>
            <a:spLocks noGrp="1"/>
          </p:cNvSpPr>
          <p:nvPr>
            <p:ph type="sldNum" sz="quarter" idx="12"/>
          </p:nvPr>
        </p:nvSpPr>
        <p:spPr>
          <a:xfrm rot="900000" flipH="1">
            <a:off x="7176363" y="2661157"/>
            <a:ext cx="683979" cy="365125"/>
          </a:xfrm>
        </p:spPr>
        <p:txBody>
          <a:bodyPr/>
          <a:lstStyle>
            <a:lvl1pPr algn="l">
              <a:defRPr/>
            </a:lvl1pPr>
          </a:lstStyle>
          <a:p>
            <a:fld id="{F9CC833C-E939-4FC2-B88E-42DA64102594}" type="slidenum">
              <a:rPr lang="id-ID" smtClean="0"/>
              <a:t>‹#›</a:t>
            </a:fld>
            <a:endParaRPr lang="id-ID"/>
          </a:p>
        </p:txBody>
      </p:sp>
    </p:spTree>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7" name="Rounded Rectangle 16"/>
          <p:cNvSpPr/>
          <p:nvPr/>
        </p:nvSpPr>
        <p:spPr>
          <a:xfrm rot="20707748">
            <a:off x="-883225" y="-625990"/>
            <a:ext cx="7439907" cy="7344599"/>
          </a:xfrm>
          <a:custGeom>
            <a:avLst/>
            <a:gdLst/>
            <a:ahLst/>
            <a:cxnLst/>
            <a:rect l="l" t="t" r="r" b="b"/>
            <a:pathLst>
              <a:path w="7439907" h="7344599">
                <a:moveTo>
                  <a:pt x="1760047" y="0"/>
                </a:moveTo>
                <a:lnTo>
                  <a:pt x="7439906" y="1508202"/>
                </a:lnTo>
                <a:lnTo>
                  <a:pt x="7439907" y="7262509"/>
                </a:lnTo>
                <a:cubicBezTo>
                  <a:pt x="7439906" y="7307846"/>
                  <a:pt x="7403153" y="7344599"/>
                  <a:pt x="7357816" y="7344599"/>
                </a:cubicBezTo>
                <a:lnTo>
                  <a:pt x="2697558" y="7344599"/>
                </a:lnTo>
                <a:lnTo>
                  <a:pt x="0" y="6628303"/>
                </a:ln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p:cNvSpPr/>
          <p:nvPr/>
        </p:nvSpPr>
        <p:spPr>
          <a:xfrm rot="20707748">
            <a:off x="3237537" y="6275496"/>
            <a:ext cx="4387395" cy="1165008"/>
          </a:xfrm>
          <a:custGeom>
            <a:avLst/>
            <a:gdLst/>
            <a:ahLst/>
            <a:cxnLst/>
            <a:rect l="l" t="t" r="r" b="b"/>
            <a:pathLst>
              <a:path w="4387395" h="1165008">
                <a:moveTo>
                  <a:pt x="4337258" y="6451"/>
                </a:moveTo>
                <a:cubicBezTo>
                  <a:pt x="4366722" y="18913"/>
                  <a:pt x="4387395" y="48087"/>
                  <a:pt x="4387395" y="82090"/>
                </a:cubicBezTo>
                <a:lnTo>
                  <a:pt x="4387395" y="1165008"/>
                </a:lnTo>
                <a:lnTo>
                  <a:pt x="0" y="0"/>
                </a:lnTo>
                <a:lnTo>
                  <a:pt x="4305305" y="0"/>
                </a:lnTo>
                <a:cubicBezTo>
                  <a:pt x="4316639" y="0"/>
                  <a:pt x="4327437" y="2297"/>
                  <a:pt x="4337258" y="6451"/>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p:cNvSpPr/>
          <p:nvPr/>
        </p:nvSpPr>
        <p:spPr>
          <a:xfrm rot="20707748">
            <a:off x="7660698" y="5462349"/>
            <a:ext cx="1709024" cy="1536003"/>
          </a:xfrm>
          <a:custGeom>
            <a:avLst/>
            <a:gdLst/>
            <a:ahLst/>
            <a:cxnLst/>
            <a:rect l="l" t="t" r="r" b="b"/>
            <a:pathLst>
              <a:path w="1709024" h="1536003">
                <a:moveTo>
                  <a:pt x="1709024" y="0"/>
                </a:moveTo>
                <a:lnTo>
                  <a:pt x="1301161" y="1536003"/>
                </a:lnTo>
                <a:lnTo>
                  <a:pt x="0" y="1190500"/>
                </a:lnTo>
                <a:lnTo>
                  <a:pt x="0" y="82090"/>
                </a:lnTo>
                <a:cubicBezTo>
                  <a:pt x="0" y="36753"/>
                  <a:pt x="36753" y="0"/>
                  <a:pt x="82090" y="0"/>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p:cNvSpPr/>
          <p:nvPr/>
        </p:nvSpPr>
        <p:spPr>
          <a:xfrm rot="20707748">
            <a:off x="6667944" y="-490547"/>
            <a:ext cx="3064333" cy="5811872"/>
          </a:xfrm>
          <a:custGeom>
            <a:avLst/>
            <a:gdLst/>
            <a:ahLst/>
            <a:cxnLst/>
            <a:rect l="l" t="t" r="r" b="b"/>
            <a:pathLst>
              <a:path w="3064333" h="5811872">
                <a:moveTo>
                  <a:pt x="0" y="0"/>
                </a:moveTo>
                <a:lnTo>
                  <a:pt x="3064333" y="813688"/>
                </a:lnTo>
                <a:lnTo>
                  <a:pt x="1737140" y="5811872"/>
                </a:lnTo>
                <a:lnTo>
                  <a:pt x="82090" y="5811872"/>
                </a:lnTo>
                <a:cubicBezTo>
                  <a:pt x="36753" y="5811872"/>
                  <a:pt x="0" y="5775119"/>
                  <a:pt x="0" y="5729782"/>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4500000">
            <a:off x="5171893" y="2231024"/>
            <a:ext cx="4820301" cy="1436159"/>
          </a:xfrm>
        </p:spPr>
        <p:txBody>
          <a:bodyPr/>
          <a:lstStyle/>
          <a:p>
            <a:r>
              <a:rPr lang="en-US" smtClean="0"/>
              <a:t>Click to edit Master title style</a:t>
            </a:r>
            <a:endParaRPr lang="en-US"/>
          </a:p>
        </p:txBody>
      </p:sp>
      <p:sp>
        <p:nvSpPr>
          <p:cNvPr id="3" name="Content Placeholder 2"/>
          <p:cNvSpPr>
            <a:spLocks noGrp="1"/>
          </p:cNvSpPr>
          <p:nvPr>
            <p:ph sz="half" idx="1"/>
          </p:nvPr>
        </p:nvSpPr>
        <p:spPr>
          <a:xfrm rot="-900000">
            <a:off x="1014439" y="1335061"/>
            <a:ext cx="2578608" cy="48398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rot="-900000">
            <a:off x="3701032" y="618005"/>
            <a:ext cx="2580010" cy="4837176"/>
          </a:xfrm>
        </p:spPr>
        <p:txBody>
          <a:bodyPr anchor="t"/>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rot="-900000">
            <a:off x="7755919" y="5887412"/>
            <a:ext cx="1241980" cy="365125"/>
          </a:xfrm>
        </p:spPr>
        <p:txBody>
          <a:bodyPr/>
          <a:lstStyle>
            <a:lvl1pPr algn="l">
              <a:defRPr/>
            </a:lvl1pPr>
          </a:lstStyle>
          <a:p>
            <a:fld id="{5D80B942-3EDE-4F15-9CF8-9AD8DE925C3B}" type="datetimeFigureOut">
              <a:rPr lang="id-ID" smtClean="0"/>
              <a:t>20/12/2012</a:t>
            </a:fld>
            <a:endParaRPr lang="id-ID"/>
          </a:p>
        </p:txBody>
      </p:sp>
      <p:sp>
        <p:nvSpPr>
          <p:cNvPr id="6" name="Footer Placeholder 5"/>
          <p:cNvSpPr>
            <a:spLocks noGrp="1"/>
          </p:cNvSpPr>
          <p:nvPr>
            <p:ph type="ftr" sz="quarter" idx="11"/>
          </p:nvPr>
        </p:nvSpPr>
        <p:spPr>
          <a:xfrm rot="-900000">
            <a:off x="4054658" y="5494374"/>
            <a:ext cx="3124200" cy="365125"/>
          </a:xfrm>
        </p:spPr>
        <p:txBody>
          <a:bodyPr/>
          <a:lstStyle>
            <a:lvl1pPr algn="r">
              <a:defRPr/>
            </a:lvl1pPr>
          </a:lstStyle>
          <a:p>
            <a:endParaRPr lang="id-ID"/>
          </a:p>
        </p:txBody>
      </p:sp>
      <p:sp>
        <p:nvSpPr>
          <p:cNvPr id="7" name="Slide Number Placeholder 6"/>
          <p:cNvSpPr>
            <a:spLocks noGrp="1"/>
          </p:cNvSpPr>
          <p:nvPr>
            <p:ph type="sldNum" sz="quarter" idx="12"/>
          </p:nvPr>
        </p:nvSpPr>
        <p:spPr>
          <a:xfrm rot="-900000">
            <a:off x="7690164" y="5643110"/>
            <a:ext cx="1241693" cy="365125"/>
          </a:xfrm>
        </p:spPr>
        <p:txBody>
          <a:bodyPr/>
          <a:lstStyle>
            <a:lvl1pPr algn="l">
              <a:defRPr/>
            </a:lvl1pPr>
          </a:lstStyle>
          <a:p>
            <a:fld id="{F9CC833C-E939-4FC2-B88E-42DA64102594}" type="slidenum">
              <a:rPr lang="id-ID" smtClean="0"/>
              <a:t>‹#›</a:t>
            </a:fld>
            <a:endParaRPr lang="id-ID"/>
          </a:p>
        </p:txBody>
      </p:sp>
    </p:spTree>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53" name="Rounded Rectangle 52"/>
          <p:cNvSpPr/>
          <p:nvPr/>
        </p:nvSpPr>
        <p:spPr>
          <a:xfrm rot="20707748">
            <a:off x="-883225" y="-625990"/>
            <a:ext cx="7439907" cy="7344599"/>
          </a:xfrm>
          <a:custGeom>
            <a:avLst/>
            <a:gdLst/>
            <a:ahLst/>
            <a:cxnLst/>
            <a:rect l="l" t="t" r="r" b="b"/>
            <a:pathLst>
              <a:path w="7439907" h="7344599">
                <a:moveTo>
                  <a:pt x="1760047" y="0"/>
                </a:moveTo>
                <a:lnTo>
                  <a:pt x="7439906" y="1508202"/>
                </a:lnTo>
                <a:lnTo>
                  <a:pt x="7439907" y="7262509"/>
                </a:lnTo>
                <a:cubicBezTo>
                  <a:pt x="7439906" y="7307846"/>
                  <a:pt x="7403153" y="7344599"/>
                  <a:pt x="7357816" y="7344599"/>
                </a:cubicBezTo>
                <a:lnTo>
                  <a:pt x="2697558" y="7344599"/>
                </a:lnTo>
                <a:lnTo>
                  <a:pt x="0" y="6628303"/>
                </a:ln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ounded Rectangle 53"/>
          <p:cNvSpPr/>
          <p:nvPr/>
        </p:nvSpPr>
        <p:spPr>
          <a:xfrm rot="20707748">
            <a:off x="3237537" y="6275496"/>
            <a:ext cx="4387395" cy="1165008"/>
          </a:xfrm>
          <a:custGeom>
            <a:avLst/>
            <a:gdLst/>
            <a:ahLst/>
            <a:cxnLst/>
            <a:rect l="l" t="t" r="r" b="b"/>
            <a:pathLst>
              <a:path w="4387395" h="1165008">
                <a:moveTo>
                  <a:pt x="4337258" y="6451"/>
                </a:moveTo>
                <a:cubicBezTo>
                  <a:pt x="4366722" y="18913"/>
                  <a:pt x="4387395" y="48087"/>
                  <a:pt x="4387395" y="82090"/>
                </a:cubicBezTo>
                <a:lnTo>
                  <a:pt x="4387395" y="1165008"/>
                </a:lnTo>
                <a:lnTo>
                  <a:pt x="0" y="0"/>
                </a:lnTo>
                <a:lnTo>
                  <a:pt x="4305305" y="0"/>
                </a:lnTo>
                <a:cubicBezTo>
                  <a:pt x="4316639" y="0"/>
                  <a:pt x="4327437" y="2297"/>
                  <a:pt x="4337258" y="6451"/>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ounded Rectangle 54"/>
          <p:cNvSpPr/>
          <p:nvPr/>
        </p:nvSpPr>
        <p:spPr>
          <a:xfrm rot="20707748">
            <a:off x="7660698" y="5462349"/>
            <a:ext cx="1709024" cy="1536003"/>
          </a:xfrm>
          <a:custGeom>
            <a:avLst/>
            <a:gdLst/>
            <a:ahLst/>
            <a:cxnLst/>
            <a:rect l="l" t="t" r="r" b="b"/>
            <a:pathLst>
              <a:path w="1709024" h="1536003">
                <a:moveTo>
                  <a:pt x="1709024" y="0"/>
                </a:moveTo>
                <a:lnTo>
                  <a:pt x="1301161" y="1536003"/>
                </a:lnTo>
                <a:lnTo>
                  <a:pt x="0" y="1190500"/>
                </a:lnTo>
                <a:lnTo>
                  <a:pt x="0" y="82090"/>
                </a:lnTo>
                <a:cubicBezTo>
                  <a:pt x="0" y="36753"/>
                  <a:pt x="36753" y="0"/>
                  <a:pt x="82090" y="0"/>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ounded Rectangle 55"/>
          <p:cNvSpPr/>
          <p:nvPr/>
        </p:nvSpPr>
        <p:spPr>
          <a:xfrm rot="20707748">
            <a:off x="6667944" y="-490547"/>
            <a:ext cx="3064333" cy="5811872"/>
          </a:xfrm>
          <a:custGeom>
            <a:avLst/>
            <a:gdLst/>
            <a:ahLst/>
            <a:cxnLst/>
            <a:rect l="l" t="t" r="r" b="b"/>
            <a:pathLst>
              <a:path w="3064333" h="5811872">
                <a:moveTo>
                  <a:pt x="0" y="0"/>
                </a:moveTo>
                <a:lnTo>
                  <a:pt x="3064333" y="813688"/>
                </a:lnTo>
                <a:lnTo>
                  <a:pt x="1737140" y="5811872"/>
                </a:lnTo>
                <a:lnTo>
                  <a:pt x="82090" y="5811872"/>
                </a:lnTo>
                <a:cubicBezTo>
                  <a:pt x="36753" y="5811872"/>
                  <a:pt x="0" y="5775119"/>
                  <a:pt x="0" y="5729782"/>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4500000">
            <a:off x="5175504" y="2231136"/>
            <a:ext cx="4818888" cy="1435608"/>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rot="-900000">
            <a:off x="854761" y="1406870"/>
            <a:ext cx="2213148" cy="759866"/>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rot="-900000">
            <a:off x="1120518" y="2227895"/>
            <a:ext cx="2578608" cy="39387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rot="-900000">
            <a:off x="3535709" y="687503"/>
            <a:ext cx="2214753" cy="753043"/>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rot="-900000">
            <a:off x="3808498" y="1495882"/>
            <a:ext cx="2578608" cy="395590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rot="-900000">
            <a:off x="7754112" y="5888736"/>
            <a:ext cx="1243584" cy="365125"/>
          </a:xfrm>
        </p:spPr>
        <p:txBody>
          <a:bodyPr/>
          <a:lstStyle>
            <a:lvl1pPr algn="l">
              <a:defRPr/>
            </a:lvl1pPr>
          </a:lstStyle>
          <a:p>
            <a:fld id="{5D80B942-3EDE-4F15-9CF8-9AD8DE925C3B}" type="datetimeFigureOut">
              <a:rPr lang="id-ID" smtClean="0"/>
              <a:t>20/12/2012</a:t>
            </a:fld>
            <a:endParaRPr lang="id-ID"/>
          </a:p>
        </p:txBody>
      </p:sp>
      <p:sp>
        <p:nvSpPr>
          <p:cNvPr id="8" name="Footer Placeholder 7"/>
          <p:cNvSpPr>
            <a:spLocks noGrp="1"/>
          </p:cNvSpPr>
          <p:nvPr>
            <p:ph type="ftr" sz="quarter" idx="11"/>
          </p:nvPr>
        </p:nvSpPr>
        <p:spPr>
          <a:xfrm rot="-900000">
            <a:off x="4050792" y="5495544"/>
            <a:ext cx="3124200" cy="365125"/>
          </a:xfrm>
        </p:spPr>
        <p:txBody>
          <a:bodyPr/>
          <a:lstStyle>
            <a:lvl1pPr algn="r">
              <a:defRPr/>
            </a:lvl1pPr>
          </a:lstStyle>
          <a:p>
            <a:endParaRPr lang="id-ID"/>
          </a:p>
        </p:txBody>
      </p:sp>
      <p:sp>
        <p:nvSpPr>
          <p:cNvPr id="9" name="Slide Number Placeholder 8"/>
          <p:cNvSpPr>
            <a:spLocks noGrp="1"/>
          </p:cNvSpPr>
          <p:nvPr>
            <p:ph type="sldNum" sz="quarter" idx="12"/>
          </p:nvPr>
        </p:nvSpPr>
        <p:spPr>
          <a:xfrm rot="-900000">
            <a:off x="7690104" y="5641848"/>
            <a:ext cx="1243584" cy="365125"/>
          </a:xfrm>
        </p:spPr>
        <p:txBody>
          <a:bodyPr/>
          <a:lstStyle>
            <a:lvl1pPr algn="l">
              <a:defRPr/>
            </a:lvl1pPr>
          </a:lstStyle>
          <a:p>
            <a:fld id="{F9CC833C-E939-4FC2-B88E-42DA64102594}" type="slidenum">
              <a:rPr lang="id-ID" smtClean="0"/>
              <a:t>‹#›</a:t>
            </a:fld>
            <a:endParaRPr lang="id-ID"/>
          </a:p>
        </p:txBody>
      </p:sp>
    </p:spTree>
  </p:cSld>
  <p:clrMapOvr>
    <a:masterClrMapping/>
  </p:clrMapOv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1" name="Rounded Rectangle 20"/>
          <p:cNvSpPr/>
          <p:nvPr/>
        </p:nvSpPr>
        <p:spPr>
          <a:xfrm rot="907748">
            <a:off x="-865440" y="850599"/>
            <a:ext cx="3615441" cy="6151724"/>
          </a:xfrm>
          <a:custGeom>
            <a:avLst/>
            <a:gdLst/>
            <a:ahLst/>
            <a:cxnLst/>
            <a:rect l="l" t="t" r="r" b="b"/>
            <a:pathLst>
              <a:path w="3615441" h="6151724">
                <a:moveTo>
                  <a:pt x="0" y="0"/>
                </a:moveTo>
                <a:lnTo>
                  <a:pt x="3533351" y="0"/>
                </a:lnTo>
                <a:cubicBezTo>
                  <a:pt x="3578688" y="0"/>
                  <a:pt x="3615441" y="36753"/>
                  <a:pt x="3615441" y="82090"/>
                </a:cubicBezTo>
                <a:lnTo>
                  <a:pt x="3615441" y="5623909"/>
                </a:lnTo>
                <a:lnTo>
                  <a:pt x="1663219" y="6151724"/>
                </a:ln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1"/>
          <p:cNvSpPr/>
          <p:nvPr/>
        </p:nvSpPr>
        <p:spPr>
          <a:xfrm rot="907748">
            <a:off x="17749" y="-511509"/>
            <a:ext cx="3735394" cy="1387781"/>
          </a:xfrm>
          <a:custGeom>
            <a:avLst/>
            <a:gdLst/>
            <a:ahLst/>
            <a:cxnLst/>
            <a:rect l="l" t="t" r="r" b="b"/>
            <a:pathLst>
              <a:path w="3735394" h="1387781">
                <a:moveTo>
                  <a:pt x="0" y="1009924"/>
                </a:moveTo>
                <a:lnTo>
                  <a:pt x="3735394" y="0"/>
                </a:lnTo>
                <a:lnTo>
                  <a:pt x="3735394" y="1305691"/>
                </a:lnTo>
                <a:cubicBezTo>
                  <a:pt x="3735394" y="1351028"/>
                  <a:pt x="3698641" y="1387781"/>
                  <a:pt x="3653304" y="1387781"/>
                </a:cubicBezTo>
                <a:lnTo>
                  <a:pt x="102160" y="1387781"/>
                </a:ln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p:cNvSpPr/>
          <p:nvPr/>
        </p:nvSpPr>
        <p:spPr>
          <a:xfrm rot="907748">
            <a:off x="2146801" y="6590199"/>
            <a:ext cx="1981025" cy="535602"/>
          </a:xfrm>
          <a:custGeom>
            <a:avLst/>
            <a:gdLst/>
            <a:ahLst/>
            <a:cxnLst/>
            <a:rect l="l" t="t" r="r" b="b"/>
            <a:pathLst>
              <a:path w="1981025" h="535602">
                <a:moveTo>
                  <a:pt x="50137" y="6451"/>
                </a:moveTo>
                <a:cubicBezTo>
                  <a:pt x="59958" y="2297"/>
                  <a:pt x="70756" y="0"/>
                  <a:pt x="82090" y="0"/>
                </a:cubicBezTo>
                <a:lnTo>
                  <a:pt x="1981025" y="0"/>
                </a:lnTo>
                <a:lnTo>
                  <a:pt x="0" y="535602"/>
                </a:lnTo>
                <a:lnTo>
                  <a:pt x="0" y="82090"/>
                </a:lnTo>
                <a:cubicBezTo>
                  <a:pt x="0" y="48087"/>
                  <a:pt x="20674" y="18913"/>
                  <a:pt x="50137" y="6451"/>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3"/>
          <p:cNvSpPr/>
          <p:nvPr/>
        </p:nvSpPr>
        <p:spPr>
          <a:xfrm rot="907748">
            <a:off x="3185141" y="-553633"/>
            <a:ext cx="6782931" cy="7826540"/>
          </a:xfrm>
          <a:custGeom>
            <a:avLst/>
            <a:gdLst/>
            <a:ahLst/>
            <a:cxnLst/>
            <a:rect l="l" t="t" r="r" b="b"/>
            <a:pathLst>
              <a:path w="6782931" h="7826540">
                <a:moveTo>
                  <a:pt x="0" y="1349945"/>
                </a:moveTo>
                <a:lnTo>
                  <a:pt x="4993024" y="0"/>
                </a:lnTo>
                <a:lnTo>
                  <a:pt x="6782931" y="6620302"/>
                </a:lnTo>
                <a:lnTo>
                  <a:pt x="2321435" y="7826540"/>
                </a:lnTo>
                <a:lnTo>
                  <a:pt x="82090" y="7826540"/>
                </a:lnTo>
                <a:cubicBezTo>
                  <a:pt x="36753" y="7826540"/>
                  <a:pt x="0" y="7789787"/>
                  <a:pt x="0" y="7744450"/>
                </a:cubicBez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4500000">
            <a:off x="-630936" y="2926080"/>
            <a:ext cx="5065776" cy="1691640"/>
          </a:xfrm>
        </p:spPr>
        <p:txBody>
          <a:bodyPr/>
          <a:lstStyle/>
          <a:p>
            <a:r>
              <a:rPr lang="en-US" smtClean="0"/>
              <a:t>Click to edit Master title style</a:t>
            </a:r>
            <a:endParaRPr lang="en-US"/>
          </a:p>
        </p:txBody>
      </p:sp>
      <p:sp>
        <p:nvSpPr>
          <p:cNvPr id="3" name="Date Placeholder 2"/>
          <p:cNvSpPr>
            <a:spLocks noGrp="1"/>
          </p:cNvSpPr>
          <p:nvPr>
            <p:ph type="dt" sz="half" idx="10"/>
          </p:nvPr>
        </p:nvSpPr>
        <p:spPr>
          <a:xfrm rot="900000">
            <a:off x="1691640" y="612648"/>
            <a:ext cx="1792224" cy="365125"/>
          </a:xfrm>
        </p:spPr>
        <p:txBody>
          <a:bodyPr/>
          <a:lstStyle/>
          <a:p>
            <a:fld id="{5D80B942-3EDE-4F15-9CF8-9AD8DE925C3B}" type="datetimeFigureOut">
              <a:rPr lang="id-ID" smtClean="0"/>
              <a:t>20/12/2012</a:t>
            </a:fld>
            <a:endParaRPr lang="id-ID"/>
          </a:p>
        </p:txBody>
      </p:sp>
      <p:sp>
        <p:nvSpPr>
          <p:cNvPr id="4" name="Footer Placeholder 3"/>
          <p:cNvSpPr>
            <a:spLocks noGrp="1"/>
          </p:cNvSpPr>
          <p:nvPr>
            <p:ph type="ftr" sz="quarter" idx="11"/>
          </p:nvPr>
        </p:nvSpPr>
        <p:spPr>
          <a:xfrm rot="900000">
            <a:off x="2493721" y="6101033"/>
            <a:ext cx="3052113" cy="365125"/>
          </a:xfrm>
        </p:spPr>
        <p:txBody>
          <a:bodyPr/>
          <a:lstStyle/>
          <a:p>
            <a:endParaRPr lang="id-ID"/>
          </a:p>
        </p:txBody>
      </p:sp>
      <p:sp>
        <p:nvSpPr>
          <p:cNvPr id="5" name="Slide Number Placeholder 4"/>
          <p:cNvSpPr>
            <a:spLocks noGrp="1"/>
          </p:cNvSpPr>
          <p:nvPr>
            <p:ph type="sldNum" sz="quarter" idx="12"/>
          </p:nvPr>
        </p:nvSpPr>
        <p:spPr>
          <a:xfrm rot="900000">
            <a:off x="1261872" y="301752"/>
            <a:ext cx="2286000" cy="365125"/>
          </a:xfrm>
        </p:spPr>
        <p:txBody>
          <a:bodyPr/>
          <a:lstStyle/>
          <a:p>
            <a:fld id="{F9CC833C-E939-4FC2-B88E-42DA64102594}" type="slidenum">
              <a:rPr lang="id-ID" smtClean="0"/>
              <a:t>‹#›</a:t>
            </a:fld>
            <a:endParaRPr lang="id-ID"/>
          </a:p>
        </p:txBody>
      </p:sp>
    </p:spTree>
  </p:cSld>
  <p:clrMapOvr>
    <a:masterClrMapping/>
  </p:clrMapOv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ounded Rectangle 11"/>
          <p:cNvSpPr/>
          <p:nvPr/>
        </p:nvSpPr>
        <p:spPr>
          <a:xfrm rot="900000">
            <a:off x="-372248" y="-1218153"/>
            <a:ext cx="8577953" cy="6344114"/>
          </a:xfrm>
          <a:custGeom>
            <a:avLst/>
            <a:gdLst/>
            <a:ahLst/>
            <a:cxnLst/>
            <a:rect l="l" t="t" r="r" b="b"/>
            <a:pathLst>
              <a:path w="8577953" h="6344114">
                <a:moveTo>
                  <a:pt x="0" y="2298455"/>
                </a:moveTo>
                <a:lnTo>
                  <a:pt x="8577953" y="0"/>
                </a:lnTo>
                <a:lnTo>
                  <a:pt x="8577953" y="6262024"/>
                </a:lnTo>
                <a:cubicBezTo>
                  <a:pt x="8577953" y="6307361"/>
                  <a:pt x="8541200" y="6344113"/>
                  <a:pt x="8495863" y="6344113"/>
                </a:cubicBezTo>
                <a:lnTo>
                  <a:pt x="1084031" y="6344114"/>
                </a:ln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rot="900000">
            <a:off x="-449071" y="5207889"/>
            <a:ext cx="7470000" cy="2486713"/>
          </a:xfrm>
          <a:custGeom>
            <a:avLst/>
            <a:gdLst/>
            <a:ahLst/>
            <a:cxnLst/>
            <a:rect l="l" t="t" r="r" b="b"/>
            <a:pathLst>
              <a:path w="7470000" h="2486713">
                <a:moveTo>
                  <a:pt x="0" y="0"/>
                </a:moveTo>
                <a:lnTo>
                  <a:pt x="7387910" y="0"/>
                </a:lnTo>
                <a:cubicBezTo>
                  <a:pt x="7433247" y="0"/>
                  <a:pt x="7470000" y="36753"/>
                  <a:pt x="7470000" y="82090"/>
                </a:cubicBezTo>
                <a:lnTo>
                  <a:pt x="7470000" y="663670"/>
                </a:lnTo>
                <a:lnTo>
                  <a:pt x="666313" y="2486713"/>
                </a:ln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rot="900000">
            <a:off x="7192310" y="6483326"/>
            <a:ext cx="1932834" cy="635630"/>
          </a:xfrm>
          <a:custGeom>
            <a:avLst/>
            <a:gdLst/>
            <a:ahLst/>
            <a:cxnLst/>
            <a:rect l="l" t="t" r="r" b="b"/>
            <a:pathLst>
              <a:path w="1932834" h="635630">
                <a:moveTo>
                  <a:pt x="50137" y="6451"/>
                </a:moveTo>
                <a:cubicBezTo>
                  <a:pt x="59958" y="2297"/>
                  <a:pt x="70756" y="0"/>
                  <a:pt x="82090" y="0"/>
                </a:cubicBezTo>
                <a:lnTo>
                  <a:pt x="1901288" y="0"/>
                </a:lnTo>
                <a:lnTo>
                  <a:pt x="1932834" y="117729"/>
                </a:lnTo>
                <a:lnTo>
                  <a:pt x="0" y="635630"/>
                </a:lnTo>
                <a:lnTo>
                  <a:pt x="0" y="82090"/>
                </a:lnTo>
                <a:cubicBezTo>
                  <a:pt x="0" y="48087"/>
                  <a:pt x="20673" y="18913"/>
                  <a:pt x="50137" y="6451"/>
                </a:cubicBez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ounded Rectangle 14"/>
          <p:cNvSpPr/>
          <p:nvPr/>
        </p:nvSpPr>
        <p:spPr>
          <a:xfrm rot="900000">
            <a:off x="8127084" y="92392"/>
            <a:ext cx="1878991" cy="6414233"/>
          </a:xfrm>
          <a:custGeom>
            <a:avLst/>
            <a:gdLst/>
            <a:ahLst/>
            <a:cxnLst/>
            <a:rect l="l" t="t" r="r" b="b"/>
            <a:pathLst>
              <a:path w="1878991" h="6414233">
                <a:moveTo>
                  <a:pt x="0" y="42953"/>
                </a:moveTo>
                <a:lnTo>
                  <a:pt x="160303" y="0"/>
                </a:lnTo>
                <a:lnTo>
                  <a:pt x="1878991" y="6414233"/>
                </a:lnTo>
                <a:lnTo>
                  <a:pt x="82090" y="6414233"/>
                </a:lnTo>
                <a:cubicBezTo>
                  <a:pt x="36753" y="6414233"/>
                  <a:pt x="0" y="6377480"/>
                  <a:pt x="0" y="6332143"/>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a:xfrm rot="900000">
            <a:off x="7521938" y="5927116"/>
            <a:ext cx="1524000" cy="365125"/>
          </a:xfrm>
        </p:spPr>
        <p:txBody>
          <a:bodyPr/>
          <a:lstStyle>
            <a:lvl1pPr algn="l">
              <a:defRPr/>
            </a:lvl1pPr>
          </a:lstStyle>
          <a:p>
            <a:fld id="{5D80B942-3EDE-4F15-9CF8-9AD8DE925C3B}" type="datetimeFigureOut">
              <a:rPr lang="id-ID" smtClean="0"/>
              <a:t>20/12/2012</a:t>
            </a:fld>
            <a:endParaRPr lang="id-ID"/>
          </a:p>
        </p:txBody>
      </p:sp>
      <p:sp>
        <p:nvSpPr>
          <p:cNvPr id="3" name="Footer Placeholder 2"/>
          <p:cNvSpPr>
            <a:spLocks noGrp="1"/>
          </p:cNvSpPr>
          <p:nvPr>
            <p:ph type="ftr" sz="quarter" idx="11"/>
          </p:nvPr>
        </p:nvSpPr>
        <p:spPr>
          <a:xfrm rot="900000">
            <a:off x="3892286" y="5987296"/>
            <a:ext cx="3124200" cy="295162"/>
          </a:xfrm>
        </p:spPr>
        <p:txBody>
          <a:bodyPr/>
          <a:lstStyle>
            <a:lvl1pPr algn="r">
              <a:defRPr/>
            </a:lvl1pPr>
          </a:lstStyle>
          <a:p>
            <a:endParaRPr lang="id-ID"/>
          </a:p>
        </p:txBody>
      </p:sp>
      <p:sp>
        <p:nvSpPr>
          <p:cNvPr id="4" name="Slide Number Placeholder 3"/>
          <p:cNvSpPr>
            <a:spLocks noGrp="1"/>
          </p:cNvSpPr>
          <p:nvPr>
            <p:ph type="sldNum" sz="quarter" idx="12"/>
          </p:nvPr>
        </p:nvSpPr>
        <p:spPr>
          <a:xfrm rot="900000">
            <a:off x="7599046" y="5570110"/>
            <a:ext cx="716206" cy="365125"/>
          </a:xfrm>
        </p:spPr>
        <p:txBody>
          <a:bodyPr/>
          <a:lstStyle>
            <a:lvl1pPr algn="l">
              <a:defRPr/>
            </a:lvl1pPr>
          </a:lstStyle>
          <a:p>
            <a:fld id="{F9CC833C-E939-4FC2-B88E-42DA64102594}" type="slidenum">
              <a:rPr lang="id-ID" smtClean="0"/>
              <a:t>‹#›</a:t>
            </a:fld>
            <a:endParaRPr lang="id-ID"/>
          </a:p>
        </p:txBody>
      </p:sp>
    </p:spTree>
  </p:cSld>
  <p:clrMapOvr>
    <a:masterClrMapping/>
  </p:clrMapOv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3" name="Rounded Rectangle 12"/>
          <p:cNvSpPr/>
          <p:nvPr/>
        </p:nvSpPr>
        <p:spPr>
          <a:xfrm rot="20707748">
            <a:off x="-897260" y="-624538"/>
            <a:ext cx="7286946" cy="6041338"/>
          </a:xfrm>
          <a:custGeom>
            <a:avLst/>
            <a:gdLst/>
            <a:ahLst/>
            <a:cxnLst/>
            <a:rect l="l" t="t" r="r" b="b"/>
            <a:pathLst>
              <a:path w="7286946" h="6041338">
                <a:moveTo>
                  <a:pt x="1604186" y="0"/>
                </a:moveTo>
                <a:lnTo>
                  <a:pt x="7286946" y="1508972"/>
                </a:lnTo>
                <a:lnTo>
                  <a:pt x="7286946" y="5959247"/>
                </a:lnTo>
                <a:cubicBezTo>
                  <a:pt x="7286946" y="6004584"/>
                  <a:pt x="7250193" y="6041337"/>
                  <a:pt x="7204856" y="6041337"/>
                </a:cubicBezTo>
                <a:lnTo>
                  <a:pt x="0" y="6041338"/>
                </a:ln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rot="20707748">
            <a:off x="64806" y="5378153"/>
            <a:ext cx="7443151" cy="2476431"/>
          </a:xfrm>
          <a:custGeom>
            <a:avLst/>
            <a:gdLst/>
            <a:ahLst/>
            <a:cxnLst/>
            <a:rect l="l" t="t" r="r" b="b"/>
            <a:pathLst>
              <a:path w="7443151" h="2476431">
                <a:moveTo>
                  <a:pt x="7393013" y="6452"/>
                </a:moveTo>
                <a:cubicBezTo>
                  <a:pt x="7422477" y="18914"/>
                  <a:pt x="7443150" y="48087"/>
                  <a:pt x="7443150" y="82090"/>
                </a:cubicBezTo>
                <a:lnTo>
                  <a:pt x="7443151" y="2476431"/>
                </a:lnTo>
                <a:lnTo>
                  <a:pt x="0" y="500014"/>
                </a:lnTo>
                <a:lnTo>
                  <a:pt x="132771" y="1"/>
                </a:lnTo>
                <a:lnTo>
                  <a:pt x="7361060" y="1"/>
                </a:lnTo>
                <a:cubicBezTo>
                  <a:pt x="7372394" y="0"/>
                  <a:pt x="7383192" y="2298"/>
                  <a:pt x="7393013" y="6452"/>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rot="20707748">
            <a:off x="7660994" y="5459931"/>
            <a:ext cx="1709023" cy="1538302"/>
          </a:xfrm>
          <a:custGeom>
            <a:avLst/>
            <a:gdLst/>
            <a:ahLst/>
            <a:cxnLst/>
            <a:rect l="l" t="t" r="r" b="b"/>
            <a:pathLst>
              <a:path w="1709023" h="1538302">
                <a:moveTo>
                  <a:pt x="1709023" y="0"/>
                </a:moveTo>
                <a:lnTo>
                  <a:pt x="1300550" y="1538302"/>
                </a:lnTo>
                <a:lnTo>
                  <a:pt x="0" y="1192960"/>
                </a:lnTo>
                <a:lnTo>
                  <a:pt x="0" y="82090"/>
                </a:lnTo>
                <a:cubicBezTo>
                  <a:pt x="0" y="36753"/>
                  <a:pt x="36753" y="0"/>
                  <a:pt x="82090" y="0"/>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p:cNvSpPr/>
          <p:nvPr/>
        </p:nvSpPr>
        <p:spPr>
          <a:xfrm rot="20707748">
            <a:off x="6673110" y="-489836"/>
            <a:ext cx="3059119" cy="5809409"/>
          </a:xfrm>
          <a:custGeom>
            <a:avLst/>
            <a:gdLst/>
            <a:ahLst/>
            <a:cxnLst/>
            <a:rect l="l" t="t" r="r" b="b"/>
            <a:pathLst>
              <a:path w="3059119" h="5809409">
                <a:moveTo>
                  <a:pt x="0" y="0"/>
                </a:moveTo>
                <a:lnTo>
                  <a:pt x="3059119" y="812303"/>
                </a:lnTo>
                <a:lnTo>
                  <a:pt x="1732212" y="5809409"/>
                </a:lnTo>
                <a:lnTo>
                  <a:pt x="82090" y="5809409"/>
                </a:lnTo>
                <a:cubicBezTo>
                  <a:pt x="36753" y="5809409"/>
                  <a:pt x="0" y="5772656"/>
                  <a:pt x="0" y="5727319"/>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4500000">
            <a:off x="5175504" y="2231136"/>
            <a:ext cx="4818888" cy="1435608"/>
          </a:xfrm>
        </p:spPr>
        <p:txBody>
          <a:bodyPr anchor="b"/>
          <a:lstStyle>
            <a:lvl1pPr algn="r">
              <a:defRPr sz="4400" b="0"/>
            </a:lvl1pPr>
          </a:lstStyle>
          <a:p>
            <a:r>
              <a:rPr lang="en-US" smtClean="0"/>
              <a:t>Click to edit Master title style</a:t>
            </a:r>
            <a:endParaRPr lang="en-US" dirty="0"/>
          </a:p>
        </p:txBody>
      </p:sp>
      <p:sp>
        <p:nvSpPr>
          <p:cNvPr id="3" name="Content Placeholder 2"/>
          <p:cNvSpPr>
            <a:spLocks noGrp="1"/>
          </p:cNvSpPr>
          <p:nvPr>
            <p:ph idx="1"/>
          </p:nvPr>
        </p:nvSpPr>
        <p:spPr>
          <a:xfrm rot="-900000">
            <a:off x="844848" y="997933"/>
            <a:ext cx="5343100" cy="3888220"/>
          </a:xfrm>
        </p:spPr>
        <p:txBody>
          <a:bodyPr anchor="b"/>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900000">
            <a:off x="3216573" y="5144589"/>
            <a:ext cx="3930375" cy="988131"/>
          </a:xfrm>
        </p:spPr>
        <p:txBody>
          <a:bodyPr>
            <a:normAutofit/>
          </a:bodyPr>
          <a:lstStyle>
            <a:lvl1pPr marL="0" indent="0" algn="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900000">
            <a:off x="7754112" y="5888736"/>
            <a:ext cx="1243584" cy="365125"/>
          </a:xfrm>
        </p:spPr>
        <p:txBody>
          <a:bodyPr/>
          <a:lstStyle>
            <a:lvl1pPr algn="l">
              <a:defRPr/>
            </a:lvl1pPr>
          </a:lstStyle>
          <a:p>
            <a:fld id="{5D80B942-3EDE-4F15-9CF8-9AD8DE925C3B}" type="datetimeFigureOut">
              <a:rPr lang="id-ID" smtClean="0"/>
              <a:t>20/12/2012</a:t>
            </a:fld>
            <a:endParaRPr lang="id-ID"/>
          </a:p>
        </p:txBody>
      </p:sp>
      <p:sp>
        <p:nvSpPr>
          <p:cNvPr id="6" name="Footer Placeholder 5"/>
          <p:cNvSpPr>
            <a:spLocks noGrp="1"/>
          </p:cNvSpPr>
          <p:nvPr>
            <p:ph type="ftr" sz="quarter" idx="11"/>
          </p:nvPr>
        </p:nvSpPr>
        <p:spPr>
          <a:xfrm rot="-900000">
            <a:off x="4263966" y="6099104"/>
            <a:ext cx="3063047" cy="365125"/>
          </a:xfrm>
        </p:spPr>
        <p:txBody>
          <a:bodyPr/>
          <a:lstStyle>
            <a:lvl1pPr algn="r">
              <a:defRPr/>
            </a:lvl1pPr>
          </a:lstStyle>
          <a:p>
            <a:endParaRPr lang="id-ID"/>
          </a:p>
        </p:txBody>
      </p:sp>
      <p:sp>
        <p:nvSpPr>
          <p:cNvPr id="7" name="Slide Number Placeholder 6"/>
          <p:cNvSpPr>
            <a:spLocks noGrp="1"/>
          </p:cNvSpPr>
          <p:nvPr>
            <p:ph type="sldNum" sz="quarter" idx="12"/>
          </p:nvPr>
        </p:nvSpPr>
        <p:spPr>
          <a:xfrm rot="-900000">
            <a:off x="7690104" y="5641848"/>
            <a:ext cx="1243584" cy="365125"/>
          </a:xfrm>
        </p:spPr>
        <p:txBody>
          <a:bodyPr/>
          <a:lstStyle>
            <a:lvl1pPr algn="l">
              <a:defRPr/>
            </a:lvl1pPr>
          </a:lstStyle>
          <a:p>
            <a:fld id="{F9CC833C-E939-4FC2-B88E-42DA64102594}" type="slidenum">
              <a:rPr lang="id-ID" smtClean="0"/>
              <a:t>‹#›</a:t>
            </a:fld>
            <a:endParaRPr lang="id-ID"/>
          </a:p>
        </p:txBody>
      </p:sp>
    </p:spTree>
  </p:cSld>
  <p:clrMapOvr>
    <a:masterClrMapping/>
  </p:clrMapOv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rot="900000">
            <a:off x="-533701" y="-979752"/>
            <a:ext cx="6672870" cy="6821601"/>
          </a:xfrm>
          <a:custGeom>
            <a:avLst/>
            <a:gdLst/>
            <a:ahLst/>
            <a:cxnLst/>
            <a:rect l="l" t="t" r="r" b="b"/>
            <a:pathLst>
              <a:path w="6672870" h="6821601">
                <a:moveTo>
                  <a:pt x="0" y="1787990"/>
                </a:moveTo>
                <a:lnTo>
                  <a:pt x="6672870" y="0"/>
                </a:lnTo>
                <a:lnTo>
                  <a:pt x="6672870" y="6739511"/>
                </a:lnTo>
                <a:cubicBezTo>
                  <a:pt x="6672870" y="6784848"/>
                  <a:pt x="6636117" y="6821601"/>
                  <a:pt x="6590780" y="6821601"/>
                </a:cubicBezTo>
                <a:lnTo>
                  <a:pt x="1348753" y="6821601"/>
                </a:ln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p:cNvSpPr/>
          <p:nvPr/>
        </p:nvSpPr>
        <p:spPr>
          <a:xfrm rot="900000">
            <a:off x="-283896" y="5969722"/>
            <a:ext cx="5300494" cy="1495954"/>
          </a:xfrm>
          <a:custGeom>
            <a:avLst/>
            <a:gdLst/>
            <a:ahLst/>
            <a:cxnLst/>
            <a:rect l="l" t="t" r="r" b="b"/>
            <a:pathLst>
              <a:path w="5300494" h="1495954">
                <a:moveTo>
                  <a:pt x="0" y="0"/>
                </a:moveTo>
                <a:lnTo>
                  <a:pt x="5218404" y="0"/>
                </a:lnTo>
                <a:cubicBezTo>
                  <a:pt x="5263741" y="0"/>
                  <a:pt x="5300494" y="36753"/>
                  <a:pt x="5300494" y="82090"/>
                </a:cubicBezTo>
                <a:lnTo>
                  <a:pt x="5300494" y="183095"/>
                </a:lnTo>
                <a:lnTo>
                  <a:pt x="400840" y="1495954"/>
                </a:ln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p:cNvSpPr/>
          <p:nvPr/>
        </p:nvSpPr>
        <p:spPr>
          <a:xfrm rot="900000">
            <a:off x="6930292" y="-242630"/>
            <a:ext cx="2434235" cy="1383623"/>
          </a:xfrm>
          <a:custGeom>
            <a:avLst/>
            <a:gdLst/>
            <a:ahLst/>
            <a:cxnLst/>
            <a:rect l="l" t="t" r="r" b="b"/>
            <a:pathLst>
              <a:path w="2434235" h="1383623">
                <a:moveTo>
                  <a:pt x="0" y="552912"/>
                </a:moveTo>
                <a:lnTo>
                  <a:pt x="2063495" y="0"/>
                </a:lnTo>
                <a:lnTo>
                  <a:pt x="2434235" y="1383623"/>
                </a:lnTo>
                <a:lnTo>
                  <a:pt x="82090" y="1383622"/>
                </a:lnTo>
                <a:cubicBezTo>
                  <a:pt x="36754" y="1383622"/>
                  <a:pt x="0" y="1346869"/>
                  <a:pt x="0" y="1301533"/>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p:cNvSpPr/>
          <p:nvPr/>
        </p:nvSpPr>
        <p:spPr>
          <a:xfrm rot="900000">
            <a:off x="5899782" y="1282101"/>
            <a:ext cx="3842742" cy="6178450"/>
          </a:xfrm>
          <a:custGeom>
            <a:avLst/>
            <a:gdLst/>
            <a:ahLst/>
            <a:cxnLst/>
            <a:rect l="l" t="t" r="r" b="b"/>
            <a:pathLst>
              <a:path w="3842742" h="6178450">
                <a:moveTo>
                  <a:pt x="50137" y="6451"/>
                </a:moveTo>
                <a:cubicBezTo>
                  <a:pt x="59958" y="2297"/>
                  <a:pt x="70756" y="0"/>
                  <a:pt x="82090" y="0"/>
                </a:cubicBezTo>
                <a:lnTo>
                  <a:pt x="2463128" y="0"/>
                </a:lnTo>
                <a:lnTo>
                  <a:pt x="3842742" y="5148790"/>
                </a:lnTo>
                <a:lnTo>
                  <a:pt x="0" y="6178450"/>
                </a:lnTo>
                <a:lnTo>
                  <a:pt x="0" y="82090"/>
                </a:lnTo>
                <a:cubicBezTo>
                  <a:pt x="0" y="48087"/>
                  <a:pt x="20674" y="18913"/>
                  <a:pt x="50137" y="6451"/>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4500000">
            <a:off x="4578273" y="2744935"/>
            <a:ext cx="5036383" cy="1997131"/>
          </a:xfrm>
        </p:spPr>
        <p:txBody>
          <a:bodyPr anchor="t">
            <a:normAutofit/>
          </a:bodyPr>
          <a:lstStyle>
            <a:lvl1pPr algn="r">
              <a:defRPr sz="4400" b="0"/>
            </a:lvl1pPr>
          </a:lstStyle>
          <a:p>
            <a:r>
              <a:rPr lang="en-US" smtClean="0"/>
              <a:t>Click to edit Master title style</a:t>
            </a:r>
            <a:endParaRPr lang="en-US"/>
          </a:p>
        </p:txBody>
      </p:sp>
      <p:sp>
        <p:nvSpPr>
          <p:cNvPr id="3" name="Picture Placeholder 2"/>
          <p:cNvSpPr>
            <a:spLocks noGrp="1"/>
          </p:cNvSpPr>
          <p:nvPr>
            <p:ph type="pic" idx="1"/>
          </p:nvPr>
        </p:nvSpPr>
        <p:spPr>
          <a:xfrm rot="900000">
            <a:off x="1507529" y="615731"/>
            <a:ext cx="4323504" cy="3294418"/>
          </a:xfrm>
          <a:prstGeom prst="roundRect">
            <a:avLst>
              <a:gd name="adj" fmla="val 4992"/>
            </a:avLst>
          </a:prstGeom>
          <a:ln w="19050">
            <a:solidFill>
              <a:schemeClr val="tx1"/>
            </a:solidFill>
          </a:ln>
          <a:effectLst>
            <a:innerShdw blurRad="101600" dir="13500000">
              <a:prstClr val="black">
                <a:alpha val="70000"/>
              </a:prstClr>
            </a:inn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rot="900000">
            <a:off x="822789" y="4161126"/>
            <a:ext cx="4310915" cy="1203540"/>
          </a:xfrm>
        </p:spPr>
        <p:txBody>
          <a:bodyPr anchor="t">
            <a:normAutofit/>
          </a:bodyPr>
          <a:lstStyle>
            <a:lvl1pPr marL="0" indent="0" algn="ctr">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900000">
            <a:off x="6992395" y="571255"/>
            <a:ext cx="1524000" cy="365125"/>
          </a:xfrm>
        </p:spPr>
        <p:txBody>
          <a:bodyPr/>
          <a:lstStyle>
            <a:lvl1pPr algn="l">
              <a:defRPr/>
            </a:lvl1pPr>
          </a:lstStyle>
          <a:p>
            <a:fld id="{5D80B942-3EDE-4F15-9CF8-9AD8DE925C3B}" type="datetimeFigureOut">
              <a:rPr lang="id-ID" smtClean="0"/>
              <a:t>20/12/2012</a:t>
            </a:fld>
            <a:endParaRPr lang="id-ID"/>
          </a:p>
        </p:txBody>
      </p:sp>
      <p:sp>
        <p:nvSpPr>
          <p:cNvPr id="6" name="Footer Placeholder 5"/>
          <p:cNvSpPr>
            <a:spLocks noGrp="1"/>
          </p:cNvSpPr>
          <p:nvPr>
            <p:ph type="ftr" sz="quarter" idx="11"/>
          </p:nvPr>
        </p:nvSpPr>
        <p:spPr>
          <a:xfrm rot="900000">
            <a:off x="647292" y="5162531"/>
            <a:ext cx="2977453" cy="365125"/>
          </a:xfrm>
        </p:spPr>
        <p:txBody>
          <a:bodyPr/>
          <a:lstStyle>
            <a:lvl1pPr algn="l">
              <a:defRPr/>
            </a:lvl1pPr>
          </a:lstStyle>
          <a:p>
            <a:endParaRPr lang="id-ID"/>
          </a:p>
        </p:txBody>
      </p:sp>
      <p:sp>
        <p:nvSpPr>
          <p:cNvPr id="7" name="Slide Number Placeholder 6"/>
          <p:cNvSpPr>
            <a:spLocks noGrp="1"/>
          </p:cNvSpPr>
          <p:nvPr>
            <p:ph type="sldNum" sz="quarter" idx="12"/>
          </p:nvPr>
        </p:nvSpPr>
        <p:spPr>
          <a:xfrm rot="900000">
            <a:off x="7046470" y="391054"/>
            <a:ext cx="1963187" cy="365125"/>
          </a:xfrm>
        </p:spPr>
        <p:txBody>
          <a:bodyPr/>
          <a:lstStyle>
            <a:lvl1pPr algn="l">
              <a:defRPr/>
            </a:lvl1pPr>
          </a:lstStyle>
          <a:p>
            <a:fld id="{F9CC833C-E939-4FC2-B88E-42DA64102594}" type="slidenum">
              <a:rPr lang="id-ID" smtClean="0"/>
              <a:t>‹#›</a:t>
            </a:fld>
            <a:endParaRPr lang="id-ID"/>
          </a:p>
        </p:txBody>
      </p:sp>
    </p:spTree>
  </p:cSld>
  <p:clrMapOvr>
    <a:masterClrMapping/>
  </p:clrMapOv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2" name="Rounded Rectangle 11"/>
          <p:cNvSpPr/>
          <p:nvPr/>
        </p:nvSpPr>
        <p:spPr>
          <a:xfrm rot="20707748">
            <a:off x="-895918" y="-766298"/>
            <a:ext cx="8332816" cy="5894380"/>
          </a:xfrm>
          <a:custGeom>
            <a:avLst/>
            <a:gdLst/>
            <a:ahLst/>
            <a:cxnLst/>
            <a:rect l="l" t="t" r="r" b="b"/>
            <a:pathLst>
              <a:path w="8332816" h="5894380">
                <a:moveTo>
                  <a:pt x="1565164" y="0"/>
                </a:moveTo>
                <a:lnTo>
                  <a:pt x="8332816" y="1797049"/>
                </a:lnTo>
                <a:lnTo>
                  <a:pt x="8332816" y="5812290"/>
                </a:lnTo>
                <a:cubicBezTo>
                  <a:pt x="8332816" y="5857627"/>
                  <a:pt x="8296063" y="5894380"/>
                  <a:pt x="8250726" y="5894380"/>
                </a:cubicBezTo>
                <a:lnTo>
                  <a:pt x="0" y="5894380"/>
                </a:ln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rot="20707748">
            <a:off x="64746" y="5089618"/>
            <a:ext cx="8528044" cy="2911464"/>
          </a:xfrm>
          <a:custGeom>
            <a:avLst/>
            <a:gdLst/>
            <a:ahLst/>
            <a:cxnLst/>
            <a:rect l="l" t="t" r="r" b="b"/>
            <a:pathLst>
              <a:path w="8528044" h="2911464">
                <a:moveTo>
                  <a:pt x="8477907" y="6451"/>
                </a:moveTo>
                <a:cubicBezTo>
                  <a:pt x="8507371" y="18913"/>
                  <a:pt x="8528044" y="48087"/>
                  <a:pt x="8528044" y="82090"/>
                </a:cubicBezTo>
                <a:lnTo>
                  <a:pt x="8528044" y="2911464"/>
                </a:lnTo>
                <a:lnTo>
                  <a:pt x="0" y="646970"/>
                </a:lnTo>
                <a:lnTo>
                  <a:pt x="171794" y="0"/>
                </a:lnTo>
                <a:lnTo>
                  <a:pt x="8445954" y="0"/>
                </a:lnTo>
                <a:cubicBezTo>
                  <a:pt x="8457288" y="0"/>
                  <a:pt x="8468086" y="2297"/>
                  <a:pt x="8477907" y="6451"/>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rot="20707748">
            <a:off x="8533928" y="3839503"/>
            <a:ext cx="1011244" cy="2994350"/>
          </a:xfrm>
          <a:custGeom>
            <a:avLst/>
            <a:gdLst/>
            <a:ahLst/>
            <a:cxnLst/>
            <a:rect l="l" t="t" r="r" b="b"/>
            <a:pathLst>
              <a:path w="1011244" h="2994350">
                <a:moveTo>
                  <a:pt x="1011244" y="0"/>
                </a:moveTo>
                <a:lnTo>
                  <a:pt x="216140" y="2994350"/>
                </a:lnTo>
                <a:lnTo>
                  <a:pt x="0" y="2936957"/>
                </a:lnTo>
                <a:lnTo>
                  <a:pt x="0" y="82090"/>
                </a:lnTo>
                <a:cubicBezTo>
                  <a:pt x="0" y="36753"/>
                  <a:pt x="36753" y="0"/>
                  <a:pt x="82090" y="0"/>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rot="20707748">
            <a:off x="7588490" y="-321837"/>
            <a:ext cx="1976541" cy="4072806"/>
          </a:xfrm>
          <a:custGeom>
            <a:avLst/>
            <a:gdLst/>
            <a:ahLst/>
            <a:cxnLst/>
            <a:rect l="l" t="t" r="r" b="b"/>
            <a:pathLst>
              <a:path w="1976541" h="4072806">
                <a:moveTo>
                  <a:pt x="0" y="0"/>
                </a:moveTo>
                <a:lnTo>
                  <a:pt x="1976541" y="524841"/>
                </a:lnTo>
                <a:lnTo>
                  <a:pt x="1034432" y="4072806"/>
                </a:lnTo>
                <a:lnTo>
                  <a:pt x="82090" y="4072806"/>
                </a:lnTo>
                <a:cubicBezTo>
                  <a:pt x="36753" y="4072806"/>
                  <a:pt x="0" y="4036053"/>
                  <a:pt x="0" y="3990716"/>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900000">
            <a:off x="3183882" y="4760430"/>
            <a:ext cx="5004753" cy="1299542"/>
          </a:xfrm>
        </p:spPr>
        <p:txBody>
          <a:bodyPr anchor="t"/>
          <a:lstStyle/>
          <a:p>
            <a:r>
              <a:rPr lang="en-US" smtClean="0"/>
              <a:t>Click to edit Master title style</a:t>
            </a:r>
            <a:endParaRPr lang="en-US"/>
          </a:p>
        </p:txBody>
      </p:sp>
      <p:sp>
        <p:nvSpPr>
          <p:cNvPr id="3" name="Vertical Text Placeholder 2"/>
          <p:cNvSpPr>
            <a:spLocks noGrp="1"/>
          </p:cNvSpPr>
          <p:nvPr>
            <p:ph type="body" orient="vert" idx="1"/>
          </p:nvPr>
        </p:nvSpPr>
        <p:spPr>
          <a:xfrm rot="-900000">
            <a:off x="781854" y="984581"/>
            <a:ext cx="6581279" cy="360475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rot="-900000">
            <a:off x="6996405" y="6238502"/>
            <a:ext cx="1524000" cy="365125"/>
          </a:xfrm>
        </p:spPr>
        <p:txBody>
          <a:bodyPr/>
          <a:lstStyle/>
          <a:p>
            <a:fld id="{5D80B942-3EDE-4F15-9CF8-9AD8DE925C3B}" type="datetimeFigureOut">
              <a:rPr lang="id-ID" smtClean="0"/>
              <a:t>20/12/2012</a:t>
            </a:fld>
            <a:endParaRPr lang="id-ID"/>
          </a:p>
        </p:txBody>
      </p:sp>
      <p:sp>
        <p:nvSpPr>
          <p:cNvPr id="5" name="Footer Placeholder 4"/>
          <p:cNvSpPr>
            <a:spLocks noGrp="1"/>
          </p:cNvSpPr>
          <p:nvPr>
            <p:ph type="ftr" sz="quarter" idx="11"/>
          </p:nvPr>
        </p:nvSpPr>
        <p:spPr>
          <a:xfrm rot="-900000">
            <a:off x="5321849" y="6094794"/>
            <a:ext cx="3124200" cy="365125"/>
          </a:xfrm>
        </p:spPr>
        <p:txBody>
          <a:bodyPr/>
          <a:lstStyle>
            <a:lvl1pPr algn="r">
              <a:defRPr/>
            </a:lvl1pPr>
          </a:lstStyle>
          <a:p>
            <a:endParaRPr lang="id-ID"/>
          </a:p>
        </p:txBody>
      </p:sp>
      <p:sp>
        <p:nvSpPr>
          <p:cNvPr id="6" name="Slide Number Placeholder 5"/>
          <p:cNvSpPr>
            <a:spLocks noGrp="1"/>
          </p:cNvSpPr>
          <p:nvPr>
            <p:ph type="sldNum" sz="quarter" idx="12"/>
          </p:nvPr>
        </p:nvSpPr>
        <p:spPr>
          <a:xfrm rot="-900000">
            <a:off x="8182730" y="3246937"/>
            <a:ext cx="907445" cy="365125"/>
          </a:xfrm>
        </p:spPr>
        <p:txBody>
          <a:bodyPr/>
          <a:lstStyle>
            <a:lvl1pPr algn="l">
              <a:defRPr/>
            </a:lvl1pPr>
          </a:lstStyle>
          <a:p>
            <a:fld id="{F9CC833C-E939-4FC2-B88E-42DA64102594}" type="slidenum">
              <a:rPr lang="id-ID" smtClean="0"/>
              <a:t>‹#›</a:t>
            </a:fld>
            <a:endParaRPr lang="id-ID"/>
          </a:p>
        </p:txBody>
      </p:sp>
    </p:spTree>
  </p:cSld>
  <p:clrMapOvr>
    <a:masterClrMapping/>
  </p:clrMapOv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Rounded Rectangle 11"/>
          <p:cNvSpPr/>
          <p:nvPr/>
        </p:nvSpPr>
        <p:spPr>
          <a:xfrm rot="20707748">
            <a:off x="-882907" y="-626065"/>
            <a:ext cx="7440156" cy="7347127"/>
          </a:xfrm>
          <a:custGeom>
            <a:avLst/>
            <a:gdLst/>
            <a:ahLst/>
            <a:cxnLst/>
            <a:rect l="l" t="t" r="r" b="b"/>
            <a:pathLst>
              <a:path w="7440156" h="7347127">
                <a:moveTo>
                  <a:pt x="1760047" y="0"/>
                </a:moveTo>
                <a:lnTo>
                  <a:pt x="7440156" y="1508269"/>
                </a:lnTo>
                <a:lnTo>
                  <a:pt x="7440156" y="7265037"/>
                </a:lnTo>
                <a:cubicBezTo>
                  <a:pt x="7440156" y="7310374"/>
                  <a:pt x="7403403" y="7347127"/>
                  <a:pt x="7358066" y="7347127"/>
                </a:cubicBezTo>
                <a:lnTo>
                  <a:pt x="2707078" y="7347127"/>
                </a:lnTo>
                <a:lnTo>
                  <a:pt x="0" y="6628304"/>
                </a:ln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rot="20707748">
            <a:off x="3227235" y="6274264"/>
            <a:ext cx="4396677" cy="1167472"/>
          </a:xfrm>
          <a:custGeom>
            <a:avLst/>
            <a:gdLst/>
            <a:ahLst/>
            <a:cxnLst/>
            <a:rect l="l" t="t" r="r" b="b"/>
            <a:pathLst>
              <a:path w="4396677" h="1167472">
                <a:moveTo>
                  <a:pt x="4346539" y="6451"/>
                </a:moveTo>
                <a:cubicBezTo>
                  <a:pt x="4376003" y="18913"/>
                  <a:pt x="4396677" y="48087"/>
                  <a:pt x="4396677" y="82090"/>
                </a:cubicBezTo>
                <a:lnTo>
                  <a:pt x="4396677" y="1167472"/>
                </a:lnTo>
                <a:lnTo>
                  <a:pt x="0" y="0"/>
                </a:lnTo>
                <a:lnTo>
                  <a:pt x="4314586" y="0"/>
                </a:lnTo>
                <a:cubicBezTo>
                  <a:pt x="4325920" y="0"/>
                  <a:pt x="4336718" y="2297"/>
                  <a:pt x="4346539" y="6451"/>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rot="20707748">
            <a:off x="7659524" y="5459724"/>
            <a:ext cx="1710569" cy="1538689"/>
          </a:xfrm>
          <a:custGeom>
            <a:avLst/>
            <a:gdLst/>
            <a:ahLst/>
            <a:cxnLst/>
            <a:rect l="l" t="t" r="r" b="b"/>
            <a:pathLst>
              <a:path w="1710569" h="1538689">
                <a:moveTo>
                  <a:pt x="1710569" y="1"/>
                </a:moveTo>
                <a:lnTo>
                  <a:pt x="1301993" y="1538689"/>
                </a:lnTo>
                <a:lnTo>
                  <a:pt x="0" y="1192965"/>
                </a:lnTo>
                <a:lnTo>
                  <a:pt x="0" y="82090"/>
                </a:lnTo>
                <a:cubicBezTo>
                  <a:pt x="0" y="36753"/>
                  <a:pt x="36753" y="0"/>
                  <a:pt x="82090" y="0"/>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rot="20707748">
            <a:off x="6666426" y="-490731"/>
            <a:ext cx="3065776" cy="5811871"/>
          </a:xfrm>
          <a:custGeom>
            <a:avLst/>
            <a:gdLst/>
            <a:ahLst/>
            <a:cxnLst/>
            <a:rect l="l" t="t" r="r" b="b"/>
            <a:pathLst>
              <a:path w="3065776" h="5811871">
                <a:moveTo>
                  <a:pt x="0" y="0"/>
                </a:moveTo>
                <a:lnTo>
                  <a:pt x="3065776" y="814071"/>
                </a:lnTo>
                <a:lnTo>
                  <a:pt x="1738684" y="5811871"/>
                </a:lnTo>
                <a:lnTo>
                  <a:pt x="82090" y="5811871"/>
                </a:lnTo>
                <a:cubicBezTo>
                  <a:pt x="36753" y="5811871"/>
                  <a:pt x="0" y="5775118"/>
                  <a:pt x="0" y="5729781"/>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rot="-900000">
            <a:off x="6793335" y="511413"/>
            <a:ext cx="1435608" cy="481888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rot="-900000">
            <a:off x="967762" y="1075673"/>
            <a:ext cx="5398955" cy="508826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rot="-900000">
            <a:off x="7754112" y="5888736"/>
            <a:ext cx="1243584" cy="365125"/>
          </a:xfrm>
        </p:spPr>
        <p:txBody>
          <a:bodyPr/>
          <a:lstStyle>
            <a:lvl1pPr algn="l">
              <a:defRPr/>
            </a:lvl1pPr>
          </a:lstStyle>
          <a:p>
            <a:fld id="{5D80B942-3EDE-4F15-9CF8-9AD8DE925C3B}" type="datetimeFigureOut">
              <a:rPr lang="id-ID" smtClean="0"/>
              <a:t>20/12/2012</a:t>
            </a:fld>
            <a:endParaRPr lang="id-ID"/>
          </a:p>
        </p:txBody>
      </p:sp>
      <p:sp>
        <p:nvSpPr>
          <p:cNvPr id="5" name="Footer Placeholder 4"/>
          <p:cNvSpPr>
            <a:spLocks noGrp="1"/>
          </p:cNvSpPr>
          <p:nvPr>
            <p:ph type="ftr" sz="quarter" idx="11"/>
          </p:nvPr>
        </p:nvSpPr>
        <p:spPr>
          <a:xfrm rot="-900000">
            <a:off x="4997808" y="6188244"/>
            <a:ext cx="2380306" cy="365125"/>
          </a:xfrm>
        </p:spPr>
        <p:txBody>
          <a:bodyPr/>
          <a:lstStyle>
            <a:lvl1pPr algn="r">
              <a:defRPr/>
            </a:lvl1pPr>
          </a:lstStyle>
          <a:p>
            <a:endParaRPr lang="id-ID"/>
          </a:p>
        </p:txBody>
      </p:sp>
      <p:sp>
        <p:nvSpPr>
          <p:cNvPr id="6" name="Slide Number Placeholder 5"/>
          <p:cNvSpPr>
            <a:spLocks noGrp="1"/>
          </p:cNvSpPr>
          <p:nvPr>
            <p:ph type="sldNum" sz="quarter" idx="12"/>
          </p:nvPr>
        </p:nvSpPr>
        <p:spPr>
          <a:xfrm rot="-900000">
            <a:off x="7690104" y="5641848"/>
            <a:ext cx="1243584" cy="365125"/>
          </a:xfrm>
        </p:spPr>
        <p:txBody>
          <a:bodyPr/>
          <a:lstStyle>
            <a:lvl1pPr algn="l">
              <a:defRPr/>
            </a:lvl1pPr>
          </a:lstStyle>
          <a:p>
            <a:fld id="{F9CC833C-E939-4FC2-B88E-42DA64102594}" type="slidenum">
              <a:rPr lang="id-ID" smtClean="0"/>
              <a:t>‹#›</a:t>
            </a:fld>
            <a:endParaRPr lang="id-ID"/>
          </a:p>
        </p:txBody>
      </p:sp>
    </p:spTree>
  </p:cSld>
  <p:clrMapOvr>
    <a:masterClrMapping/>
  </p:clrMapOv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pic>
        <p:nvPicPr>
          <p:cNvPr id="7" name="Picture 6" descr="Scan1080Base.png"/>
          <p:cNvPicPr>
            <a:picLocks noChangeAspect="1"/>
          </p:cNvPicPr>
          <p:nvPr/>
        </p:nvPicPr>
        <p:blipFill>
          <a:blip r:embed="rId14" cstate="print">
            <a:lum bright="-38000"/>
          </a:blip>
          <a:stretch>
            <a:fillRect/>
          </a:stretch>
        </p:blipFill>
        <p:spPr>
          <a:xfrm>
            <a:off x="0" y="0"/>
            <a:ext cx="9144000" cy="6858000"/>
          </a:xfrm>
          <a:prstGeom prst="rect">
            <a:avLst/>
          </a:prstGeom>
        </p:spPr>
      </p:pic>
      <p:sp>
        <p:nvSpPr>
          <p:cNvPr id="2" name="Title Placeholder 1"/>
          <p:cNvSpPr>
            <a:spLocks noGrp="1"/>
          </p:cNvSpPr>
          <p:nvPr>
            <p:ph type="title"/>
          </p:nvPr>
        </p:nvSpPr>
        <p:spPr>
          <a:xfrm rot="-5400000">
            <a:off x="-673455" y="2807056"/>
            <a:ext cx="5320597" cy="184008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3657600" y="990600"/>
            <a:ext cx="5027024" cy="478334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162800" y="6096001"/>
            <a:ext cx="1524000" cy="365125"/>
          </a:xfrm>
          <a:prstGeom prst="rect">
            <a:avLst/>
          </a:prstGeom>
        </p:spPr>
        <p:txBody>
          <a:bodyPr vert="horz" lIns="91440" tIns="45720" rIns="91440" bIns="45720" rtlCol="0" anchor="ctr"/>
          <a:lstStyle>
            <a:lvl1pPr algn="r">
              <a:defRPr sz="1200">
                <a:solidFill>
                  <a:schemeClr val="tx1">
                    <a:tint val="75000"/>
                  </a:schemeClr>
                </a:solidFill>
                <a:effectLst/>
              </a:defRPr>
            </a:lvl1pPr>
          </a:lstStyle>
          <a:p>
            <a:fld id="{5D80B942-3EDE-4F15-9CF8-9AD8DE925C3B}" type="datetimeFigureOut">
              <a:rPr lang="id-ID" smtClean="0"/>
              <a:t>20/12/2012</a:t>
            </a:fld>
            <a:endParaRPr lang="id-ID"/>
          </a:p>
        </p:txBody>
      </p:sp>
      <p:sp>
        <p:nvSpPr>
          <p:cNvPr id="5" name="Footer Placeholder 4"/>
          <p:cNvSpPr>
            <a:spLocks noGrp="1"/>
          </p:cNvSpPr>
          <p:nvPr>
            <p:ph type="ftr" sz="quarter" idx="3"/>
          </p:nvPr>
        </p:nvSpPr>
        <p:spPr>
          <a:xfrm>
            <a:off x="4038600" y="6096001"/>
            <a:ext cx="3124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713047" y="532491"/>
            <a:ext cx="2133600" cy="365125"/>
          </a:xfrm>
          <a:prstGeom prst="rect">
            <a:avLst/>
          </a:prstGeom>
        </p:spPr>
        <p:txBody>
          <a:bodyPr vert="horz" lIns="91440" tIns="45720" rIns="91440" bIns="45720" rtlCol="0" anchor="ctr"/>
          <a:lstStyle>
            <a:lvl1pPr algn="r">
              <a:defRPr sz="2400">
                <a:solidFill>
                  <a:schemeClr val="tx1">
                    <a:tint val="75000"/>
                  </a:schemeClr>
                </a:solidFill>
              </a:defRPr>
            </a:lvl1pPr>
          </a:lstStyle>
          <a:p>
            <a:fld id="{F9CC833C-E939-4FC2-B88E-42DA64102594}" type="slidenum">
              <a:rPr lang="id-ID" smtClean="0"/>
              <a:t>‹#›</a:t>
            </a:fld>
            <a:endParaRPr lang="id-ID"/>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iming>
    <p:tnLst>
      <p:par>
        <p:cTn id="1" dur="indefinite" restart="never" nodeType="tmRoot"/>
      </p:par>
    </p:tnLst>
  </p:timing>
  <p:txStyles>
    <p:titleStyle>
      <a:lvl1pPr algn="r" defTabSz="914400" rtl="0" eaLnBrk="1" latinLnBrk="0" hangingPunct="1">
        <a:spcBef>
          <a:spcPct val="0"/>
        </a:spcBef>
        <a:buNone/>
        <a:defRPr sz="44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spcAft>
          <a:spcPts val="600"/>
        </a:spcAft>
        <a:buSzPct val="160000"/>
        <a:buFont typeface="Wingdings" pitchFamily="2" charset="2"/>
        <a:buChar char=""/>
        <a:defRPr sz="2800" kern="1200">
          <a:solidFill>
            <a:schemeClr val="tx1"/>
          </a:solidFill>
          <a:effectLst>
            <a:outerShdw blurRad="38100" dist="38100" dir="2700000" algn="tl">
              <a:srgbClr val="000000">
                <a:alpha val="43137"/>
              </a:srgbClr>
            </a:outerShdw>
          </a:effectLst>
          <a:latin typeface="+mn-lt"/>
          <a:ea typeface="+mn-ea"/>
          <a:cs typeface="+mn-cs"/>
        </a:defRPr>
      </a:lvl1pPr>
      <a:lvl2pPr marL="731520" indent="-365760" algn="l" defTabSz="914400" rtl="0" eaLnBrk="1" latinLnBrk="0" hangingPunct="1">
        <a:spcBef>
          <a:spcPct val="20000"/>
        </a:spcBef>
        <a:spcAft>
          <a:spcPts val="600"/>
        </a:spcAft>
        <a:buSzPct val="160000"/>
        <a:buFont typeface="Wingdings" pitchFamily="2" charset="2"/>
        <a:buChar char=""/>
        <a:defRPr sz="2400" kern="1200">
          <a:solidFill>
            <a:schemeClr val="tx1"/>
          </a:solidFill>
          <a:effectLst>
            <a:outerShdw blurRad="38100" dist="38100" dir="2700000" algn="tl">
              <a:srgbClr val="000000">
                <a:alpha val="43137"/>
              </a:srgbClr>
            </a:outerShdw>
          </a:effectLst>
          <a:latin typeface="+mn-lt"/>
          <a:ea typeface="+mn-ea"/>
          <a:cs typeface="+mn-cs"/>
        </a:defRPr>
      </a:lvl2pPr>
      <a:lvl3pPr marL="1097280" indent="-320040" algn="l" defTabSz="914400" rtl="0" eaLnBrk="1" latinLnBrk="0" hangingPunct="1">
        <a:spcBef>
          <a:spcPct val="20000"/>
        </a:spcBef>
        <a:spcAft>
          <a:spcPts val="600"/>
        </a:spcAft>
        <a:buSzPct val="160000"/>
        <a:buFont typeface="Wingdings" pitchFamily="2" charset="2"/>
        <a:buChar char=""/>
        <a:defRPr sz="20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74320" algn="l" defTabSz="914400" rtl="0" eaLnBrk="1" latinLnBrk="0" hangingPunct="1">
        <a:spcBef>
          <a:spcPct val="20000"/>
        </a:spcBef>
        <a:spcAft>
          <a:spcPts val="600"/>
        </a:spcAft>
        <a:buSzPct val="160000"/>
        <a:buFont typeface="Wingdings" pitchFamily="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74320" algn="l" defTabSz="914400" rtl="0" eaLnBrk="1" latinLnBrk="0" hangingPunct="1">
        <a:spcBef>
          <a:spcPct val="20000"/>
        </a:spcBef>
        <a:spcAft>
          <a:spcPts val="600"/>
        </a:spcAft>
        <a:buSzPct val="160000"/>
        <a:buFont typeface="Wingdings" pitchFamily="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5pPr>
      <a:lvl6pPr marL="192024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19456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46888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74320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png"/><Relationship Id="rId7" Type="http://schemas.openxmlformats.org/officeDocument/2006/relationships/diagramColors" Target="../diagrams/colors1.xml"/><Relationship Id="rId2" Type="http://schemas.openxmlformats.org/officeDocument/2006/relationships/image" Target="../media/image1.jpeg"/><Relationship Id="rId1" Type="http://schemas.openxmlformats.org/officeDocument/2006/relationships/slideLayout" Target="../slideLayouts/slideLayout5.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 name="Rectangle 40"/>
          <p:cNvSpPr/>
          <p:nvPr/>
        </p:nvSpPr>
        <p:spPr>
          <a:xfrm>
            <a:off x="0" y="0"/>
            <a:ext cx="9144000" cy="6885384"/>
          </a:xfrm>
          <a:prstGeom prst="rect">
            <a:avLst/>
          </a:prstGeom>
          <a:solidFill>
            <a:schemeClr val="bg1">
              <a:lumMod val="85000"/>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1" name="Rectangle 30"/>
          <p:cNvSpPr/>
          <p:nvPr/>
        </p:nvSpPr>
        <p:spPr>
          <a:xfrm>
            <a:off x="-4079" y="2368101"/>
            <a:ext cx="6088247" cy="224265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2" name="Rectangle 31"/>
          <p:cNvSpPr/>
          <p:nvPr/>
        </p:nvSpPr>
        <p:spPr>
          <a:xfrm>
            <a:off x="6228183" y="2368101"/>
            <a:ext cx="2915817" cy="2242654"/>
          </a:xfrm>
          <a:prstGeom prst="rect">
            <a:avLst/>
          </a:prstGeom>
          <a:solidFill>
            <a:schemeClr val="accent3">
              <a:lumMod val="5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3" name="Rectangle 32"/>
          <p:cNvSpPr/>
          <p:nvPr/>
        </p:nvSpPr>
        <p:spPr>
          <a:xfrm>
            <a:off x="4139953" y="4754770"/>
            <a:ext cx="4896544" cy="2130613"/>
          </a:xfrm>
          <a:prstGeom prst="rect">
            <a:avLst/>
          </a:prstGeom>
          <a:solidFill>
            <a:schemeClr val="accent3">
              <a:lumMod val="50000"/>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Subtitle 2"/>
          <p:cNvSpPr>
            <a:spLocks noGrp="1"/>
          </p:cNvSpPr>
          <p:nvPr>
            <p:ph type="subTitle" idx="1"/>
          </p:nvPr>
        </p:nvSpPr>
        <p:spPr>
          <a:xfrm>
            <a:off x="4140446" y="4869160"/>
            <a:ext cx="4655297" cy="1128495"/>
          </a:xfrm>
        </p:spPr>
        <p:txBody>
          <a:bodyPr/>
          <a:lstStyle/>
          <a:p>
            <a:pPr algn="l"/>
            <a:r>
              <a:rPr lang="id-ID" dirty="0" smtClean="0">
                <a:solidFill>
                  <a:schemeClr val="bg1"/>
                </a:solidFill>
              </a:rPr>
              <a:t>Problematika Gender dalam Islam</a:t>
            </a:r>
            <a:endParaRPr lang="id-ID" dirty="0">
              <a:solidFill>
                <a:schemeClr val="bg1"/>
              </a:solidFill>
            </a:endParaRPr>
          </a:p>
        </p:txBody>
      </p:sp>
      <p:sp>
        <p:nvSpPr>
          <p:cNvPr id="20" name="Title 19"/>
          <p:cNvSpPr>
            <a:spLocks noGrp="1"/>
          </p:cNvSpPr>
          <p:nvPr>
            <p:ph type="ctrTitle"/>
          </p:nvPr>
        </p:nvSpPr>
        <p:spPr>
          <a:xfrm>
            <a:off x="71832" y="2223660"/>
            <a:ext cx="5985159" cy="1606102"/>
          </a:xfrm>
        </p:spPr>
        <p:txBody>
          <a:bodyPr>
            <a:noAutofit/>
          </a:bodyPr>
          <a:lstStyle/>
          <a:p>
            <a:r>
              <a:rPr lang="id-ID" sz="4000" b="1" dirty="0" smtClean="0">
                <a:solidFill>
                  <a:schemeClr val="bg1"/>
                </a:solidFill>
              </a:rPr>
              <a:t>Kontroversi RUU KKG</a:t>
            </a:r>
            <a:endParaRPr lang="id-ID" sz="4000" b="1" dirty="0">
              <a:solidFill>
                <a:schemeClr val="bg1"/>
              </a:solidFill>
            </a:endParaRPr>
          </a:p>
        </p:txBody>
      </p:sp>
      <p:pic>
        <p:nvPicPr>
          <p:cNvPr id="1028" name="Picture 4" descr="C:\Users\toshiba\Downloads\kartun-ikhwan.jpg"/>
          <p:cNvPicPr>
            <a:picLocks noChangeAspect="1" noChangeArrowheads="1"/>
          </p:cNvPicPr>
          <p:nvPr/>
        </p:nvPicPr>
        <p:blipFill rotWithShape="1">
          <a:blip r:embed="rId2">
            <a:extLst>
              <a:ext uri="{28A0092B-C50C-407E-A947-70E740481C1C}">
                <a14:useLocalDpi xmlns:a14="http://schemas.microsoft.com/office/drawing/2010/main" val="0"/>
              </a:ext>
            </a:extLst>
          </a:blip>
          <a:srcRect t="4107" b="34474"/>
          <a:stretch/>
        </p:blipFill>
        <p:spPr bwMode="auto">
          <a:xfrm>
            <a:off x="1452" y="4754772"/>
            <a:ext cx="4000841" cy="2016224"/>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toshiba\Downloads\kartun akhwat.jpg"/>
          <p:cNvPicPr>
            <a:picLocks noChangeAspect="1" noChangeArrowheads="1"/>
          </p:cNvPicPr>
          <p:nvPr/>
        </p:nvPicPr>
        <p:blipFill rotWithShape="1">
          <a:blip r:embed="rId3">
            <a:extLst>
              <a:ext uri="{28A0092B-C50C-407E-A947-70E740481C1C}">
                <a14:useLocalDpi xmlns:a14="http://schemas.microsoft.com/office/drawing/2010/main" val="0"/>
              </a:ext>
            </a:extLst>
          </a:blip>
          <a:srcRect t="9645" b="53022"/>
          <a:stretch/>
        </p:blipFill>
        <p:spPr bwMode="auto">
          <a:xfrm>
            <a:off x="3581383" y="188640"/>
            <a:ext cx="5562618" cy="2016224"/>
          </a:xfrm>
          <a:prstGeom prst="rect">
            <a:avLst/>
          </a:prstGeom>
          <a:noFill/>
          <a:extLst>
            <a:ext uri="{909E8E84-426E-40DD-AFC4-6F175D3DCCD1}">
              <a14:hiddenFill xmlns:a14="http://schemas.microsoft.com/office/drawing/2010/main">
                <a:solidFill>
                  <a:srgbClr val="FFFFFF"/>
                </a:solidFill>
              </a14:hiddenFill>
            </a:ext>
          </a:extLst>
        </p:spPr>
      </p:pic>
      <p:sp>
        <p:nvSpPr>
          <p:cNvPr id="34" name="Rectangle 33"/>
          <p:cNvSpPr/>
          <p:nvPr/>
        </p:nvSpPr>
        <p:spPr>
          <a:xfrm>
            <a:off x="107504" y="0"/>
            <a:ext cx="3312368" cy="2204864"/>
          </a:xfrm>
          <a:prstGeom prst="rect">
            <a:avLst/>
          </a:prstGeom>
          <a:solidFill>
            <a:schemeClr val="accent3">
              <a:lumMod val="50000"/>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Tree>
    <p:extLst>
      <p:ext uri="{BB962C8B-B14F-4D97-AF65-F5344CB8AC3E}">
        <p14:creationId xmlns:p14="http://schemas.microsoft.com/office/powerpoint/2010/main" val="4255571320"/>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p:cNvSpPr/>
          <p:nvPr/>
        </p:nvSpPr>
        <p:spPr>
          <a:xfrm>
            <a:off x="0" y="0"/>
            <a:ext cx="9144000" cy="6885384"/>
          </a:xfrm>
          <a:prstGeom prst="rect">
            <a:avLst/>
          </a:prstGeom>
          <a:solidFill>
            <a:schemeClr val="bg1">
              <a:lumMod val="85000"/>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Rectangle 8"/>
          <p:cNvSpPr/>
          <p:nvPr/>
        </p:nvSpPr>
        <p:spPr>
          <a:xfrm>
            <a:off x="-1" y="476672"/>
            <a:ext cx="9144000" cy="1656184"/>
          </a:xfrm>
          <a:prstGeom prst="rect">
            <a:avLst/>
          </a:prstGeom>
          <a:solidFill>
            <a:schemeClr val="accent3">
              <a:lumMod val="50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1043609" y="476672"/>
            <a:ext cx="8100392" cy="1570680"/>
          </a:xfrm>
        </p:spPr>
        <p:txBody>
          <a:bodyPr>
            <a:noAutofit/>
          </a:bodyPr>
          <a:lstStyle/>
          <a:p>
            <a:r>
              <a:rPr lang="id-ID" sz="4000" b="1" dirty="0" smtClean="0">
                <a:solidFill>
                  <a:schemeClr val="bg1"/>
                </a:solidFill>
              </a:rPr>
              <a:t>RUU Kesetaraan dan Keadilan Gender (RUU KKG)</a:t>
            </a:r>
            <a:br>
              <a:rPr lang="id-ID" sz="4000" b="1" dirty="0" smtClean="0">
                <a:solidFill>
                  <a:schemeClr val="bg1"/>
                </a:solidFill>
              </a:rPr>
            </a:br>
            <a:r>
              <a:rPr lang="da-DK" sz="2000" b="1" dirty="0">
                <a:solidFill>
                  <a:schemeClr val="bg1"/>
                </a:solidFill>
              </a:rPr>
              <a:t>Bab I pasal 1 ayat </a:t>
            </a:r>
            <a:r>
              <a:rPr lang="da-DK" sz="2000" b="1" dirty="0" smtClean="0">
                <a:solidFill>
                  <a:schemeClr val="bg1"/>
                </a:solidFill>
              </a:rPr>
              <a:t>4</a:t>
            </a:r>
            <a:endParaRPr lang="id-ID" sz="4000" b="1" dirty="0">
              <a:solidFill>
                <a:schemeClr val="bg1"/>
              </a:solidFill>
            </a:endParaRPr>
          </a:p>
        </p:txBody>
      </p:sp>
      <p:sp>
        <p:nvSpPr>
          <p:cNvPr id="3" name="Content Placeholder 2"/>
          <p:cNvSpPr>
            <a:spLocks noGrp="1"/>
          </p:cNvSpPr>
          <p:nvPr>
            <p:ph type="body" idx="1"/>
          </p:nvPr>
        </p:nvSpPr>
        <p:spPr>
          <a:xfrm>
            <a:off x="881844" y="2276872"/>
            <a:ext cx="7380312" cy="4032448"/>
          </a:xfrm>
        </p:spPr>
        <p:txBody>
          <a:bodyPr>
            <a:normAutofit/>
          </a:bodyPr>
          <a:lstStyle/>
          <a:p>
            <a:pPr algn="ctr"/>
            <a:r>
              <a:rPr lang="id-ID" dirty="0" smtClean="0">
                <a:solidFill>
                  <a:schemeClr val="tx1"/>
                </a:solidFill>
              </a:rPr>
              <a:t>“</a:t>
            </a:r>
            <a:r>
              <a:rPr lang="id-ID" dirty="0">
                <a:solidFill>
                  <a:schemeClr val="tx1"/>
                </a:solidFill>
              </a:rPr>
              <a:t>Diskriminasi adalah segala bentuk pembedaan, pengucilan, atau pembatasan, dan segala bentuk kekerasan yang dibuat atas dasar jenis kelamin tertentu, yang mempunyai pengaruh atau tujuan untuk mengurangi atau menghapuskan pengakuan, penikmatan manfaat atau penggunaan hak asasi manusia dan kebebasan pokok di bidang politik, ekonomi, sosial, budaya, sipil atau bidang lainnya terlepas dari status perkawinan, atas dasar persamaan antara perempuan dan laki-laki.” </a:t>
            </a:r>
          </a:p>
        </p:txBody>
      </p:sp>
    </p:spTree>
    <p:extLst>
      <p:ext uri="{BB962C8B-B14F-4D97-AF65-F5344CB8AC3E}">
        <p14:creationId xmlns:p14="http://schemas.microsoft.com/office/powerpoint/2010/main" val="2650336926"/>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id-ID" sz="2800" dirty="0"/>
              <a:t>Definisi gender dalam RUU ini sudah bertentangan dengan konsep Islam</a:t>
            </a:r>
          </a:p>
        </p:txBody>
      </p:sp>
      <p:sp>
        <p:nvSpPr>
          <p:cNvPr id="3" name="Content Placeholder 2"/>
          <p:cNvSpPr>
            <a:spLocks noGrp="1"/>
          </p:cNvSpPr>
          <p:nvPr>
            <p:ph idx="1"/>
          </p:nvPr>
        </p:nvSpPr>
        <p:spPr/>
        <p:txBody>
          <a:bodyPr>
            <a:normAutofit fontScale="92500" lnSpcReduction="10000"/>
          </a:bodyPr>
          <a:lstStyle/>
          <a:p>
            <a:pPr lvl="0"/>
            <a:endParaRPr lang="id-ID" i="1" dirty="0"/>
          </a:p>
          <a:p>
            <a:pPr lvl="0"/>
            <a:r>
              <a:rPr lang="id-ID" i="1" dirty="0"/>
              <a:t>Gender adalah pembedaan peran dan tanggung jawab laki-laki dan perempuan yang merupakan hasil konstruksi sosial budaya yang sifatnya tidak tetap dan dapat dipelajari, serta dapat dipertukarkan menurut waktu, tempat, dan budaya tertentu dari satu jenis kelamin ke jenis kelamin lainnya. (pasal 1:1</a:t>
            </a:r>
            <a:r>
              <a:rPr lang="id-ID" i="1" dirty="0" smtClean="0"/>
              <a:t>)</a:t>
            </a:r>
            <a:endParaRPr lang="id-ID" dirty="0"/>
          </a:p>
        </p:txBody>
      </p:sp>
      <p:sp>
        <p:nvSpPr>
          <p:cNvPr id="4" name="Content Placeholder 2"/>
          <p:cNvSpPr txBox="1">
            <a:spLocks/>
          </p:cNvSpPr>
          <p:nvPr/>
        </p:nvSpPr>
        <p:spPr>
          <a:xfrm rot="900000">
            <a:off x="1669639" y="47691"/>
            <a:ext cx="2185096" cy="1310144"/>
          </a:xfrm>
          <a:prstGeom prst="rect">
            <a:avLst/>
          </a:prstGeom>
        </p:spPr>
        <p:txBody>
          <a:bodyPr vert="horz" lIns="91440" tIns="45720" rIns="91440" bIns="45720" rtlCol="0" anchor="ctr">
            <a:noAutofit/>
          </a:bodyPr>
          <a:lstStyle>
            <a:lvl1pPr marL="365760" indent="-365760" algn="l" defTabSz="914400" rtl="0" eaLnBrk="1" latinLnBrk="0" hangingPunct="1">
              <a:spcBef>
                <a:spcPct val="20000"/>
              </a:spcBef>
              <a:spcAft>
                <a:spcPts val="600"/>
              </a:spcAft>
              <a:buSzPct val="160000"/>
              <a:buFont typeface="Wingdings" pitchFamily="2" charset="2"/>
              <a:buChar char=""/>
              <a:defRPr sz="2800" kern="1200">
                <a:solidFill>
                  <a:schemeClr val="tx1"/>
                </a:solidFill>
                <a:effectLst>
                  <a:outerShdw blurRad="38100" dist="38100" dir="2700000" algn="tl">
                    <a:srgbClr val="000000">
                      <a:alpha val="43137"/>
                    </a:srgbClr>
                  </a:outerShdw>
                </a:effectLst>
                <a:latin typeface="+mn-lt"/>
                <a:ea typeface="+mn-ea"/>
                <a:cs typeface="+mn-cs"/>
              </a:defRPr>
            </a:lvl1pPr>
            <a:lvl2pPr marL="731520" indent="-365760" algn="l" defTabSz="914400" rtl="0" eaLnBrk="1" latinLnBrk="0" hangingPunct="1">
              <a:spcBef>
                <a:spcPct val="20000"/>
              </a:spcBef>
              <a:spcAft>
                <a:spcPts val="600"/>
              </a:spcAft>
              <a:buSzPct val="160000"/>
              <a:buFont typeface="Wingdings" pitchFamily="2" charset="2"/>
              <a:buChar char=""/>
              <a:defRPr sz="2400" kern="1200">
                <a:solidFill>
                  <a:schemeClr val="tx1"/>
                </a:solidFill>
                <a:effectLst>
                  <a:outerShdw blurRad="38100" dist="38100" dir="2700000" algn="tl">
                    <a:srgbClr val="000000">
                      <a:alpha val="43137"/>
                    </a:srgbClr>
                  </a:outerShdw>
                </a:effectLst>
                <a:latin typeface="+mn-lt"/>
                <a:ea typeface="+mn-ea"/>
                <a:cs typeface="+mn-cs"/>
              </a:defRPr>
            </a:lvl2pPr>
            <a:lvl3pPr marL="1097280" indent="-320040" algn="l" defTabSz="914400" rtl="0" eaLnBrk="1" latinLnBrk="0" hangingPunct="1">
              <a:spcBef>
                <a:spcPct val="20000"/>
              </a:spcBef>
              <a:spcAft>
                <a:spcPts val="600"/>
              </a:spcAft>
              <a:buSzPct val="160000"/>
              <a:buFont typeface="Wingdings" pitchFamily="2" charset="2"/>
              <a:buChar char=""/>
              <a:defRPr sz="20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74320" algn="l" defTabSz="914400" rtl="0" eaLnBrk="1" latinLnBrk="0" hangingPunct="1">
              <a:spcBef>
                <a:spcPct val="20000"/>
              </a:spcBef>
              <a:spcAft>
                <a:spcPts val="600"/>
              </a:spcAft>
              <a:buSzPct val="160000"/>
              <a:buFont typeface="Wingdings" pitchFamily="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74320" algn="l" defTabSz="914400" rtl="0" eaLnBrk="1" latinLnBrk="0" hangingPunct="1">
              <a:spcBef>
                <a:spcPct val="20000"/>
              </a:spcBef>
              <a:spcAft>
                <a:spcPts val="600"/>
              </a:spcAft>
              <a:buSzPct val="160000"/>
              <a:buFont typeface="Wingdings" pitchFamily="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5pPr>
            <a:lvl6pPr marL="192024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19456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46888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74320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0" indent="0">
              <a:buNone/>
            </a:pPr>
            <a:r>
              <a:rPr lang="id-ID" sz="4800" dirty="0" smtClean="0"/>
              <a:t>Alasan</a:t>
            </a:r>
          </a:p>
        </p:txBody>
      </p:sp>
      <p:sp>
        <p:nvSpPr>
          <p:cNvPr id="5" name="Content Placeholder 2"/>
          <p:cNvSpPr txBox="1">
            <a:spLocks/>
          </p:cNvSpPr>
          <p:nvPr/>
        </p:nvSpPr>
        <p:spPr>
          <a:xfrm rot="900000">
            <a:off x="132318" y="1313187"/>
            <a:ext cx="2185096" cy="1310144"/>
          </a:xfrm>
          <a:prstGeom prst="rect">
            <a:avLst/>
          </a:prstGeom>
        </p:spPr>
        <p:txBody>
          <a:bodyPr vert="horz" lIns="91440" tIns="45720" rIns="91440" bIns="45720" rtlCol="0" anchor="ctr">
            <a:noAutofit/>
          </a:bodyPr>
          <a:lstStyle>
            <a:lvl1pPr marL="365760" indent="-365760" algn="l" defTabSz="914400" rtl="0" eaLnBrk="1" latinLnBrk="0" hangingPunct="1">
              <a:spcBef>
                <a:spcPct val="20000"/>
              </a:spcBef>
              <a:spcAft>
                <a:spcPts val="600"/>
              </a:spcAft>
              <a:buSzPct val="160000"/>
              <a:buFont typeface="Wingdings" pitchFamily="2" charset="2"/>
              <a:buChar char=""/>
              <a:defRPr sz="2800" kern="1200">
                <a:solidFill>
                  <a:schemeClr val="tx1"/>
                </a:solidFill>
                <a:effectLst>
                  <a:outerShdw blurRad="38100" dist="38100" dir="2700000" algn="tl">
                    <a:srgbClr val="000000">
                      <a:alpha val="43137"/>
                    </a:srgbClr>
                  </a:outerShdw>
                </a:effectLst>
                <a:latin typeface="+mn-lt"/>
                <a:ea typeface="+mn-ea"/>
                <a:cs typeface="+mn-cs"/>
              </a:defRPr>
            </a:lvl1pPr>
            <a:lvl2pPr marL="731520" indent="-365760" algn="l" defTabSz="914400" rtl="0" eaLnBrk="1" latinLnBrk="0" hangingPunct="1">
              <a:spcBef>
                <a:spcPct val="20000"/>
              </a:spcBef>
              <a:spcAft>
                <a:spcPts val="600"/>
              </a:spcAft>
              <a:buSzPct val="160000"/>
              <a:buFont typeface="Wingdings" pitchFamily="2" charset="2"/>
              <a:buChar char=""/>
              <a:defRPr sz="2400" kern="1200">
                <a:solidFill>
                  <a:schemeClr val="tx1"/>
                </a:solidFill>
                <a:effectLst>
                  <a:outerShdw blurRad="38100" dist="38100" dir="2700000" algn="tl">
                    <a:srgbClr val="000000">
                      <a:alpha val="43137"/>
                    </a:srgbClr>
                  </a:outerShdw>
                </a:effectLst>
                <a:latin typeface="+mn-lt"/>
                <a:ea typeface="+mn-ea"/>
                <a:cs typeface="+mn-cs"/>
              </a:defRPr>
            </a:lvl2pPr>
            <a:lvl3pPr marL="1097280" indent="-320040" algn="l" defTabSz="914400" rtl="0" eaLnBrk="1" latinLnBrk="0" hangingPunct="1">
              <a:spcBef>
                <a:spcPct val="20000"/>
              </a:spcBef>
              <a:spcAft>
                <a:spcPts val="600"/>
              </a:spcAft>
              <a:buSzPct val="160000"/>
              <a:buFont typeface="Wingdings" pitchFamily="2" charset="2"/>
              <a:buChar char=""/>
              <a:defRPr sz="20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74320" algn="l" defTabSz="914400" rtl="0" eaLnBrk="1" latinLnBrk="0" hangingPunct="1">
              <a:spcBef>
                <a:spcPct val="20000"/>
              </a:spcBef>
              <a:spcAft>
                <a:spcPts val="600"/>
              </a:spcAft>
              <a:buSzPct val="160000"/>
              <a:buFont typeface="Wingdings" pitchFamily="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74320" algn="l" defTabSz="914400" rtl="0" eaLnBrk="1" latinLnBrk="0" hangingPunct="1">
              <a:spcBef>
                <a:spcPct val="20000"/>
              </a:spcBef>
              <a:spcAft>
                <a:spcPts val="600"/>
              </a:spcAft>
              <a:buSzPct val="160000"/>
              <a:buFont typeface="Wingdings" pitchFamily="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5pPr>
            <a:lvl6pPr marL="192024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19456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46888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74320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0" indent="0">
              <a:buNone/>
            </a:pPr>
            <a:r>
              <a:rPr lang="id-ID" sz="13800" dirty="0" smtClean="0">
                <a:latin typeface="DexGothicD" pitchFamily="82" charset="0"/>
                <a:ea typeface="Adobe Gothic Std B" pitchFamily="34" charset="-128"/>
              </a:rPr>
              <a:t>1</a:t>
            </a:r>
          </a:p>
        </p:txBody>
      </p:sp>
    </p:spTree>
    <p:extLst>
      <p:ext uri="{BB962C8B-B14F-4D97-AF65-F5344CB8AC3E}">
        <p14:creationId xmlns:p14="http://schemas.microsoft.com/office/powerpoint/2010/main" val="6428731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iterate type="lt">
                                    <p:tmPct val="10000"/>
                                  </p:iterate>
                                  <p:childTnLst>
                                    <p:set>
                                      <p:cBhvr>
                                        <p:cTn id="17" dur="1" fill="hold">
                                          <p:stCondLst>
                                            <p:cond delay="0"/>
                                          </p:stCondLst>
                                        </p:cTn>
                                        <p:tgtEl>
                                          <p:spTgt spid="2"/>
                                        </p:tgtEl>
                                        <p:attrNameLst>
                                          <p:attrName>style.visibility</p:attrName>
                                        </p:attrNameLst>
                                      </p:cBhvr>
                                      <p:to>
                                        <p:strVal val="visible"/>
                                      </p:to>
                                    </p:set>
                                    <p:animEffect transition="in" filter="wipe(down)">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id-ID" sz="2800" dirty="0"/>
              <a:t>Definisi gender dalam RUU ini sudah bertentangan dengan konsep Islam</a:t>
            </a:r>
          </a:p>
        </p:txBody>
      </p:sp>
      <p:sp>
        <p:nvSpPr>
          <p:cNvPr id="3" name="Content Placeholder 2"/>
          <p:cNvSpPr>
            <a:spLocks noGrp="1"/>
          </p:cNvSpPr>
          <p:nvPr>
            <p:ph idx="1"/>
          </p:nvPr>
        </p:nvSpPr>
        <p:spPr/>
        <p:txBody>
          <a:bodyPr>
            <a:normAutofit/>
          </a:bodyPr>
          <a:lstStyle/>
          <a:p>
            <a:pPr marL="0" lvl="0" indent="0" algn="ctr">
              <a:buNone/>
            </a:pPr>
            <a:r>
              <a:rPr lang="id-ID" sz="4000" dirty="0" smtClean="0"/>
              <a:t> Sedangkan gender menurut </a:t>
            </a:r>
            <a:r>
              <a:rPr lang="id-ID" sz="4000" dirty="0"/>
              <a:t>Islam</a:t>
            </a:r>
          </a:p>
        </p:txBody>
      </p:sp>
      <p:sp>
        <p:nvSpPr>
          <p:cNvPr id="4" name="Content Placeholder 2"/>
          <p:cNvSpPr txBox="1">
            <a:spLocks/>
          </p:cNvSpPr>
          <p:nvPr/>
        </p:nvSpPr>
        <p:spPr>
          <a:xfrm rot="900000">
            <a:off x="1669639" y="47691"/>
            <a:ext cx="2185096" cy="1310144"/>
          </a:xfrm>
          <a:prstGeom prst="rect">
            <a:avLst/>
          </a:prstGeom>
        </p:spPr>
        <p:txBody>
          <a:bodyPr vert="horz" lIns="91440" tIns="45720" rIns="91440" bIns="45720" rtlCol="0" anchor="ctr">
            <a:noAutofit/>
          </a:bodyPr>
          <a:lstStyle>
            <a:lvl1pPr marL="365760" indent="-365760" algn="l" defTabSz="914400" rtl="0" eaLnBrk="1" latinLnBrk="0" hangingPunct="1">
              <a:spcBef>
                <a:spcPct val="20000"/>
              </a:spcBef>
              <a:spcAft>
                <a:spcPts val="600"/>
              </a:spcAft>
              <a:buSzPct val="160000"/>
              <a:buFont typeface="Wingdings" pitchFamily="2" charset="2"/>
              <a:buChar char=""/>
              <a:defRPr sz="2800" kern="1200">
                <a:solidFill>
                  <a:schemeClr val="tx1"/>
                </a:solidFill>
                <a:effectLst>
                  <a:outerShdw blurRad="38100" dist="38100" dir="2700000" algn="tl">
                    <a:srgbClr val="000000">
                      <a:alpha val="43137"/>
                    </a:srgbClr>
                  </a:outerShdw>
                </a:effectLst>
                <a:latin typeface="+mn-lt"/>
                <a:ea typeface="+mn-ea"/>
                <a:cs typeface="+mn-cs"/>
              </a:defRPr>
            </a:lvl1pPr>
            <a:lvl2pPr marL="731520" indent="-365760" algn="l" defTabSz="914400" rtl="0" eaLnBrk="1" latinLnBrk="0" hangingPunct="1">
              <a:spcBef>
                <a:spcPct val="20000"/>
              </a:spcBef>
              <a:spcAft>
                <a:spcPts val="600"/>
              </a:spcAft>
              <a:buSzPct val="160000"/>
              <a:buFont typeface="Wingdings" pitchFamily="2" charset="2"/>
              <a:buChar char=""/>
              <a:defRPr sz="2400" kern="1200">
                <a:solidFill>
                  <a:schemeClr val="tx1"/>
                </a:solidFill>
                <a:effectLst>
                  <a:outerShdw blurRad="38100" dist="38100" dir="2700000" algn="tl">
                    <a:srgbClr val="000000">
                      <a:alpha val="43137"/>
                    </a:srgbClr>
                  </a:outerShdw>
                </a:effectLst>
                <a:latin typeface="+mn-lt"/>
                <a:ea typeface="+mn-ea"/>
                <a:cs typeface="+mn-cs"/>
              </a:defRPr>
            </a:lvl2pPr>
            <a:lvl3pPr marL="1097280" indent="-320040" algn="l" defTabSz="914400" rtl="0" eaLnBrk="1" latinLnBrk="0" hangingPunct="1">
              <a:spcBef>
                <a:spcPct val="20000"/>
              </a:spcBef>
              <a:spcAft>
                <a:spcPts val="600"/>
              </a:spcAft>
              <a:buSzPct val="160000"/>
              <a:buFont typeface="Wingdings" pitchFamily="2" charset="2"/>
              <a:buChar char=""/>
              <a:defRPr sz="20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74320" algn="l" defTabSz="914400" rtl="0" eaLnBrk="1" latinLnBrk="0" hangingPunct="1">
              <a:spcBef>
                <a:spcPct val="20000"/>
              </a:spcBef>
              <a:spcAft>
                <a:spcPts val="600"/>
              </a:spcAft>
              <a:buSzPct val="160000"/>
              <a:buFont typeface="Wingdings" pitchFamily="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74320" algn="l" defTabSz="914400" rtl="0" eaLnBrk="1" latinLnBrk="0" hangingPunct="1">
              <a:spcBef>
                <a:spcPct val="20000"/>
              </a:spcBef>
              <a:spcAft>
                <a:spcPts val="600"/>
              </a:spcAft>
              <a:buSzPct val="160000"/>
              <a:buFont typeface="Wingdings" pitchFamily="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5pPr>
            <a:lvl6pPr marL="192024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19456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46888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74320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0" indent="0">
              <a:buNone/>
            </a:pPr>
            <a:r>
              <a:rPr lang="id-ID" sz="4800" dirty="0" smtClean="0"/>
              <a:t>Alasan</a:t>
            </a:r>
          </a:p>
        </p:txBody>
      </p:sp>
      <p:sp>
        <p:nvSpPr>
          <p:cNvPr id="5" name="Content Placeholder 2"/>
          <p:cNvSpPr txBox="1">
            <a:spLocks/>
          </p:cNvSpPr>
          <p:nvPr/>
        </p:nvSpPr>
        <p:spPr>
          <a:xfrm rot="900000">
            <a:off x="132318" y="1313187"/>
            <a:ext cx="2185096" cy="1310144"/>
          </a:xfrm>
          <a:prstGeom prst="rect">
            <a:avLst/>
          </a:prstGeom>
        </p:spPr>
        <p:txBody>
          <a:bodyPr vert="horz" lIns="91440" tIns="45720" rIns="91440" bIns="45720" rtlCol="0" anchor="ctr">
            <a:noAutofit/>
          </a:bodyPr>
          <a:lstStyle>
            <a:lvl1pPr marL="365760" indent="-365760" algn="l" defTabSz="914400" rtl="0" eaLnBrk="1" latinLnBrk="0" hangingPunct="1">
              <a:spcBef>
                <a:spcPct val="20000"/>
              </a:spcBef>
              <a:spcAft>
                <a:spcPts val="600"/>
              </a:spcAft>
              <a:buSzPct val="160000"/>
              <a:buFont typeface="Wingdings" pitchFamily="2" charset="2"/>
              <a:buChar char=""/>
              <a:defRPr sz="2800" kern="1200">
                <a:solidFill>
                  <a:schemeClr val="tx1"/>
                </a:solidFill>
                <a:effectLst>
                  <a:outerShdw blurRad="38100" dist="38100" dir="2700000" algn="tl">
                    <a:srgbClr val="000000">
                      <a:alpha val="43137"/>
                    </a:srgbClr>
                  </a:outerShdw>
                </a:effectLst>
                <a:latin typeface="+mn-lt"/>
                <a:ea typeface="+mn-ea"/>
                <a:cs typeface="+mn-cs"/>
              </a:defRPr>
            </a:lvl1pPr>
            <a:lvl2pPr marL="731520" indent="-365760" algn="l" defTabSz="914400" rtl="0" eaLnBrk="1" latinLnBrk="0" hangingPunct="1">
              <a:spcBef>
                <a:spcPct val="20000"/>
              </a:spcBef>
              <a:spcAft>
                <a:spcPts val="600"/>
              </a:spcAft>
              <a:buSzPct val="160000"/>
              <a:buFont typeface="Wingdings" pitchFamily="2" charset="2"/>
              <a:buChar char=""/>
              <a:defRPr sz="2400" kern="1200">
                <a:solidFill>
                  <a:schemeClr val="tx1"/>
                </a:solidFill>
                <a:effectLst>
                  <a:outerShdw blurRad="38100" dist="38100" dir="2700000" algn="tl">
                    <a:srgbClr val="000000">
                      <a:alpha val="43137"/>
                    </a:srgbClr>
                  </a:outerShdw>
                </a:effectLst>
                <a:latin typeface="+mn-lt"/>
                <a:ea typeface="+mn-ea"/>
                <a:cs typeface="+mn-cs"/>
              </a:defRPr>
            </a:lvl2pPr>
            <a:lvl3pPr marL="1097280" indent="-320040" algn="l" defTabSz="914400" rtl="0" eaLnBrk="1" latinLnBrk="0" hangingPunct="1">
              <a:spcBef>
                <a:spcPct val="20000"/>
              </a:spcBef>
              <a:spcAft>
                <a:spcPts val="600"/>
              </a:spcAft>
              <a:buSzPct val="160000"/>
              <a:buFont typeface="Wingdings" pitchFamily="2" charset="2"/>
              <a:buChar char=""/>
              <a:defRPr sz="20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74320" algn="l" defTabSz="914400" rtl="0" eaLnBrk="1" latinLnBrk="0" hangingPunct="1">
              <a:spcBef>
                <a:spcPct val="20000"/>
              </a:spcBef>
              <a:spcAft>
                <a:spcPts val="600"/>
              </a:spcAft>
              <a:buSzPct val="160000"/>
              <a:buFont typeface="Wingdings" pitchFamily="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74320" algn="l" defTabSz="914400" rtl="0" eaLnBrk="1" latinLnBrk="0" hangingPunct="1">
              <a:spcBef>
                <a:spcPct val="20000"/>
              </a:spcBef>
              <a:spcAft>
                <a:spcPts val="600"/>
              </a:spcAft>
              <a:buSzPct val="160000"/>
              <a:buFont typeface="Wingdings" pitchFamily="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5pPr>
            <a:lvl6pPr marL="192024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19456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46888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74320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0" indent="0">
              <a:buNone/>
            </a:pPr>
            <a:r>
              <a:rPr lang="id-ID" sz="13800" dirty="0" smtClean="0">
                <a:latin typeface="DexGothicD" pitchFamily="82" charset="0"/>
                <a:ea typeface="Adobe Gothic Std B" pitchFamily="34" charset="-128"/>
              </a:rPr>
              <a:t>1</a:t>
            </a:r>
          </a:p>
        </p:txBody>
      </p:sp>
      <p:sp>
        <p:nvSpPr>
          <p:cNvPr id="11" name="Freeform 10"/>
          <p:cNvSpPr/>
          <p:nvPr/>
        </p:nvSpPr>
        <p:spPr>
          <a:xfrm>
            <a:off x="4419440" y="5661248"/>
            <a:ext cx="3237704" cy="853110"/>
          </a:xfrm>
          <a:custGeom>
            <a:avLst/>
            <a:gdLst>
              <a:gd name="connsiteX0" fmla="*/ 0 w 2532866"/>
              <a:gd name="connsiteY0" fmla="*/ 0 h 667391"/>
              <a:gd name="connsiteX1" fmla="*/ 2532866 w 2532866"/>
              <a:gd name="connsiteY1" fmla="*/ 0 h 667391"/>
              <a:gd name="connsiteX2" fmla="*/ 2532866 w 2532866"/>
              <a:gd name="connsiteY2" fmla="*/ 667391 h 667391"/>
              <a:gd name="connsiteX3" fmla="*/ 0 w 2532866"/>
              <a:gd name="connsiteY3" fmla="*/ 667391 h 667391"/>
              <a:gd name="connsiteX4" fmla="*/ 0 w 2532866"/>
              <a:gd name="connsiteY4" fmla="*/ 0 h 667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2866" h="667391">
                <a:moveTo>
                  <a:pt x="0" y="0"/>
                </a:moveTo>
                <a:lnTo>
                  <a:pt x="2532866" y="0"/>
                </a:lnTo>
                <a:lnTo>
                  <a:pt x="2532866" y="667391"/>
                </a:lnTo>
                <a:lnTo>
                  <a:pt x="0" y="66739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id-ID" sz="4000" kern="1200" dirty="0" smtClean="0"/>
              <a:t>Wahyu Allah</a:t>
            </a:r>
            <a:endParaRPr lang="id-ID" sz="4000" kern="1200" dirty="0"/>
          </a:p>
        </p:txBody>
      </p:sp>
      <p:grpSp>
        <p:nvGrpSpPr>
          <p:cNvPr id="25" name="Group 24"/>
          <p:cNvGrpSpPr/>
          <p:nvPr/>
        </p:nvGrpSpPr>
        <p:grpSpPr>
          <a:xfrm>
            <a:off x="4002921" y="924952"/>
            <a:ext cx="4070745" cy="3917661"/>
            <a:chOff x="5494444" y="1218543"/>
            <a:chExt cx="2932277" cy="2767640"/>
          </a:xfrm>
        </p:grpSpPr>
        <p:sp>
          <p:nvSpPr>
            <p:cNvPr id="12" name="Freeform 11"/>
            <p:cNvSpPr/>
            <p:nvPr/>
          </p:nvSpPr>
          <p:spPr>
            <a:xfrm>
              <a:off x="6109001" y="1218543"/>
              <a:ext cx="1703162" cy="1703162"/>
            </a:xfrm>
            <a:custGeom>
              <a:avLst/>
              <a:gdLst>
                <a:gd name="connsiteX0" fmla="*/ 0 w 1332389"/>
                <a:gd name="connsiteY0" fmla="*/ 666195 h 1332389"/>
                <a:gd name="connsiteX1" fmla="*/ 666195 w 1332389"/>
                <a:gd name="connsiteY1" fmla="*/ 0 h 1332389"/>
                <a:gd name="connsiteX2" fmla="*/ 1332390 w 1332389"/>
                <a:gd name="connsiteY2" fmla="*/ 666195 h 1332389"/>
                <a:gd name="connsiteX3" fmla="*/ 666195 w 1332389"/>
                <a:gd name="connsiteY3" fmla="*/ 1332390 h 1332389"/>
                <a:gd name="connsiteX4" fmla="*/ 0 w 1332389"/>
                <a:gd name="connsiteY4" fmla="*/ 666195 h 1332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389" h="1332389">
                  <a:moveTo>
                    <a:pt x="0" y="666195"/>
                  </a:moveTo>
                  <a:cubicBezTo>
                    <a:pt x="0" y="298266"/>
                    <a:pt x="298266" y="0"/>
                    <a:pt x="666195" y="0"/>
                  </a:cubicBezTo>
                  <a:cubicBezTo>
                    <a:pt x="1034124" y="0"/>
                    <a:pt x="1332390" y="298266"/>
                    <a:pt x="1332390" y="666195"/>
                  </a:cubicBezTo>
                  <a:cubicBezTo>
                    <a:pt x="1332390" y="1034124"/>
                    <a:pt x="1034124" y="1332390"/>
                    <a:pt x="666195" y="1332390"/>
                  </a:cubicBezTo>
                  <a:cubicBezTo>
                    <a:pt x="298266" y="1332390"/>
                    <a:pt x="0" y="1034124"/>
                    <a:pt x="0" y="666195"/>
                  </a:cubicBezTo>
                  <a:close/>
                </a:path>
              </a:pathLst>
            </a:custGeom>
            <a:solidFill>
              <a:schemeClr val="accent3">
                <a:lumMod val="50000"/>
                <a:alpha val="50000"/>
              </a:schemeClr>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1">
              <a:schemeClr val="accent3">
                <a:alpha val="50000"/>
                <a:hueOff val="0"/>
                <a:satOff val="0"/>
                <a:lumOff val="0"/>
                <a:alphaOff val="0"/>
              </a:schemeClr>
            </a:fillRef>
            <a:effectRef idx="1">
              <a:schemeClr val="accent3">
                <a:alpha val="50000"/>
                <a:hueOff val="0"/>
                <a:satOff val="0"/>
                <a:lumOff val="0"/>
                <a:alphaOff val="0"/>
              </a:schemeClr>
            </a:effectRef>
            <a:fontRef idx="minor">
              <a:schemeClr val="tx1"/>
            </a:fontRef>
          </p:style>
          <p:txBody>
            <a:bodyPr spcFirstLastPara="0" vert="horz" wrap="square" lIns="177652" tIns="233169" rIns="177652" bIns="499645" numCol="1" spcCol="1270" anchor="ctr" anchorCtr="0">
              <a:noAutofit/>
            </a:bodyPr>
            <a:lstStyle/>
            <a:p>
              <a:pPr lvl="0" algn="ctr" defTabSz="622300">
                <a:lnSpc>
                  <a:spcPct val="90000"/>
                </a:lnSpc>
                <a:spcBef>
                  <a:spcPct val="0"/>
                </a:spcBef>
                <a:spcAft>
                  <a:spcPct val="35000"/>
                </a:spcAft>
              </a:pPr>
              <a:r>
                <a:rPr lang="id-ID" sz="3200" kern="1200" dirty="0" smtClean="0"/>
                <a:t>Tugas</a:t>
              </a:r>
              <a:endParaRPr lang="id-ID" sz="3200" kern="1200" dirty="0"/>
            </a:p>
          </p:txBody>
        </p:sp>
        <p:sp>
          <p:nvSpPr>
            <p:cNvPr id="13" name="Freeform 12"/>
            <p:cNvSpPr/>
            <p:nvPr/>
          </p:nvSpPr>
          <p:spPr>
            <a:xfrm>
              <a:off x="6723559" y="2283021"/>
              <a:ext cx="1703162" cy="1703162"/>
            </a:xfrm>
            <a:custGeom>
              <a:avLst/>
              <a:gdLst>
                <a:gd name="connsiteX0" fmla="*/ 0 w 1332389"/>
                <a:gd name="connsiteY0" fmla="*/ 666195 h 1332389"/>
                <a:gd name="connsiteX1" fmla="*/ 666195 w 1332389"/>
                <a:gd name="connsiteY1" fmla="*/ 0 h 1332389"/>
                <a:gd name="connsiteX2" fmla="*/ 1332390 w 1332389"/>
                <a:gd name="connsiteY2" fmla="*/ 666195 h 1332389"/>
                <a:gd name="connsiteX3" fmla="*/ 666195 w 1332389"/>
                <a:gd name="connsiteY3" fmla="*/ 1332390 h 1332389"/>
                <a:gd name="connsiteX4" fmla="*/ 0 w 1332389"/>
                <a:gd name="connsiteY4" fmla="*/ 666195 h 1332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389" h="1332389">
                  <a:moveTo>
                    <a:pt x="0" y="666195"/>
                  </a:moveTo>
                  <a:cubicBezTo>
                    <a:pt x="0" y="298266"/>
                    <a:pt x="298266" y="0"/>
                    <a:pt x="666195" y="0"/>
                  </a:cubicBezTo>
                  <a:cubicBezTo>
                    <a:pt x="1034124" y="0"/>
                    <a:pt x="1332390" y="298266"/>
                    <a:pt x="1332390" y="666195"/>
                  </a:cubicBezTo>
                  <a:cubicBezTo>
                    <a:pt x="1332390" y="1034124"/>
                    <a:pt x="1034124" y="1332390"/>
                    <a:pt x="666195" y="1332390"/>
                  </a:cubicBezTo>
                  <a:cubicBezTo>
                    <a:pt x="298266" y="1332390"/>
                    <a:pt x="0" y="1034124"/>
                    <a:pt x="0" y="666195"/>
                  </a:cubicBezTo>
                  <a:close/>
                </a:path>
              </a:pathLst>
            </a:custGeom>
            <a:solidFill>
              <a:schemeClr val="accent3">
                <a:lumMod val="50000"/>
                <a:alpha val="16000"/>
              </a:schemeClr>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1">
              <a:schemeClr val="accent3">
                <a:alpha val="50000"/>
                <a:hueOff val="454564"/>
                <a:satOff val="-4579"/>
                <a:lumOff val="-1299"/>
                <a:alphaOff val="0"/>
              </a:schemeClr>
            </a:fillRef>
            <a:effectRef idx="1">
              <a:schemeClr val="accent3">
                <a:alpha val="50000"/>
                <a:hueOff val="454564"/>
                <a:satOff val="-4579"/>
                <a:lumOff val="-1299"/>
                <a:alphaOff val="0"/>
              </a:schemeClr>
            </a:effectRef>
            <a:fontRef idx="minor">
              <a:schemeClr val="tx1"/>
            </a:fontRef>
          </p:style>
          <p:txBody>
            <a:bodyPr spcFirstLastPara="0" vert="horz" wrap="square" lIns="407489" tIns="344200" rIns="125467" bIns="255375" numCol="1" spcCol="1270" anchor="ctr" anchorCtr="0">
              <a:noAutofit/>
            </a:bodyPr>
            <a:lstStyle/>
            <a:p>
              <a:pPr lvl="0" algn="ctr" defTabSz="622300">
                <a:lnSpc>
                  <a:spcPct val="90000"/>
                </a:lnSpc>
                <a:spcBef>
                  <a:spcPct val="0"/>
                </a:spcBef>
                <a:spcAft>
                  <a:spcPct val="35000"/>
                </a:spcAft>
              </a:pPr>
              <a:r>
                <a:rPr lang="id-ID" sz="3200" kern="1200" dirty="0" smtClean="0"/>
                <a:t>Peran</a:t>
              </a:r>
              <a:endParaRPr lang="id-ID" sz="3200" kern="1200" dirty="0"/>
            </a:p>
          </p:txBody>
        </p:sp>
        <p:sp>
          <p:nvSpPr>
            <p:cNvPr id="14" name="Freeform 13"/>
            <p:cNvSpPr/>
            <p:nvPr/>
          </p:nvSpPr>
          <p:spPr>
            <a:xfrm>
              <a:off x="5494444" y="2283021"/>
              <a:ext cx="1703162" cy="1703162"/>
            </a:xfrm>
            <a:custGeom>
              <a:avLst/>
              <a:gdLst>
                <a:gd name="connsiteX0" fmla="*/ 0 w 1332389"/>
                <a:gd name="connsiteY0" fmla="*/ 666195 h 1332389"/>
                <a:gd name="connsiteX1" fmla="*/ 666195 w 1332389"/>
                <a:gd name="connsiteY1" fmla="*/ 0 h 1332389"/>
                <a:gd name="connsiteX2" fmla="*/ 1332390 w 1332389"/>
                <a:gd name="connsiteY2" fmla="*/ 666195 h 1332389"/>
                <a:gd name="connsiteX3" fmla="*/ 666195 w 1332389"/>
                <a:gd name="connsiteY3" fmla="*/ 1332390 h 1332389"/>
                <a:gd name="connsiteX4" fmla="*/ 0 w 1332389"/>
                <a:gd name="connsiteY4" fmla="*/ 666195 h 1332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389" h="1332389">
                  <a:moveTo>
                    <a:pt x="0" y="666195"/>
                  </a:moveTo>
                  <a:cubicBezTo>
                    <a:pt x="0" y="298266"/>
                    <a:pt x="298266" y="0"/>
                    <a:pt x="666195" y="0"/>
                  </a:cubicBezTo>
                  <a:cubicBezTo>
                    <a:pt x="1034124" y="0"/>
                    <a:pt x="1332390" y="298266"/>
                    <a:pt x="1332390" y="666195"/>
                  </a:cubicBezTo>
                  <a:cubicBezTo>
                    <a:pt x="1332390" y="1034124"/>
                    <a:pt x="1034124" y="1332390"/>
                    <a:pt x="666195" y="1332390"/>
                  </a:cubicBezTo>
                  <a:cubicBezTo>
                    <a:pt x="298266" y="1332390"/>
                    <a:pt x="0" y="1034124"/>
                    <a:pt x="0" y="666195"/>
                  </a:cubicBezTo>
                  <a:close/>
                </a:path>
              </a:pathLst>
            </a:custGeom>
            <a:solidFill>
              <a:schemeClr val="accent3">
                <a:lumMod val="50000"/>
                <a:alpha val="36000"/>
              </a:schemeClr>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1">
              <a:schemeClr val="accent3">
                <a:alpha val="50000"/>
                <a:hueOff val="909127"/>
                <a:satOff val="-9158"/>
                <a:lumOff val="-2598"/>
                <a:alphaOff val="0"/>
              </a:schemeClr>
            </a:fillRef>
            <a:effectRef idx="1">
              <a:schemeClr val="accent3">
                <a:alpha val="50000"/>
                <a:hueOff val="909127"/>
                <a:satOff val="-9158"/>
                <a:lumOff val="-2598"/>
                <a:alphaOff val="0"/>
              </a:schemeClr>
            </a:effectRef>
            <a:fontRef idx="minor">
              <a:schemeClr val="tx1"/>
            </a:fontRef>
          </p:style>
          <p:txBody>
            <a:bodyPr spcFirstLastPara="0" vert="horz" wrap="square" lIns="125467" tIns="344200" rIns="407489" bIns="255375" numCol="1" spcCol="1270" anchor="ctr" anchorCtr="0">
              <a:noAutofit/>
            </a:bodyPr>
            <a:lstStyle/>
            <a:p>
              <a:pPr lvl="0" algn="ctr" defTabSz="622300">
                <a:lnSpc>
                  <a:spcPct val="90000"/>
                </a:lnSpc>
                <a:spcBef>
                  <a:spcPct val="0"/>
                </a:spcBef>
                <a:spcAft>
                  <a:spcPct val="35000"/>
                </a:spcAft>
              </a:pPr>
              <a:r>
                <a:rPr lang="id-ID" sz="3200" kern="1200" dirty="0" smtClean="0"/>
                <a:t>Tanggung Jawab</a:t>
              </a:r>
              <a:endParaRPr lang="id-ID" sz="3200" kern="1200" dirty="0"/>
            </a:p>
          </p:txBody>
        </p:sp>
      </p:grpSp>
      <p:sp>
        <p:nvSpPr>
          <p:cNvPr id="21" name="Freeform 20"/>
          <p:cNvSpPr/>
          <p:nvPr/>
        </p:nvSpPr>
        <p:spPr>
          <a:xfrm>
            <a:off x="4771859" y="5754107"/>
            <a:ext cx="2532866" cy="667391"/>
          </a:xfrm>
          <a:custGeom>
            <a:avLst/>
            <a:gdLst>
              <a:gd name="connsiteX0" fmla="*/ 0 w 2532866"/>
              <a:gd name="connsiteY0" fmla="*/ 0 h 667391"/>
              <a:gd name="connsiteX1" fmla="*/ 2532866 w 2532866"/>
              <a:gd name="connsiteY1" fmla="*/ 0 h 667391"/>
              <a:gd name="connsiteX2" fmla="*/ 2532866 w 2532866"/>
              <a:gd name="connsiteY2" fmla="*/ 667391 h 667391"/>
              <a:gd name="connsiteX3" fmla="*/ 0 w 2532866"/>
              <a:gd name="connsiteY3" fmla="*/ 667391 h 667391"/>
              <a:gd name="connsiteX4" fmla="*/ 0 w 2532866"/>
              <a:gd name="connsiteY4" fmla="*/ 0 h 667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2866" h="667391">
                <a:moveTo>
                  <a:pt x="0" y="0"/>
                </a:moveTo>
                <a:lnTo>
                  <a:pt x="2532866" y="0"/>
                </a:lnTo>
                <a:lnTo>
                  <a:pt x="2532866" y="667391"/>
                </a:lnTo>
                <a:lnTo>
                  <a:pt x="0" y="66739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id-ID" sz="4000" b="0" kern="1200" dirty="0" smtClean="0"/>
              <a:t>Budaya</a:t>
            </a:r>
            <a:endParaRPr lang="id-ID" sz="4000" b="0" kern="1200" dirty="0"/>
          </a:p>
        </p:txBody>
      </p:sp>
      <p:sp>
        <p:nvSpPr>
          <p:cNvPr id="26" name="Down Arrow 25"/>
          <p:cNvSpPr/>
          <p:nvPr/>
        </p:nvSpPr>
        <p:spPr>
          <a:xfrm>
            <a:off x="5380195" y="5013176"/>
            <a:ext cx="1316194" cy="576064"/>
          </a:xfrm>
          <a:prstGeom prst="down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23126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id-ID" sz="2800" dirty="0"/>
              <a:t>RUU Gender sangat western-oriented.</a:t>
            </a:r>
          </a:p>
        </p:txBody>
      </p:sp>
      <p:sp>
        <p:nvSpPr>
          <p:cNvPr id="3" name="Content Placeholder 2"/>
          <p:cNvSpPr>
            <a:spLocks noGrp="1"/>
          </p:cNvSpPr>
          <p:nvPr>
            <p:ph idx="1"/>
          </p:nvPr>
        </p:nvSpPr>
        <p:spPr/>
        <p:txBody>
          <a:bodyPr>
            <a:noAutofit/>
          </a:bodyPr>
          <a:lstStyle/>
          <a:p>
            <a:r>
              <a:rPr lang="id-ID" dirty="0">
                <a:effectLst>
                  <a:outerShdw blurRad="50800" dist="38100" dir="5400000" algn="t" rotWithShape="0">
                    <a:prstClr val="black">
                      <a:alpha val="40000"/>
                    </a:prstClr>
                  </a:outerShdw>
                </a:effectLst>
              </a:rPr>
              <a:t>Para pegiat kesetaraan gender biasanya berpikir, bahwa apa yang mereka terima dari Barat termasuk konsep gender WHO dan UNDP harus ditelan begitu saja, karena bersifat universal. </a:t>
            </a:r>
          </a:p>
        </p:txBody>
      </p:sp>
      <p:sp>
        <p:nvSpPr>
          <p:cNvPr id="4" name="Content Placeholder 2"/>
          <p:cNvSpPr txBox="1">
            <a:spLocks/>
          </p:cNvSpPr>
          <p:nvPr/>
        </p:nvSpPr>
        <p:spPr>
          <a:xfrm rot="900000">
            <a:off x="1669639" y="47691"/>
            <a:ext cx="2185096" cy="1310144"/>
          </a:xfrm>
          <a:prstGeom prst="rect">
            <a:avLst/>
          </a:prstGeom>
        </p:spPr>
        <p:txBody>
          <a:bodyPr vert="horz" lIns="91440" tIns="45720" rIns="91440" bIns="45720" rtlCol="0" anchor="ctr">
            <a:noAutofit/>
          </a:bodyPr>
          <a:lstStyle>
            <a:lvl1pPr marL="365760" indent="-365760" algn="l" defTabSz="914400" rtl="0" eaLnBrk="1" latinLnBrk="0" hangingPunct="1">
              <a:spcBef>
                <a:spcPct val="20000"/>
              </a:spcBef>
              <a:spcAft>
                <a:spcPts val="600"/>
              </a:spcAft>
              <a:buSzPct val="160000"/>
              <a:buFont typeface="Wingdings" pitchFamily="2" charset="2"/>
              <a:buChar char=""/>
              <a:defRPr sz="2800" kern="1200">
                <a:solidFill>
                  <a:schemeClr val="tx1"/>
                </a:solidFill>
                <a:effectLst>
                  <a:outerShdw blurRad="38100" dist="38100" dir="2700000" algn="tl">
                    <a:srgbClr val="000000">
                      <a:alpha val="43137"/>
                    </a:srgbClr>
                  </a:outerShdw>
                </a:effectLst>
                <a:latin typeface="+mn-lt"/>
                <a:ea typeface="+mn-ea"/>
                <a:cs typeface="+mn-cs"/>
              </a:defRPr>
            </a:lvl1pPr>
            <a:lvl2pPr marL="731520" indent="-365760" algn="l" defTabSz="914400" rtl="0" eaLnBrk="1" latinLnBrk="0" hangingPunct="1">
              <a:spcBef>
                <a:spcPct val="20000"/>
              </a:spcBef>
              <a:spcAft>
                <a:spcPts val="600"/>
              </a:spcAft>
              <a:buSzPct val="160000"/>
              <a:buFont typeface="Wingdings" pitchFamily="2" charset="2"/>
              <a:buChar char=""/>
              <a:defRPr sz="2400" kern="1200">
                <a:solidFill>
                  <a:schemeClr val="tx1"/>
                </a:solidFill>
                <a:effectLst>
                  <a:outerShdw blurRad="38100" dist="38100" dir="2700000" algn="tl">
                    <a:srgbClr val="000000">
                      <a:alpha val="43137"/>
                    </a:srgbClr>
                  </a:outerShdw>
                </a:effectLst>
                <a:latin typeface="+mn-lt"/>
                <a:ea typeface="+mn-ea"/>
                <a:cs typeface="+mn-cs"/>
              </a:defRPr>
            </a:lvl2pPr>
            <a:lvl3pPr marL="1097280" indent="-320040" algn="l" defTabSz="914400" rtl="0" eaLnBrk="1" latinLnBrk="0" hangingPunct="1">
              <a:spcBef>
                <a:spcPct val="20000"/>
              </a:spcBef>
              <a:spcAft>
                <a:spcPts val="600"/>
              </a:spcAft>
              <a:buSzPct val="160000"/>
              <a:buFont typeface="Wingdings" pitchFamily="2" charset="2"/>
              <a:buChar char=""/>
              <a:defRPr sz="20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74320" algn="l" defTabSz="914400" rtl="0" eaLnBrk="1" latinLnBrk="0" hangingPunct="1">
              <a:spcBef>
                <a:spcPct val="20000"/>
              </a:spcBef>
              <a:spcAft>
                <a:spcPts val="600"/>
              </a:spcAft>
              <a:buSzPct val="160000"/>
              <a:buFont typeface="Wingdings" pitchFamily="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74320" algn="l" defTabSz="914400" rtl="0" eaLnBrk="1" latinLnBrk="0" hangingPunct="1">
              <a:spcBef>
                <a:spcPct val="20000"/>
              </a:spcBef>
              <a:spcAft>
                <a:spcPts val="600"/>
              </a:spcAft>
              <a:buSzPct val="160000"/>
              <a:buFont typeface="Wingdings" pitchFamily="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5pPr>
            <a:lvl6pPr marL="192024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19456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46888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74320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0" indent="0">
              <a:buNone/>
            </a:pPr>
            <a:r>
              <a:rPr lang="id-ID" sz="4800" dirty="0" smtClean="0"/>
              <a:t>Alasan</a:t>
            </a:r>
          </a:p>
        </p:txBody>
      </p:sp>
      <p:sp>
        <p:nvSpPr>
          <p:cNvPr id="5" name="Content Placeholder 2"/>
          <p:cNvSpPr txBox="1">
            <a:spLocks/>
          </p:cNvSpPr>
          <p:nvPr/>
        </p:nvSpPr>
        <p:spPr>
          <a:xfrm rot="900000">
            <a:off x="132318" y="1313187"/>
            <a:ext cx="2185096" cy="1310144"/>
          </a:xfrm>
          <a:prstGeom prst="rect">
            <a:avLst/>
          </a:prstGeom>
        </p:spPr>
        <p:txBody>
          <a:bodyPr vert="horz" lIns="91440" tIns="45720" rIns="91440" bIns="45720" rtlCol="0" anchor="ctr">
            <a:noAutofit/>
          </a:bodyPr>
          <a:lstStyle>
            <a:lvl1pPr marL="365760" indent="-365760" algn="l" defTabSz="914400" rtl="0" eaLnBrk="1" latinLnBrk="0" hangingPunct="1">
              <a:spcBef>
                <a:spcPct val="20000"/>
              </a:spcBef>
              <a:spcAft>
                <a:spcPts val="600"/>
              </a:spcAft>
              <a:buSzPct val="160000"/>
              <a:buFont typeface="Wingdings" pitchFamily="2" charset="2"/>
              <a:buChar char=""/>
              <a:defRPr sz="2800" kern="1200">
                <a:solidFill>
                  <a:schemeClr val="tx1"/>
                </a:solidFill>
                <a:effectLst>
                  <a:outerShdw blurRad="38100" dist="38100" dir="2700000" algn="tl">
                    <a:srgbClr val="000000">
                      <a:alpha val="43137"/>
                    </a:srgbClr>
                  </a:outerShdw>
                </a:effectLst>
                <a:latin typeface="+mn-lt"/>
                <a:ea typeface="+mn-ea"/>
                <a:cs typeface="+mn-cs"/>
              </a:defRPr>
            </a:lvl1pPr>
            <a:lvl2pPr marL="731520" indent="-365760" algn="l" defTabSz="914400" rtl="0" eaLnBrk="1" latinLnBrk="0" hangingPunct="1">
              <a:spcBef>
                <a:spcPct val="20000"/>
              </a:spcBef>
              <a:spcAft>
                <a:spcPts val="600"/>
              </a:spcAft>
              <a:buSzPct val="160000"/>
              <a:buFont typeface="Wingdings" pitchFamily="2" charset="2"/>
              <a:buChar char=""/>
              <a:defRPr sz="2400" kern="1200">
                <a:solidFill>
                  <a:schemeClr val="tx1"/>
                </a:solidFill>
                <a:effectLst>
                  <a:outerShdw blurRad="38100" dist="38100" dir="2700000" algn="tl">
                    <a:srgbClr val="000000">
                      <a:alpha val="43137"/>
                    </a:srgbClr>
                  </a:outerShdw>
                </a:effectLst>
                <a:latin typeface="+mn-lt"/>
                <a:ea typeface="+mn-ea"/>
                <a:cs typeface="+mn-cs"/>
              </a:defRPr>
            </a:lvl2pPr>
            <a:lvl3pPr marL="1097280" indent="-320040" algn="l" defTabSz="914400" rtl="0" eaLnBrk="1" latinLnBrk="0" hangingPunct="1">
              <a:spcBef>
                <a:spcPct val="20000"/>
              </a:spcBef>
              <a:spcAft>
                <a:spcPts val="600"/>
              </a:spcAft>
              <a:buSzPct val="160000"/>
              <a:buFont typeface="Wingdings" pitchFamily="2" charset="2"/>
              <a:buChar char=""/>
              <a:defRPr sz="20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74320" algn="l" defTabSz="914400" rtl="0" eaLnBrk="1" latinLnBrk="0" hangingPunct="1">
              <a:spcBef>
                <a:spcPct val="20000"/>
              </a:spcBef>
              <a:spcAft>
                <a:spcPts val="600"/>
              </a:spcAft>
              <a:buSzPct val="160000"/>
              <a:buFont typeface="Wingdings" pitchFamily="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74320" algn="l" defTabSz="914400" rtl="0" eaLnBrk="1" latinLnBrk="0" hangingPunct="1">
              <a:spcBef>
                <a:spcPct val="20000"/>
              </a:spcBef>
              <a:spcAft>
                <a:spcPts val="600"/>
              </a:spcAft>
              <a:buSzPct val="160000"/>
              <a:buFont typeface="Wingdings" pitchFamily="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5pPr>
            <a:lvl6pPr marL="192024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19456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46888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74320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0" indent="0">
              <a:buNone/>
            </a:pPr>
            <a:r>
              <a:rPr lang="id-ID" sz="13800" dirty="0" smtClean="0">
                <a:latin typeface="DexGothicD" pitchFamily="82" charset="0"/>
                <a:ea typeface="Adobe Gothic Std B" pitchFamily="34" charset="-128"/>
              </a:rPr>
              <a:t>2</a:t>
            </a:r>
          </a:p>
        </p:txBody>
      </p:sp>
    </p:spTree>
    <p:extLst>
      <p:ext uri="{BB962C8B-B14F-4D97-AF65-F5344CB8AC3E}">
        <p14:creationId xmlns:p14="http://schemas.microsoft.com/office/powerpoint/2010/main" val="1703029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id-ID" sz="2800" dirty="0"/>
              <a:t>RUU Gender sangat western-oriented.</a:t>
            </a:r>
          </a:p>
        </p:txBody>
      </p:sp>
      <p:sp>
        <p:nvSpPr>
          <p:cNvPr id="3" name="Content Placeholder 2"/>
          <p:cNvSpPr>
            <a:spLocks noGrp="1"/>
          </p:cNvSpPr>
          <p:nvPr>
            <p:ph idx="1"/>
          </p:nvPr>
        </p:nvSpPr>
        <p:spPr/>
        <p:txBody>
          <a:bodyPr>
            <a:noAutofit/>
          </a:bodyPr>
          <a:lstStyle/>
          <a:p>
            <a:endParaRPr lang="id-ID" dirty="0">
              <a:effectLst>
                <a:outerShdw blurRad="50800" dist="38100" dir="5400000" algn="t" rotWithShape="0">
                  <a:prstClr val="black">
                    <a:alpha val="40000"/>
                  </a:prstClr>
                </a:outerShdw>
              </a:effectLst>
            </a:endParaRPr>
          </a:p>
        </p:txBody>
      </p:sp>
      <p:sp>
        <p:nvSpPr>
          <p:cNvPr id="4" name="Content Placeholder 2"/>
          <p:cNvSpPr txBox="1">
            <a:spLocks/>
          </p:cNvSpPr>
          <p:nvPr/>
        </p:nvSpPr>
        <p:spPr>
          <a:xfrm rot="900000">
            <a:off x="1669639" y="47691"/>
            <a:ext cx="2185096" cy="1310144"/>
          </a:xfrm>
          <a:prstGeom prst="rect">
            <a:avLst/>
          </a:prstGeom>
        </p:spPr>
        <p:txBody>
          <a:bodyPr vert="horz" lIns="91440" tIns="45720" rIns="91440" bIns="45720" rtlCol="0" anchor="ctr">
            <a:noAutofit/>
          </a:bodyPr>
          <a:lstStyle>
            <a:lvl1pPr marL="365760" indent="-365760" algn="l" defTabSz="914400" rtl="0" eaLnBrk="1" latinLnBrk="0" hangingPunct="1">
              <a:spcBef>
                <a:spcPct val="20000"/>
              </a:spcBef>
              <a:spcAft>
                <a:spcPts val="600"/>
              </a:spcAft>
              <a:buSzPct val="160000"/>
              <a:buFont typeface="Wingdings" pitchFamily="2" charset="2"/>
              <a:buChar char=""/>
              <a:defRPr sz="2800" kern="1200">
                <a:solidFill>
                  <a:schemeClr val="tx1"/>
                </a:solidFill>
                <a:effectLst>
                  <a:outerShdw blurRad="38100" dist="38100" dir="2700000" algn="tl">
                    <a:srgbClr val="000000">
                      <a:alpha val="43137"/>
                    </a:srgbClr>
                  </a:outerShdw>
                </a:effectLst>
                <a:latin typeface="+mn-lt"/>
                <a:ea typeface="+mn-ea"/>
                <a:cs typeface="+mn-cs"/>
              </a:defRPr>
            </a:lvl1pPr>
            <a:lvl2pPr marL="731520" indent="-365760" algn="l" defTabSz="914400" rtl="0" eaLnBrk="1" latinLnBrk="0" hangingPunct="1">
              <a:spcBef>
                <a:spcPct val="20000"/>
              </a:spcBef>
              <a:spcAft>
                <a:spcPts val="600"/>
              </a:spcAft>
              <a:buSzPct val="160000"/>
              <a:buFont typeface="Wingdings" pitchFamily="2" charset="2"/>
              <a:buChar char=""/>
              <a:defRPr sz="2400" kern="1200">
                <a:solidFill>
                  <a:schemeClr val="tx1"/>
                </a:solidFill>
                <a:effectLst>
                  <a:outerShdw blurRad="38100" dist="38100" dir="2700000" algn="tl">
                    <a:srgbClr val="000000">
                      <a:alpha val="43137"/>
                    </a:srgbClr>
                  </a:outerShdw>
                </a:effectLst>
                <a:latin typeface="+mn-lt"/>
                <a:ea typeface="+mn-ea"/>
                <a:cs typeface="+mn-cs"/>
              </a:defRPr>
            </a:lvl2pPr>
            <a:lvl3pPr marL="1097280" indent="-320040" algn="l" defTabSz="914400" rtl="0" eaLnBrk="1" latinLnBrk="0" hangingPunct="1">
              <a:spcBef>
                <a:spcPct val="20000"/>
              </a:spcBef>
              <a:spcAft>
                <a:spcPts val="600"/>
              </a:spcAft>
              <a:buSzPct val="160000"/>
              <a:buFont typeface="Wingdings" pitchFamily="2" charset="2"/>
              <a:buChar char=""/>
              <a:defRPr sz="20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74320" algn="l" defTabSz="914400" rtl="0" eaLnBrk="1" latinLnBrk="0" hangingPunct="1">
              <a:spcBef>
                <a:spcPct val="20000"/>
              </a:spcBef>
              <a:spcAft>
                <a:spcPts val="600"/>
              </a:spcAft>
              <a:buSzPct val="160000"/>
              <a:buFont typeface="Wingdings" pitchFamily="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74320" algn="l" defTabSz="914400" rtl="0" eaLnBrk="1" latinLnBrk="0" hangingPunct="1">
              <a:spcBef>
                <a:spcPct val="20000"/>
              </a:spcBef>
              <a:spcAft>
                <a:spcPts val="600"/>
              </a:spcAft>
              <a:buSzPct val="160000"/>
              <a:buFont typeface="Wingdings" pitchFamily="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5pPr>
            <a:lvl6pPr marL="192024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19456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46888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74320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0" indent="0">
              <a:buNone/>
            </a:pPr>
            <a:r>
              <a:rPr lang="id-ID" sz="4800" dirty="0" smtClean="0"/>
              <a:t>Alasan</a:t>
            </a:r>
          </a:p>
        </p:txBody>
      </p:sp>
      <p:sp>
        <p:nvSpPr>
          <p:cNvPr id="5" name="Content Placeholder 2"/>
          <p:cNvSpPr txBox="1">
            <a:spLocks/>
          </p:cNvSpPr>
          <p:nvPr/>
        </p:nvSpPr>
        <p:spPr>
          <a:xfrm rot="900000">
            <a:off x="132318" y="1313187"/>
            <a:ext cx="2185096" cy="1310144"/>
          </a:xfrm>
          <a:prstGeom prst="rect">
            <a:avLst/>
          </a:prstGeom>
        </p:spPr>
        <p:txBody>
          <a:bodyPr vert="horz" lIns="91440" tIns="45720" rIns="91440" bIns="45720" rtlCol="0" anchor="ctr">
            <a:noAutofit/>
          </a:bodyPr>
          <a:lstStyle>
            <a:lvl1pPr marL="365760" indent="-365760" algn="l" defTabSz="914400" rtl="0" eaLnBrk="1" latinLnBrk="0" hangingPunct="1">
              <a:spcBef>
                <a:spcPct val="20000"/>
              </a:spcBef>
              <a:spcAft>
                <a:spcPts val="600"/>
              </a:spcAft>
              <a:buSzPct val="160000"/>
              <a:buFont typeface="Wingdings" pitchFamily="2" charset="2"/>
              <a:buChar char=""/>
              <a:defRPr sz="2800" kern="1200">
                <a:solidFill>
                  <a:schemeClr val="tx1"/>
                </a:solidFill>
                <a:effectLst>
                  <a:outerShdw blurRad="38100" dist="38100" dir="2700000" algn="tl">
                    <a:srgbClr val="000000">
                      <a:alpha val="43137"/>
                    </a:srgbClr>
                  </a:outerShdw>
                </a:effectLst>
                <a:latin typeface="+mn-lt"/>
                <a:ea typeface="+mn-ea"/>
                <a:cs typeface="+mn-cs"/>
              </a:defRPr>
            </a:lvl1pPr>
            <a:lvl2pPr marL="731520" indent="-365760" algn="l" defTabSz="914400" rtl="0" eaLnBrk="1" latinLnBrk="0" hangingPunct="1">
              <a:spcBef>
                <a:spcPct val="20000"/>
              </a:spcBef>
              <a:spcAft>
                <a:spcPts val="600"/>
              </a:spcAft>
              <a:buSzPct val="160000"/>
              <a:buFont typeface="Wingdings" pitchFamily="2" charset="2"/>
              <a:buChar char=""/>
              <a:defRPr sz="2400" kern="1200">
                <a:solidFill>
                  <a:schemeClr val="tx1"/>
                </a:solidFill>
                <a:effectLst>
                  <a:outerShdw blurRad="38100" dist="38100" dir="2700000" algn="tl">
                    <a:srgbClr val="000000">
                      <a:alpha val="43137"/>
                    </a:srgbClr>
                  </a:outerShdw>
                </a:effectLst>
                <a:latin typeface="+mn-lt"/>
                <a:ea typeface="+mn-ea"/>
                <a:cs typeface="+mn-cs"/>
              </a:defRPr>
            </a:lvl2pPr>
            <a:lvl3pPr marL="1097280" indent="-320040" algn="l" defTabSz="914400" rtl="0" eaLnBrk="1" latinLnBrk="0" hangingPunct="1">
              <a:spcBef>
                <a:spcPct val="20000"/>
              </a:spcBef>
              <a:spcAft>
                <a:spcPts val="600"/>
              </a:spcAft>
              <a:buSzPct val="160000"/>
              <a:buFont typeface="Wingdings" pitchFamily="2" charset="2"/>
              <a:buChar char=""/>
              <a:defRPr sz="20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74320" algn="l" defTabSz="914400" rtl="0" eaLnBrk="1" latinLnBrk="0" hangingPunct="1">
              <a:spcBef>
                <a:spcPct val="20000"/>
              </a:spcBef>
              <a:spcAft>
                <a:spcPts val="600"/>
              </a:spcAft>
              <a:buSzPct val="160000"/>
              <a:buFont typeface="Wingdings" pitchFamily="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74320" algn="l" defTabSz="914400" rtl="0" eaLnBrk="1" latinLnBrk="0" hangingPunct="1">
              <a:spcBef>
                <a:spcPct val="20000"/>
              </a:spcBef>
              <a:spcAft>
                <a:spcPts val="600"/>
              </a:spcAft>
              <a:buSzPct val="160000"/>
              <a:buFont typeface="Wingdings" pitchFamily="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5pPr>
            <a:lvl6pPr marL="192024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19456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46888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74320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0" indent="0">
              <a:buNone/>
            </a:pPr>
            <a:r>
              <a:rPr lang="id-ID" sz="13800" dirty="0" smtClean="0">
                <a:latin typeface="DexGothicD" pitchFamily="82" charset="0"/>
                <a:ea typeface="Adobe Gothic Std B" pitchFamily="34" charset="-128"/>
              </a:rPr>
              <a:t>2</a:t>
            </a:r>
          </a:p>
        </p:txBody>
      </p:sp>
      <p:grpSp>
        <p:nvGrpSpPr>
          <p:cNvPr id="7" name="Group 6"/>
          <p:cNvGrpSpPr/>
          <p:nvPr/>
        </p:nvGrpSpPr>
        <p:grpSpPr>
          <a:xfrm rot="965380">
            <a:off x="3782592" y="1560103"/>
            <a:ext cx="4730738" cy="3673880"/>
            <a:chOff x="1523999" y="1397000"/>
            <a:chExt cx="6096001" cy="4064001"/>
          </a:xfrm>
        </p:grpSpPr>
        <p:sp>
          <p:nvSpPr>
            <p:cNvPr id="8" name="Freeform 7"/>
            <p:cNvSpPr/>
            <p:nvPr/>
          </p:nvSpPr>
          <p:spPr>
            <a:xfrm>
              <a:off x="1524000" y="1397000"/>
              <a:ext cx="6096000" cy="1219200"/>
            </a:xfrm>
            <a:custGeom>
              <a:avLst/>
              <a:gdLst>
                <a:gd name="connsiteX0" fmla="*/ 0 w 6096000"/>
                <a:gd name="connsiteY0" fmla="*/ 0 h 1219200"/>
                <a:gd name="connsiteX1" fmla="*/ 6096000 w 6096000"/>
                <a:gd name="connsiteY1" fmla="*/ 0 h 1219200"/>
                <a:gd name="connsiteX2" fmla="*/ 6096000 w 6096000"/>
                <a:gd name="connsiteY2" fmla="*/ 1219200 h 1219200"/>
                <a:gd name="connsiteX3" fmla="*/ 0 w 6096000"/>
                <a:gd name="connsiteY3" fmla="*/ 1219200 h 1219200"/>
                <a:gd name="connsiteX4" fmla="*/ 0 w 6096000"/>
                <a:gd name="connsiteY4" fmla="*/ 0 h 121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1219200">
                  <a:moveTo>
                    <a:pt x="0" y="0"/>
                  </a:moveTo>
                  <a:lnTo>
                    <a:pt x="6096000" y="0"/>
                  </a:lnTo>
                  <a:lnTo>
                    <a:pt x="6096000" y="1219200"/>
                  </a:lnTo>
                  <a:lnTo>
                    <a:pt x="0" y="1219200"/>
                  </a:lnTo>
                  <a:lnTo>
                    <a:pt x="0" y="0"/>
                  </a:lnTo>
                  <a:close/>
                </a:path>
              </a:pathLst>
            </a:custGeom>
            <a:solidFill>
              <a:schemeClr val="accent3">
                <a:lumMod val="50000"/>
              </a:schemeClr>
            </a:solidFill>
          </p:spPr>
          <p:style>
            <a:lnRef idx="0">
              <a:schemeClr val="dk1">
                <a:hueOff val="0"/>
                <a:satOff val="0"/>
                <a:lumOff val="0"/>
                <a:alphaOff val="0"/>
              </a:schemeClr>
            </a:lnRef>
            <a:fillRef idx="1">
              <a:schemeClr val="accent2">
                <a:shade val="90000"/>
                <a:hueOff val="0"/>
                <a:satOff val="0"/>
                <a:lumOff val="0"/>
                <a:alphaOff val="0"/>
              </a:schemeClr>
            </a:fillRef>
            <a:effectRef idx="0">
              <a:schemeClr val="accent2">
                <a:shade val="90000"/>
                <a:hueOff val="0"/>
                <a:satOff val="0"/>
                <a:lumOff val="0"/>
                <a:alphaOff val="0"/>
              </a:schemeClr>
            </a:effectRef>
            <a:fontRef idx="minor">
              <a:schemeClr val="lt1">
                <a:hueOff val="0"/>
                <a:satOff val="0"/>
                <a:lumOff val="0"/>
                <a:alphaOff val="0"/>
              </a:schemeClr>
            </a:fontRef>
          </p:style>
          <p:txBody>
            <a:bodyPr spcFirstLastPara="0" vert="horz" wrap="square" lIns="220980" tIns="220980" rIns="220980" bIns="220980" numCol="1" spcCol="1270" anchor="ctr" anchorCtr="0">
              <a:noAutofit/>
            </a:bodyPr>
            <a:lstStyle/>
            <a:p>
              <a:pPr lvl="0" algn="ctr" defTabSz="2578100">
                <a:lnSpc>
                  <a:spcPct val="90000"/>
                </a:lnSpc>
                <a:spcBef>
                  <a:spcPct val="0"/>
                </a:spcBef>
                <a:spcAft>
                  <a:spcPct val="35000"/>
                </a:spcAft>
              </a:pPr>
              <a:r>
                <a:rPr lang="id-ID" sz="5800" kern="1200" dirty="0" smtClean="0"/>
                <a:t>Perempuan</a:t>
              </a:r>
              <a:endParaRPr lang="id-ID" sz="5800" kern="1200" dirty="0"/>
            </a:p>
          </p:txBody>
        </p:sp>
        <p:sp>
          <p:nvSpPr>
            <p:cNvPr id="9" name="Freeform 8"/>
            <p:cNvSpPr/>
            <p:nvPr/>
          </p:nvSpPr>
          <p:spPr>
            <a:xfrm>
              <a:off x="1524000" y="2616200"/>
              <a:ext cx="3047999" cy="2560320"/>
            </a:xfrm>
            <a:custGeom>
              <a:avLst/>
              <a:gdLst>
                <a:gd name="connsiteX0" fmla="*/ 0 w 3047999"/>
                <a:gd name="connsiteY0" fmla="*/ 0 h 2560320"/>
                <a:gd name="connsiteX1" fmla="*/ 3047999 w 3047999"/>
                <a:gd name="connsiteY1" fmla="*/ 0 h 2560320"/>
                <a:gd name="connsiteX2" fmla="*/ 3047999 w 3047999"/>
                <a:gd name="connsiteY2" fmla="*/ 2560320 h 2560320"/>
                <a:gd name="connsiteX3" fmla="*/ 0 w 3047999"/>
                <a:gd name="connsiteY3" fmla="*/ 2560320 h 2560320"/>
                <a:gd name="connsiteX4" fmla="*/ 0 w 3047999"/>
                <a:gd name="connsiteY4" fmla="*/ 0 h 2560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7999" h="2560320">
                  <a:moveTo>
                    <a:pt x="0" y="0"/>
                  </a:moveTo>
                  <a:lnTo>
                    <a:pt x="3047999" y="0"/>
                  </a:lnTo>
                  <a:lnTo>
                    <a:pt x="3047999" y="2560320"/>
                  </a:lnTo>
                  <a:lnTo>
                    <a:pt x="0" y="2560320"/>
                  </a:lnTo>
                  <a:lnTo>
                    <a:pt x="0" y="0"/>
                  </a:lnTo>
                  <a:close/>
                </a:path>
              </a:pathLst>
            </a:custGeom>
            <a:solidFill>
              <a:schemeClr val="accent3">
                <a:lumMod val="50000"/>
                <a:alpha val="51000"/>
              </a:schemeClr>
            </a:solidFill>
          </p:spPr>
          <p:style>
            <a:lnRef idx="2">
              <a:schemeClr val="lt1">
                <a:hueOff val="0"/>
                <a:satOff val="0"/>
                <a:lumOff val="0"/>
                <a:alphaOff val="0"/>
              </a:schemeClr>
            </a:lnRef>
            <a:fillRef idx="1">
              <a:schemeClr val="accent2">
                <a:alpha val="90000"/>
                <a:hueOff val="0"/>
                <a:satOff val="0"/>
                <a:lumOff val="0"/>
                <a:alphaOff val="0"/>
              </a:schemeClr>
            </a:fillRef>
            <a:effectRef idx="0">
              <a:schemeClr val="accent2">
                <a:alpha val="90000"/>
                <a:hueOff val="0"/>
                <a:satOff val="0"/>
                <a:lumOff val="0"/>
                <a:alphaOff val="0"/>
              </a:schemeClr>
            </a:effectRef>
            <a:fontRef idx="minor">
              <a:schemeClr val="lt1"/>
            </a:fontRef>
          </p:style>
          <p:txBody>
            <a:bodyPr spcFirstLastPara="0" vert="horz" wrap="square" lIns="182880" tIns="182880" rIns="182880" bIns="182880" numCol="1" spcCol="1270" anchor="t" anchorCtr="0">
              <a:noAutofit/>
            </a:bodyPr>
            <a:lstStyle/>
            <a:p>
              <a:pPr lvl="0" algn="l" defTabSz="2133600">
                <a:lnSpc>
                  <a:spcPct val="90000"/>
                </a:lnSpc>
                <a:spcBef>
                  <a:spcPct val="0"/>
                </a:spcBef>
                <a:spcAft>
                  <a:spcPct val="35000"/>
                </a:spcAft>
              </a:pPr>
              <a:r>
                <a:rPr lang="id-ID" sz="4000" kern="1200" dirty="0" smtClean="0"/>
                <a:t>Barat</a:t>
              </a:r>
              <a:endParaRPr lang="id-ID" sz="4000" kern="1200" dirty="0"/>
            </a:p>
            <a:p>
              <a:pPr marL="285750" lvl="1" indent="-285750" algn="l" defTabSz="1644650">
                <a:lnSpc>
                  <a:spcPct val="90000"/>
                </a:lnSpc>
                <a:spcBef>
                  <a:spcPct val="0"/>
                </a:spcBef>
                <a:spcAft>
                  <a:spcPct val="15000"/>
                </a:spcAft>
                <a:buChar char="••"/>
              </a:pPr>
              <a:r>
                <a:rPr lang="id-ID" sz="2800" kern="1200" dirty="0" smtClean="0"/>
                <a:t>Individual</a:t>
              </a:r>
              <a:endParaRPr lang="id-ID" sz="2800" kern="1200" dirty="0"/>
            </a:p>
          </p:txBody>
        </p:sp>
        <p:sp>
          <p:nvSpPr>
            <p:cNvPr id="10" name="Freeform 9"/>
            <p:cNvSpPr/>
            <p:nvPr/>
          </p:nvSpPr>
          <p:spPr>
            <a:xfrm>
              <a:off x="4572000" y="2616200"/>
              <a:ext cx="3047999" cy="2560320"/>
            </a:xfrm>
            <a:custGeom>
              <a:avLst/>
              <a:gdLst>
                <a:gd name="connsiteX0" fmla="*/ 0 w 3047999"/>
                <a:gd name="connsiteY0" fmla="*/ 0 h 2560320"/>
                <a:gd name="connsiteX1" fmla="*/ 3047999 w 3047999"/>
                <a:gd name="connsiteY1" fmla="*/ 0 h 2560320"/>
                <a:gd name="connsiteX2" fmla="*/ 3047999 w 3047999"/>
                <a:gd name="connsiteY2" fmla="*/ 2560320 h 2560320"/>
                <a:gd name="connsiteX3" fmla="*/ 0 w 3047999"/>
                <a:gd name="connsiteY3" fmla="*/ 2560320 h 2560320"/>
                <a:gd name="connsiteX4" fmla="*/ 0 w 3047999"/>
                <a:gd name="connsiteY4" fmla="*/ 0 h 2560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7999" h="2560320">
                  <a:moveTo>
                    <a:pt x="0" y="0"/>
                  </a:moveTo>
                  <a:lnTo>
                    <a:pt x="3047999" y="0"/>
                  </a:lnTo>
                  <a:lnTo>
                    <a:pt x="3047999" y="2560320"/>
                  </a:lnTo>
                  <a:lnTo>
                    <a:pt x="0" y="2560320"/>
                  </a:lnTo>
                  <a:lnTo>
                    <a:pt x="0" y="0"/>
                  </a:lnTo>
                  <a:close/>
                </a:path>
              </a:pathLst>
            </a:custGeom>
            <a:solidFill>
              <a:schemeClr val="accent3">
                <a:lumMod val="50000"/>
                <a:alpha val="24000"/>
              </a:schemeClr>
            </a:solidFill>
          </p:spPr>
          <p:style>
            <a:lnRef idx="2">
              <a:schemeClr val="lt1">
                <a:hueOff val="0"/>
                <a:satOff val="0"/>
                <a:lumOff val="0"/>
                <a:alphaOff val="0"/>
              </a:schemeClr>
            </a:lnRef>
            <a:fillRef idx="1">
              <a:schemeClr val="accent2">
                <a:alpha val="90000"/>
                <a:hueOff val="0"/>
                <a:satOff val="0"/>
                <a:lumOff val="0"/>
                <a:alphaOff val="-40000"/>
              </a:schemeClr>
            </a:fillRef>
            <a:effectRef idx="0">
              <a:schemeClr val="accent2">
                <a:alpha val="90000"/>
                <a:hueOff val="0"/>
                <a:satOff val="0"/>
                <a:lumOff val="0"/>
                <a:alphaOff val="-40000"/>
              </a:schemeClr>
            </a:effectRef>
            <a:fontRef idx="minor">
              <a:schemeClr val="lt1"/>
            </a:fontRef>
          </p:style>
          <p:txBody>
            <a:bodyPr spcFirstLastPara="0" vert="horz" wrap="square" lIns="182880" tIns="182880" rIns="182880" bIns="182880" numCol="1" spcCol="1270" anchor="t" anchorCtr="0">
              <a:noAutofit/>
            </a:bodyPr>
            <a:lstStyle/>
            <a:p>
              <a:pPr lvl="0" algn="l" defTabSz="2133600">
                <a:lnSpc>
                  <a:spcPct val="90000"/>
                </a:lnSpc>
                <a:spcBef>
                  <a:spcPct val="0"/>
                </a:spcBef>
                <a:spcAft>
                  <a:spcPct val="35000"/>
                </a:spcAft>
              </a:pPr>
              <a:r>
                <a:rPr lang="id-ID" sz="4000" kern="1200" dirty="0" smtClean="0"/>
                <a:t>Islam</a:t>
              </a:r>
              <a:endParaRPr lang="id-ID" sz="4000" kern="1200" dirty="0"/>
            </a:p>
            <a:p>
              <a:pPr marL="285750" lvl="1" indent="-285750" algn="l" defTabSz="1644650">
                <a:lnSpc>
                  <a:spcPct val="90000"/>
                </a:lnSpc>
                <a:spcBef>
                  <a:spcPct val="0"/>
                </a:spcBef>
                <a:spcAft>
                  <a:spcPct val="15000"/>
                </a:spcAft>
                <a:buChar char="••"/>
              </a:pPr>
              <a:r>
                <a:rPr lang="id-ID" sz="2800" kern="1200" dirty="0" smtClean="0"/>
                <a:t>Bagian dari keluarga</a:t>
              </a:r>
              <a:endParaRPr lang="id-ID" sz="2800" kern="1200" dirty="0"/>
            </a:p>
          </p:txBody>
        </p:sp>
        <p:sp>
          <p:nvSpPr>
            <p:cNvPr id="11" name="Rectangle 10"/>
            <p:cNvSpPr/>
            <p:nvPr/>
          </p:nvSpPr>
          <p:spPr>
            <a:xfrm>
              <a:off x="1523999" y="5176521"/>
              <a:ext cx="6096000" cy="284480"/>
            </a:xfrm>
            <a:prstGeom prst="rect">
              <a:avLst/>
            </a:prstGeom>
            <a:solidFill>
              <a:schemeClr val="accent3">
                <a:lumMod val="50000"/>
              </a:schemeClr>
            </a:solidFill>
          </p:spPr>
          <p:style>
            <a:lnRef idx="0">
              <a:schemeClr val="dk1">
                <a:hueOff val="0"/>
                <a:satOff val="0"/>
                <a:lumOff val="0"/>
                <a:alphaOff val="0"/>
              </a:schemeClr>
            </a:lnRef>
            <a:fillRef idx="1">
              <a:schemeClr val="accent2">
                <a:shade val="90000"/>
                <a:hueOff val="0"/>
                <a:satOff val="0"/>
                <a:lumOff val="0"/>
                <a:alphaOff val="0"/>
              </a:schemeClr>
            </a:fillRef>
            <a:effectRef idx="0">
              <a:schemeClr val="accent2">
                <a:shade val="90000"/>
                <a:hueOff val="0"/>
                <a:satOff val="0"/>
                <a:lumOff val="0"/>
                <a:alphaOff val="0"/>
              </a:schemeClr>
            </a:effectRef>
            <a:fontRef idx="minor">
              <a:schemeClr val="lt1">
                <a:hueOff val="0"/>
                <a:satOff val="0"/>
                <a:lumOff val="0"/>
                <a:alphaOff val="0"/>
              </a:schemeClr>
            </a:fontRef>
          </p:style>
        </p:sp>
      </p:grpSp>
    </p:spTree>
    <p:extLst>
      <p:ext uri="{BB962C8B-B14F-4D97-AF65-F5344CB8AC3E}">
        <p14:creationId xmlns:p14="http://schemas.microsoft.com/office/powerpoint/2010/main" val="2281081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id-ID" sz="2800" dirty="0"/>
              <a:t>RUU Gender ini sangat SEKULAR. </a:t>
            </a:r>
          </a:p>
        </p:txBody>
      </p:sp>
      <p:sp>
        <p:nvSpPr>
          <p:cNvPr id="3" name="Content Placeholder 2"/>
          <p:cNvSpPr>
            <a:spLocks noGrp="1"/>
          </p:cNvSpPr>
          <p:nvPr>
            <p:ph idx="1"/>
          </p:nvPr>
        </p:nvSpPr>
        <p:spPr/>
        <p:txBody>
          <a:bodyPr>
            <a:noAutofit/>
          </a:bodyPr>
          <a:lstStyle/>
          <a:p>
            <a:r>
              <a:rPr lang="id-ID" dirty="0">
                <a:effectLst>
                  <a:outerShdw blurRad="50800" dist="38100" dir="5400000" algn="t" rotWithShape="0">
                    <a:prstClr val="black">
                      <a:alpha val="40000"/>
                    </a:prstClr>
                  </a:outerShdw>
                </a:effectLst>
              </a:rPr>
              <a:t>RUU ini membuang dimensi akhirat dan dimensi ibadah dalam interaksi antara laki-laki dan perempuan.</a:t>
            </a:r>
          </a:p>
        </p:txBody>
      </p:sp>
      <p:sp>
        <p:nvSpPr>
          <p:cNvPr id="4" name="Content Placeholder 2"/>
          <p:cNvSpPr txBox="1">
            <a:spLocks/>
          </p:cNvSpPr>
          <p:nvPr/>
        </p:nvSpPr>
        <p:spPr>
          <a:xfrm rot="900000">
            <a:off x="1669639" y="47691"/>
            <a:ext cx="2185096" cy="1310144"/>
          </a:xfrm>
          <a:prstGeom prst="rect">
            <a:avLst/>
          </a:prstGeom>
        </p:spPr>
        <p:txBody>
          <a:bodyPr vert="horz" lIns="91440" tIns="45720" rIns="91440" bIns="45720" rtlCol="0" anchor="ctr">
            <a:noAutofit/>
          </a:bodyPr>
          <a:lstStyle>
            <a:lvl1pPr marL="365760" indent="-365760" algn="l" defTabSz="914400" rtl="0" eaLnBrk="1" latinLnBrk="0" hangingPunct="1">
              <a:spcBef>
                <a:spcPct val="20000"/>
              </a:spcBef>
              <a:spcAft>
                <a:spcPts val="600"/>
              </a:spcAft>
              <a:buSzPct val="160000"/>
              <a:buFont typeface="Wingdings" pitchFamily="2" charset="2"/>
              <a:buChar char=""/>
              <a:defRPr sz="2800" kern="1200">
                <a:solidFill>
                  <a:schemeClr val="tx1"/>
                </a:solidFill>
                <a:effectLst>
                  <a:outerShdw blurRad="38100" dist="38100" dir="2700000" algn="tl">
                    <a:srgbClr val="000000">
                      <a:alpha val="43137"/>
                    </a:srgbClr>
                  </a:outerShdw>
                </a:effectLst>
                <a:latin typeface="+mn-lt"/>
                <a:ea typeface="+mn-ea"/>
                <a:cs typeface="+mn-cs"/>
              </a:defRPr>
            </a:lvl1pPr>
            <a:lvl2pPr marL="731520" indent="-365760" algn="l" defTabSz="914400" rtl="0" eaLnBrk="1" latinLnBrk="0" hangingPunct="1">
              <a:spcBef>
                <a:spcPct val="20000"/>
              </a:spcBef>
              <a:spcAft>
                <a:spcPts val="600"/>
              </a:spcAft>
              <a:buSzPct val="160000"/>
              <a:buFont typeface="Wingdings" pitchFamily="2" charset="2"/>
              <a:buChar char=""/>
              <a:defRPr sz="2400" kern="1200">
                <a:solidFill>
                  <a:schemeClr val="tx1"/>
                </a:solidFill>
                <a:effectLst>
                  <a:outerShdw blurRad="38100" dist="38100" dir="2700000" algn="tl">
                    <a:srgbClr val="000000">
                      <a:alpha val="43137"/>
                    </a:srgbClr>
                  </a:outerShdw>
                </a:effectLst>
                <a:latin typeface="+mn-lt"/>
                <a:ea typeface="+mn-ea"/>
                <a:cs typeface="+mn-cs"/>
              </a:defRPr>
            </a:lvl2pPr>
            <a:lvl3pPr marL="1097280" indent="-320040" algn="l" defTabSz="914400" rtl="0" eaLnBrk="1" latinLnBrk="0" hangingPunct="1">
              <a:spcBef>
                <a:spcPct val="20000"/>
              </a:spcBef>
              <a:spcAft>
                <a:spcPts val="600"/>
              </a:spcAft>
              <a:buSzPct val="160000"/>
              <a:buFont typeface="Wingdings" pitchFamily="2" charset="2"/>
              <a:buChar char=""/>
              <a:defRPr sz="20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74320" algn="l" defTabSz="914400" rtl="0" eaLnBrk="1" latinLnBrk="0" hangingPunct="1">
              <a:spcBef>
                <a:spcPct val="20000"/>
              </a:spcBef>
              <a:spcAft>
                <a:spcPts val="600"/>
              </a:spcAft>
              <a:buSzPct val="160000"/>
              <a:buFont typeface="Wingdings" pitchFamily="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74320" algn="l" defTabSz="914400" rtl="0" eaLnBrk="1" latinLnBrk="0" hangingPunct="1">
              <a:spcBef>
                <a:spcPct val="20000"/>
              </a:spcBef>
              <a:spcAft>
                <a:spcPts val="600"/>
              </a:spcAft>
              <a:buSzPct val="160000"/>
              <a:buFont typeface="Wingdings" pitchFamily="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5pPr>
            <a:lvl6pPr marL="192024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19456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46888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74320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0" indent="0">
              <a:buNone/>
            </a:pPr>
            <a:r>
              <a:rPr lang="id-ID" sz="4800" dirty="0" smtClean="0"/>
              <a:t>Alasan</a:t>
            </a:r>
          </a:p>
        </p:txBody>
      </p:sp>
      <p:sp>
        <p:nvSpPr>
          <p:cNvPr id="5" name="Content Placeholder 2"/>
          <p:cNvSpPr txBox="1">
            <a:spLocks/>
          </p:cNvSpPr>
          <p:nvPr/>
        </p:nvSpPr>
        <p:spPr>
          <a:xfrm rot="900000">
            <a:off x="132318" y="1313187"/>
            <a:ext cx="2185096" cy="1310144"/>
          </a:xfrm>
          <a:prstGeom prst="rect">
            <a:avLst/>
          </a:prstGeom>
        </p:spPr>
        <p:txBody>
          <a:bodyPr vert="horz" lIns="91440" tIns="45720" rIns="91440" bIns="45720" rtlCol="0" anchor="ctr">
            <a:noAutofit/>
          </a:bodyPr>
          <a:lstStyle>
            <a:lvl1pPr marL="365760" indent="-365760" algn="l" defTabSz="914400" rtl="0" eaLnBrk="1" latinLnBrk="0" hangingPunct="1">
              <a:spcBef>
                <a:spcPct val="20000"/>
              </a:spcBef>
              <a:spcAft>
                <a:spcPts val="600"/>
              </a:spcAft>
              <a:buSzPct val="160000"/>
              <a:buFont typeface="Wingdings" pitchFamily="2" charset="2"/>
              <a:buChar char=""/>
              <a:defRPr sz="2800" kern="1200">
                <a:solidFill>
                  <a:schemeClr val="tx1"/>
                </a:solidFill>
                <a:effectLst>
                  <a:outerShdw blurRad="38100" dist="38100" dir="2700000" algn="tl">
                    <a:srgbClr val="000000">
                      <a:alpha val="43137"/>
                    </a:srgbClr>
                  </a:outerShdw>
                </a:effectLst>
                <a:latin typeface="+mn-lt"/>
                <a:ea typeface="+mn-ea"/>
                <a:cs typeface="+mn-cs"/>
              </a:defRPr>
            </a:lvl1pPr>
            <a:lvl2pPr marL="731520" indent="-365760" algn="l" defTabSz="914400" rtl="0" eaLnBrk="1" latinLnBrk="0" hangingPunct="1">
              <a:spcBef>
                <a:spcPct val="20000"/>
              </a:spcBef>
              <a:spcAft>
                <a:spcPts val="600"/>
              </a:spcAft>
              <a:buSzPct val="160000"/>
              <a:buFont typeface="Wingdings" pitchFamily="2" charset="2"/>
              <a:buChar char=""/>
              <a:defRPr sz="2400" kern="1200">
                <a:solidFill>
                  <a:schemeClr val="tx1"/>
                </a:solidFill>
                <a:effectLst>
                  <a:outerShdw blurRad="38100" dist="38100" dir="2700000" algn="tl">
                    <a:srgbClr val="000000">
                      <a:alpha val="43137"/>
                    </a:srgbClr>
                  </a:outerShdw>
                </a:effectLst>
                <a:latin typeface="+mn-lt"/>
                <a:ea typeface="+mn-ea"/>
                <a:cs typeface="+mn-cs"/>
              </a:defRPr>
            </a:lvl2pPr>
            <a:lvl3pPr marL="1097280" indent="-320040" algn="l" defTabSz="914400" rtl="0" eaLnBrk="1" latinLnBrk="0" hangingPunct="1">
              <a:spcBef>
                <a:spcPct val="20000"/>
              </a:spcBef>
              <a:spcAft>
                <a:spcPts val="600"/>
              </a:spcAft>
              <a:buSzPct val="160000"/>
              <a:buFont typeface="Wingdings" pitchFamily="2" charset="2"/>
              <a:buChar char=""/>
              <a:defRPr sz="20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74320" algn="l" defTabSz="914400" rtl="0" eaLnBrk="1" latinLnBrk="0" hangingPunct="1">
              <a:spcBef>
                <a:spcPct val="20000"/>
              </a:spcBef>
              <a:spcAft>
                <a:spcPts val="600"/>
              </a:spcAft>
              <a:buSzPct val="160000"/>
              <a:buFont typeface="Wingdings" pitchFamily="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74320" algn="l" defTabSz="914400" rtl="0" eaLnBrk="1" latinLnBrk="0" hangingPunct="1">
              <a:spcBef>
                <a:spcPct val="20000"/>
              </a:spcBef>
              <a:spcAft>
                <a:spcPts val="600"/>
              </a:spcAft>
              <a:buSzPct val="160000"/>
              <a:buFont typeface="Wingdings" pitchFamily="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5pPr>
            <a:lvl6pPr marL="192024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19456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46888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74320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0" indent="0">
              <a:buNone/>
            </a:pPr>
            <a:r>
              <a:rPr lang="id-ID" sz="13800" dirty="0" smtClean="0">
                <a:latin typeface="DexGothicD" pitchFamily="82" charset="0"/>
                <a:ea typeface="Adobe Gothic Std B" pitchFamily="34" charset="-128"/>
              </a:rPr>
              <a:t>3</a:t>
            </a:r>
          </a:p>
        </p:txBody>
      </p:sp>
    </p:spTree>
    <p:extLst>
      <p:ext uri="{BB962C8B-B14F-4D97-AF65-F5344CB8AC3E}">
        <p14:creationId xmlns:p14="http://schemas.microsoft.com/office/powerpoint/2010/main" val="2578667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id-ID" sz="2800" dirty="0"/>
              <a:t>RUU Gender ini sangat SEKULAR. </a:t>
            </a:r>
          </a:p>
        </p:txBody>
      </p:sp>
      <p:sp>
        <p:nvSpPr>
          <p:cNvPr id="3" name="Content Placeholder 2"/>
          <p:cNvSpPr>
            <a:spLocks noGrp="1"/>
          </p:cNvSpPr>
          <p:nvPr>
            <p:ph idx="1"/>
          </p:nvPr>
        </p:nvSpPr>
        <p:spPr/>
        <p:txBody>
          <a:bodyPr>
            <a:noAutofit/>
          </a:bodyPr>
          <a:lstStyle/>
          <a:p>
            <a:pPr marL="0" indent="0">
              <a:buNone/>
            </a:pPr>
            <a:r>
              <a:rPr lang="id-ID" b="1" dirty="0" smtClean="0">
                <a:effectLst>
                  <a:outerShdw blurRad="50800" dist="38100" dir="5400000" algn="t" rotWithShape="0">
                    <a:prstClr val="black">
                      <a:alpha val="40000"/>
                    </a:prstClr>
                  </a:outerShdw>
                </a:effectLst>
              </a:rPr>
              <a:t>Perspektif Sekular :</a:t>
            </a:r>
          </a:p>
          <a:p>
            <a:r>
              <a:rPr lang="id-ID" dirty="0" smtClean="0">
                <a:effectLst>
                  <a:outerShdw blurRad="50800" dist="38100" dir="5400000" algn="t" rotWithShape="0">
                    <a:prstClr val="black">
                      <a:alpha val="40000"/>
                    </a:prstClr>
                  </a:outerShdw>
                </a:effectLst>
              </a:rPr>
              <a:t>Tidaklah </a:t>
            </a:r>
            <a:r>
              <a:rPr lang="id-ID" dirty="0">
                <a:effectLst>
                  <a:outerShdw blurRad="50800" dist="38100" dir="5400000" algn="t" rotWithShape="0">
                    <a:prstClr val="black">
                      <a:alpha val="40000"/>
                    </a:prstClr>
                  </a:outerShdw>
                </a:effectLst>
              </a:rPr>
              <a:t>adil jika laki-laki boleh poligami dan wanita tidak boleh </a:t>
            </a:r>
            <a:r>
              <a:rPr lang="id-ID" dirty="0" smtClean="0">
                <a:effectLst>
                  <a:outerShdw blurRad="50800" dist="38100" dir="5400000" algn="t" rotWithShape="0">
                    <a:prstClr val="black">
                      <a:alpha val="40000"/>
                    </a:prstClr>
                  </a:outerShdw>
                </a:effectLst>
              </a:rPr>
              <a:t>poliandri</a:t>
            </a:r>
          </a:p>
          <a:p>
            <a:r>
              <a:rPr lang="id-ID" dirty="0" smtClean="0">
                <a:effectLst>
                  <a:outerShdw blurRad="50800" dist="38100" dir="5400000" algn="t" rotWithShape="0">
                    <a:prstClr val="black">
                      <a:alpha val="40000"/>
                    </a:prstClr>
                  </a:outerShdw>
                </a:effectLst>
              </a:rPr>
              <a:t>Tidak </a:t>
            </a:r>
            <a:r>
              <a:rPr lang="id-ID" dirty="0">
                <a:effectLst>
                  <a:outerShdw blurRad="50800" dist="38100" dir="5400000" algn="t" rotWithShape="0">
                    <a:prstClr val="black">
                      <a:alpha val="40000"/>
                    </a:prstClr>
                  </a:outerShdw>
                </a:effectLst>
              </a:rPr>
              <a:t>adil, jika istri keluar rumah harus seijin suami, sedangkan suami boleh keluar rumah tanpa izin istri</a:t>
            </a:r>
          </a:p>
        </p:txBody>
      </p:sp>
      <p:sp>
        <p:nvSpPr>
          <p:cNvPr id="4" name="Content Placeholder 2"/>
          <p:cNvSpPr txBox="1">
            <a:spLocks/>
          </p:cNvSpPr>
          <p:nvPr/>
        </p:nvSpPr>
        <p:spPr>
          <a:xfrm rot="900000">
            <a:off x="1669639" y="47691"/>
            <a:ext cx="2185096" cy="1310144"/>
          </a:xfrm>
          <a:prstGeom prst="rect">
            <a:avLst/>
          </a:prstGeom>
        </p:spPr>
        <p:txBody>
          <a:bodyPr vert="horz" lIns="91440" tIns="45720" rIns="91440" bIns="45720" rtlCol="0" anchor="ctr">
            <a:noAutofit/>
          </a:bodyPr>
          <a:lstStyle>
            <a:lvl1pPr marL="365760" indent="-365760" algn="l" defTabSz="914400" rtl="0" eaLnBrk="1" latinLnBrk="0" hangingPunct="1">
              <a:spcBef>
                <a:spcPct val="20000"/>
              </a:spcBef>
              <a:spcAft>
                <a:spcPts val="600"/>
              </a:spcAft>
              <a:buSzPct val="160000"/>
              <a:buFont typeface="Wingdings" pitchFamily="2" charset="2"/>
              <a:buChar char=""/>
              <a:defRPr sz="2800" kern="1200">
                <a:solidFill>
                  <a:schemeClr val="tx1"/>
                </a:solidFill>
                <a:effectLst>
                  <a:outerShdw blurRad="38100" dist="38100" dir="2700000" algn="tl">
                    <a:srgbClr val="000000">
                      <a:alpha val="43137"/>
                    </a:srgbClr>
                  </a:outerShdw>
                </a:effectLst>
                <a:latin typeface="+mn-lt"/>
                <a:ea typeface="+mn-ea"/>
                <a:cs typeface="+mn-cs"/>
              </a:defRPr>
            </a:lvl1pPr>
            <a:lvl2pPr marL="731520" indent="-365760" algn="l" defTabSz="914400" rtl="0" eaLnBrk="1" latinLnBrk="0" hangingPunct="1">
              <a:spcBef>
                <a:spcPct val="20000"/>
              </a:spcBef>
              <a:spcAft>
                <a:spcPts val="600"/>
              </a:spcAft>
              <a:buSzPct val="160000"/>
              <a:buFont typeface="Wingdings" pitchFamily="2" charset="2"/>
              <a:buChar char=""/>
              <a:defRPr sz="2400" kern="1200">
                <a:solidFill>
                  <a:schemeClr val="tx1"/>
                </a:solidFill>
                <a:effectLst>
                  <a:outerShdw blurRad="38100" dist="38100" dir="2700000" algn="tl">
                    <a:srgbClr val="000000">
                      <a:alpha val="43137"/>
                    </a:srgbClr>
                  </a:outerShdw>
                </a:effectLst>
                <a:latin typeface="+mn-lt"/>
                <a:ea typeface="+mn-ea"/>
                <a:cs typeface="+mn-cs"/>
              </a:defRPr>
            </a:lvl2pPr>
            <a:lvl3pPr marL="1097280" indent="-320040" algn="l" defTabSz="914400" rtl="0" eaLnBrk="1" latinLnBrk="0" hangingPunct="1">
              <a:spcBef>
                <a:spcPct val="20000"/>
              </a:spcBef>
              <a:spcAft>
                <a:spcPts val="600"/>
              </a:spcAft>
              <a:buSzPct val="160000"/>
              <a:buFont typeface="Wingdings" pitchFamily="2" charset="2"/>
              <a:buChar char=""/>
              <a:defRPr sz="20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74320" algn="l" defTabSz="914400" rtl="0" eaLnBrk="1" latinLnBrk="0" hangingPunct="1">
              <a:spcBef>
                <a:spcPct val="20000"/>
              </a:spcBef>
              <a:spcAft>
                <a:spcPts val="600"/>
              </a:spcAft>
              <a:buSzPct val="160000"/>
              <a:buFont typeface="Wingdings" pitchFamily="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74320" algn="l" defTabSz="914400" rtl="0" eaLnBrk="1" latinLnBrk="0" hangingPunct="1">
              <a:spcBef>
                <a:spcPct val="20000"/>
              </a:spcBef>
              <a:spcAft>
                <a:spcPts val="600"/>
              </a:spcAft>
              <a:buSzPct val="160000"/>
              <a:buFont typeface="Wingdings" pitchFamily="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5pPr>
            <a:lvl6pPr marL="192024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19456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46888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74320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0" indent="0">
              <a:buNone/>
            </a:pPr>
            <a:r>
              <a:rPr lang="id-ID" sz="4800" dirty="0" smtClean="0"/>
              <a:t>Alasan</a:t>
            </a:r>
          </a:p>
        </p:txBody>
      </p:sp>
      <p:sp>
        <p:nvSpPr>
          <p:cNvPr id="5" name="Content Placeholder 2"/>
          <p:cNvSpPr txBox="1">
            <a:spLocks/>
          </p:cNvSpPr>
          <p:nvPr/>
        </p:nvSpPr>
        <p:spPr>
          <a:xfrm rot="900000">
            <a:off x="132318" y="1313187"/>
            <a:ext cx="2185096" cy="1310144"/>
          </a:xfrm>
          <a:prstGeom prst="rect">
            <a:avLst/>
          </a:prstGeom>
        </p:spPr>
        <p:txBody>
          <a:bodyPr vert="horz" lIns="91440" tIns="45720" rIns="91440" bIns="45720" rtlCol="0" anchor="ctr">
            <a:noAutofit/>
          </a:bodyPr>
          <a:lstStyle>
            <a:lvl1pPr marL="365760" indent="-365760" algn="l" defTabSz="914400" rtl="0" eaLnBrk="1" latinLnBrk="0" hangingPunct="1">
              <a:spcBef>
                <a:spcPct val="20000"/>
              </a:spcBef>
              <a:spcAft>
                <a:spcPts val="600"/>
              </a:spcAft>
              <a:buSzPct val="160000"/>
              <a:buFont typeface="Wingdings" pitchFamily="2" charset="2"/>
              <a:buChar char=""/>
              <a:defRPr sz="2800" kern="1200">
                <a:solidFill>
                  <a:schemeClr val="tx1"/>
                </a:solidFill>
                <a:effectLst>
                  <a:outerShdw blurRad="38100" dist="38100" dir="2700000" algn="tl">
                    <a:srgbClr val="000000">
                      <a:alpha val="43137"/>
                    </a:srgbClr>
                  </a:outerShdw>
                </a:effectLst>
                <a:latin typeface="+mn-lt"/>
                <a:ea typeface="+mn-ea"/>
                <a:cs typeface="+mn-cs"/>
              </a:defRPr>
            </a:lvl1pPr>
            <a:lvl2pPr marL="731520" indent="-365760" algn="l" defTabSz="914400" rtl="0" eaLnBrk="1" latinLnBrk="0" hangingPunct="1">
              <a:spcBef>
                <a:spcPct val="20000"/>
              </a:spcBef>
              <a:spcAft>
                <a:spcPts val="600"/>
              </a:spcAft>
              <a:buSzPct val="160000"/>
              <a:buFont typeface="Wingdings" pitchFamily="2" charset="2"/>
              <a:buChar char=""/>
              <a:defRPr sz="2400" kern="1200">
                <a:solidFill>
                  <a:schemeClr val="tx1"/>
                </a:solidFill>
                <a:effectLst>
                  <a:outerShdw blurRad="38100" dist="38100" dir="2700000" algn="tl">
                    <a:srgbClr val="000000">
                      <a:alpha val="43137"/>
                    </a:srgbClr>
                  </a:outerShdw>
                </a:effectLst>
                <a:latin typeface="+mn-lt"/>
                <a:ea typeface="+mn-ea"/>
                <a:cs typeface="+mn-cs"/>
              </a:defRPr>
            </a:lvl2pPr>
            <a:lvl3pPr marL="1097280" indent="-320040" algn="l" defTabSz="914400" rtl="0" eaLnBrk="1" latinLnBrk="0" hangingPunct="1">
              <a:spcBef>
                <a:spcPct val="20000"/>
              </a:spcBef>
              <a:spcAft>
                <a:spcPts val="600"/>
              </a:spcAft>
              <a:buSzPct val="160000"/>
              <a:buFont typeface="Wingdings" pitchFamily="2" charset="2"/>
              <a:buChar char=""/>
              <a:defRPr sz="20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74320" algn="l" defTabSz="914400" rtl="0" eaLnBrk="1" latinLnBrk="0" hangingPunct="1">
              <a:spcBef>
                <a:spcPct val="20000"/>
              </a:spcBef>
              <a:spcAft>
                <a:spcPts val="600"/>
              </a:spcAft>
              <a:buSzPct val="160000"/>
              <a:buFont typeface="Wingdings" pitchFamily="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74320" algn="l" defTabSz="914400" rtl="0" eaLnBrk="1" latinLnBrk="0" hangingPunct="1">
              <a:spcBef>
                <a:spcPct val="20000"/>
              </a:spcBef>
              <a:spcAft>
                <a:spcPts val="600"/>
              </a:spcAft>
              <a:buSzPct val="160000"/>
              <a:buFont typeface="Wingdings" pitchFamily="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5pPr>
            <a:lvl6pPr marL="192024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19456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46888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74320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0" indent="0">
              <a:buNone/>
            </a:pPr>
            <a:r>
              <a:rPr lang="id-ID" sz="13800" dirty="0" smtClean="0">
                <a:latin typeface="DexGothicD" pitchFamily="82" charset="0"/>
                <a:ea typeface="Adobe Gothic Std B" pitchFamily="34" charset="-128"/>
              </a:rPr>
              <a:t>3</a:t>
            </a:r>
          </a:p>
        </p:txBody>
      </p:sp>
    </p:spTree>
    <p:extLst>
      <p:ext uri="{BB962C8B-B14F-4D97-AF65-F5344CB8AC3E}">
        <p14:creationId xmlns:p14="http://schemas.microsoft.com/office/powerpoint/2010/main" val="1995358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id-ID" sz="2800" dirty="0"/>
              <a:t>RUU Gender ini sangat SEKULAR. </a:t>
            </a:r>
          </a:p>
        </p:txBody>
      </p:sp>
      <p:sp>
        <p:nvSpPr>
          <p:cNvPr id="3" name="Content Placeholder 2"/>
          <p:cNvSpPr>
            <a:spLocks noGrp="1"/>
          </p:cNvSpPr>
          <p:nvPr>
            <p:ph idx="1"/>
          </p:nvPr>
        </p:nvSpPr>
        <p:spPr/>
        <p:txBody>
          <a:bodyPr>
            <a:noAutofit/>
          </a:bodyPr>
          <a:lstStyle/>
          <a:p>
            <a:pPr marL="0" indent="0">
              <a:buNone/>
            </a:pPr>
            <a:r>
              <a:rPr lang="id-ID" b="1" dirty="0" smtClean="0">
                <a:effectLst>
                  <a:outerShdw blurRad="50800" dist="38100" dir="5400000" algn="t" rotWithShape="0">
                    <a:prstClr val="black">
                      <a:alpha val="40000"/>
                    </a:prstClr>
                  </a:outerShdw>
                </a:effectLst>
              </a:rPr>
              <a:t>Perspektif Islam :</a:t>
            </a:r>
          </a:p>
          <a:p>
            <a:r>
              <a:rPr lang="id-ID" dirty="0" smtClean="0">
                <a:effectLst>
                  <a:outerShdw blurRad="50800" dist="38100" dir="5400000" algn="t" rotWithShape="0">
                    <a:prstClr val="black">
                      <a:alpha val="40000"/>
                    </a:prstClr>
                  </a:outerShdw>
                </a:effectLst>
              </a:rPr>
              <a:t>Perempuan </a:t>
            </a:r>
            <a:r>
              <a:rPr lang="id-ID" dirty="0">
                <a:effectLst>
                  <a:outerShdw blurRad="50800" dist="38100" dir="5400000" algn="t" rotWithShape="0">
                    <a:prstClr val="black">
                      <a:alpha val="40000"/>
                    </a:prstClr>
                  </a:outerShdw>
                </a:effectLst>
              </a:rPr>
              <a:t>dibebani tanggung jawab duniawi yang lebih kecil </a:t>
            </a:r>
            <a:r>
              <a:rPr lang="id-ID" dirty="0" smtClean="0">
                <a:effectLst>
                  <a:outerShdw blurRad="50800" dist="38100" dir="5400000" algn="t" rotWithShape="0">
                    <a:prstClr val="black">
                      <a:alpha val="40000"/>
                    </a:prstClr>
                  </a:outerShdw>
                </a:effectLst>
              </a:rPr>
              <a:t>dibanding laki-laki</a:t>
            </a:r>
          </a:p>
          <a:p>
            <a:r>
              <a:rPr lang="id-ID" dirty="0">
                <a:effectLst>
                  <a:outerShdw blurRad="50800" dist="38100" dir="5400000" algn="t" rotWithShape="0">
                    <a:prstClr val="black">
                      <a:alpha val="40000"/>
                    </a:prstClr>
                  </a:outerShdw>
                </a:effectLst>
              </a:rPr>
              <a:t>Tapi, dengan itu, mereka sudah bisa masuk sorga, sama dengan laki-laki</a:t>
            </a:r>
          </a:p>
        </p:txBody>
      </p:sp>
      <p:sp>
        <p:nvSpPr>
          <p:cNvPr id="4" name="Content Placeholder 2"/>
          <p:cNvSpPr txBox="1">
            <a:spLocks/>
          </p:cNvSpPr>
          <p:nvPr/>
        </p:nvSpPr>
        <p:spPr>
          <a:xfrm rot="900000">
            <a:off x="1669639" y="47691"/>
            <a:ext cx="2185096" cy="1310144"/>
          </a:xfrm>
          <a:prstGeom prst="rect">
            <a:avLst/>
          </a:prstGeom>
        </p:spPr>
        <p:txBody>
          <a:bodyPr vert="horz" lIns="91440" tIns="45720" rIns="91440" bIns="45720" rtlCol="0" anchor="ctr">
            <a:noAutofit/>
          </a:bodyPr>
          <a:lstStyle>
            <a:lvl1pPr marL="365760" indent="-365760" algn="l" defTabSz="914400" rtl="0" eaLnBrk="1" latinLnBrk="0" hangingPunct="1">
              <a:spcBef>
                <a:spcPct val="20000"/>
              </a:spcBef>
              <a:spcAft>
                <a:spcPts val="600"/>
              </a:spcAft>
              <a:buSzPct val="160000"/>
              <a:buFont typeface="Wingdings" pitchFamily="2" charset="2"/>
              <a:buChar char=""/>
              <a:defRPr sz="2800" kern="1200">
                <a:solidFill>
                  <a:schemeClr val="tx1"/>
                </a:solidFill>
                <a:effectLst>
                  <a:outerShdw blurRad="38100" dist="38100" dir="2700000" algn="tl">
                    <a:srgbClr val="000000">
                      <a:alpha val="43137"/>
                    </a:srgbClr>
                  </a:outerShdw>
                </a:effectLst>
                <a:latin typeface="+mn-lt"/>
                <a:ea typeface="+mn-ea"/>
                <a:cs typeface="+mn-cs"/>
              </a:defRPr>
            </a:lvl1pPr>
            <a:lvl2pPr marL="731520" indent="-365760" algn="l" defTabSz="914400" rtl="0" eaLnBrk="1" latinLnBrk="0" hangingPunct="1">
              <a:spcBef>
                <a:spcPct val="20000"/>
              </a:spcBef>
              <a:spcAft>
                <a:spcPts val="600"/>
              </a:spcAft>
              <a:buSzPct val="160000"/>
              <a:buFont typeface="Wingdings" pitchFamily="2" charset="2"/>
              <a:buChar char=""/>
              <a:defRPr sz="2400" kern="1200">
                <a:solidFill>
                  <a:schemeClr val="tx1"/>
                </a:solidFill>
                <a:effectLst>
                  <a:outerShdw blurRad="38100" dist="38100" dir="2700000" algn="tl">
                    <a:srgbClr val="000000">
                      <a:alpha val="43137"/>
                    </a:srgbClr>
                  </a:outerShdw>
                </a:effectLst>
                <a:latin typeface="+mn-lt"/>
                <a:ea typeface="+mn-ea"/>
                <a:cs typeface="+mn-cs"/>
              </a:defRPr>
            </a:lvl2pPr>
            <a:lvl3pPr marL="1097280" indent="-320040" algn="l" defTabSz="914400" rtl="0" eaLnBrk="1" latinLnBrk="0" hangingPunct="1">
              <a:spcBef>
                <a:spcPct val="20000"/>
              </a:spcBef>
              <a:spcAft>
                <a:spcPts val="600"/>
              </a:spcAft>
              <a:buSzPct val="160000"/>
              <a:buFont typeface="Wingdings" pitchFamily="2" charset="2"/>
              <a:buChar char=""/>
              <a:defRPr sz="20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74320" algn="l" defTabSz="914400" rtl="0" eaLnBrk="1" latinLnBrk="0" hangingPunct="1">
              <a:spcBef>
                <a:spcPct val="20000"/>
              </a:spcBef>
              <a:spcAft>
                <a:spcPts val="600"/>
              </a:spcAft>
              <a:buSzPct val="160000"/>
              <a:buFont typeface="Wingdings" pitchFamily="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74320" algn="l" defTabSz="914400" rtl="0" eaLnBrk="1" latinLnBrk="0" hangingPunct="1">
              <a:spcBef>
                <a:spcPct val="20000"/>
              </a:spcBef>
              <a:spcAft>
                <a:spcPts val="600"/>
              </a:spcAft>
              <a:buSzPct val="160000"/>
              <a:buFont typeface="Wingdings" pitchFamily="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5pPr>
            <a:lvl6pPr marL="192024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19456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46888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74320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0" indent="0">
              <a:buNone/>
            </a:pPr>
            <a:r>
              <a:rPr lang="id-ID" sz="4800" dirty="0" smtClean="0"/>
              <a:t>Alasan</a:t>
            </a:r>
          </a:p>
        </p:txBody>
      </p:sp>
      <p:sp>
        <p:nvSpPr>
          <p:cNvPr id="5" name="Content Placeholder 2"/>
          <p:cNvSpPr txBox="1">
            <a:spLocks/>
          </p:cNvSpPr>
          <p:nvPr/>
        </p:nvSpPr>
        <p:spPr>
          <a:xfrm rot="900000">
            <a:off x="132318" y="1313187"/>
            <a:ext cx="2185096" cy="1310144"/>
          </a:xfrm>
          <a:prstGeom prst="rect">
            <a:avLst/>
          </a:prstGeom>
        </p:spPr>
        <p:txBody>
          <a:bodyPr vert="horz" lIns="91440" tIns="45720" rIns="91440" bIns="45720" rtlCol="0" anchor="ctr">
            <a:noAutofit/>
          </a:bodyPr>
          <a:lstStyle>
            <a:lvl1pPr marL="365760" indent="-365760" algn="l" defTabSz="914400" rtl="0" eaLnBrk="1" latinLnBrk="0" hangingPunct="1">
              <a:spcBef>
                <a:spcPct val="20000"/>
              </a:spcBef>
              <a:spcAft>
                <a:spcPts val="600"/>
              </a:spcAft>
              <a:buSzPct val="160000"/>
              <a:buFont typeface="Wingdings" pitchFamily="2" charset="2"/>
              <a:buChar char=""/>
              <a:defRPr sz="2800" kern="1200">
                <a:solidFill>
                  <a:schemeClr val="tx1"/>
                </a:solidFill>
                <a:effectLst>
                  <a:outerShdw blurRad="38100" dist="38100" dir="2700000" algn="tl">
                    <a:srgbClr val="000000">
                      <a:alpha val="43137"/>
                    </a:srgbClr>
                  </a:outerShdw>
                </a:effectLst>
                <a:latin typeface="+mn-lt"/>
                <a:ea typeface="+mn-ea"/>
                <a:cs typeface="+mn-cs"/>
              </a:defRPr>
            </a:lvl1pPr>
            <a:lvl2pPr marL="731520" indent="-365760" algn="l" defTabSz="914400" rtl="0" eaLnBrk="1" latinLnBrk="0" hangingPunct="1">
              <a:spcBef>
                <a:spcPct val="20000"/>
              </a:spcBef>
              <a:spcAft>
                <a:spcPts val="600"/>
              </a:spcAft>
              <a:buSzPct val="160000"/>
              <a:buFont typeface="Wingdings" pitchFamily="2" charset="2"/>
              <a:buChar char=""/>
              <a:defRPr sz="2400" kern="1200">
                <a:solidFill>
                  <a:schemeClr val="tx1"/>
                </a:solidFill>
                <a:effectLst>
                  <a:outerShdw blurRad="38100" dist="38100" dir="2700000" algn="tl">
                    <a:srgbClr val="000000">
                      <a:alpha val="43137"/>
                    </a:srgbClr>
                  </a:outerShdw>
                </a:effectLst>
                <a:latin typeface="+mn-lt"/>
                <a:ea typeface="+mn-ea"/>
                <a:cs typeface="+mn-cs"/>
              </a:defRPr>
            </a:lvl2pPr>
            <a:lvl3pPr marL="1097280" indent="-320040" algn="l" defTabSz="914400" rtl="0" eaLnBrk="1" latinLnBrk="0" hangingPunct="1">
              <a:spcBef>
                <a:spcPct val="20000"/>
              </a:spcBef>
              <a:spcAft>
                <a:spcPts val="600"/>
              </a:spcAft>
              <a:buSzPct val="160000"/>
              <a:buFont typeface="Wingdings" pitchFamily="2" charset="2"/>
              <a:buChar char=""/>
              <a:defRPr sz="20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74320" algn="l" defTabSz="914400" rtl="0" eaLnBrk="1" latinLnBrk="0" hangingPunct="1">
              <a:spcBef>
                <a:spcPct val="20000"/>
              </a:spcBef>
              <a:spcAft>
                <a:spcPts val="600"/>
              </a:spcAft>
              <a:buSzPct val="160000"/>
              <a:buFont typeface="Wingdings" pitchFamily="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74320" algn="l" defTabSz="914400" rtl="0" eaLnBrk="1" latinLnBrk="0" hangingPunct="1">
              <a:spcBef>
                <a:spcPct val="20000"/>
              </a:spcBef>
              <a:spcAft>
                <a:spcPts val="600"/>
              </a:spcAft>
              <a:buSzPct val="160000"/>
              <a:buFont typeface="Wingdings" pitchFamily="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5pPr>
            <a:lvl6pPr marL="192024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19456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46888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74320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0" indent="0">
              <a:buNone/>
            </a:pPr>
            <a:r>
              <a:rPr lang="id-ID" sz="13800" dirty="0" smtClean="0">
                <a:latin typeface="DexGothicD" pitchFamily="82" charset="0"/>
                <a:ea typeface="Adobe Gothic Std B" pitchFamily="34" charset="-128"/>
              </a:rPr>
              <a:t>3</a:t>
            </a:r>
          </a:p>
        </p:txBody>
      </p:sp>
    </p:spTree>
    <p:extLst>
      <p:ext uri="{BB962C8B-B14F-4D97-AF65-F5344CB8AC3E}">
        <p14:creationId xmlns:p14="http://schemas.microsoft.com/office/powerpoint/2010/main" val="2458636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10" name="Content Placeholder 9"/>
          <p:cNvSpPr>
            <a:spLocks noGrp="1"/>
          </p:cNvSpPr>
          <p:nvPr>
            <p:ph sz="half" idx="2"/>
          </p:nvPr>
        </p:nvSpPr>
        <p:spPr/>
        <p:txBody>
          <a:bodyPr/>
          <a:lstStyle/>
          <a:p>
            <a:endParaRPr lang="id-ID"/>
          </a:p>
        </p:txBody>
      </p:sp>
      <p:grpSp>
        <p:nvGrpSpPr>
          <p:cNvPr id="11" name="Group 10"/>
          <p:cNvGrpSpPr/>
          <p:nvPr/>
        </p:nvGrpSpPr>
        <p:grpSpPr>
          <a:xfrm>
            <a:off x="-23620" y="0"/>
            <a:ext cx="9167619" cy="6858000"/>
            <a:chOff x="-23620" y="-99392"/>
            <a:chExt cx="10920707" cy="731520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0" y="-99392"/>
              <a:ext cx="2886075" cy="731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776" y="-99392"/>
              <a:ext cx="2886075" cy="731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99392"/>
              <a:ext cx="2886075" cy="731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1012" y="-99392"/>
              <a:ext cx="2886075" cy="731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4" name="Rectangle 23"/>
          <p:cNvSpPr/>
          <p:nvPr/>
        </p:nvSpPr>
        <p:spPr>
          <a:xfrm>
            <a:off x="7812360" y="1772814"/>
            <a:ext cx="1335936" cy="5085185"/>
          </a:xfrm>
          <a:prstGeom prst="rect">
            <a:avLst/>
          </a:prstGeom>
          <a:solidFill>
            <a:srgbClr val="CC6600">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Rectangle 24"/>
          <p:cNvSpPr/>
          <p:nvPr/>
        </p:nvSpPr>
        <p:spPr>
          <a:xfrm>
            <a:off x="-99802" y="1628800"/>
            <a:ext cx="9243800" cy="144016"/>
          </a:xfrm>
          <a:prstGeom prst="rect">
            <a:avLst/>
          </a:prstGeom>
          <a:solidFill>
            <a:schemeClr val="accent3">
              <a:lumMod val="50000"/>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Rectangle 25"/>
          <p:cNvSpPr/>
          <p:nvPr/>
        </p:nvSpPr>
        <p:spPr>
          <a:xfrm>
            <a:off x="-23620" y="-15450"/>
            <a:ext cx="9167618" cy="1644250"/>
          </a:xfrm>
          <a:prstGeom prst="rect">
            <a:avLst/>
          </a:prstGeom>
          <a:solidFill>
            <a:schemeClr val="accent3">
              <a:lumMod val="50000"/>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27" name="Rectangle 26"/>
          <p:cNvSpPr/>
          <p:nvPr/>
        </p:nvSpPr>
        <p:spPr>
          <a:xfrm rot="5400000">
            <a:off x="5148063" y="4293096"/>
            <a:ext cx="5184577" cy="144016"/>
          </a:xfrm>
          <a:prstGeom prst="rect">
            <a:avLst/>
          </a:prstGeom>
          <a:solidFill>
            <a:schemeClr val="accent3">
              <a:lumMod val="50000"/>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Rectangle 16"/>
          <p:cNvSpPr/>
          <p:nvPr/>
        </p:nvSpPr>
        <p:spPr>
          <a:xfrm>
            <a:off x="1533560" y="2321004"/>
            <a:ext cx="6053259" cy="2215991"/>
          </a:xfrm>
          <a:prstGeom prst="rect">
            <a:avLst/>
          </a:prstGeom>
          <a:noFill/>
        </p:spPr>
        <p:txBody>
          <a:bodyPr wrap="none" lIns="91440" tIns="45720" rIns="91440" bIns="45720">
            <a:spAutoFit/>
          </a:bodyPr>
          <a:lstStyle/>
          <a:p>
            <a:pPr algn="ctr"/>
            <a:r>
              <a:rPr lang="id-ID" sz="13800" b="1" dirty="0" smtClean="0">
                <a:ln w="18000">
                  <a:noFill/>
                  <a:prstDash val="solid"/>
                  <a:miter lim="800000"/>
                </a:ln>
                <a:solidFill>
                  <a:schemeClr val="accent3">
                    <a:lumMod val="50000"/>
                    <a:alpha val="20000"/>
                  </a:schemeClr>
                </a:solidFill>
                <a:effectLst>
                  <a:outerShdw blurRad="25500" dist="23000" dir="7020000" algn="tl">
                    <a:srgbClr val="000000">
                      <a:alpha val="50000"/>
                    </a:srgbClr>
                  </a:outerShdw>
                </a:effectLst>
                <a:latin typeface="Bazooka" pitchFamily="2" charset="0"/>
              </a:rPr>
              <a:t>GENDER</a:t>
            </a:r>
            <a:endParaRPr lang="en-US" sz="13800" b="1" dirty="0">
              <a:ln w="18000">
                <a:noFill/>
                <a:prstDash val="solid"/>
                <a:miter lim="800000"/>
              </a:ln>
              <a:solidFill>
                <a:schemeClr val="accent3">
                  <a:lumMod val="50000"/>
                  <a:alpha val="20000"/>
                </a:schemeClr>
              </a:solidFill>
              <a:effectLst>
                <a:outerShdw blurRad="25500" dist="23000" dir="7020000" algn="tl">
                  <a:srgbClr val="000000">
                    <a:alpha val="50000"/>
                  </a:srgbClr>
                </a:outerShdw>
              </a:effectLst>
              <a:latin typeface="Bazooka" pitchFamily="2" charset="0"/>
            </a:endParaRPr>
          </a:p>
        </p:txBody>
      </p:sp>
      <p:sp>
        <p:nvSpPr>
          <p:cNvPr id="20" name="Content Placeholder 2"/>
          <p:cNvSpPr txBox="1">
            <a:spLocks/>
          </p:cNvSpPr>
          <p:nvPr/>
        </p:nvSpPr>
        <p:spPr>
          <a:xfrm>
            <a:off x="105392" y="159328"/>
            <a:ext cx="7481427" cy="1310144"/>
          </a:xfrm>
          <a:prstGeom prst="rect">
            <a:avLst/>
          </a:prstGeom>
        </p:spPr>
        <p:txBody>
          <a:bodyPr vert="horz" lIns="91440" tIns="45720" rIns="91440" bIns="45720" rtlCol="0" anchor="ctr">
            <a:noAutofit/>
          </a:bodyPr>
          <a:lstStyle>
            <a:lvl1pPr marL="365760" indent="-365760" algn="l" defTabSz="914400" rtl="0" eaLnBrk="1" latinLnBrk="0" hangingPunct="1">
              <a:spcBef>
                <a:spcPct val="20000"/>
              </a:spcBef>
              <a:spcAft>
                <a:spcPts val="600"/>
              </a:spcAft>
              <a:buSzPct val="160000"/>
              <a:buFont typeface="Wingdings" pitchFamily="2" charset="2"/>
              <a:buChar char=""/>
              <a:defRPr sz="2800" kern="1200">
                <a:solidFill>
                  <a:schemeClr val="tx1"/>
                </a:solidFill>
                <a:effectLst>
                  <a:outerShdw blurRad="38100" dist="38100" dir="2700000" algn="tl">
                    <a:srgbClr val="000000">
                      <a:alpha val="43137"/>
                    </a:srgbClr>
                  </a:outerShdw>
                </a:effectLst>
                <a:latin typeface="+mn-lt"/>
                <a:ea typeface="+mn-ea"/>
                <a:cs typeface="+mn-cs"/>
              </a:defRPr>
            </a:lvl1pPr>
            <a:lvl2pPr marL="731520" indent="-365760" algn="l" defTabSz="914400" rtl="0" eaLnBrk="1" latinLnBrk="0" hangingPunct="1">
              <a:spcBef>
                <a:spcPct val="20000"/>
              </a:spcBef>
              <a:spcAft>
                <a:spcPts val="600"/>
              </a:spcAft>
              <a:buSzPct val="160000"/>
              <a:buFont typeface="Wingdings" pitchFamily="2" charset="2"/>
              <a:buChar char=""/>
              <a:defRPr sz="2400" kern="1200">
                <a:solidFill>
                  <a:schemeClr val="tx1"/>
                </a:solidFill>
                <a:effectLst>
                  <a:outerShdw blurRad="38100" dist="38100" dir="2700000" algn="tl">
                    <a:srgbClr val="000000">
                      <a:alpha val="43137"/>
                    </a:srgbClr>
                  </a:outerShdw>
                </a:effectLst>
                <a:latin typeface="+mn-lt"/>
                <a:ea typeface="+mn-ea"/>
                <a:cs typeface="+mn-cs"/>
              </a:defRPr>
            </a:lvl2pPr>
            <a:lvl3pPr marL="1097280" indent="-320040" algn="l" defTabSz="914400" rtl="0" eaLnBrk="1" latinLnBrk="0" hangingPunct="1">
              <a:spcBef>
                <a:spcPct val="20000"/>
              </a:spcBef>
              <a:spcAft>
                <a:spcPts val="600"/>
              </a:spcAft>
              <a:buSzPct val="160000"/>
              <a:buFont typeface="Wingdings" pitchFamily="2" charset="2"/>
              <a:buChar char=""/>
              <a:defRPr sz="20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74320" algn="l" defTabSz="914400" rtl="0" eaLnBrk="1" latinLnBrk="0" hangingPunct="1">
              <a:spcBef>
                <a:spcPct val="20000"/>
              </a:spcBef>
              <a:spcAft>
                <a:spcPts val="600"/>
              </a:spcAft>
              <a:buSzPct val="160000"/>
              <a:buFont typeface="Wingdings" pitchFamily="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74320" algn="l" defTabSz="914400" rtl="0" eaLnBrk="1" latinLnBrk="0" hangingPunct="1">
              <a:spcBef>
                <a:spcPct val="20000"/>
              </a:spcBef>
              <a:spcAft>
                <a:spcPts val="600"/>
              </a:spcAft>
              <a:buSzPct val="160000"/>
              <a:buFont typeface="Wingdings" pitchFamily="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5pPr>
            <a:lvl6pPr marL="192024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19456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46888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74320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0" indent="0">
              <a:buNone/>
            </a:pPr>
            <a:r>
              <a:rPr lang="id-ID" sz="4400" dirty="0" smtClean="0">
                <a:solidFill>
                  <a:schemeClr val="bg1"/>
                </a:solidFill>
              </a:rPr>
              <a:t>Pengertian dan Sejarah Gender</a:t>
            </a:r>
          </a:p>
        </p:txBody>
      </p:sp>
      <p:sp>
        <p:nvSpPr>
          <p:cNvPr id="21" name="Content Placeholder 2"/>
          <p:cNvSpPr>
            <a:spLocks noGrp="1"/>
          </p:cNvSpPr>
          <p:nvPr>
            <p:ph idx="1"/>
          </p:nvPr>
        </p:nvSpPr>
        <p:spPr>
          <a:xfrm>
            <a:off x="131697" y="5517232"/>
            <a:ext cx="7455122" cy="1168179"/>
          </a:xfrm>
        </p:spPr>
        <p:txBody>
          <a:bodyPr>
            <a:noAutofit/>
          </a:bodyPr>
          <a:lstStyle/>
          <a:p>
            <a:pPr algn="ctr"/>
            <a:r>
              <a:rPr lang="id-ID" sz="2800" b="1" dirty="0" smtClean="0">
                <a:effectLst>
                  <a:outerShdw blurRad="50800" dist="38100" dir="5400000" algn="t" rotWithShape="0">
                    <a:prstClr val="black">
                      <a:alpha val="40000"/>
                    </a:prstClr>
                  </a:outerShdw>
                </a:effectLst>
              </a:rPr>
              <a:t>Jender </a:t>
            </a:r>
            <a:r>
              <a:rPr lang="id-ID" sz="2800" dirty="0" smtClean="0">
                <a:effectLst>
                  <a:outerShdw blurRad="50800" dist="38100" dir="5400000" algn="t" rotWithShape="0">
                    <a:prstClr val="black">
                      <a:alpha val="40000"/>
                    </a:prstClr>
                  </a:outerShdw>
                </a:effectLst>
              </a:rPr>
              <a:t>= </a:t>
            </a:r>
            <a:r>
              <a:rPr lang="fi-FI" sz="2800" dirty="0">
                <a:effectLst>
                  <a:outerShdw blurRad="50800" dist="38100" dir="5400000" algn="t" rotWithShape="0">
                    <a:prstClr val="black">
                      <a:alpha val="40000"/>
                    </a:prstClr>
                  </a:outerShdw>
                </a:effectLst>
              </a:rPr>
              <a:t>peran yang diakibatkan dari jenis kelamin seseorang (laki-laki atau perempuan)</a:t>
            </a:r>
            <a:endParaRPr lang="id-ID" sz="2800" dirty="0">
              <a:effectLst>
                <a:outerShdw blurRad="50800" dist="38100" dir="5400000" algn="t" rotWithShape="0">
                  <a:prstClr val="black">
                    <a:alpha val="40000"/>
                  </a:prstClr>
                </a:outerShdw>
              </a:effectLst>
            </a:endParaRPr>
          </a:p>
        </p:txBody>
      </p:sp>
      <p:sp>
        <p:nvSpPr>
          <p:cNvPr id="19" name="Rounded Rectangle 18"/>
          <p:cNvSpPr/>
          <p:nvPr/>
        </p:nvSpPr>
        <p:spPr>
          <a:xfrm>
            <a:off x="105392" y="5661248"/>
            <a:ext cx="7481427" cy="1080120"/>
          </a:xfrm>
          <a:prstGeom prst="round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id-ID"/>
          </a:p>
        </p:txBody>
      </p:sp>
      <p:sp>
        <p:nvSpPr>
          <p:cNvPr id="23" name="Content Placeholder 2"/>
          <p:cNvSpPr>
            <a:spLocks noGrp="1"/>
          </p:cNvSpPr>
          <p:nvPr>
            <p:ph idx="1"/>
          </p:nvPr>
        </p:nvSpPr>
        <p:spPr>
          <a:xfrm>
            <a:off x="1004890" y="1905676"/>
            <a:ext cx="5708323" cy="3024336"/>
          </a:xfrm>
        </p:spPr>
        <p:txBody>
          <a:bodyPr>
            <a:noAutofit/>
          </a:bodyPr>
          <a:lstStyle/>
          <a:p>
            <a:pPr algn="ctr"/>
            <a:r>
              <a:rPr lang="id-ID" sz="2800" b="1" dirty="0" smtClean="0">
                <a:effectLst>
                  <a:outerShdw blurRad="50800" dist="38100" dir="5400000" algn="t" rotWithShape="0">
                    <a:prstClr val="black">
                      <a:alpha val="40000"/>
                    </a:prstClr>
                  </a:outerShdw>
                </a:effectLst>
              </a:rPr>
              <a:t>Pertengahan abad 20</a:t>
            </a:r>
          </a:p>
          <a:p>
            <a:pPr algn="ctr"/>
            <a:r>
              <a:rPr lang="id-ID" sz="2800" dirty="0" smtClean="0">
                <a:effectLst>
                  <a:outerShdw blurRad="50800" dist="38100" dir="5400000" algn="t" rotWithShape="0">
                    <a:prstClr val="black">
                      <a:alpha val="40000"/>
                    </a:prstClr>
                  </a:outerShdw>
                </a:effectLst>
              </a:rPr>
              <a:t>Gerakan Pembela Perempuan di London</a:t>
            </a:r>
          </a:p>
          <a:p>
            <a:pPr algn="ctr"/>
            <a:r>
              <a:rPr lang="id-ID" sz="2800" dirty="0" smtClean="0">
                <a:effectLst>
                  <a:outerShdw blurRad="50800" dist="38100" dir="5400000" algn="t" rotWithShape="0">
                    <a:prstClr val="black">
                      <a:alpha val="40000"/>
                    </a:prstClr>
                  </a:outerShdw>
                </a:effectLst>
              </a:rPr>
              <a:t>Memperkenalkan</a:t>
            </a:r>
          </a:p>
          <a:p>
            <a:pPr algn="ctr"/>
            <a:r>
              <a:rPr lang="id-ID" sz="4000" b="1" dirty="0" smtClean="0">
                <a:effectLst>
                  <a:outerShdw blurRad="50800" dist="38100" dir="5400000" algn="t" rotWithShape="0">
                    <a:prstClr val="black">
                      <a:alpha val="40000"/>
                    </a:prstClr>
                  </a:outerShdw>
                </a:effectLst>
              </a:rPr>
              <a:t>“Jender Discourse”</a:t>
            </a:r>
            <a:endParaRPr lang="id-ID" sz="4400" b="1" dirty="0">
              <a:effectLst>
                <a:outerShdw blurRad="50800" dist="38100" dir="5400000" algn="t" rotWithShape="0">
                  <a:prstClr val="black">
                    <a:alpha val="40000"/>
                  </a:prstClr>
                </a:outerShdw>
              </a:effectLst>
            </a:endParaRPr>
          </a:p>
        </p:txBody>
      </p:sp>
    </p:spTree>
    <p:extLst>
      <p:ext uri="{BB962C8B-B14F-4D97-AF65-F5344CB8AC3E}">
        <p14:creationId xmlns:p14="http://schemas.microsoft.com/office/powerpoint/2010/main" val="475307892"/>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path" presetSubtype="0" accel="50000" decel="50000" fill="hold" grpId="1" nodeType="clickEffect">
                                  <p:stCondLst>
                                    <p:cond delay="0"/>
                                  </p:stCondLst>
                                  <p:childTnLst>
                                    <p:animMotion origin="layout" path="M 0 0 L 0 0.25 E" pathEditMode="relative" ptsTypes="">
                                      <p:cBhvr>
                                        <p:cTn id="13" dur="2000" fill="hold"/>
                                        <p:tgtEl>
                                          <p:spTgt spid="17"/>
                                        </p:tgtEl>
                                        <p:attrNameLst>
                                          <p:attrName>ppt_x</p:attrName>
                                          <p:attrName>ppt_y</p:attrName>
                                        </p:attrNameLst>
                                      </p:cBhvr>
                                    </p:animMotion>
                                  </p:childTnLst>
                                </p:cTn>
                              </p:par>
                            </p:childTnLst>
                          </p:cTn>
                        </p:par>
                        <p:par>
                          <p:cTn id="14" fill="hold">
                            <p:stCondLst>
                              <p:cond delay="2000"/>
                            </p:stCondLst>
                            <p:childTnLst>
                              <p:par>
                                <p:cTn id="15" presetID="2" presetClass="entr" presetSubtype="8"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0-#ppt_w/2"/>
                                          </p:val>
                                        </p:tav>
                                        <p:tav tm="100000">
                                          <p:val>
                                            <p:strVal val="#ppt_x"/>
                                          </p:val>
                                        </p:tav>
                                      </p:tavLst>
                                    </p:anim>
                                    <p:anim calcmode="lin" valueType="num">
                                      <p:cBhvr additive="base">
                                        <p:cTn id="18" dur="500" fill="hold"/>
                                        <p:tgtEl>
                                          <p:spTgt spid="25"/>
                                        </p:tgtEl>
                                        <p:attrNameLst>
                                          <p:attrName>ppt_y</p:attrName>
                                        </p:attrNameLst>
                                      </p:cBhvr>
                                      <p:tavLst>
                                        <p:tav tm="0">
                                          <p:val>
                                            <p:strVal val="#ppt_y"/>
                                          </p:val>
                                        </p:tav>
                                        <p:tav tm="100000">
                                          <p:val>
                                            <p:strVal val="#ppt_y"/>
                                          </p:val>
                                        </p:tav>
                                      </p:tavLst>
                                    </p:anim>
                                  </p:childTnLst>
                                </p:cTn>
                              </p:par>
                            </p:childTnLst>
                          </p:cTn>
                        </p:par>
                        <p:par>
                          <p:cTn id="19" fill="hold">
                            <p:stCondLst>
                              <p:cond delay="2500"/>
                            </p:stCondLst>
                            <p:childTnLst>
                              <p:par>
                                <p:cTn id="20" presetID="10" presetClass="entr" presetSubtype="0"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childTnLst>
                          </p:cTn>
                        </p:par>
                        <p:par>
                          <p:cTn id="23" fill="hold">
                            <p:stCondLst>
                              <p:cond delay="3000"/>
                            </p:stCondLst>
                            <p:childTnLst>
                              <p:par>
                                <p:cTn id="24" presetID="2" presetClass="entr" presetSubtype="8"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500" fill="hold"/>
                                        <p:tgtEl>
                                          <p:spTgt spid="27"/>
                                        </p:tgtEl>
                                        <p:attrNameLst>
                                          <p:attrName>ppt_x</p:attrName>
                                        </p:attrNameLst>
                                      </p:cBhvr>
                                      <p:tavLst>
                                        <p:tav tm="0">
                                          <p:val>
                                            <p:strVal val="0-#ppt_w/2"/>
                                          </p:val>
                                        </p:tav>
                                        <p:tav tm="100000">
                                          <p:val>
                                            <p:strVal val="#ppt_x"/>
                                          </p:val>
                                        </p:tav>
                                      </p:tavLst>
                                    </p:anim>
                                    <p:anim calcmode="lin" valueType="num">
                                      <p:cBhvr additive="base">
                                        <p:cTn id="27"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7" grpId="0" animBg="1"/>
      <p:bldP spid="17" grpId="0"/>
      <p:bldP spid="17" grpId="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grpSp>
        <p:nvGrpSpPr>
          <p:cNvPr id="11" name="Group 10"/>
          <p:cNvGrpSpPr/>
          <p:nvPr/>
        </p:nvGrpSpPr>
        <p:grpSpPr>
          <a:xfrm>
            <a:off x="-23620" y="0"/>
            <a:ext cx="9167619" cy="6858000"/>
            <a:chOff x="-23620" y="-99392"/>
            <a:chExt cx="10920707" cy="731520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0" y="-99392"/>
              <a:ext cx="2886075" cy="731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776" y="-99392"/>
              <a:ext cx="2886075" cy="731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99392"/>
              <a:ext cx="2886075" cy="731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1012" y="-99392"/>
              <a:ext cx="2886075" cy="731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2" name="Rectangle 21"/>
          <p:cNvSpPr/>
          <p:nvPr/>
        </p:nvSpPr>
        <p:spPr>
          <a:xfrm>
            <a:off x="-23620" y="0"/>
            <a:ext cx="9167618" cy="6957392"/>
          </a:xfrm>
          <a:prstGeom prst="rect">
            <a:avLst/>
          </a:prstGeom>
          <a:solidFill>
            <a:schemeClr val="accent3">
              <a:lumMod val="50000"/>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graphicFrame>
        <p:nvGraphicFramePr>
          <p:cNvPr id="4" name="Content Placeholder 3"/>
          <p:cNvGraphicFramePr>
            <a:graphicFrameLocks noGrp="1"/>
          </p:cNvGraphicFramePr>
          <p:nvPr>
            <p:ph sz="half" idx="2"/>
            <p:extLst>
              <p:ext uri="{D42A27DB-BD31-4B8C-83A1-F6EECF244321}">
                <p14:modId xmlns:p14="http://schemas.microsoft.com/office/powerpoint/2010/main" val="4008006030"/>
              </p:ext>
            </p:extLst>
          </p:nvPr>
        </p:nvGraphicFramePr>
        <p:xfrm>
          <a:off x="107504" y="116632"/>
          <a:ext cx="8928992" cy="662473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213458407"/>
      </p:ext>
    </p:extLst>
  </p:cSld>
  <p:clrMapOvr>
    <a:masterClrMapping/>
  </p:clrMapOvr>
  <p:transition spd="slow">
    <p:pu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grpSp>
        <p:nvGrpSpPr>
          <p:cNvPr id="11" name="Group 10"/>
          <p:cNvGrpSpPr/>
          <p:nvPr/>
        </p:nvGrpSpPr>
        <p:grpSpPr>
          <a:xfrm>
            <a:off x="-23620" y="0"/>
            <a:ext cx="9167619" cy="6858000"/>
            <a:chOff x="-23620" y="-99392"/>
            <a:chExt cx="10920707" cy="731520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0" y="-99392"/>
              <a:ext cx="2886075" cy="731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776" y="-99392"/>
              <a:ext cx="2886075" cy="731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99392"/>
              <a:ext cx="2886075" cy="731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1012" y="-99392"/>
              <a:ext cx="2886075" cy="731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2" name="Rectangle 21"/>
          <p:cNvSpPr/>
          <p:nvPr/>
        </p:nvSpPr>
        <p:spPr>
          <a:xfrm>
            <a:off x="-23620" y="0"/>
            <a:ext cx="9167618" cy="6957392"/>
          </a:xfrm>
          <a:prstGeom prst="rect">
            <a:avLst/>
          </a:prstGeom>
          <a:solidFill>
            <a:schemeClr val="accent3">
              <a:lumMod val="50000"/>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3" name="Down Arrow 2"/>
          <p:cNvSpPr/>
          <p:nvPr/>
        </p:nvSpPr>
        <p:spPr>
          <a:xfrm rot="2700000">
            <a:off x="2643628" y="-3000128"/>
            <a:ext cx="6160999" cy="16242634"/>
          </a:xfrm>
          <a:prstGeom prst="downArrow">
            <a:avLst>
              <a:gd name="adj1" fmla="val 50000"/>
              <a:gd name="adj2" fmla="val 86979"/>
            </a:avLst>
          </a:pr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Down Arrow 11"/>
          <p:cNvSpPr/>
          <p:nvPr/>
        </p:nvSpPr>
        <p:spPr>
          <a:xfrm rot="2700000" flipH="1" flipV="1">
            <a:off x="3925900" y="-567698"/>
            <a:ext cx="2304209" cy="12048414"/>
          </a:xfrm>
          <a:prstGeom prst="downArrow">
            <a:avLst>
              <a:gd name="adj1" fmla="val 50000"/>
              <a:gd name="adj2" fmla="val 86979"/>
            </a:avLst>
          </a:prstGeom>
          <a:solidFill>
            <a:schemeClr val="accent3">
              <a:lumMod val="50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Down Arrow 15"/>
          <p:cNvSpPr/>
          <p:nvPr/>
        </p:nvSpPr>
        <p:spPr>
          <a:xfrm rot="2700000" flipH="1" flipV="1">
            <a:off x="4206523" y="3642193"/>
            <a:ext cx="1107481" cy="9361659"/>
          </a:xfrm>
          <a:prstGeom prst="downArrow">
            <a:avLst>
              <a:gd name="adj1" fmla="val 50000"/>
              <a:gd name="adj2" fmla="val 86979"/>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p:nvSpPr>
        <p:spPr>
          <a:xfrm rot="18919078">
            <a:off x="1260991" y="1880499"/>
            <a:ext cx="5766322" cy="2554545"/>
          </a:xfrm>
          <a:prstGeom prst="rect">
            <a:avLst/>
          </a:prstGeom>
          <a:noFill/>
        </p:spPr>
        <p:txBody>
          <a:bodyPr wrap="none" lIns="91440" tIns="45720" rIns="91440" bIns="45720">
            <a:spAutoFit/>
          </a:bodyPr>
          <a:lstStyle/>
          <a:p>
            <a:r>
              <a:rPr lang="id-ID" sz="80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dobe Caslon Pro Bold" pitchFamily="18" charset="0"/>
              </a:rPr>
              <a:t>Kesetaraan </a:t>
            </a:r>
          </a:p>
          <a:p>
            <a:r>
              <a:rPr lang="id-ID" sz="80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dobe Caslon Pro Bold" pitchFamily="18" charset="0"/>
              </a:rPr>
              <a:t>Dalam Islam</a:t>
            </a:r>
            <a:endParaRPr lang="en-US" sz="80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dobe Caslon Pro Bold" pitchFamily="18" charset="0"/>
            </a:endParaRPr>
          </a:p>
        </p:txBody>
      </p:sp>
    </p:spTree>
    <p:extLst>
      <p:ext uri="{BB962C8B-B14F-4D97-AF65-F5344CB8AC3E}">
        <p14:creationId xmlns:p14="http://schemas.microsoft.com/office/powerpoint/2010/main" val="3901623627"/>
      </p:ext>
    </p:extLst>
  </p:cSld>
  <p:clrMapOvr>
    <a:masterClrMapping/>
  </p:clrMapOvr>
  <p:transition spd="slow">
    <p:push/>
  </p:transition>
  <p:timing>
    <p:tnLst>
      <p:par>
        <p:cTn id="1" dur="indefinite" restart="never" nodeType="tmRoot"/>
      </p:par>
    </p:tnLst>
  </p:timing>
</p:sld>
</file>

<file path=ppt/theme/theme1.xml><?xml version="1.0" encoding="utf-8"?>
<a:theme xmlns:a="http://schemas.openxmlformats.org/drawingml/2006/main" name="Kilter">
  <a:themeElements>
    <a:clrScheme name="Kilter">
      <a:dk1>
        <a:sysClr val="windowText" lastClr="000000"/>
      </a:dk1>
      <a:lt1>
        <a:sysClr val="window" lastClr="FFFFFF"/>
      </a:lt1>
      <a:dk2>
        <a:srgbClr val="318FC5"/>
      </a:dk2>
      <a:lt2>
        <a:srgbClr val="AEE8FB"/>
      </a:lt2>
      <a:accent1>
        <a:srgbClr val="76C5EF"/>
      </a:accent1>
      <a:accent2>
        <a:srgbClr val="FEA022"/>
      </a:accent2>
      <a:accent3>
        <a:srgbClr val="FF6700"/>
      </a:accent3>
      <a:accent4>
        <a:srgbClr val="70A525"/>
      </a:accent4>
      <a:accent5>
        <a:srgbClr val="A5D848"/>
      </a:accent5>
      <a:accent6>
        <a:srgbClr val="20768C"/>
      </a:accent6>
      <a:hlink>
        <a:srgbClr val="7AB6E8"/>
      </a:hlink>
      <a:folHlink>
        <a:srgbClr val="83B0D3"/>
      </a:folHlink>
    </a:clrScheme>
    <a:fontScheme name="Kilter">
      <a:majorFont>
        <a:latin typeface="Rockwell"/>
        <a:ea typeface=""/>
        <a:cs typeface=""/>
        <a:font script="Grek" typeface="Cambria"/>
        <a:font script="Cyrl" typeface="Cambria"/>
        <a:font script="Jpan" typeface="HGS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Rockwell"/>
        <a:ea typeface=""/>
        <a:cs typeface=""/>
        <a:font script="Grek" typeface="Cambria"/>
        <a:font script="Cyrl" typeface="Cambria"/>
        <a:font script="Jpan" typeface="HGS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ilter">
      <a:fillStyleLst>
        <a:solidFill>
          <a:schemeClr val="phClr"/>
        </a:solidFill>
        <a:gradFill rotWithShape="1">
          <a:gsLst>
            <a:gs pos="0">
              <a:schemeClr val="phClr">
                <a:tint val="14000"/>
                <a:satMod val="180000"/>
                <a:lumMod val="100000"/>
              </a:schemeClr>
            </a:gs>
            <a:gs pos="42000">
              <a:schemeClr val="phClr">
                <a:tint val="40000"/>
                <a:satMod val="160000"/>
                <a:lumMod val="94000"/>
              </a:schemeClr>
            </a:gs>
            <a:gs pos="100000">
              <a:schemeClr val="phClr">
                <a:tint val="94000"/>
                <a:satMod val="140000"/>
              </a:schemeClr>
            </a:gs>
          </a:gsLst>
          <a:lin ang="5160000" scaled="1"/>
        </a:gradFill>
        <a:gradFill rotWithShape="1">
          <a:gsLst>
            <a:gs pos="38000">
              <a:schemeClr val="phClr">
                <a:satMod val="120000"/>
              </a:schemeClr>
            </a:gs>
            <a:gs pos="100000">
              <a:schemeClr val="phClr">
                <a:shade val="60000"/>
                <a:satMod val="180000"/>
                <a:lumMod val="70000"/>
              </a:schemeClr>
            </a:gs>
          </a:gsLst>
          <a:lin ang="4680000" scaled="0"/>
        </a:gradFill>
      </a:fillStyleLst>
      <a:lnStyleLst>
        <a:ln w="12700" cap="flat" cmpd="sng" algn="ctr">
          <a:solidFill>
            <a:schemeClr val="phClr">
              <a:shade val="50000"/>
            </a:schemeClr>
          </a:solidFill>
          <a:prstDash val="solid"/>
        </a:ln>
        <a:ln w="25400" cap="flat" cmpd="sng" algn="ctr">
          <a:solidFill>
            <a:schemeClr val="phClr">
              <a:shade val="75000"/>
              <a:lumMod val="90000"/>
            </a:schemeClr>
          </a:solidFill>
          <a:prstDash val="solid"/>
        </a:ln>
        <a:ln w="38100" cap="flat" cmpd="sng" algn="ctr">
          <a:solidFill>
            <a:schemeClr val="phClr"/>
          </a:solidFill>
          <a:prstDash val="solid"/>
        </a:ln>
      </a:lnStyleLst>
      <a:effectStyleLst>
        <a:effectStyle>
          <a:effectLst>
            <a:outerShdw blurRad="63500" dist="12700" dir="5400000" sx="102000" sy="102000" rotWithShape="0">
              <a:srgbClr val="000000">
                <a:alpha val="20000"/>
              </a:srgbClr>
            </a:outerShdw>
          </a:effectLst>
        </a:effectStyle>
        <a:effectStyle>
          <a:effectLst>
            <a:outerShdw blurRad="76200" dist="25400" dir="5400000" rotWithShape="0">
              <a:srgbClr val="000000">
                <a:alpha val="50000"/>
              </a:srgbClr>
            </a:outerShdw>
          </a:effectLst>
          <a:scene3d>
            <a:camera prst="orthographicFront">
              <a:rot lat="0" lon="0" rev="0"/>
            </a:camera>
            <a:lightRig rig="glow" dir="tl">
              <a:rot lat="0" lon="0" rev="19800000"/>
            </a:lightRig>
          </a:scene3d>
          <a:sp3d prstMaterial="metal">
            <a:bevelT w="152400" h="63500" prst="softRound"/>
          </a:sp3d>
        </a:effectStyle>
        <a:effectStyle>
          <a:effectLst>
            <a:outerShdw blurRad="107950" dist="12700" dir="5040000" rotWithShape="0">
              <a:srgbClr val="000000">
                <a:alpha val="54000"/>
              </a:srgbClr>
            </a:outerShdw>
          </a:effectLst>
          <a:scene3d>
            <a:camera prst="orthographicFront">
              <a:rot lat="0" lon="0" rev="0"/>
            </a:camera>
            <a:lightRig rig="threePt" dir="tl">
              <a:rot lat="0" lon="0" rev="19800000"/>
            </a:lightRig>
          </a:scene3d>
          <a:sp3d prstMaterial="plastic">
            <a:bevelT h="63500" prst="softRound"/>
          </a:sp3d>
        </a:effectStyle>
      </a:effectStyleLst>
      <a:bgFillStyleLst>
        <a:solidFill>
          <a:schemeClr val="phClr"/>
        </a:solidFill>
        <a:gradFill rotWithShape="1">
          <a:gsLst>
            <a:gs pos="0">
              <a:schemeClr val="phClr">
                <a:tint val="95000"/>
                <a:satMod val="140000"/>
                <a:lumMod val="120000"/>
              </a:schemeClr>
            </a:gs>
            <a:gs pos="100000">
              <a:schemeClr val="phClr">
                <a:tint val="95000"/>
                <a:shade val="70000"/>
                <a:satMod val="180000"/>
                <a:lumMod val="82000"/>
              </a:schemeClr>
            </a:gs>
          </a:gsLst>
          <a:path path="circle">
            <a:fillToRect l="25000" t="25000" r="25000" b="25000"/>
          </a:path>
        </a:gradFill>
        <a:gradFill rotWithShape="1">
          <a:gsLst>
            <a:gs pos="0">
              <a:schemeClr val="phClr">
                <a:tint val="94000"/>
                <a:satMod val="140000"/>
                <a:lumMod val="120000"/>
              </a:schemeClr>
            </a:gs>
            <a:gs pos="100000">
              <a:schemeClr val="phClr">
                <a:tint val="97000"/>
                <a:shade val="70000"/>
                <a:satMod val="190000"/>
                <a:lumMod val="72000"/>
              </a:schemeClr>
            </a:gs>
          </a:gsLst>
          <a:path path="circle">
            <a:fillToRect l="50000" t="50000" r="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Kilter</Template>
  <TotalTime>451</TotalTime>
  <Words>380</Words>
  <Application>Microsoft Office PowerPoint</Application>
  <PresentationFormat>On-screen Show (4:3)</PresentationFormat>
  <Paragraphs>63</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Kilter</vt:lpstr>
      <vt:lpstr>Kontroversi RUU KKG</vt:lpstr>
      <vt:lpstr>RUU Kesetaraan dan Keadilan Gender (RUU KKG) Bab I pasal 1 ayat 4</vt:lpstr>
      <vt:lpstr>Definisi gender dalam RUU ini sudah bertentangan dengan konsep Islam</vt:lpstr>
      <vt:lpstr>Definisi gender dalam RUU ini sudah bertentangan dengan konsep Islam</vt:lpstr>
      <vt:lpstr>RUU Gender sangat western-oriented.</vt:lpstr>
      <vt:lpstr>RUU Gender sangat western-oriented.</vt:lpstr>
      <vt:lpstr>RUU Gender ini sangat SEKULAR. </vt:lpstr>
      <vt:lpstr>RUU Gender ini sangat SEKULAR. </vt:lpstr>
      <vt:lpstr>RUU Gender ini sangat SEKULAR. </vt:lpstr>
      <vt:lpstr>PowerPoint Presentation</vt:lpstr>
      <vt:lpstr>PowerPoint Presentation</vt:lpstr>
      <vt:lpstr>PowerPoint Presentation</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 DAN KONTRA UNDANG-UNDANG KESETARAAN DAN KEADILAN GENDER</dc:title>
  <dc:creator>ViiruVee</dc:creator>
  <cp:lastModifiedBy>TOSHIBA</cp:lastModifiedBy>
  <cp:revision>25</cp:revision>
  <dcterms:created xsi:type="dcterms:W3CDTF">2012-09-26T03:56:36Z</dcterms:created>
  <dcterms:modified xsi:type="dcterms:W3CDTF">2012-12-20T07:14:43Z</dcterms:modified>
</cp:coreProperties>
</file>