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67" r:id="rId4"/>
    <p:sldId id="268" r:id="rId5"/>
    <p:sldId id="269" r:id="rId6"/>
    <p:sldId id="270" r:id="rId7"/>
    <p:sldId id="271" r:id="rId8"/>
    <p:sldId id="272" r:id="rId9"/>
    <p:sldId id="273" r:id="rId10"/>
    <p:sldId id="274" r:id="rId11"/>
    <p:sldId id="275" r:id="rId12"/>
    <p:sldId id="276" r:id="rId13"/>
    <p:sldId id="277" r:id="rId14"/>
    <p:sldId id="278" r:id="rId15"/>
    <p:sldId id="259" r:id="rId16"/>
    <p:sldId id="260" r:id="rId17"/>
    <p:sldId id="261" r:id="rId18"/>
    <p:sldId id="262" r:id="rId19"/>
    <p:sldId id="263" r:id="rId20"/>
    <p:sldId id="264" r:id="rId21"/>
    <p:sldId id="265" r:id="rId22"/>
  </p:sldIdLst>
  <p:sldSz cx="9144000" cy="6858000" type="screen4x3"/>
  <p:notesSz cx="6858000" cy="9144000"/>
  <p:defaultTextStyle>
    <a:defPPr>
      <a:defRPr lang="id-ID"/>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00FF"/>
    <a:srgbClr val="FF3300"/>
    <a:srgbClr val="99CCFF"/>
    <a:srgbClr val="66FF66"/>
  </p:clrMru>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5620"/>
    <p:restoredTop sz="94660"/>
  </p:normalViewPr>
  <p:slideViewPr>
    <p:cSldViewPr>
      <p:cViewPr varScale="1">
        <p:scale>
          <a:sx n="99" d="100"/>
          <a:sy n="99" d="100"/>
        </p:scale>
        <p:origin x="-234" y="-90"/>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id-ID"/>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id-ID"/>
          </a:p>
        </p:txBody>
      </p:sp>
      <p:sp>
        <p:nvSpPr>
          <p:cNvPr id="4" name="Date Placeholder 3"/>
          <p:cNvSpPr>
            <a:spLocks noGrp="1"/>
          </p:cNvSpPr>
          <p:nvPr>
            <p:ph type="dt" sz="half" idx="10"/>
          </p:nvPr>
        </p:nvSpPr>
        <p:spPr/>
        <p:txBody>
          <a:bodyPr/>
          <a:lstStyle/>
          <a:p>
            <a:fld id="{28CC21C7-C52E-42D8-B9F6-5DBFAEE60F71}" type="datetimeFigureOut">
              <a:rPr lang="id-ID" smtClean="0"/>
              <a:pPr/>
              <a:t>27/12/2012</a:t>
            </a:fld>
            <a:endParaRPr lang="id-ID"/>
          </a:p>
        </p:txBody>
      </p:sp>
      <p:sp>
        <p:nvSpPr>
          <p:cNvPr id="5" name="Footer Placeholder 4"/>
          <p:cNvSpPr>
            <a:spLocks noGrp="1"/>
          </p:cNvSpPr>
          <p:nvPr>
            <p:ph type="ftr" sz="quarter" idx="11"/>
          </p:nvPr>
        </p:nvSpPr>
        <p:spPr/>
        <p:txBody>
          <a:bodyPr/>
          <a:lstStyle/>
          <a:p>
            <a:endParaRPr lang="id-ID"/>
          </a:p>
        </p:txBody>
      </p:sp>
      <p:sp>
        <p:nvSpPr>
          <p:cNvPr id="6" name="Slide Number Placeholder 5"/>
          <p:cNvSpPr>
            <a:spLocks noGrp="1"/>
          </p:cNvSpPr>
          <p:nvPr>
            <p:ph type="sldNum" sz="quarter" idx="12"/>
          </p:nvPr>
        </p:nvSpPr>
        <p:spPr/>
        <p:txBody>
          <a:bodyPr/>
          <a:lstStyle/>
          <a:p>
            <a:fld id="{500A2FA0-5CDE-4DB2-9174-51CBA6350330}" type="slidenum">
              <a:rPr lang="id-ID" smtClean="0"/>
              <a:pPr/>
              <a:t>‹#›</a:t>
            </a:fld>
            <a:endParaRPr lang="id-ID"/>
          </a:p>
        </p:txBody>
      </p:sp>
    </p:spTree>
  </p:cSld>
  <p:clrMapOvr>
    <a:masterClrMapping/>
  </p:clrMapOvr>
  <p:transition>
    <p:wheel spokes="3"/>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id-ID"/>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id-ID"/>
          </a:p>
        </p:txBody>
      </p:sp>
      <p:sp>
        <p:nvSpPr>
          <p:cNvPr id="4" name="Date Placeholder 3"/>
          <p:cNvSpPr>
            <a:spLocks noGrp="1"/>
          </p:cNvSpPr>
          <p:nvPr>
            <p:ph type="dt" sz="half" idx="10"/>
          </p:nvPr>
        </p:nvSpPr>
        <p:spPr/>
        <p:txBody>
          <a:bodyPr/>
          <a:lstStyle/>
          <a:p>
            <a:fld id="{28CC21C7-C52E-42D8-B9F6-5DBFAEE60F71}" type="datetimeFigureOut">
              <a:rPr lang="id-ID" smtClean="0"/>
              <a:pPr/>
              <a:t>27/12/2012</a:t>
            </a:fld>
            <a:endParaRPr lang="id-ID"/>
          </a:p>
        </p:txBody>
      </p:sp>
      <p:sp>
        <p:nvSpPr>
          <p:cNvPr id="5" name="Footer Placeholder 4"/>
          <p:cNvSpPr>
            <a:spLocks noGrp="1"/>
          </p:cNvSpPr>
          <p:nvPr>
            <p:ph type="ftr" sz="quarter" idx="11"/>
          </p:nvPr>
        </p:nvSpPr>
        <p:spPr/>
        <p:txBody>
          <a:bodyPr/>
          <a:lstStyle/>
          <a:p>
            <a:endParaRPr lang="id-ID"/>
          </a:p>
        </p:txBody>
      </p:sp>
      <p:sp>
        <p:nvSpPr>
          <p:cNvPr id="6" name="Slide Number Placeholder 5"/>
          <p:cNvSpPr>
            <a:spLocks noGrp="1"/>
          </p:cNvSpPr>
          <p:nvPr>
            <p:ph type="sldNum" sz="quarter" idx="12"/>
          </p:nvPr>
        </p:nvSpPr>
        <p:spPr/>
        <p:txBody>
          <a:bodyPr/>
          <a:lstStyle/>
          <a:p>
            <a:fld id="{500A2FA0-5CDE-4DB2-9174-51CBA6350330}" type="slidenum">
              <a:rPr lang="id-ID" smtClean="0"/>
              <a:pPr/>
              <a:t>‹#›</a:t>
            </a:fld>
            <a:endParaRPr lang="id-ID"/>
          </a:p>
        </p:txBody>
      </p:sp>
    </p:spTree>
  </p:cSld>
  <p:clrMapOvr>
    <a:masterClrMapping/>
  </p:clrMapOvr>
  <p:transition>
    <p:wheel spokes="3"/>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id-ID"/>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28CC21C7-C52E-42D8-B9F6-5DBFAEE60F71}" type="datetimeFigureOut">
              <a:rPr lang="id-ID" smtClean="0"/>
              <a:pPr/>
              <a:t>27/12/2012</a:t>
            </a:fld>
            <a:endParaRPr lang="id-ID"/>
          </a:p>
        </p:txBody>
      </p:sp>
      <p:sp>
        <p:nvSpPr>
          <p:cNvPr id="5" name="Footer Placeholder 4"/>
          <p:cNvSpPr>
            <a:spLocks noGrp="1"/>
          </p:cNvSpPr>
          <p:nvPr>
            <p:ph type="ftr" sz="quarter" idx="11"/>
          </p:nvPr>
        </p:nvSpPr>
        <p:spPr/>
        <p:txBody>
          <a:bodyPr/>
          <a:lstStyle/>
          <a:p>
            <a:endParaRPr lang="id-ID"/>
          </a:p>
        </p:txBody>
      </p:sp>
      <p:sp>
        <p:nvSpPr>
          <p:cNvPr id="6" name="Slide Number Placeholder 5"/>
          <p:cNvSpPr>
            <a:spLocks noGrp="1"/>
          </p:cNvSpPr>
          <p:nvPr>
            <p:ph type="sldNum" sz="quarter" idx="12"/>
          </p:nvPr>
        </p:nvSpPr>
        <p:spPr/>
        <p:txBody>
          <a:bodyPr/>
          <a:lstStyle/>
          <a:p>
            <a:fld id="{500A2FA0-5CDE-4DB2-9174-51CBA6350330}" type="slidenum">
              <a:rPr lang="id-ID" smtClean="0"/>
              <a:pPr/>
              <a:t>‹#›</a:t>
            </a:fld>
            <a:endParaRPr lang="id-ID"/>
          </a:p>
        </p:txBody>
      </p:sp>
    </p:spTree>
  </p:cSld>
  <p:clrMapOvr>
    <a:masterClrMapping/>
  </p:clrMapOvr>
  <p:transition>
    <p:wheel spokes="3"/>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id-ID"/>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id-ID"/>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id-ID"/>
          </a:p>
        </p:txBody>
      </p:sp>
      <p:sp>
        <p:nvSpPr>
          <p:cNvPr id="5" name="Date Placeholder 4"/>
          <p:cNvSpPr>
            <a:spLocks noGrp="1"/>
          </p:cNvSpPr>
          <p:nvPr>
            <p:ph type="dt" sz="half" idx="10"/>
          </p:nvPr>
        </p:nvSpPr>
        <p:spPr/>
        <p:txBody>
          <a:bodyPr/>
          <a:lstStyle/>
          <a:p>
            <a:fld id="{28CC21C7-C52E-42D8-B9F6-5DBFAEE60F71}" type="datetimeFigureOut">
              <a:rPr lang="id-ID" smtClean="0"/>
              <a:pPr/>
              <a:t>27/12/2012</a:t>
            </a:fld>
            <a:endParaRPr lang="id-ID"/>
          </a:p>
        </p:txBody>
      </p:sp>
      <p:sp>
        <p:nvSpPr>
          <p:cNvPr id="6" name="Footer Placeholder 5"/>
          <p:cNvSpPr>
            <a:spLocks noGrp="1"/>
          </p:cNvSpPr>
          <p:nvPr>
            <p:ph type="ftr" sz="quarter" idx="11"/>
          </p:nvPr>
        </p:nvSpPr>
        <p:spPr/>
        <p:txBody>
          <a:bodyPr/>
          <a:lstStyle/>
          <a:p>
            <a:endParaRPr lang="id-ID"/>
          </a:p>
        </p:txBody>
      </p:sp>
      <p:sp>
        <p:nvSpPr>
          <p:cNvPr id="7" name="Slide Number Placeholder 6"/>
          <p:cNvSpPr>
            <a:spLocks noGrp="1"/>
          </p:cNvSpPr>
          <p:nvPr>
            <p:ph type="sldNum" sz="quarter" idx="12"/>
          </p:nvPr>
        </p:nvSpPr>
        <p:spPr/>
        <p:txBody>
          <a:bodyPr/>
          <a:lstStyle/>
          <a:p>
            <a:fld id="{500A2FA0-5CDE-4DB2-9174-51CBA6350330}" type="slidenum">
              <a:rPr lang="id-ID" smtClean="0"/>
              <a:pPr/>
              <a:t>‹#›</a:t>
            </a:fld>
            <a:endParaRPr lang="id-ID"/>
          </a:p>
        </p:txBody>
      </p:sp>
    </p:spTree>
  </p:cSld>
  <p:clrMapOvr>
    <a:masterClrMapping/>
  </p:clrMapOvr>
  <p:transition>
    <p:wheel spokes="3"/>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id-ID"/>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id-ID"/>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id-ID"/>
          </a:p>
        </p:txBody>
      </p:sp>
      <p:sp>
        <p:nvSpPr>
          <p:cNvPr id="7" name="Date Placeholder 6"/>
          <p:cNvSpPr>
            <a:spLocks noGrp="1"/>
          </p:cNvSpPr>
          <p:nvPr>
            <p:ph type="dt" sz="half" idx="10"/>
          </p:nvPr>
        </p:nvSpPr>
        <p:spPr/>
        <p:txBody>
          <a:bodyPr/>
          <a:lstStyle/>
          <a:p>
            <a:fld id="{28CC21C7-C52E-42D8-B9F6-5DBFAEE60F71}" type="datetimeFigureOut">
              <a:rPr lang="id-ID" smtClean="0"/>
              <a:pPr/>
              <a:t>27/12/2012</a:t>
            </a:fld>
            <a:endParaRPr lang="id-ID"/>
          </a:p>
        </p:txBody>
      </p:sp>
      <p:sp>
        <p:nvSpPr>
          <p:cNvPr id="8" name="Footer Placeholder 7"/>
          <p:cNvSpPr>
            <a:spLocks noGrp="1"/>
          </p:cNvSpPr>
          <p:nvPr>
            <p:ph type="ftr" sz="quarter" idx="11"/>
          </p:nvPr>
        </p:nvSpPr>
        <p:spPr/>
        <p:txBody>
          <a:bodyPr/>
          <a:lstStyle/>
          <a:p>
            <a:endParaRPr lang="id-ID"/>
          </a:p>
        </p:txBody>
      </p:sp>
      <p:sp>
        <p:nvSpPr>
          <p:cNvPr id="9" name="Slide Number Placeholder 8"/>
          <p:cNvSpPr>
            <a:spLocks noGrp="1"/>
          </p:cNvSpPr>
          <p:nvPr>
            <p:ph type="sldNum" sz="quarter" idx="12"/>
          </p:nvPr>
        </p:nvSpPr>
        <p:spPr/>
        <p:txBody>
          <a:bodyPr/>
          <a:lstStyle/>
          <a:p>
            <a:fld id="{500A2FA0-5CDE-4DB2-9174-51CBA6350330}" type="slidenum">
              <a:rPr lang="id-ID" smtClean="0"/>
              <a:pPr/>
              <a:t>‹#›</a:t>
            </a:fld>
            <a:endParaRPr lang="id-ID"/>
          </a:p>
        </p:txBody>
      </p:sp>
    </p:spTree>
  </p:cSld>
  <p:clrMapOvr>
    <a:masterClrMapping/>
  </p:clrMapOvr>
  <p:transition>
    <p:wheel spokes="3"/>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id-ID"/>
          </a:p>
        </p:txBody>
      </p:sp>
      <p:sp>
        <p:nvSpPr>
          <p:cNvPr id="3" name="Date Placeholder 2"/>
          <p:cNvSpPr>
            <a:spLocks noGrp="1"/>
          </p:cNvSpPr>
          <p:nvPr>
            <p:ph type="dt" sz="half" idx="10"/>
          </p:nvPr>
        </p:nvSpPr>
        <p:spPr/>
        <p:txBody>
          <a:bodyPr/>
          <a:lstStyle/>
          <a:p>
            <a:fld id="{28CC21C7-C52E-42D8-B9F6-5DBFAEE60F71}" type="datetimeFigureOut">
              <a:rPr lang="id-ID" smtClean="0"/>
              <a:pPr/>
              <a:t>27/12/2012</a:t>
            </a:fld>
            <a:endParaRPr lang="id-ID"/>
          </a:p>
        </p:txBody>
      </p:sp>
      <p:sp>
        <p:nvSpPr>
          <p:cNvPr id="4" name="Footer Placeholder 3"/>
          <p:cNvSpPr>
            <a:spLocks noGrp="1"/>
          </p:cNvSpPr>
          <p:nvPr>
            <p:ph type="ftr" sz="quarter" idx="11"/>
          </p:nvPr>
        </p:nvSpPr>
        <p:spPr/>
        <p:txBody>
          <a:bodyPr/>
          <a:lstStyle/>
          <a:p>
            <a:endParaRPr lang="id-ID"/>
          </a:p>
        </p:txBody>
      </p:sp>
      <p:sp>
        <p:nvSpPr>
          <p:cNvPr id="5" name="Slide Number Placeholder 4"/>
          <p:cNvSpPr>
            <a:spLocks noGrp="1"/>
          </p:cNvSpPr>
          <p:nvPr>
            <p:ph type="sldNum" sz="quarter" idx="12"/>
          </p:nvPr>
        </p:nvSpPr>
        <p:spPr/>
        <p:txBody>
          <a:bodyPr/>
          <a:lstStyle/>
          <a:p>
            <a:fld id="{500A2FA0-5CDE-4DB2-9174-51CBA6350330}" type="slidenum">
              <a:rPr lang="id-ID" smtClean="0"/>
              <a:pPr/>
              <a:t>‹#›</a:t>
            </a:fld>
            <a:endParaRPr lang="id-ID"/>
          </a:p>
        </p:txBody>
      </p:sp>
    </p:spTree>
  </p:cSld>
  <p:clrMapOvr>
    <a:masterClrMapping/>
  </p:clrMapOvr>
  <p:transition>
    <p:wheel spokes="3"/>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8CC21C7-C52E-42D8-B9F6-5DBFAEE60F71}" type="datetimeFigureOut">
              <a:rPr lang="id-ID" smtClean="0"/>
              <a:pPr/>
              <a:t>27/12/2012</a:t>
            </a:fld>
            <a:endParaRPr lang="id-ID"/>
          </a:p>
        </p:txBody>
      </p:sp>
      <p:sp>
        <p:nvSpPr>
          <p:cNvPr id="3" name="Footer Placeholder 2"/>
          <p:cNvSpPr>
            <a:spLocks noGrp="1"/>
          </p:cNvSpPr>
          <p:nvPr>
            <p:ph type="ftr" sz="quarter" idx="11"/>
          </p:nvPr>
        </p:nvSpPr>
        <p:spPr/>
        <p:txBody>
          <a:bodyPr/>
          <a:lstStyle/>
          <a:p>
            <a:endParaRPr lang="id-ID"/>
          </a:p>
        </p:txBody>
      </p:sp>
      <p:sp>
        <p:nvSpPr>
          <p:cNvPr id="4" name="Slide Number Placeholder 3"/>
          <p:cNvSpPr>
            <a:spLocks noGrp="1"/>
          </p:cNvSpPr>
          <p:nvPr>
            <p:ph type="sldNum" sz="quarter" idx="12"/>
          </p:nvPr>
        </p:nvSpPr>
        <p:spPr/>
        <p:txBody>
          <a:bodyPr/>
          <a:lstStyle/>
          <a:p>
            <a:fld id="{500A2FA0-5CDE-4DB2-9174-51CBA6350330}" type="slidenum">
              <a:rPr lang="id-ID" smtClean="0"/>
              <a:pPr/>
              <a:t>‹#›</a:t>
            </a:fld>
            <a:endParaRPr lang="id-ID"/>
          </a:p>
        </p:txBody>
      </p:sp>
    </p:spTree>
  </p:cSld>
  <p:clrMapOvr>
    <a:masterClrMapping/>
  </p:clrMapOvr>
  <p:transition>
    <p:wheel spokes="3"/>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id-ID"/>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id-ID"/>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28CC21C7-C52E-42D8-B9F6-5DBFAEE60F71}" type="datetimeFigureOut">
              <a:rPr lang="id-ID" smtClean="0"/>
              <a:pPr/>
              <a:t>27/12/2012</a:t>
            </a:fld>
            <a:endParaRPr lang="id-ID"/>
          </a:p>
        </p:txBody>
      </p:sp>
      <p:sp>
        <p:nvSpPr>
          <p:cNvPr id="6" name="Footer Placeholder 5"/>
          <p:cNvSpPr>
            <a:spLocks noGrp="1"/>
          </p:cNvSpPr>
          <p:nvPr>
            <p:ph type="ftr" sz="quarter" idx="11"/>
          </p:nvPr>
        </p:nvSpPr>
        <p:spPr/>
        <p:txBody>
          <a:bodyPr/>
          <a:lstStyle/>
          <a:p>
            <a:endParaRPr lang="id-ID"/>
          </a:p>
        </p:txBody>
      </p:sp>
      <p:sp>
        <p:nvSpPr>
          <p:cNvPr id="7" name="Slide Number Placeholder 6"/>
          <p:cNvSpPr>
            <a:spLocks noGrp="1"/>
          </p:cNvSpPr>
          <p:nvPr>
            <p:ph type="sldNum" sz="quarter" idx="12"/>
          </p:nvPr>
        </p:nvSpPr>
        <p:spPr/>
        <p:txBody>
          <a:bodyPr/>
          <a:lstStyle/>
          <a:p>
            <a:fld id="{500A2FA0-5CDE-4DB2-9174-51CBA6350330}" type="slidenum">
              <a:rPr lang="id-ID" smtClean="0"/>
              <a:pPr/>
              <a:t>‹#›</a:t>
            </a:fld>
            <a:endParaRPr lang="id-ID"/>
          </a:p>
        </p:txBody>
      </p:sp>
    </p:spTree>
  </p:cSld>
  <p:clrMapOvr>
    <a:masterClrMapping/>
  </p:clrMapOvr>
  <p:transition>
    <p:wheel spokes="3"/>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id-ID"/>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id-ID"/>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28CC21C7-C52E-42D8-B9F6-5DBFAEE60F71}" type="datetimeFigureOut">
              <a:rPr lang="id-ID" smtClean="0"/>
              <a:pPr/>
              <a:t>27/12/2012</a:t>
            </a:fld>
            <a:endParaRPr lang="id-ID"/>
          </a:p>
        </p:txBody>
      </p:sp>
      <p:sp>
        <p:nvSpPr>
          <p:cNvPr id="6" name="Footer Placeholder 5"/>
          <p:cNvSpPr>
            <a:spLocks noGrp="1"/>
          </p:cNvSpPr>
          <p:nvPr>
            <p:ph type="ftr" sz="quarter" idx="11"/>
          </p:nvPr>
        </p:nvSpPr>
        <p:spPr/>
        <p:txBody>
          <a:bodyPr/>
          <a:lstStyle/>
          <a:p>
            <a:endParaRPr lang="id-ID"/>
          </a:p>
        </p:txBody>
      </p:sp>
      <p:sp>
        <p:nvSpPr>
          <p:cNvPr id="7" name="Slide Number Placeholder 6"/>
          <p:cNvSpPr>
            <a:spLocks noGrp="1"/>
          </p:cNvSpPr>
          <p:nvPr>
            <p:ph type="sldNum" sz="quarter" idx="12"/>
          </p:nvPr>
        </p:nvSpPr>
        <p:spPr/>
        <p:txBody>
          <a:bodyPr/>
          <a:lstStyle/>
          <a:p>
            <a:fld id="{500A2FA0-5CDE-4DB2-9174-51CBA6350330}" type="slidenum">
              <a:rPr lang="id-ID" smtClean="0"/>
              <a:pPr/>
              <a:t>‹#›</a:t>
            </a:fld>
            <a:endParaRPr lang="id-ID"/>
          </a:p>
        </p:txBody>
      </p:sp>
    </p:spTree>
  </p:cSld>
  <p:clrMapOvr>
    <a:masterClrMapping/>
  </p:clrMapOvr>
  <p:transition>
    <p:wheel spokes="3"/>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id-ID"/>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id-ID"/>
          </a:p>
        </p:txBody>
      </p:sp>
      <p:sp>
        <p:nvSpPr>
          <p:cNvPr id="4" name="Date Placeholder 3"/>
          <p:cNvSpPr>
            <a:spLocks noGrp="1"/>
          </p:cNvSpPr>
          <p:nvPr>
            <p:ph type="dt" sz="half" idx="10"/>
          </p:nvPr>
        </p:nvSpPr>
        <p:spPr/>
        <p:txBody>
          <a:bodyPr/>
          <a:lstStyle/>
          <a:p>
            <a:fld id="{28CC21C7-C52E-42D8-B9F6-5DBFAEE60F71}" type="datetimeFigureOut">
              <a:rPr lang="id-ID" smtClean="0"/>
              <a:pPr/>
              <a:t>27/12/2012</a:t>
            </a:fld>
            <a:endParaRPr lang="id-ID"/>
          </a:p>
        </p:txBody>
      </p:sp>
      <p:sp>
        <p:nvSpPr>
          <p:cNvPr id="5" name="Footer Placeholder 4"/>
          <p:cNvSpPr>
            <a:spLocks noGrp="1"/>
          </p:cNvSpPr>
          <p:nvPr>
            <p:ph type="ftr" sz="quarter" idx="11"/>
          </p:nvPr>
        </p:nvSpPr>
        <p:spPr/>
        <p:txBody>
          <a:bodyPr/>
          <a:lstStyle/>
          <a:p>
            <a:endParaRPr lang="id-ID"/>
          </a:p>
        </p:txBody>
      </p:sp>
      <p:sp>
        <p:nvSpPr>
          <p:cNvPr id="6" name="Slide Number Placeholder 5"/>
          <p:cNvSpPr>
            <a:spLocks noGrp="1"/>
          </p:cNvSpPr>
          <p:nvPr>
            <p:ph type="sldNum" sz="quarter" idx="12"/>
          </p:nvPr>
        </p:nvSpPr>
        <p:spPr/>
        <p:txBody>
          <a:bodyPr/>
          <a:lstStyle/>
          <a:p>
            <a:fld id="{500A2FA0-5CDE-4DB2-9174-51CBA6350330}" type="slidenum">
              <a:rPr lang="id-ID" smtClean="0"/>
              <a:pPr/>
              <a:t>‹#›</a:t>
            </a:fld>
            <a:endParaRPr lang="id-ID"/>
          </a:p>
        </p:txBody>
      </p:sp>
    </p:spTree>
  </p:cSld>
  <p:clrMapOvr>
    <a:masterClrMapping/>
  </p:clrMapOvr>
  <p:transition>
    <p:wheel spokes="3"/>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id-ID"/>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id-ID"/>
          </a:p>
        </p:txBody>
      </p:sp>
      <p:sp>
        <p:nvSpPr>
          <p:cNvPr id="4" name="Date Placeholder 3"/>
          <p:cNvSpPr>
            <a:spLocks noGrp="1"/>
          </p:cNvSpPr>
          <p:nvPr>
            <p:ph type="dt" sz="half" idx="10"/>
          </p:nvPr>
        </p:nvSpPr>
        <p:spPr/>
        <p:txBody>
          <a:bodyPr/>
          <a:lstStyle/>
          <a:p>
            <a:fld id="{28CC21C7-C52E-42D8-B9F6-5DBFAEE60F71}" type="datetimeFigureOut">
              <a:rPr lang="id-ID" smtClean="0"/>
              <a:pPr/>
              <a:t>27/12/2012</a:t>
            </a:fld>
            <a:endParaRPr lang="id-ID"/>
          </a:p>
        </p:txBody>
      </p:sp>
      <p:sp>
        <p:nvSpPr>
          <p:cNvPr id="5" name="Footer Placeholder 4"/>
          <p:cNvSpPr>
            <a:spLocks noGrp="1"/>
          </p:cNvSpPr>
          <p:nvPr>
            <p:ph type="ftr" sz="quarter" idx="11"/>
          </p:nvPr>
        </p:nvSpPr>
        <p:spPr/>
        <p:txBody>
          <a:bodyPr/>
          <a:lstStyle/>
          <a:p>
            <a:endParaRPr lang="id-ID"/>
          </a:p>
        </p:txBody>
      </p:sp>
      <p:sp>
        <p:nvSpPr>
          <p:cNvPr id="6" name="Slide Number Placeholder 5"/>
          <p:cNvSpPr>
            <a:spLocks noGrp="1"/>
          </p:cNvSpPr>
          <p:nvPr>
            <p:ph type="sldNum" sz="quarter" idx="12"/>
          </p:nvPr>
        </p:nvSpPr>
        <p:spPr/>
        <p:txBody>
          <a:bodyPr/>
          <a:lstStyle/>
          <a:p>
            <a:fld id="{500A2FA0-5CDE-4DB2-9174-51CBA6350330}" type="slidenum">
              <a:rPr lang="id-ID" smtClean="0"/>
              <a:pPr/>
              <a:t>‹#›</a:t>
            </a:fld>
            <a:endParaRPr lang="id-ID"/>
          </a:p>
        </p:txBody>
      </p:sp>
    </p:spTree>
  </p:cSld>
  <p:clrMapOvr>
    <a:masterClrMapping/>
  </p:clrMapOvr>
  <p:transition>
    <p:wheel spokes="3"/>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l="-11000" r="-11000"/>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id-ID"/>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id-ID"/>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8CC21C7-C52E-42D8-B9F6-5DBFAEE60F71}" type="datetimeFigureOut">
              <a:rPr lang="id-ID" smtClean="0"/>
              <a:pPr/>
              <a:t>27/12/2012</a:t>
            </a:fld>
            <a:endParaRPr lang="id-ID"/>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id-ID"/>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00A2FA0-5CDE-4DB2-9174-51CBA6350330}" type="slidenum">
              <a:rPr lang="id-ID" smtClean="0"/>
              <a:pPr/>
              <a:t>‹#›</a:t>
            </a:fld>
            <a:endParaRPr lang="id-ID"/>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wheel spokes="3"/>
  </p:transition>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id-ID"/>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Rectangle 3"/>
          <p:cNvSpPr/>
          <p:nvPr/>
        </p:nvSpPr>
        <p:spPr>
          <a:xfrm>
            <a:off x="1076584" y="2724786"/>
            <a:ext cx="6761787" cy="1938992"/>
          </a:xfrm>
          <a:prstGeom prst="rect">
            <a:avLst/>
          </a:prstGeom>
          <a:noFill/>
        </p:spPr>
        <p:txBody>
          <a:bodyPr wrap="none" lIns="91440" tIns="45720" rIns="91440" bIns="45720">
            <a:spAutoFit/>
          </a:bodyPr>
          <a:lstStyle/>
          <a:p>
            <a:pPr algn="ctr"/>
            <a:r>
              <a:rPr lang="id-ID" sz="4000" b="1" dirty="0" smtClean="0">
                <a:ln w="38100">
                  <a:solidFill>
                    <a:schemeClr val="tx1"/>
                  </a:solidFill>
                  <a:prstDash val="solid"/>
                </a:ln>
                <a:solidFill>
                  <a:schemeClr val="bg2">
                    <a:tint val="85000"/>
                    <a:satMod val="155000"/>
                  </a:schemeClr>
                </a:solidFill>
                <a:effectLst>
                  <a:outerShdw blurRad="41275" dist="20320" dir="1800000" algn="tl" rotWithShape="0">
                    <a:srgbClr val="000000">
                      <a:alpha val="40000"/>
                    </a:srgbClr>
                  </a:outerShdw>
                </a:effectLst>
                <a:latin typeface="Showcard Gothic" pitchFamily="82" charset="0"/>
              </a:rPr>
              <a:t>PENDIDIKAN AGAMA ISLAM </a:t>
            </a:r>
          </a:p>
          <a:p>
            <a:pPr algn="ctr"/>
            <a:r>
              <a:rPr lang="id-ID" sz="4000" b="1" dirty="0" smtClean="0">
                <a:ln w="38100">
                  <a:solidFill>
                    <a:schemeClr val="tx1"/>
                  </a:solidFill>
                  <a:prstDash val="solid"/>
                </a:ln>
                <a:solidFill>
                  <a:schemeClr val="bg2">
                    <a:tint val="85000"/>
                    <a:satMod val="155000"/>
                  </a:schemeClr>
                </a:solidFill>
                <a:effectLst>
                  <a:outerShdw blurRad="41275" dist="20320" dir="1800000" algn="tl" rotWithShape="0">
                    <a:srgbClr val="000000">
                      <a:alpha val="40000"/>
                    </a:srgbClr>
                  </a:outerShdw>
                </a:effectLst>
                <a:latin typeface="Showcard Gothic" pitchFamily="82" charset="0"/>
              </a:rPr>
              <a:t>ANAK USIA</a:t>
            </a:r>
          </a:p>
          <a:p>
            <a:pPr algn="ctr"/>
            <a:r>
              <a:rPr lang="id-ID" sz="4000" b="1" dirty="0" smtClean="0">
                <a:ln w="38100">
                  <a:solidFill>
                    <a:schemeClr val="tx1"/>
                  </a:solidFill>
                  <a:prstDash val="solid"/>
                </a:ln>
                <a:solidFill>
                  <a:schemeClr val="bg2">
                    <a:tint val="85000"/>
                    <a:satMod val="155000"/>
                  </a:schemeClr>
                </a:solidFill>
                <a:effectLst>
                  <a:outerShdw blurRad="41275" dist="20320" dir="1800000" algn="tl" rotWithShape="0">
                    <a:srgbClr val="000000">
                      <a:alpha val="40000"/>
                    </a:srgbClr>
                  </a:outerShdw>
                </a:effectLst>
                <a:latin typeface="Showcard Gothic" pitchFamily="82" charset="0"/>
              </a:rPr>
              <a:t>SEKOLAH DASAR</a:t>
            </a:r>
            <a:endParaRPr lang="en-US" sz="4000" b="1" dirty="0">
              <a:ln w="38100">
                <a:solidFill>
                  <a:schemeClr val="tx1"/>
                </a:solidFill>
                <a:prstDash val="solid"/>
              </a:ln>
              <a:solidFill>
                <a:schemeClr val="bg2">
                  <a:tint val="85000"/>
                  <a:satMod val="155000"/>
                </a:schemeClr>
              </a:solidFill>
              <a:effectLst>
                <a:outerShdw blurRad="41275" dist="20320" dir="1800000" algn="tl" rotWithShape="0">
                  <a:srgbClr val="000000">
                    <a:alpha val="40000"/>
                  </a:srgbClr>
                </a:outerShdw>
              </a:effectLst>
              <a:latin typeface="Showcard Gothic" pitchFamily="82" charset="0"/>
            </a:endParaRPr>
          </a:p>
        </p:txBody>
      </p:sp>
    </p:spTree>
  </p:cSld>
  <p:clrMapOvr>
    <a:masterClrMapping/>
  </p:clrMapOvr>
  <p:transition spd="slow">
    <p:wheel spokes="3"/>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8" presetClass="entr" presetSubtype="16"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diamond(in)">
                                      <p:cBhvr>
                                        <p:cTn id="7" dur="2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428596" y="357166"/>
            <a:ext cx="8229600" cy="1143000"/>
          </a:xfrm>
        </p:spPr>
        <p:style>
          <a:lnRef idx="0">
            <a:schemeClr val="accent3"/>
          </a:lnRef>
          <a:fillRef idx="3">
            <a:schemeClr val="accent3"/>
          </a:fillRef>
          <a:effectRef idx="3">
            <a:schemeClr val="accent3"/>
          </a:effectRef>
          <a:fontRef idx="minor">
            <a:schemeClr val="lt1"/>
          </a:fontRef>
        </p:style>
        <p:txBody>
          <a:bodyPr/>
          <a:lstStyle/>
          <a:p>
            <a:r>
              <a:rPr lang="id-ID" dirty="0" smtClean="0"/>
              <a:t>PENDIDIKAN AGAMA ISLAM</a:t>
            </a:r>
            <a:endParaRPr lang="id-ID" dirty="0"/>
          </a:p>
        </p:txBody>
      </p:sp>
      <p:sp>
        <p:nvSpPr>
          <p:cNvPr id="3" name="Content Placeholder 2"/>
          <p:cNvSpPr>
            <a:spLocks noGrp="1"/>
          </p:cNvSpPr>
          <p:nvPr>
            <p:ph idx="1"/>
          </p:nvPr>
        </p:nvSpPr>
        <p:spPr/>
        <p:style>
          <a:lnRef idx="0">
            <a:schemeClr val="accent4"/>
          </a:lnRef>
          <a:fillRef idx="3">
            <a:schemeClr val="accent4"/>
          </a:fillRef>
          <a:effectRef idx="3">
            <a:schemeClr val="accent4"/>
          </a:effectRef>
          <a:fontRef idx="minor">
            <a:schemeClr val="lt1"/>
          </a:fontRef>
        </p:style>
        <p:txBody>
          <a:bodyPr>
            <a:normAutofit fontScale="85000" lnSpcReduction="20000"/>
          </a:bodyPr>
          <a:lstStyle/>
          <a:p>
            <a:r>
              <a:rPr lang="id-ID" dirty="0" smtClean="0"/>
              <a:t>definisi pendidikan agama Islam disebutkan dalam Kurikulum 2004 Standar Kompetensi Mata Pelajaran Pendidikan Agama Islam SD dan MI adalah :</a:t>
            </a:r>
            <a:br>
              <a:rPr lang="id-ID" dirty="0" smtClean="0"/>
            </a:br>
            <a:r>
              <a:rPr lang="id-ID" dirty="0" smtClean="0"/>
              <a:t/>
            </a:r>
            <a:br>
              <a:rPr lang="id-ID" dirty="0" smtClean="0"/>
            </a:br>
            <a:r>
              <a:rPr lang="id-ID" dirty="0" smtClean="0"/>
              <a:t>"Pendidikan agama Islam adalah upaya sadar dan terencana dalam menyiapkan peserta didik untuk mengenal, memahami, menghayati, mengimani, bertakwa, berakhlak mulia, mengamalkan ajaran agama Islam dari sumber utamanya kitab suci Al-Quran dan Hadits, melalui kegiatan bimbingan, pengajaran, latihan, serta penggunaan pengalaman."</a:t>
            </a:r>
            <a:br>
              <a:rPr lang="id-ID" dirty="0" smtClean="0"/>
            </a:br>
            <a:endParaRPr lang="id-ID" dirty="0"/>
          </a:p>
        </p:txBody>
      </p:sp>
    </p:spTree>
  </p:cSld>
  <p:clrMapOvr>
    <a:masterClrMapping/>
  </p:clrMapOvr>
  <p:transition>
    <p:wheel spokes="3"/>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edge">
                                      <p:cBhvr>
                                        <p:cTn id="7" dur="20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21" presetClass="entr" presetSubtype="4" fill="hold" grpId="0" nodeType="clickEffect">
                                  <p:stCondLst>
                                    <p:cond delay="0"/>
                                  </p:stCondLst>
                                  <p:childTnLst>
                                    <p:set>
                                      <p:cBhvr>
                                        <p:cTn id="11" dur="1" fill="hold">
                                          <p:stCondLst>
                                            <p:cond delay="0"/>
                                          </p:stCondLst>
                                        </p:cTn>
                                        <p:tgtEl>
                                          <p:spTgt spid="3">
                                            <p:bg/>
                                          </p:spTgt>
                                        </p:tgtEl>
                                        <p:attrNameLst>
                                          <p:attrName>style.visibility</p:attrName>
                                        </p:attrNameLst>
                                      </p:cBhvr>
                                      <p:to>
                                        <p:strVal val="visible"/>
                                      </p:to>
                                    </p:set>
                                    <p:animEffect transition="in" filter="wheel(4)">
                                      <p:cBhvr>
                                        <p:cTn id="12" dur="2000"/>
                                        <p:tgtEl>
                                          <p:spTgt spid="3">
                                            <p:bg/>
                                          </p:spTgt>
                                        </p:tgtEl>
                                      </p:cBhvr>
                                    </p:animEffect>
                                  </p:childTnLst>
                                </p:cTn>
                              </p:par>
                            </p:childTnLst>
                          </p:cTn>
                        </p:par>
                      </p:childTnLst>
                    </p:cTn>
                  </p:par>
                  <p:par>
                    <p:cTn id="13" fill="hold">
                      <p:stCondLst>
                        <p:cond delay="indefinite"/>
                      </p:stCondLst>
                      <p:childTnLst>
                        <p:par>
                          <p:cTn id="14" fill="hold">
                            <p:stCondLst>
                              <p:cond delay="0"/>
                            </p:stCondLst>
                            <p:childTnLst>
                              <p:par>
                                <p:cTn id="15" presetID="21" presetClass="entr" presetSubtype="4" fill="hold" grpId="0" nodeType="clickEffect">
                                  <p:stCondLst>
                                    <p:cond delay="0"/>
                                  </p:stCondLst>
                                  <p:childTnLst>
                                    <p:set>
                                      <p:cBhvr>
                                        <p:cTn id="16" dur="1" fill="hold">
                                          <p:stCondLst>
                                            <p:cond delay="0"/>
                                          </p:stCondLst>
                                        </p:cTn>
                                        <p:tgtEl>
                                          <p:spTgt spid="3">
                                            <p:txEl>
                                              <p:pRg st="0" end="0"/>
                                            </p:txEl>
                                          </p:spTgt>
                                        </p:tgtEl>
                                        <p:attrNameLst>
                                          <p:attrName>style.visibility</p:attrName>
                                        </p:attrNameLst>
                                      </p:cBhvr>
                                      <p:to>
                                        <p:strVal val="visible"/>
                                      </p:to>
                                    </p:set>
                                    <p:animEffect transition="in" filter="wheel(4)">
                                      <p:cBhvr>
                                        <p:cTn id="17" dur="20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build="p"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rgbClr val="66FF66"/>
          </a:solidFill>
          <a:ln w="76200">
            <a:solidFill>
              <a:srgbClr val="FFFF00"/>
            </a:solidFill>
          </a:ln>
        </p:spPr>
        <p:txBody>
          <a:bodyPr>
            <a:normAutofit fontScale="90000"/>
          </a:bodyPr>
          <a:lstStyle/>
          <a:p>
            <a:pPr lvl="0"/>
            <a:r>
              <a:rPr lang="id-ID" b="1" dirty="0" smtClean="0"/>
              <a:t/>
            </a:r>
            <a:br>
              <a:rPr lang="id-ID" b="1" dirty="0" smtClean="0"/>
            </a:br>
            <a:r>
              <a:rPr lang="id-ID" b="1" dirty="0" smtClean="0">
                <a:solidFill>
                  <a:schemeClr val="bg1"/>
                </a:solidFill>
                <a:latin typeface="Agency FB" pitchFamily="34" charset="0"/>
              </a:rPr>
              <a:t>Peran Pendidikan Agama Islam Bagi Anak Usia Sekolah Dasar</a:t>
            </a:r>
            <a:r>
              <a:rPr lang="id-ID" dirty="0" smtClean="0">
                <a:latin typeface="Agency FB" pitchFamily="34" charset="0"/>
              </a:rPr>
              <a:t/>
            </a:r>
            <a:br>
              <a:rPr lang="id-ID" dirty="0" smtClean="0">
                <a:latin typeface="Agency FB" pitchFamily="34" charset="0"/>
              </a:rPr>
            </a:br>
            <a:endParaRPr lang="id-ID" dirty="0">
              <a:latin typeface="Agency FB" pitchFamily="34" charset="0"/>
            </a:endParaRPr>
          </a:p>
        </p:txBody>
      </p:sp>
      <p:sp>
        <p:nvSpPr>
          <p:cNvPr id="3" name="Content Placeholder 2"/>
          <p:cNvSpPr>
            <a:spLocks noGrp="1"/>
          </p:cNvSpPr>
          <p:nvPr>
            <p:ph idx="1"/>
          </p:nvPr>
        </p:nvSpPr>
        <p:spPr>
          <a:solidFill>
            <a:srgbClr val="FFFF00"/>
          </a:solidFill>
          <a:ln w="76200">
            <a:solidFill>
              <a:srgbClr val="66FF66"/>
            </a:solidFill>
          </a:ln>
        </p:spPr>
        <p:txBody>
          <a:bodyPr>
            <a:normAutofit fontScale="85000" lnSpcReduction="20000"/>
          </a:bodyPr>
          <a:lstStyle/>
          <a:p>
            <a:pPr>
              <a:buNone/>
            </a:pPr>
            <a:r>
              <a:rPr lang="id-ID" dirty="0" smtClean="0"/>
              <a:t>	</a:t>
            </a:r>
            <a:r>
              <a:rPr lang="id-ID" b="1" dirty="0" smtClean="0"/>
              <a:t>Pendidikan Agama Islam bagi anak usia Sekolah Dasar sangatlah penting. Dimana siswa akan menangkap pembelajaran yang ia dapat di sekolah. Pembentukan karakter bangsa haruslah dimulai dari sejak kecil agar kelak dewasa nanti akan mampu menjadi manusia yang berakhlak mulia.</a:t>
            </a:r>
          </a:p>
          <a:p>
            <a:endParaRPr lang="id-ID" b="1" dirty="0" smtClean="0"/>
          </a:p>
          <a:p>
            <a:pPr>
              <a:buNone/>
            </a:pPr>
            <a:r>
              <a:rPr lang="id-ID" b="1" dirty="0" smtClean="0"/>
              <a:t>	Terbentuknya manusia Indonesia seutuhnya yang berkualitas unggul yang berkembang dan tumbuh di atas pola kehidupan yang seimbang antara lahiriah dan batiniah, antara jasmania dan rohaniah atau antara kehidupan mental spiritual dan fisik material.</a:t>
            </a:r>
            <a:endParaRPr lang="id-ID" b="1" dirty="0"/>
          </a:p>
        </p:txBody>
      </p:sp>
    </p:spTree>
  </p:cSld>
  <p:clrMapOvr>
    <a:masterClrMapping/>
  </p:clrMapOvr>
  <p:transition>
    <p:wheel spokes="3"/>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5"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ppt_w</p:attrName>
                                        </p:attrNameLst>
                                      </p:cBhvr>
                                      <p:tavLst>
                                        <p:tav tm="0">
                                          <p:val>
                                            <p:strVal val="#ppt_w*0.70"/>
                                          </p:val>
                                        </p:tav>
                                        <p:tav tm="100000">
                                          <p:val>
                                            <p:strVal val="#ppt_w"/>
                                          </p:val>
                                        </p:tav>
                                      </p:tavLst>
                                    </p:anim>
                                    <p:anim calcmode="lin" valueType="num">
                                      <p:cBhvr>
                                        <p:cTn id="8" dur="1000" fill="hold"/>
                                        <p:tgtEl>
                                          <p:spTgt spid="2"/>
                                        </p:tgtEl>
                                        <p:attrNameLst>
                                          <p:attrName>ppt_h</p:attrName>
                                        </p:attrNameLst>
                                      </p:cBhvr>
                                      <p:tavLst>
                                        <p:tav tm="0">
                                          <p:val>
                                            <p:strVal val="#ppt_h"/>
                                          </p:val>
                                        </p:tav>
                                        <p:tav tm="100000">
                                          <p:val>
                                            <p:strVal val="#ppt_h"/>
                                          </p:val>
                                        </p:tav>
                                      </p:tavLst>
                                    </p:anim>
                                    <p:animEffect transition="in" filter="fade">
                                      <p:cBhvr>
                                        <p:cTn id="9" dur="1000"/>
                                        <p:tgtEl>
                                          <p:spTgt spid="2"/>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0" fill="hold" grpId="0" nodeType="clickEffect">
                                  <p:stCondLst>
                                    <p:cond delay="0"/>
                                  </p:stCondLst>
                                  <p:childTnLst>
                                    <p:set>
                                      <p:cBhvr>
                                        <p:cTn id="13" dur="1" fill="hold">
                                          <p:stCondLst>
                                            <p:cond delay="0"/>
                                          </p:stCondLst>
                                        </p:cTn>
                                        <p:tgtEl>
                                          <p:spTgt spid="3">
                                            <p:bg/>
                                          </p:spTgt>
                                        </p:tgtEl>
                                        <p:attrNameLst>
                                          <p:attrName>style.visibility</p:attrName>
                                        </p:attrNameLst>
                                      </p:cBhvr>
                                      <p:to>
                                        <p:strVal val="visible"/>
                                      </p:to>
                                    </p:set>
                                    <p:anim calcmode="lin" valueType="num">
                                      <p:cBhvr>
                                        <p:cTn id="14" dur="500" fill="hold"/>
                                        <p:tgtEl>
                                          <p:spTgt spid="3">
                                            <p:bg/>
                                          </p:spTgt>
                                        </p:tgtEl>
                                        <p:attrNameLst>
                                          <p:attrName>ppt_w</p:attrName>
                                        </p:attrNameLst>
                                      </p:cBhvr>
                                      <p:tavLst>
                                        <p:tav tm="0">
                                          <p:val>
                                            <p:fltVal val="0"/>
                                          </p:val>
                                        </p:tav>
                                        <p:tav tm="100000">
                                          <p:val>
                                            <p:strVal val="#ppt_w"/>
                                          </p:val>
                                        </p:tav>
                                      </p:tavLst>
                                    </p:anim>
                                    <p:anim calcmode="lin" valueType="num">
                                      <p:cBhvr>
                                        <p:cTn id="15" dur="500" fill="hold"/>
                                        <p:tgtEl>
                                          <p:spTgt spid="3">
                                            <p:bg/>
                                          </p:spTgt>
                                        </p:tgtEl>
                                        <p:attrNameLst>
                                          <p:attrName>ppt_h</p:attrName>
                                        </p:attrNameLst>
                                      </p:cBhvr>
                                      <p:tavLst>
                                        <p:tav tm="0">
                                          <p:val>
                                            <p:fltVal val="0"/>
                                          </p:val>
                                        </p:tav>
                                        <p:tav tm="100000">
                                          <p:val>
                                            <p:strVal val="#ppt_h"/>
                                          </p:val>
                                        </p:tav>
                                      </p:tavLst>
                                    </p:anim>
                                    <p:animEffect transition="in" filter="fade">
                                      <p:cBhvr>
                                        <p:cTn id="16" dur="500"/>
                                        <p:tgtEl>
                                          <p:spTgt spid="3">
                                            <p:bg/>
                                          </p:spTgt>
                                        </p:tgtEl>
                                      </p:cBhvr>
                                    </p:animEffect>
                                  </p:childTnLst>
                                </p:cTn>
                              </p:par>
                            </p:childTnLst>
                          </p:cTn>
                        </p:par>
                      </p:childTnLst>
                    </p:cTn>
                  </p:par>
                  <p:par>
                    <p:cTn id="17" fill="hold">
                      <p:stCondLst>
                        <p:cond delay="indefinite"/>
                      </p:stCondLst>
                      <p:childTnLst>
                        <p:par>
                          <p:cTn id="18" fill="hold">
                            <p:stCondLst>
                              <p:cond delay="0"/>
                            </p:stCondLst>
                            <p:childTnLst>
                              <p:par>
                                <p:cTn id="19" presetID="53" presetClass="entr" presetSubtype="0" fill="hold" grpId="0" nodeType="clickEffect">
                                  <p:stCondLst>
                                    <p:cond delay="0"/>
                                  </p:stCondLst>
                                  <p:childTnLst>
                                    <p:set>
                                      <p:cBhvr>
                                        <p:cTn id="20" dur="1" fill="hold">
                                          <p:stCondLst>
                                            <p:cond delay="0"/>
                                          </p:stCondLst>
                                        </p:cTn>
                                        <p:tgtEl>
                                          <p:spTgt spid="3">
                                            <p:txEl>
                                              <p:pRg st="0" end="0"/>
                                            </p:txEl>
                                          </p:spTgt>
                                        </p:tgtEl>
                                        <p:attrNameLst>
                                          <p:attrName>style.visibility</p:attrName>
                                        </p:attrNameLst>
                                      </p:cBhvr>
                                      <p:to>
                                        <p:strVal val="visible"/>
                                      </p:to>
                                    </p:set>
                                    <p:anim calcmode="lin" valueType="num">
                                      <p:cBhvr>
                                        <p:cTn id="21" dur="500" fill="hold"/>
                                        <p:tgtEl>
                                          <p:spTgt spid="3">
                                            <p:txEl>
                                              <p:pRg st="0" end="0"/>
                                            </p:txEl>
                                          </p:spTgt>
                                        </p:tgtEl>
                                        <p:attrNameLst>
                                          <p:attrName>ppt_w</p:attrName>
                                        </p:attrNameLst>
                                      </p:cBhvr>
                                      <p:tavLst>
                                        <p:tav tm="0">
                                          <p:val>
                                            <p:fltVal val="0"/>
                                          </p:val>
                                        </p:tav>
                                        <p:tav tm="100000">
                                          <p:val>
                                            <p:strVal val="#ppt_w"/>
                                          </p:val>
                                        </p:tav>
                                      </p:tavLst>
                                    </p:anim>
                                    <p:anim calcmode="lin" valueType="num">
                                      <p:cBhvr>
                                        <p:cTn id="22" dur="500" fill="hold"/>
                                        <p:tgtEl>
                                          <p:spTgt spid="3">
                                            <p:txEl>
                                              <p:pRg st="0" end="0"/>
                                            </p:txEl>
                                          </p:spTgt>
                                        </p:tgtEl>
                                        <p:attrNameLst>
                                          <p:attrName>ppt_h</p:attrName>
                                        </p:attrNameLst>
                                      </p:cBhvr>
                                      <p:tavLst>
                                        <p:tav tm="0">
                                          <p:val>
                                            <p:fltVal val="0"/>
                                          </p:val>
                                        </p:tav>
                                        <p:tav tm="100000">
                                          <p:val>
                                            <p:strVal val="#ppt_h"/>
                                          </p:val>
                                        </p:tav>
                                      </p:tavLst>
                                    </p:anim>
                                    <p:animEffect transition="in" filter="fade">
                                      <p:cBhvr>
                                        <p:cTn id="23" dur="500"/>
                                        <p:tgtEl>
                                          <p:spTgt spid="3">
                                            <p:txEl>
                                              <p:pRg st="0" end="0"/>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53" presetClass="entr" presetSubtype="0" fill="hold" grpId="0" nodeType="clickEffect">
                                  <p:stCondLst>
                                    <p:cond delay="0"/>
                                  </p:stCondLst>
                                  <p:childTnLst>
                                    <p:set>
                                      <p:cBhvr>
                                        <p:cTn id="27" dur="1" fill="hold">
                                          <p:stCondLst>
                                            <p:cond delay="0"/>
                                          </p:stCondLst>
                                        </p:cTn>
                                        <p:tgtEl>
                                          <p:spTgt spid="3">
                                            <p:txEl>
                                              <p:pRg st="2" end="2"/>
                                            </p:txEl>
                                          </p:spTgt>
                                        </p:tgtEl>
                                        <p:attrNameLst>
                                          <p:attrName>style.visibility</p:attrName>
                                        </p:attrNameLst>
                                      </p:cBhvr>
                                      <p:to>
                                        <p:strVal val="visible"/>
                                      </p:to>
                                    </p:set>
                                    <p:anim calcmode="lin" valueType="num">
                                      <p:cBhvr>
                                        <p:cTn id="28" dur="500" fill="hold"/>
                                        <p:tgtEl>
                                          <p:spTgt spid="3">
                                            <p:txEl>
                                              <p:pRg st="2" end="2"/>
                                            </p:txEl>
                                          </p:spTgt>
                                        </p:tgtEl>
                                        <p:attrNameLst>
                                          <p:attrName>ppt_w</p:attrName>
                                        </p:attrNameLst>
                                      </p:cBhvr>
                                      <p:tavLst>
                                        <p:tav tm="0">
                                          <p:val>
                                            <p:fltVal val="0"/>
                                          </p:val>
                                        </p:tav>
                                        <p:tav tm="100000">
                                          <p:val>
                                            <p:strVal val="#ppt_w"/>
                                          </p:val>
                                        </p:tav>
                                      </p:tavLst>
                                    </p:anim>
                                    <p:anim calcmode="lin" valueType="num">
                                      <p:cBhvr>
                                        <p:cTn id="29" dur="500" fill="hold"/>
                                        <p:tgtEl>
                                          <p:spTgt spid="3">
                                            <p:txEl>
                                              <p:pRg st="2" end="2"/>
                                            </p:txEl>
                                          </p:spTgt>
                                        </p:tgtEl>
                                        <p:attrNameLst>
                                          <p:attrName>ppt_h</p:attrName>
                                        </p:attrNameLst>
                                      </p:cBhvr>
                                      <p:tavLst>
                                        <p:tav tm="0">
                                          <p:val>
                                            <p:fltVal val="0"/>
                                          </p:val>
                                        </p:tav>
                                        <p:tav tm="100000">
                                          <p:val>
                                            <p:strVal val="#ppt_h"/>
                                          </p:val>
                                        </p:tav>
                                      </p:tavLst>
                                    </p:anim>
                                    <p:animEffect transition="in" filter="fade">
                                      <p:cBhvr>
                                        <p:cTn id="30"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build="p"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rgbClr val="00B0F0"/>
          </a:solidFill>
          <a:ln w="76200">
            <a:solidFill>
              <a:srgbClr val="66FF66"/>
            </a:solidFill>
          </a:ln>
        </p:spPr>
        <p:txBody>
          <a:bodyPr>
            <a:normAutofit fontScale="90000"/>
          </a:bodyPr>
          <a:lstStyle/>
          <a:p>
            <a:pPr lvl="0"/>
            <a:r>
              <a:rPr lang="id-ID" b="1" dirty="0" smtClean="0"/>
              <a:t/>
            </a:r>
            <a:br>
              <a:rPr lang="id-ID" b="1" dirty="0" smtClean="0"/>
            </a:br>
            <a:r>
              <a:rPr lang="id-ID" sz="4000" b="1" dirty="0" smtClean="0">
                <a:latin typeface="Agency FB" pitchFamily="34" charset="0"/>
              </a:rPr>
              <a:t>Metode mengajarkan Pendidikan Agama Islam bagi anak usia Sekolah Dasar</a:t>
            </a:r>
            <a:r>
              <a:rPr lang="id-ID" sz="4000" dirty="0" smtClean="0">
                <a:latin typeface="Agency FB" pitchFamily="34" charset="0"/>
              </a:rPr>
              <a:t/>
            </a:r>
            <a:br>
              <a:rPr lang="id-ID" sz="4000" dirty="0" smtClean="0">
                <a:latin typeface="Agency FB" pitchFamily="34" charset="0"/>
              </a:rPr>
            </a:br>
            <a:endParaRPr lang="id-ID" sz="4000" dirty="0">
              <a:latin typeface="Agency FB" pitchFamily="34" charset="0"/>
            </a:endParaRPr>
          </a:p>
        </p:txBody>
      </p:sp>
      <p:sp>
        <p:nvSpPr>
          <p:cNvPr id="3" name="Content Placeholder 2"/>
          <p:cNvSpPr>
            <a:spLocks noGrp="1"/>
          </p:cNvSpPr>
          <p:nvPr>
            <p:ph idx="1"/>
          </p:nvPr>
        </p:nvSpPr>
        <p:spPr>
          <a:xfrm>
            <a:off x="500034" y="2143116"/>
            <a:ext cx="8229600" cy="3471874"/>
          </a:xfrm>
          <a:solidFill>
            <a:srgbClr val="66FF66"/>
          </a:solidFill>
          <a:ln w="76200">
            <a:solidFill>
              <a:srgbClr val="00B0F0"/>
            </a:solidFill>
          </a:ln>
        </p:spPr>
        <p:txBody>
          <a:bodyPr/>
          <a:lstStyle/>
          <a:p>
            <a:pPr>
              <a:buNone/>
            </a:pPr>
            <a:r>
              <a:rPr lang="id-ID" dirty="0" smtClean="0"/>
              <a:t>1. Metode ceramah, </a:t>
            </a:r>
          </a:p>
          <a:p>
            <a:pPr>
              <a:buNone/>
            </a:pPr>
            <a:r>
              <a:rPr lang="id-ID" dirty="0" smtClean="0"/>
              <a:t>2. metode tanya jawab, </a:t>
            </a:r>
          </a:p>
          <a:p>
            <a:pPr>
              <a:buNone/>
            </a:pPr>
            <a:r>
              <a:rPr lang="id-ID" dirty="0" smtClean="0"/>
              <a:t>3. metode diskusi, </a:t>
            </a:r>
          </a:p>
          <a:p>
            <a:pPr>
              <a:buNone/>
            </a:pPr>
            <a:r>
              <a:rPr lang="id-ID" dirty="0" smtClean="0"/>
              <a:t>4. metode pemberian tugas, </a:t>
            </a:r>
          </a:p>
          <a:p>
            <a:pPr>
              <a:buNone/>
            </a:pPr>
            <a:r>
              <a:rPr lang="id-ID" dirty="0" smtClean="0"/>
              <a:t>5. metode demonstrasi</a:t>
            </a:r>
          </a:p>
        </p:txBody>
      </p:sp>
    </p:spTree>
  </p:cSld>
  <p:clrMapOvr>
    <a:masterClrMapping/>
  </p:clrMapOvr>
  <p:transition>
    <p:wheel spokes="3"/>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3" presetClass="entr" presetSubtype="0" fill="hold" grpId="0" nodeType="clickEffect">
                                  <p:stCondLst>
                                    <p:cond delay="0"/>
                                  </p:stCondLst>
                                  <p:childTnLst>
                                    <p:set>
                                      <p:cBhvr>
                                        <p:cTn id="13" dur="1" fill="hold">
                                          <p:stCondLst>
                                            <p:cond delay="0"/>
                                          </p:stCondLst>
                                        </p:cTn>
                                        <p:tgtEl>
                                          <p:spTgt spid="3">
                                            <p:bg/>
                                          </p:spTgt>
                                        </p:tgtEl>
                                        <p:attrNameLst>
                                          <p:attrName>style.visibility</p:attrName>
                                        </p:attrNameLst>
                                      </p:cBhvr>
                                      <p:to>
                                        <p:strVal val="visible"/>
                                      </p:to>
                                    </p:set>
                                    <p:animEffect transition="in" filter="fade">
                                      <p:cBhvr>
                                        <p:cTn id="14" dur="100"/>
                                        <p:tgtEl>
                                          <p:spTgt spid="3">
                                            <p:bg/>
                                          </p:spTgt>
                                        </p:tgtEl>
                                      </p:cBhvr>
                                    </p:animEffect>
                                    <p:anim calcmode="lin" valueType="num">
                                      <p:cBhvr>
                                        <p:cTn id="15" dur="400" fill="hold"/>
                                        <p:tgtEl>
                                          <p:spTgt spid="3">
                                            <p:bg/>
                                          </p:spTgt>
                                        </p:tgtEl>
                                        <p:attrNameLst>
                                          <p:attrName>ppt_x</p:attrName>
                                        </p:attrNameLst>
                                      </p:cBhvr>
                                      <p:tavLst>
                                        <p:tav tm="0">
                                          <p:val>
                                            <p:strVal val="#ppt_x"/>
                                          </p:val>
                                        </p:tav>
                                        <p:tav tm="100000">
                                          <p:val>
                                            <p:strVal val="#ppt_x"/>
                                          </p:val>
                                        </p:tav>
                                      </p:tavLst>
                                    </p:anim>
                                    <p:anim calcmode="lin" valueType="num">
                                      <p:cBhvr>
                                        <p:cTn id="16" dur="400" fill="hold"/>
                                        <p:tgtEl>
                                          <p:spTgt spid="3">
                                            <p:bg/>
                                          </p:spTgt>
                                        </p:tgtEl>
                                        <p:attrNameLst>
                                          <p:attrName>ppt_y</p:attrName>
                                        </p:attrNameLst>
                                      </p:cBhvr>
                                      <p:tavLst>
                                        <p:tav tm="0">
                                          <p:val>
                                            <p:strVal val="#ppt_y+0.31"/>
                                          </p:val>
                                        </p:tav>
                                        <p:tav tm="100000">
                                          <p:val>
                                            <p:strVal val="#ppt_y+0.31"/>
                                          </p:val>
                                        </p:tav>
                                      </p:tavLst>
                                    </p:anim>
                                    <p:anim calcmode="lin" valueType="num">
                                      <p:cBhvr>
                                        <p:cTn id="17" dur="600" decel="50000" fill="hold">
                                          <p:stCondLst>
                                            <p:cond delay="400"/>
                                          </p:stCondLst>
                                        </p:cTn>
                                        <p:tgtEl>
                                          <p:spTgt spid="3">
                                            <p:bg/>
                                          </p:spTgt>
                                        </p:tgtEl>
                                        <p:attrNameLst>
                                          <p:attrName>ppt_x</p:attrName>
                                        </p:attrNameLst>
                                      </p:cBhvr>
                                      <p:tavLst>
                                        <p:tav tm="0">
                                          <p:val>
                                            <p:strVal val="#ppt_x"/>
                                          </p:val>
                                        </p:tav>
                                        <p:tav tm="5000">
                                          <p:val>
                                            <p:strVal val="#ppt_x+0.0242"/>
                                          </p:val>
                                        </p:tav>
                                        <p:tav tm="10000">
                                          <p:val>
                                            <p:strVal val="#ppt_x+0.0479"/>
                                          </p:val>
                                        </p:tav>
                                        <p:tav tm="15000">
                                          <p:val>
                                            <p:strVal val="#ppt_x+0.0704"/>
                                          </p:val>
                                        </p:tav>
                                        <p:tav tm="20000">
                                          <p:val>
                                            <p:strVal val="#ppt_x+0.0911"/>
                                          </p:val>
                                        </p:tav>
                                        <p:tav tm="25000">
                                          <p:val>
                                            <p:strVal val="#ppt_x+0.1096"/>
                                          </p:val>
                                        </p:tav>
                                        <p:tav tm="30000">
                                          <p:val>
                                            <p:strVal val="#ppt_x+0.1254"/>
                                          </p:val>
                                        </p:tav>
                                        <p:tav tm="35000">
                                          <p:val>
                                            <p:strVal val="#ppt_x+0.1381"/>
                                          </p:val>
                                        </p:tav>
                                        <p:tav tm="40000">
                                          <p:val>
                                            <p:strVal val="#ppt_x+0.1474"/>
                                          </p:val>
                                        </p:tav>
                                        <p:tav tm="45000">
                                          <p:val>
                                            <p:strVal val="#ppt_x+0.1531"/>
                                          </p:val>
                                        </p:tav>
                                        <p:tav tm="50000">
                                          <p:val>
                                            <p:strVal val="#ppt_x+0.1550"/>
                                          </p:val>
                                        </p:tav>
                                        <p:tav tm="55000">
                                          <p:val>
                                            <p:strVal val="#ppt_x+0.1531"/>
                                          </p:val>
                                        </p:tav>
                                        <p:tav tm="60000">
                                          <p:val>
                                            <p:strVal val="#ppt_x+0.1474"/>
                                          </p:val>
                                        </p:tav>
                                        <p:tav tm="65000">
                                          <p:val>
                                            <p:strVal val="#ppt_x+0.1381"/>
                                          </p:val>
                                        </p:tav>
                                        <p:tav tm="70000">
                                          <p:val>
                                            <p:strVal val="#ppt_x+0.1254"/>
                                          </p:val>
                                        </p:tav>
                                        <p:tav tm="75000">
                                          <p:val>
                                            <p:strVal val="#ppt_x+0.1096"/>
                                          </p:val>
                                        </p:tav>
                                        <p:tav tm="80000">
                                          <p:val>
                                            <p:strVal val="#ppt_x+0.0911"/>
                                          </p:val>
                                        </p:tav>
                                        <p:tav tm="85000">
                                          <p:val>
                                            <p:strVal val="#ppt_x+0.0704"/>
                                          </p:val>
                                        </p:tav>
                                        <p:tav tm="90000">
                                          <p:val>
                                            <p:strVal val="#ppt_x+0.0479"/>
                                          </p:val>
                                        </p:tav>
                                        <p:tav tm="95000">
                                          <p:val>
                                            <p:strVal val="#ppt_x+0.0242"/>
                                          </p:val>
                                        </p:tav>
                                        <p:tav tm="100000">
                                          <p:val>
                                            <p:strVal val="#ppt_x"/>
                                          </p:val>
                                        </p:tav>
                                      </p:tavLst>
                                    </p:anim>
                                    <p:anim calcmode="lin" valueType="num">
                                      <p:cBhvr>
                                        <p:cTn id="18" dur="600" decel="50000" fill="hold">
                                          <p:stCondLst>
                                            <p:cond delay="400"/>
                                          </p:stCondLst>
                                        </p:cTn>
                                        <p:tgtEl>
                                          <p:spTgt spid="3">
                                            <p:bg/>
                                          </p:spTgt>
                                        </p:tgtEl>
                                        <p:attrNameLst>
                                          <p:attrName>ppt_y</p:attrName>
                                        </p:attrNameLst>
                                      </p:cBhvr>
                                      <p:tavLst>
                                        <p:tav tm="0">
                                          <p:val>
                                            <p:strVal val="#ppt_y+0.31"/>
                                          </p:val>
                                        </p:tav>
                                        <p:tav tm="5000">
                                          <p:val>
                                            <p:strVal val="#ppt_y+0.308"/>
                                          </p:val>
                                        </p:tav>
                                        <p:tav tm="10000">
                                          <p:val>
                                            <p:strVal val="#ppt_y+0.3024"/>
                                          </p:val>
                                        </p:tav>
                                        <p:tav tm="15000">
                                          <p:val>
                                            <p:strVal val="#ppt_y+0.2931"/>
                                          </p:val>
                                        </p:tav>
                                        <p:tav tm="20000">
                                          <p:val>
                                            <p:strVal val="#ppt_y+0.2804"/>
                                          </p:val>
                                        </p:tav>
                                        <p:tav tm="25000">
                                          <p:val>
                                            <p:strVal val="#ppt_y+0.2646"/>
                                          </p:val>
                                        </p:tav>
                                        <p:tav tm="30000">
                                          <p:val>
                                            <p:strVal val="#ppt_y+0.2461"/>
                                          </p:val>
                                        </p:tav>
                                        <p:tav tm="35000">
                                          <p:val>
                                            <p:strVal val="#ppt_y+0.2253"/>
                                          </p:val>
                                        </p:tav>
                                        <p:tav tm="40000">
                                          <p:val>
                                            <p:strVal val="#ppt_y+0.2029"/>
                                          </p:val>
                                        </p:tav>
                                        <p:tav tm="45000">
                                          <p:val>
                                            <p:strVal val="#ppt_y+0.1792"/>
                                          </p:val>
                                        </p:tav>
                                        <p:tav tm="50000">
                                          <p:val>
                                            <p:strVal val="#ppt_y+0.155"/>
                                          </p:val>
                                        </p:tav>
                                        <p:tav tm="55000">
                                          <p:val>
                                            <p:strVal val="#ppt_y+0.1307"/>
                                          </p:val>
                                        </p:tav>
                                        <p:tav tm="60000">
                                          <p:val>
                                            <p:strVal val="#ppt_y+0.1071"/>
                                          </p:val>
                                        </p:tav>
                                        <p:tav tm="65000">
                                          <p:val>
                                            <p:strVal val="#ppt_y+0.0846"/>
                                          </p:val>
                                        </p:tav>
                                        <p:tav tm="70000">
                                          <p:val>
                                            <p:strVal val="#ppt_y+0.0639"/>
                                          </p:val>
                                        </p:tav>
                                        <p:tav tm="75000">
                                          <p:val>
                                            <p:strVal val="#ppt_y+0.0454"/>
                                          </p:val>
                                        </p:tav>
                                        <p:tav tm="80000">
                                          <p:val>
                                            <p:strVal val="#ppt_y+0.0296"/>
                                          </p:val>
                                        </p:tav>
                                        <p:tav tm="85000">
                                          <p:val>
                                            <p:strVal val="#ppt_y+0.0169"/>
                                          </p:val>
                                        </p:tav>
                                        <p:tav tm="90000">
                                          <p:val>
                                            <p:strVal val="#ppt_y+0.0076"/>
                                          </p:val>
                                        </p:tav>
                                        <p:tav tm="95000">
                                          <p:val>
                                            <p:strVal val="#ppt_y+0.0019"/>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43" presetClass="entr" presetSubtype="0" fill="hold" grpId="0" nodeType="clickEffect">
                                  <p:stCondLst>
                                    <p:cond delay="0"/>
                                  </p:stCondLst>
                                  <p:childTnLst>
                                    <p:set>
                                      <p:cBhvr>
                                        <p:cTn id="22" dur="1" fill="hold">
                                          <p:stCondLst>
                                            <p:cond delay="0"/>
                                          </p:stCondLst>
                                        </p:cTn>
                                        <p:tgtEl>
                                          <p:spTgt spid="3">
                                            <p:txEl>
                                              <p:pRg st="0" end="0"/>
                                            </p:txEl>
                                          </p:spTgt>
                                        </p:tgtEl>
                                        <p:attrNameLst>
                                          <p:attrName>style.visibility</p:attrName>
                                        </p:attrNameLst>
                                      </p:cBhvr>
                                      <p:to>
                                        <p:strVal val="visible"/>
                                      </p:to>
                                    </p:set>
                                    <p:animEffect transition="in" filter="fade">
                                      <p:cBhvr>
                                        <p:cTn id="23" dur="100"/>
                                        <p:tgtEl>
                                          <p:spTgt spid="3">
                                            <p:txEl>
                                              <p:pRg st="0" end="0"/>
                                            </p:txEl>
                                          </p:spTgt>
                                        </p:tgtEl>
                                      </p:cBhvr>
                                    </p:animEffect>
                                    <p:anim calcmode="lin" valueType="num">
                                      <p:cBhvr>
                                        <p:cTn id="24" dur="4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25" dur="400" fill="hold"/>
                                        <p:tgtEl>
                                          <p:spTgt spid="3">
                                            <p:txEl>
                                              <p:pRg st="0" end="0"/>
                                            </p:txEl>
                                          </p:spTgt>
                                        </p:tgtEl>
                                        <p:attrNameLst>
                                          <p:attrName>ppt_y</p:attrName>
                                        </p:attrNameLst>
                                      </p:cBhvr>
                                      <p:tavLst>
                                        <p:tav tm="0">
                                          <p:val>
                                            <p:strVal val="#ppt_y+0.31"/>
                                          </p:val>
                                        </p:tav>
                                        <p:tav tm="100000">
                                          <p:val>
                                            <p:strVal val="#ppt_y+0.31"/>
                                          </p:val>
                                        </p:tav>
                                      </p:tavLst>
                                    </p:anim>
                                    <p:anim calcmode="lin" valueType="num">
                                      <p:cBhvr>
                                        <p:cTn id="26" dur="600" decel="50000" fill="hold">
                                          <p:stCondLst>
                                            <p:cond delay="400"/>
                                          </p:stCondLst>
                                        </p:cTn>
                                        <p:tgtEl>
                                          <p:spTgt spid="3">
                                            <p:txEl>
                                              <p:pRg st="0" end="0"/>
                                            </p:txEl>
                                          </p:spTgt>
                                        </p:tgtEl>
                                        <p:attrNameLst>
                                          <p:attrName>ppt_x</p:attrName>
                                        </p:attrNameLst>
                                      </p:cBhvr>
                                      <p:tavLst>
                                        <p:tav tm="0">
                                          <p:val>
                                            <p:strVal val="#ppt_x"/>
                                          </p:val>
                                        </p:tav>
                                        <p:tav tm="5000">
                                          <p:val>
                                            <p:strVal val="#ppt_x+0.0242"/>
                                          </p:val>
                                        </p:tav>
                                        <p:tav tm="10000">
                                          <p:val>
                                            <p:strVal val="#ppt_x+0.0479"/>
                                          </p:val>
                                        </p:tav>
                                        <p:tav tm="15000">
                                          <p:val>
                                            <p:strVal val="#ppt_x+0.0704"/>
                                          </p:val>
                                        </p:tav>
                                        <p:tav tm="20000">
                                          <p:val>
                                            <p:strVal val="#ppt_x+0.0911"/>
                                          </p:val>
                                        </p:tav>
                                        <p:tav tm="25000">
                                          <p:val>
                                            <p:strVal val="#ppt_x+0.1096"/>
                                          </p:val>
                                        </p:tav>
                                        <p:tav tm="30000">
                                          <p:val>
                                            <p:strVal val="#ppt_x+0.1254"/>
                                          </p:val>
                                        </p:tav>
                                        <p:tav tm="35000">
                                          <p:val>
                                            <p:strVal val="#ppt_x+0.1381"/>
                                          </p:val>
                                        </p:tav>
                                        <p:tav tm="40000">
                                          <p:val>
                                            <p:strVal val="#ppt_x+0.1474"/>
                                          </p:val>
                                        </p:tav>
                                        <p:tav tm="45000">
                                          <p:val>
                                            <p:strVal val="#ppt_x+0.1531"/>
                                          </p:val>
                                        </p:tav>
                                        <p:tav tm="50000">
                                          <p:val>
                                            <p:strVal val="#ppt_x+0.1550"/>
                                          </p:val>
                                        </p:tav>
                                        <p:tav tm="55000">
                                          <p:val>
                                            <p:strVal val="#ppt_x+0.1531"/>
                                          </p:val>
                                        </p:tav>
                                        <p:tav tm="60000">
                                          <p:val>
                                            <p:strVal val="#ppt_x+0.1474"/>
                                          </p:val>
                                        </p:tav>
                                        <p:tav tm="65000">
                                          <p:val>
                                            <p:strVal val="#ppt_x+0.1381"/>
                                          </p:val>
                                        </p:tav>
                                        <p:tav tm="70000">
                                          <p:val>
                                            <p:strVal val="#ppt_x+0.1254"/>
                                          </p:val>
                                        </p:tav>
                                        <p:tav tm="75000">
                                          <p:val>
                                            <p:strVal val="#ppt_x+0.1096"/>
                                          </p:val>
                                        </p:tav>
                                        <p:tav tm="80000">
                                          <p:val>
                                            <p:strVal val="#ppt_x+0.0911"/>
                                          </p:val>
                                        </p:tav>
                                        <p:tav tm="85000">
                                          <p:val>
                                            <p:strVal val="#ppt_x+0.0704"/>
                                          </p:val>
                                        </p:tav>
                                        <p:tav tm="90000">
                                          <p:val>
                                            <p:strVal val="#ppt_x+0.0479"/>
                                          </p:val>
                                        </p:tav>
                                        <p:tav tm="95000">
                                          <p:val>
                                            <p:strVal val="#ppt_x+0.0242"/>
                                          </p:val>
                                        </p:tav>
                                        <p:tav tm="100000">
                                          <p:val>
                                            <p:strVal val="#ppt_x"/>
                                          </p:val>
                                        </p:tav>
                                      </p:tavLst>
                                    </p:anim>
                                    <p:anim calcmode="lin" valueType="num">
                                      <p:cBhvr>
                                        <p:cTn id="27" dur="600" decel="50000" fill="hold">
                                          <p:stCondLst>
                                            <p:cond delay="400"/>
                                          </p:stCondLst>
                                        </p:cTn>
                                        <p:tgtEl>
                                          <p:spTgt spid="3">
                                            <p:txEl>
                                              <p:pRg st="0" end="0"/>
                                            </p:txEl>
                                          </p:spTgt>
                                        </p:tgtEl>
                                        <p:attrNameLst>
                                          <p:attrName>ppt_y</p:attrName>
                                        </p:attrNameLst>
                                      </p:cBhvr>
                                      <p:tavLst>
                                        <p:tav tm="0">
                                          <p:val>
                                            <p:strVal val="#ppt_y+0.31"/>
                                          </p:val>
                                        </p:tav>
                                        <p:tav tm="5000">
                                          <p:val>
                                            <p:strVal val="#ppt_y+0.308"/>
                                          </p:val>
                                        </p:tav>
                                        <p:tav tm="10000">
                                          <p:val>
                                            <p:strVal val="#ppt_y+0.3024"/>
                                          </p:val>
                                        </p:tav>
                                        <p:tav tm="15000">
                                          <p:val>
                                            <p:strVal val="#ppt_y+0.2931"/>
                                          </p:val>
                                        </p:tav>
                                        <p:tav tm="20000">
                                          <p:val>
                                            <p:strVal val="#ppt_y+0.2804"/>
                                          </p:val>
                                        </p:tav>
                                        <p:tav tm="25000">
                                          <p:val>
                                            <p:strVal val="#ppt_y+0.2646"/>
                                          </p:val>
                                        </p:tav>
                                        <p:tav tm="30000">
                                          <p:val>
                                            <p:strVal val="#ppt_y+0.2461"/>
                                          </p:val>
                                        </p:tav>
                                        <p:tav tm="35000">
                                          <p:val>
                                            <p:strVal val="#ppt_y+0.2253"/>
                                          </p:val>
                                        </p:tav>
                                        <p:tav tm="40000">
                                          <p:val>
                                            <p:strVal val="#ppt_y+0.2029"/>
                                          </p:val>
                                        </p:tav>
                                        <p:tav tm="45000">
                                          <p:val>
                                            <p:strVal val="#ppt_y+0.1792"/>
                                          </p:val>
                                        </p:tav>
                                        <p:tav tm="50000">
                                          <p:val>
                                            <p:strVal val="#ppt_y+0.155"/>
                                          </p:val>
                                        </p:tav>
                                        <p:tav tm="55000">
                                          <p:val>
                                            <p:strVal val="#ppt_y+0.1307"/>
                                          </p:val>
                                        </p:tav>
                                        <p:tav tm="60000">
                                          <p:val>
                                            <p:strVal val="#ppt_y+0.1071"/>
                                          </p:val>
                                        </p:tav>
                                        <p:tav tm="65000">
                                          <p:val>
                                            <p:strVal val="#ppt_y+0.0846"/>
                                          </p:val>
                                        </p:tav>
                                        <p:tav tm="70000">
                                          <p:val>
                                            <p:strVal val="#ppt_y+0.0639"/>
                                          </p:val>
                                        </p:tav>
                                        <p:tav tm="75000">
                                          <p:val>
                                            <p:strVal val="#ppt_y+0.0454"/>
                                          </p:val>
                                        </p:tav>
                                        <p:tav tm="80000">
                                          <p:val>
                                            <p:strVal val="#ppt_y+0.0296"/>
                                          </p:val>
                                        </p:tav>
                                        <p:tav tm="85000">
                                          <p:val>
                                            <p:strVal val="#ppt_y+0.0169"/>
                                          </p:val>
                                        </p:tav>
                                        <p:tav tm="90000">
                                          <p:val>
                                            <p:strVal val="#ppt_y+0.0076"/>
                                          </p:val>
                                        </p:tav>
                                        <p:tav tm="95000">
                                          <p:val>
                                            <p:strVal val="#ppt_y+0.0019"/>
                                          </p:val>
                                        </p:tav>
                                        <p:tav tm="100000">
                                          <p:val>
                                            <p:strVal val="#ppt_y"/>
                                          </p:val>
                                        </p:tav>
                                      </p:tavLst>
                                    </p:anim>
                                  </p:childTnLst>
                                </p:cTn>
                              </p:par>
                            </p:childTnLst>
                          </p:cTn>
                        </p:par>
                      </p:childTnLst>
                    </p:cTn>
                  </p:par>
                  <p:par>
                    <p:cTn id="28" fill="hold">
                      <p:stCondLst>
                        <p:cond delay="indefinite"/>
                      </p:stCondLst>
                      <p:childTnLst>
                        <p:par>
                          <p:cTn id="29" fill="hold">
                            <p:stCondLst>
                              <p:cond delay="0"/>
                            </p:stCondLst>
                            <p:childTnLst>
                              <p:par>
                                <p:cTn id="30" presetID="43" presetClass="entr" presetSubtype="0" fill="hold" grpId="0" nodeType="clickEffect">
                                  <p:stCondLst>
                                    <p:cond delay="0"/>
                                  </p:stCondLst>
                                  <p:childTnLst>
                                    <p:set>
                                      <p:cBhvr>
                                        <p:cTn id="31" dur="1" fill="hold">
                                          <p:stCondLst>
                                            <p:cond delay="0"/>
                                          </p:stCondLst>
                                        </p:cTn>
                                        <p:tgtEl>
                                          <p:spTgt spid="3">
                                            <p:txEl>
                                              <p:pRg st="1" end="1"/>
                                            </p:txEl>
                                          </p:spTgt>
                                        </p:tgtEl>
                                        <p:attrNameLst>
                                          <p:attrName>style.visibility</p:attrName>
                                        </p:attrNameLst>
                                      </p:cBhvr>
                                      <p:to>
                                        <p:strVal val="visible"/>
                                      </p:to>
                                    </p:set>
                                    <p:animEffect transition="in" filter="fade">
                                      <p:cBhvr>
                                        <p:cTn id="32" dur="100"/>
                                        <p:tgtEl>
                                          <p:spTgt spid="3">
                                            <p:txEl>
                                              <p:pRg st="1" end="1"/>
                                            </p:txEl>
                                          </p:spTgt>
                                        </p:tgtEl>
                                      </p:cBhvr>
                                    </p:animEffect>
                                    <p:anim calcmode="lin" valueType="num">
                                      <p:cBhvr>
                                        <p:cTn id="33" dur="4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34" dur="400" fill="hold"/>
                                        <p:tgtEl>
                                          <p:spTgt spid="3">
                                            <p:txEl>
                                              <p:pRg st="1" end="1"/>
                                            </p:txEl>
                                          </p:spTgt>
                                        </p:tgtEl>
                                        <p:attrNameLst>
                                          <p:attrName>ppt_y</p:attrName>
                                        </p:attrNameLst>
                                      </p:cBhvr>
                                      <p:tavLst>
                                        <p:tav tm="0">
                                          <p:val>
                                            <p:strVal val="#ppt_y+0.31"/>
                                          </p:val>
                                        </p:tav>
                                        <p:tav tm="100000">
                                          <p:val>
                                            <p:strVal val="#ppt_y+0.31"/>
                                          </p:val>
                                        </p:tav>
                                      </p:tavLst>
                                    </p:anim>
                                    <p:anim calcmode="lin" valueType="num">
                                      <p:cBhvr>
                                        <p:cTn id="35" dur="600" decel="50000" fill="hold">
                                          <p:stCondLst>
                                            <p:cond delay="400"/>
                                          </p:stCondLst>
                                        </p:cTn>
                                        <p:tgtEl>
                                          <p:spTgt spid="3">
                                            <p:txEl>
                                              <p:pRg st="1" end="1"/>
                                            </p:txEl>
                                          </p:spTgt>
                                        </p:tgtEl>
                                        <p:attrNameLst>
                                          <p:attrName>ppt_x</p:attrName>
                                        </p:attrNameLst>
                                      </p:cBhvr>
                                      <p:tavLst>
                                        <p:tav tm="0">
                                          <p:val>
                                            <p:strVal val="#ppt_x"/>
                                          </p:val>
                                        </p:tav>
                                        <p:tav tm="5000">
                                          <p:val>
                                            <p:strVal val="#ppt_x+0.0242"/>
                                          </p:val>
                                        </p:tav>
                                        <p:tav tm="10000">
                                          <p:val>
                                            <p:strVal val="#ppt_x+0.0479"/>
                                          </p:val>
                                        </p:tav>
                                        <p:tav tm="15000">
                                          <p:val>
                                            <p:strVal val="#ppt_x+0.0704"/>
                                          </p:val>
                                        </p:tav>
                                        <p:tav tm="20000">
                                          <p:val>
                                            <p:strVal val="#ppt_x+0.0911"/>
                                          </p:val>
                                        </p:tav>
                                        <p:tav tm="25000">
                                          <p:val>
                                            <p:strVal val="#ppt_x+0.1096"/>
                                          </p:val>
                                        </p:tav>
                                        <p:tav tm="30000">
                                          <p:val>
                                            <p:strVal val="#ppt_x+0.1254"/>
                                          </p:val>
                                        </p:tav>
                                        <p:tav tm="35000">
                                          <p:val>
                                            <p:strVal val="#ppt_x+0.1381"/>
                                          </p:val>
                                        </p:tav>
                                        <p:tav tm="40000">
                                          <p:val>
                                            <p:strVal val="#ppt_x+0.1474"/>
                                          </p:val>
                                        </p:tav>
                                        <p:tav tm="45000">
                                          <p:val>
                                            <p:strVal val="#ppt_x+0.1531"/>
                                          </p:val>
                                        </p:tav>
                                        <p:tav tm="50000">
                                          <p:val>
                                            <p:strVal val="#ppt_x+0.1550"/>
                                          </p:val>
                                        </p:tav>
                                        <p:tav tm="55000">
                                          <p:val>
                                            <p:strVal val="#ppt_x+0.1531"/>
                                          </p:val>
                                        </p:tav>
                                        <p:tav tm="60000">
                                          <p:val>
                                            <p:strVal val="#ppt_x+0.1474"/>
                                          </p:val>
                                        </p:tav>
                                        <p:tav tm="65000">
                                          <p:val>
                                            <p:strVal val="#ppt_x+0.1381"/>
                                          </p:val>
                                        </p:tav>
                                        <p:tav tm="70000">
                                          <p:val>
                                            <p:strVal val="#ppt_x+0.1254"/>
                                          </p:val>
                                        </p:tav>
                                        <p:tav tm="75000">
                                          <p:val>
                                            <p:strVal val="#ppt_x+0.1096"/>
                                          </p:val>
                                        </p:tav>
                                        <p:tav tm="80000">
                                          <p:val>
                                            <p:strVal val="#ppt_x+0.0911"/>
                                          </p:val>
                                        </p:tav>
                                        <p:tav tm="85000">
                                          <p:val>
                                            <p:strVal val="#ppt_x+0.0704"/>
                                          </p:val>
                                        </p:tav>
                                        <p:tav tm="90000">
                                          <p:val>
                                            <p:strVal val="#ppt_x+0.0479"/>
                                          </p:val>
                                        </p:tav>
                                        <p:tav tm="95000">
                                          <p:val>
                                            <p:strVal val="#ppt_x+0.0242"/>
                                          </p:val>
                                        </p:tav>
                                        <p:tav tm="100000">
                                          <p:val>
                                            <p:strVal val="#ppt_x"/>
                                          </p:val>
                                        </p:tav>
                                      </p:tavLst>
                                    </p:anim>
                                    <p:anim calcmode="lin" valueType="num">
                                      <p:cBhvr>
                                        <p:cTn id="36" dur="600" decel="50000" fill="hold">
                                          <p:stCondLst>
                                            <p:cond delay="400"/>
                                          </p:stCondLst>
                                        </p:cTn>
                                        <p:tgtEl>
                                          <p:spTgt spid="3">
                                            <p:txEl>
                                              <p:pRg st="1" end="1"/>
                                            </p:txEl>
                                          </p:spTgt>
                                        </p:tgtEl>
                                        <p:attrNameLst>
                                          <p:attrName>ppt_y</p:attrName>
                                        </p:attrNameLst>
                                      </p:cBhvr>
                                      <p:tavLst>
                                        <p:tav tm="0">
                                          <p:val>
                                            <p:strVal val="#ppt_y+0.31"/>
                                          </p:val>
                                        </p:tav>
                                        <p:tav tm="5000">
                                          <p:val>
                                            <p:strVal val="#ppt_y+0.308"/>
                                          </p:val>
                                        </p:tav>
                                        <p:tav tm="10000">
                                          <p:val>
                                            <p:strVal val="#ppt_y+0.3024"/>
                                          </p:val>
                                        </p:tav>
                                        <p:tav tm="15000">
                                          <p:val>
                                            <p:strVal val="#ppt_y+0.2931"/>
                                          </p:val>
                                        </p:tav>
                                        <p:tav tm="20000">
                                          <p:val>
                                            <p:strVal val="#ppt_y+0.2804"/>
                                          </p:val>
                                        </p:tav>
                                        <p:tav tm="25000">
                                          <p:val>
                                            <p:strVal val="#ppt_y+0.2646"/>
                                          </p:val>
                                        </p:tav>
                                        <p:tav tm="30000">
                                          <p:val>
                                            <p:strVal val="#ppt_y+0.2461"/>
                                          </p:val>
                                        </p:tav>
                                        <p:tav tm="35000">
                                          <p:val>
                                            <p:strVal val="#ppt_y+0.2253"/>
                                          </p:val>
                                        </p:tav>
                                        <p:tav tm="40000">
                                          <p:val>
                                            <p:strVal val="#ppt_y+0.2029"/>
                                          </p:val>
                                        </p:tav>
                                        <p:tav tm="45000">
                                          <p:val>
                                            <p:strVal val="#ppt_y+0.1792"/>
                                          </p:val>
                                        </p:tav>
                                        <p:tav tm="50000">
                                          <p:val>
                                            <p:strVal val="#ppt_y+0.155"/>
                                          </p:val>
                                        </p:tav>
                                        <p:tav tm="55000">
                                          <p:val>
                                            <p:strVal val="#ppt_y+0.1307"/>
                                          </p:val>
                                        </p:tav>
                                        <p:tav tm="60000">
                                          <p:val>
                                            <p:strVal val="#ppt_y+0.1071"/>
                                          </p:val>
                                        </p:tav>
                                        <p:tav tm="65000">
                                          <p:val>
                                            <p:strVal val="#ppt_y+0.0846"/>
                                          </p:val>
                                        </p:tav>
                                        <p:tav tm="70000">
                                          <p:val>
                                            <p:strVal val="#ppt_y+0.0639"/>
                                          </p:val>
                                        </p:tav>
                                        <p:tav tm="75000">
                                          <p:val>
                                            <p:strVal val="#ppt_y+0.0454"/>
                                          </p:val>
                                        </p:tav>
                                        <p:tav tm="80000">
                                          <p:val>
                                            <p:strVal val="#ppt_y+0.0296"/>
                                          </p:val>
                                        </p:tav>
                                        <p:tav tm="85000">
                                          <p:val>
                                            <p:strVal val="#ppt_y+0.0169"/>
                                          </p:val>
                                        </p:tav>
                                        <p:tav tm="90000">
                                          <p:val>
                                            <p:strVal val="#ppt_y+0.0076"/>
                                          </p:val>
                                        </p:tav>
                                        <p:tav tm="95000">
                                          <p:val>
                                            <p:strVal val="#ppt_y+0.0019"/>
                                          </p:val>
                                        </p:tav>
                                        <p:tav tm="100000">
                                          <p:val>
                                            <p:strVal val="#ppt_y"/>
                                          </p:val>
                                        </p:tav>
                                      </p:tavLst>
                                    </p:anim>
                                  </p:childTnLst>
                                </p:cTn>
                              </p:par>
                            </p:childTnLst>
                          </p:cTn>
                        </p:par>
                      </p:childTnLst>
                    </p:cTn>
                  </p:par>
                  <p:par>
                    <p:cTn id="37" fill="hold">
                      <p:stCondLst>
                        <p:cond delay="indefinite"/>
                      </p:stCondLst>
                      <p:childTnLst>
                        <p:par>
                          <p:cTn id="38" fill="hold">
                            <p:stCondLst>
                              <p:cond delay="0"/>
                            </p:stCondLst>
                            <p:childTnLst>
                              <p:par>
                                <p:cTn id="39" presetID="43" presetClass="entr" presetSubtype="0" fill="hold" grpId="0" nodeType="clickEffect">
                                  <p:stCondLst>
                                    <p:cond delay="0"/>
                                  </p:stCondLst>
                                  <p:childTnLst>
                                    <p:set>
                                      <p:cBhvr>
                                        <p:cTn id="40" dur="1" fill="hold">
                                          <p:stCondLst>
                                            <p:cond delay="0"/>
                                          </p:stCondLst>
                                        </p:cTn>
                                        <p:tgtEl>
                                          <p:spTgt spid="3">
                                            <p:txEl>
                                              <p:pRg st="2" end="2"/>
                                            </p:txEl>
                                          </p:spTgt>
                                        </p:tgtEl>
                                        <p:attrNameLst>
                                          <p:attrName>style.visibility</p:attrName>
                                        </p:attrNameLst>
                                      </p:cBhvr>
                                      <p:to>
                                        <p:strVal val="visible"/>
                                      </p:to>
                                    </p:set>
                                    <p:animEffect transition="in" filter="fade">
                                      <p:cBhvr>
                                        <p:cTn id="41" dur="100"/>
                                        <p:tgtEl>
                                          <p:spTgt spid="3">
                                            <p:txEl>
                                              <p:pRg st="2" end="2"/>
                                            </p:txEl>
                                          </p:spTgt>
                                        </p:tgtEl>
                                      </p:cBhvr>
                                    </p:animEffect>
                                    <p:anim calcmode="lin" valueType="num">
                                      <p:cBhvr>
                                        <p:cTn id="42" dur="4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43" dur="400" fill="hold"/>
                                        <p:tgtEl>
                                          <p:spTgt spid="3">
                                            <p:txEl>
                                              <p:pRg st="2" end="2"/>
                                            </p:txEl>
                                          </p:spTgt>
                                        </p:tgtEl>
                                        <p:attrNameLst>
                                          <p:attrName>ppt_y</p:attrName>
                                        </p:attrNameLst>
                                      </p:cBhvr>
                                      <p:tavLst>
                                        <p:tav tm="0">
                                          <p:val>
                                            <p:strVal val="#ppt_y+0.31"/>
                                          </p:val>
                                        </p:tav>
                                        <p:tav tm="100000">
                                          <p:val>
                                            <p:strVal val="#ppt_y+0.31"/>
                                          </p:val>
                                        </p:tav>
                                      </p:tavLst>
                                    </p:anim>
                                    <p:anim calcmode="lin" valueType="num">
                                      <p:cBhvr>
                                        <p:cTn id="44" dur="600" decel="50000" fill="hold">
                                          <p:stCondLst>
                                            <p:cond delay="400"/>
                                          </p:stCondLst>
                                        </p:cTn>
                                        <p:tgtEl>
                                          <p:spTgt spid="3">
                                            <p:txEl>
                                              <p:pRg st="2" end="2"/>
                                            </p:txEl>
                                          </p:spTgt>
                                        </p:tgtEl>
                                        <p:attrNameLst>
                                          <p:attrName>ppt_x</p:attrName>
                                        </p:attrNameLst>
                                      </p:cBhvr>
                                      <p:tavLst>
                                        <p:tav tm="0">
                                          <p:val>
                                            <p:strVal val="#ppt_x"/>
                                          </p:val>
                                        </p:tav>
                                        <p:tav tm="5000">
                                          <p:val>
                                            <p:strVal val="#ppt_x+0.0242"/>
                                          </p:val>
                                        </p:tav>
                                        <p:tav tm="10000">
                                          <p:val>
                                            <p:strVal val="#ppt_x+0.0479"/>
                                          </p:val>
                                        </p:tav>
                                        <p:tav tm="15000">
                                          <p:val>
                                            <p:strVal val="#ppt_x+0.0704"/>
                                          </p:val>
                                        </p:tav>
                                        <p:tav tm="20000">
                                          <p:val>
                                            <p:strVal val="#ppt_x+0.0911"/>
                                          </p:val>
                                        </p:tav>
                                        <p:tav tm="25000">
                                          <p:val>
                                            <p:strVal val="#ppt_x+0.1096"/>
                                          </p:val>
                                        </p:tav>
                                        <p:tav tm="30000">
                                          <p:val>
                                            <p:strVal val="#ppt_x+0.1254"/>
                                          </p:val>
                                        </p:tav>
                                        <p:tav tm="35000">
                                          <p:val>
                                            <p:strVal val="#ppt_x+0.1381"/>
                                          </p:val>
                                        </p:tav>
                                        <p:tav tm="40000">
                                          <p:val>
                                            <p:strVal val="#ppt_x+0.1474"/>
                                          </p:val>
                                        </p:tav>
                                        <p:tav tm="45000">
                                          <p:val>
                                            <p:strVal val="#ppt_x+0.1531"/>
                                          </p:val>
                                        </p:tav>
                                        <p:tav tm="50000">
                                          <p:val>
                                            <p:strVal val="#ppt_x+0.1550"/>
                                          </p:val>
                                        </p:tav>
                                        <p:tav tm="55000">
                                          <p:val>
                                            <p:strVal val="#ppt_x+0.1531"/>
                                          </p:val>
                                        </p:tav>
                                        <p:tav tm="60000">
                                          <p:val>
                                            <p:strVal val="#ppt_x+0.1474"/>
                                          </p:val>
                                        </p:tav>
                                        <p:tav tm="65000">
                                          <p:val>
                                            <p:strVal val="#ppt_x+0.1381"/>
                                          </p:val>
                                        </p:tav>
                                        <p:tav tm="70000">
                                          <p:val>
                                            <p:strVal val="#ppt_x+0.1254"/>
                                          </p:val>
                                        </p:tav>
                                        <p:tav tm="75000">
                                          <p:val>
                                            <p:strVal val="#ppt_x+0.1096"/>
                                          </p:val>
                                        </p:tav>
                                        <p:tav tm="80000">
                                          <p:val>
                                            <p:strVal val="#ppt_x+0.0911"/>
                                          </p:val>
                                        </p:tav>
                                        <p:tav tm="85000">
                                          <p:val>
                                            <p:strVal val="#ppt_x+0.0704"/>
                                          </p:val>
                                        </p:tav>
                                        <p:tav tm="90000">
                                          <p:val>
                                            <p:strVal val="#ppt_x+0.0479"/>
                                          </p:val>
                                        </p:tav>
                                        <p:tav tm="95000">
                                          <p:val>
                                            <p:strVal val="#ppt_x+0.0242"/>
                                          </p:val>
                                        </p:tav>
                                        <p:tav tm="100000">
                                          <p:val>
                                            <p:strVal val="#ppt_x"/>
                                          </p:val>
                                        </p:tav>
                                      </p:tavLst>
                                    </p:anim>
                                    <p:anim calcmode="lin" valueType="num">
                                      <p:cBhvr>
                                        <p:cTn id="45" dur="600" decel="50000" fill="hold">
                                          <p:stCondLst>
                                            <p:cond delay="400"/>
                                          </p:stCondLst>
                                        </p:cTn>
                                        <p:tgtEl>
                                          <p:spTgt spid="3">
                                            <p:txEl>
                                              <p:pRg st="2" end="2"/>
                                            </p:txEl>
                                          </p:spTgt>
                                        </p:tgtEl>
                                        <p:attrNameLst>
                                          <p:attrName>ppt_y</p:attrName>
                                        </p:attrNameLst>
                                      </p:cBhvr>
                                      <p:tavLst>
                                        <p:tav tm="0">
                                          <p:val>
                                            <p:strVal val="#ppt_y+0.31"/>
                                          </p:val>
                                        </p:tav>
                                        <p:tav tm="5000">
                                          <p:val>
                                            <p:strVal val="#ppt_y+0.308"/>
                                          </p:val>
                                        </p:tav>
                                        <p:tav tm="10000">
                                          <p:val>
                                            <p:strVal val="#ppt_y+0.3024"/>
                                          </p:val>
                                        </p:tav>
                                        <p:tav tm="15000">
                                          <p:val>
                                            <p:strVal val="#ppt_y+0.2931"/>
                                          </p:val>
                                        </p:tav>
                                        <p:tav tm="20000">
                                          <p:val>
                                            <p:strVal val="#ppt_y+0.2804"/>
                                          </p:val>
                                        </p:tav>
                                        <p:tav tm="25000">
                                          <p:val>
                                            <p:strVal val="#ppt_y+0.2646"/>
                                          </p:val>
                                        </p:tav>
                                        <p:tav tm="30000">
                                          <p:val>
                                            <p:strVal val="#ppt_y+0.2461"/>
                                          </p:val>
                                        </p:tav>
                                        <p:tav tm="35000">
                                          <p:val>
                                            <p:strVal val="#ppt_y+0.2253"/>
                                          </p:val>
                                        </p:tav>
                                        <p:tav tm="40000">
                                          <p:val>
                                            <p:strVal val="#ppt_y+0.2029"/>
                                          </p:val>
                                        </p:tav>
                                        <p:tav tm="45000">
                                          <p:val>
                                            <p:strVal val="#ppt_y+0.1792"/>
                                          </p:val>
                                        </p:tav>
                                        <p:tav tm="50000">
                                          <p:val>
                                            <p:strVal val="#ppt_y+0.155"/>
                                          </p:val>
                                        </p:tav>
                                        <p:tav tm="55000">
                                          <p:val>
                                            <p:strVal val="#ppt_y+0.1307"/>
                                          </p:val>
                                        </p:tav>
                                        <p:tav tm="60000">
                                          <p:val>
                                            <p:strVal val="#ppt_y+0.1071"/>
                                          </p:val>
                                        </p:tav>
                                        <p:tav tm="65000">
                                          <p:val>
                                            <p:strVal val="#ppt_y+0.0846"/>
                                          </p:val>
                                        </p:tav>
                                        <p:tav tm="70000">
                                          <p:val>
                                            <p:strVal val="#ppt_y+0.0639"/>
                                          </p:val>
                                        </p:tav>
                                        <p:tav tm="75000">
                                          <p:val>
                                            <p:strVal val="#ppt_y+0.0454"/>
                                          </p:val>
                                        </p:tav>
                                        <p:tav tm="80000">
                                          <p:val>
                                            <p:strVal val="#ppt_y+0.0296"/>
                                          </p:val>
                                        </p:tav>
                                        <p:tav tm="85000">
                                          <p:val>
                                            <p:strVal val="#ppt_y+0.0169"/>
                                          </p:val>
                                        </p:tav>
                                        <p:tav tm="90000">
                                          <p:val>
                                            <p:strVal val="#ppt_y+0.0076"/>
                                          </p:val>
                                        </p:tav>
                                        <p:tav tm="95000">
                                          <p:val>
                                            <p:strVal val="#ppt_y+0.0019"/>
                                          </p:val>
                                        </p:tav>
                                        <p:tav tm="100000">
                                          <p:val>
                                            <p:strVal val="#ppt_y"/>
                                          </p:val>
                                        </p:tav>
                                      </p:tavLst>
                                    </p:anim>
                                  </p:childTnLst>
                                </p:cTn>
                              </p:par>
                            </p:childTnLst>
                          </p:cTn>
                        </p:par>
                      </p:childTnLst>
                    </p:cTn>
                  </p:par>
                  <p:par>
                    <p:cTn id="46" fill="hold">
                      <p:stCondLst>
                        <p:cond delay="indefinite"/>
                      </p:stCondLst>
                      <p:childTnLst>
                        <p:par>
                          <p:cTn id="47" fill="hold">
                            <p:stCondLst>
                              <p:cond delay="0"/>
                            </p:stCondLst>
                            <p:childTnLst>
                              <p:par>
                                <p:cTn id="48" presetID="43" presetClass="entr" presetSubtype="0" fill="hold" grpId="0" nodeType="clickEffect">
                                  <p:stCondLst>
                                    <p:cond delay="0"/>
                                  </p:stCondLst>
                                  <p:childTnLst>
                                    <p:set>
                                      <p:cBhvr>
                                        <p:cTn id="49" dur="1" fill="hold">
                                          <p:stCondLst>
                                            <p:cond delay="0"/>
                                          </p:stCondLst>
                                        </p:cTn>
                                        <p:tgtEl>
                                          <p:spTgt spid="3">
                                            <p:txEl>
                                              <p:pRg st="3" end="3"/>
                                            </p:txEl>
                                          </p:spTgt>
                                        </p:tgtEl>
                                        <p:attrNameLst>
                                          <p:attrName>style.visibility</p:attrName>
                                        </p:attrNameLst>
                                      </p:cBhvr>
                                      <p:to>
                                        <p:strVal val="visible"/>
                                      </p:to>
                                    </p:set>
                                    <p:animEffect transition="in" filter="fade">
                                      <p:cBhvr>
                                        <p:cTn id="50" dur="100"/>
                                        <p:tgtEl>
                                          <p:spTgt spid="3">
                                            <p:txEl>
                                              <p:pRg st="3" end="3"/>
                                            </p:txEl>
                                          </p:spTgt>
                                        </p:tgtEl>
                                      </p:cBhvr>
                                    </p:animEffect>
                                    <p:anim calcmode="lin" valueType="num">
                                      <p:cBhvr>
                                        <p:cTn id="51" dur="4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52" dur="400" fill="hold"/>
                                        <p:tgtEl>
                                          <p:spTgt spid="3">
                                            <p:txEl>
                                              <p:pRg st="3" end="3"/>
                                            </p:txEl>
                                          </p:spTgt>
                                        </p:tgtEl>
                                        <p:attrNameLst>
                                          <p:attrName>ppt_y</p:attrName>
                                        </p:attrNameLst>
                                      </p:cBhvr>
                                      <p:tavLst>
                                        <p:tav tm="0">
                                          <p:val>
                                            <p:strVal val="#ppt_y+0.31"/>
                                          </p:val>
                                        </p:tav>
                                        <p:tav tm="100000">
                                          <p:val>
                                            <p:strVal val="#ppt_y+0.31"/>
                                          </p:val>
                                        </p:tav>
                                      </p:tavLst>
                                    </p:anim>
                                    <p:anim calcmode="lin" valueType="num">
                                      <p:cBhvr>
                                        <p:cTn id="53" dur="600" decel="50000" fill="hold">
                                          <p:stCondLst>
                                            <p:cond delay="400"/>
                                          </p:stCondLst>
                                        </p:cTn>
                                        <p:tgtEl>
                                          <p:spTgt spid="3">
                                            <p:txEl>
                                              <p:pRg st="3" end="3"/>
                                            </p:txEl>
                                          </p:spTgt>
                                        </p:tgtEl>
                                        <p:attrNameLst>
                                          <p:attrName>ppt_x</p:attrName>
                                        </p:attrNameLst>
                                      </p:cBhvr>
                                      <p:tavLst>
                                        <p:tav tm="0">
                                          <p:val>
                                            <p:strVal val="#ppt_x"/>
                                          </p:val>
                                        </p:tav>
                                        <p:tav tm="5000">
                                          <p:val>
                                            <p:strVal val="#ppt_x+0.0242"/>
                                          </p:val>
                                        </p:tav>
                                        <p:tav tm="10000">
                                          <p:val>
                                            <p:strVal val="#ppt_x+0.0479"/>
                                          </p:val>
                                        </p:tav>
                                        <p:tav tm="15000">
                                          <p:val>
                                            <p:strVal val="#ppt_x+0.0704"/>
                                          </p:val>
                                        </p:tav>
                                        <p:tav tm="20000">
                                          <p:val>
                                            <p:strVal val="#ppt_x+0.0911"/>
                                          </p:val>
                                        </p:tav>
                                        <p:tav tm="25000">
                                          <p:val>
                                            <p:strVal val="#ppt_x+0.1096"/>
                                          </p:val>
                                        </p:tav>
                                        <p:tav tm="30000">
                                          <p:val>
                                            <p:strVal val="#ppt_x+0.1254"/>
                                          </p:val>
                                        </p:tav>
                                        <p:tav tm="35000">
                                          <p:val>
                                            <p:strVal val="#ppt_x+0.1381"/>
                                          </p:val>
                                        </p:tav>
                                        <p:tav tm="40000">
                                          <p:val>
                                            <p:strVal val="#ppt_x+0.1474"/>
                                          </p:val>
                                        </p:tav>
                                        <p:tav tm="45000">
                                          <p:val>
                                            <p:strVal val="#ppt_x+0.1531"/>
                                          </p:val>
                                        </p:tav>
                                        <p:tav tm="50000">
                                          <p:val>
                                            <p:strVal val="#ppt_x+0.1550"/>
                                          </p:val>
                                        </p:tav>
                                        <p:tav tm="55000">
                                          <p:val>
                                            <p:strVal val="#ppt_x+0.1531"/>
                                          </p:val>
                                        </p:tav>
                                        <p:tav tm="60000">
                                          <p:val>
                                            <p:strVal val="#ppt_x+0.1474"/>
                                          </p:val>
                                        </p:tav>
                                        <p:tav tm="65000">
                                          <p:val>
                                            <p:strVal val="#ppt_x+0.1381"/>
                                          </p:val>
                                        </p:tav>
                                        <p:tav tm="70000">
                                          <p:val>
                                            <p:strVal val="#ppt_x+0.1254"/>
                                          </p:val>
                                        </p:tav>
                                        <p:tav tm="75000">
                                          <p:val>
                                            <p:strVal val="#ppt_x+0.1096"/>
                                          </p:val>
                                        </p:tav>
                                        <p:tav tm="80000">
                                          <p:val>
                                            <p:strVal val="#ppt_x+0.0911"/>
                                          </p:val>
                                        </p:tav>
                                        <p:tav tm="85000">
                                          <p:val>
                                            <p:strVal val="#ppt_x+0.0704"/>
                                          </p:val>
                                        </p:tav>
                                        <p:tav tm="90000">
                                          <p:val>
                                            <p:strVal val="#ppt_x+0.0479"/>
                                          </p:val>
                                        </p:tav>
                                        <p:tav tm="95000">
                                          <p:val>
                                            <p:strVal val="#ppt_x+0.0242"/>
                                          </p:val>
                                        </p:tav>
                                        <p:tav tm="100000">
                                          <p:val>
                                            <p:strVal val="#ppt_x"/>
                                          </p:val>
                                        </p:tav>
                                      </p:tavLst>
                                    </p:anim>
                                    <p:anim calcmode="lin" valueType="num">
                                      <p:cBhvr>
                                        <p:cTn id="54" dur="600" decel="50000" fill="hold">
                                          <p:stCondLst>
                                            <p:cond delay="400"/>
                                          </p:stCondLst>
                                        </p:cTn>
                                        <p:tgtEl>
                                          <p:spTgt spid="3">
                                            <p:txEl>
                                              <p:pRg st="3" end="3"/>
                                            </p:txEl>
                                          </p:spTgt>
                                        </p:tgtEl>
                                        <p:attrNameLst>
                                          <p:attrName>ppt_y</p:attrName>
                                        </p:attrNameLst>
                                      </p:cBhvr>
                                      <p:tavLst>
                                        <p:tav tm="0">
                                          <p:val>
                                            <p:strVal val="#ppt_y+0.31"/>
                                          </p:val>
                                        </p:tav>
                                        <p:tav tm="5000">
                                          <p:val>
                                            <p:strVal val="#ppt_y+0.308"/>
                                          </p:val>
                                        </p:tav>
                                        <p:tav tm="10000">
                                          <p:val>
                                            <p:strVal val="#ppt_y+0.3024"/>
                                          </p:val>
                                        </p:tav>
                                        <p:tav tm="15000">
                                          <p:val>
                                            <p:strVal val="#ppt_y+0.2931"/>
                                          </p:val>
                                        </p:tav>
                                        <p:tav tm="20000">
                                          <p:val>
                                            <p:strVal val="#ppt_y+0.2804"/>
                                          </p:val>
                                        </p:tav>
                                        <p:tav tm="25000">
                                          <p:val>
                                            <p:strVal val="#ppt_y+0.2646"/>
                                          </p:val>
                                        </p:tav>
                                        <p:tav tm="30000">
                                          <p:val>
                                            <p:strVal val="#ppt_y+0.2461"/>
                                          </p:val>
                                        </p:tav>
                                        <p:tav tm="35000">
                                          <p:val>
                                            <p:strVal val="#ppt_y+0.2253"/>
                                          </p:val>
                                        </p:tav>
                                        <p:tav tm="40000">
                                          <p:val>
                                            <p:strVal val="#ppt_y+0.2029"/>
                                          </p:val>
                                        </p:tav>
                                        <p:tav tm="45000">
                                          <p:val>
                                            <p:strVal val="#ppt_y+0.1792"/>
                                          </p:val>
                                        </p:tav>
                                        <p:tav tm="50000">
                                          <p:val>
                                            <p:strVal val="#ppt_y+0.155"/>
                                          </p:val>
                                        </p:tav>
                                        <p:tav tm="55000">
                                          <p:val>
                                            <p:strVal val="#ppt_y+0.1307"/>
                                          </p:val>
                                        </p:tav>
                                        <p:tav tm="60000">
                                          <p:val>
                                            <p:strVal val="#ppt_y+0.1071"/>
                                          </p:val>
                                        </p:tav>
                                        <p:tav tm="65000">
                                          <p:val>
                                            <p:strVal val="#ppt_y+0.0846"/>
                                          </p:val>
                                        </p:tav>
                                        <p:tav tm="70000">
                                          <p:val>
                                            <p:strVal val="#ppt_y+0.0639"/>
                                          </p:val>
                                        </p:tav>
                                        <p:tav tm="75000">
                                          <p:val>
                                            <p:strVal val="#ppt_y+0.0454"/>
                                          </p:val>
                                        </p:tav>
                                        <p:tav tm="80000">
                                          <p:val>
                                            <p:strVal val="#ppt_y+0.0296"/>
                                          </p:val>
                                        </p:tav>
                                        <p:tav tm="85000">
                                          <p:val>
                                            <p:strVal val="#ppt_y+0.0169"/>
                                          </p:val>
                                        </p:tav>
                                        <p:tav tm="90000">
                                          <p:val>
                                            <p:strVal val="#ppt_y+0.0076"/>
                                          </p:val>
                                        </p:tav>
                                        <p:tav tm="95000">
                                          <p:val>
                                            <p:strVal val="#ppt_y+0.0019"/>
                                          </p:val>
                                        </p:tav>
                                        <p:tav tm="100000">
                                          <p:val>
                                            <p:strVal val="#ppt_y"/>
                                          </p:val>
                                        </p:tav>
                                      </p:tavLst>
                                    </p:anim>
                                  </p:childTnLst>
                                </p:cTn>
                              </p:par>
                            </p:childTnLst>
                          </p:cTn>
                        </p:par>
                      </p:childTnLst>
                    </p:cTn>
                  </p:par>
                  <p:par>
                    <p:cTn id="55" fill="hold">
                      <p:stCondLst>
                        <p:cond delay="indefinite"/>
                      </p:stCondLst>
                      <p:childTnLst>
                        <p:par>
                          <p:cTn id="56" fill="hold">
                            <p:stCondLst>
                              <p:cond delay="0"/>
                            </p:stCondLst>
                            <p:childTnLst>
                              <p:par>
                                <p:cTn id="57" presetID="43" presetClass="entr" presetSubtype="0" fill="hold" grpId="0" nodeType="clickEffect">
                                  <p:stCondLst>
                                    <p:cond delay="0"/>
                                  </p:stCondLst>
                                  <p:childTnLst>
                                    <p:set>
                                      <p:cBhvr>
                                        <p:cTn id="58" dur="1" fill="hold">
                                          <p:stCondLst>
                                            <p:cond delay="0"/>
                                          </p:stCondLst>
                                        </p:cTn>
                                        <p:tgtEl>
                                          <p:spTgt spid="3">
                                            <p:txEl>
                                              <p:pRg st="4" end="4"/>
                                            </p:txEl>
                                          </p:spTgt>
                                        </p:tgtEl>
                                        <p:attrNameLst>
                                          <p:attrName>style.visibility</p:attrName>
                                        </p:attrNameLst>
                                      </p:cBhvr>
                                      <p:to>
                                        <p:strVal val="visible"/>
                                      </p:to>
                                    </p:set>
                                    <p:animEffect transition="in" filter="fade">
                                      <p:cBhvr>
                                        <p:cTn id="59" dur="100"/>
                                        <p:tgtEl>
                                          <p:spTgt spid="3">
                                            <p:txEl>
                                              <p:pRg st="4" end="4"/>
                                            </p:txEl>
                                          </p:spTgt>
                                        </p:tgtEl>
                                      </p:cBhvr>
                                    </p:animEffect>
                                    <p:anim calcmode="lin" valueType="num">
                                      <p:cBhvr>
                                        <p:cTn id="60" dur="4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61" dur="400" fill="hold"/>
                                        <p:tgtEl>
                                          <p:spTgt spid="3">
                                            <p:txEl>
                                              <p:pRg st="4" end="4"/>
                                            </p:txEl>
                                          </p:spTgt>
                                        </p:tgtEl>
                                        <p:attrNameLst>
                                          <p:attrName>ppt_y</p:attrName>
                                        </p:attrNameLst>
                                      </p:cBhvr>
                                      <p:tavLst>
                                        <p:tav tm="0">
                                          <p:val>
                                            <p:strVal val="#ppt_y+0.31"/>
                                          </p:val>
                                        </p:tav>
                                        <p:tav tm="100000">
                                          <p:val>
                                            <p:strVal val="#ppt_y+0.31"/>
                                          </p:val>
                                        </p:tav>
                                      </p:tavLst>
                                    </p:anim>
                                    <p:anim calcmode="lin" valueType="num">
                                      <p:cBhvr>
                                        <p:cTn id="62" dur="600" decel="50000" fill="hold">
                                          <p:stCondLst>
                                            <p:cond delay="400"/>
                                          </p:stCondLst>
                                        </p:cTn>
                                        <p:tgtEl>
                                          <p:spTgt spid="3">
                                            <p:txEl>
                                              <p:pRg st="4" end="4"/>
                                            </p:txEl>
                                          </p:spTgt>
                                        </p:tgtEl>
                                        <p:attrNameLst>
                                          <p:attrName>ppt_x</p:attrName>
                                        </p:attrNameLst>
                                      </p:cBhvr>
                                      <p:tavLst>
                                        <p:tav tm="0">
                                          <p:val>
                                            <p:strVal val="#ppt_x"/>
                                          </p:val>
                                        </p:tav>
                                        <p:tav tm="5000">
                                          <p:val>
                                            <p:strVal val="#ppt_x+0.0242"/>
                                          </p:val>
                                        </p:tav>
                                        <p:tav tm="10000">
                                          <p:val>
                                            <p:strVal val="#ppt_x+0.0479"/>
                                          </p:val>
                                        </p:tav>
                                        <p:tav tm="15000">
                                          <p:val>
                                            <p:strVal val="#ppt_x+0.0704"/>
                                          </p:val>
                                        </p:tav>
                                        <p:tav tm="20000">
                                          <p:val>
                                            <p:strVal val="#ppt_x+0.0911"/>
                                          </p:val>
                                        </p:tav>
                                        <p:tav tm="25000">
                                          <p:val>
                                            <p:strVal val="#ppt_x+0.1096"/>
                                          </p:val>
                                        </p:tav>
                                        <p:tav tm="30000">
                                          <p:val>
                                            <p:strVal val="#ppt_x+0.1254"/>
                                          </p:val>
                                        </p:tav>
                                        <p:tav tm="35000">
                                          <p:val>
                                            <p:strVal val="#ppt_x+0.1381"/>
                                          </p:val>
                                        </p:tav>
                                        <p:tav tm="40000">
                                          <p:val>
                                            <p:strVal val="#ppt_x+0.1474"/>
                                          </p:val>
                                        </p:tav>
                                        <p:tav tm="45000">
                                          <p:val>
                                            <p:strVal val="#ppt_x+0.1531"/>
                                          </p:val>
                                        </p:tav>
                                        <p:tav tm="50000">
                                          <p:val>
                                            <p:strVal val="#ppt_x+0.1550"/>
                                          </p:val>
                                        </p:tav>
                                        <p:tav tm="55000">
                                          <p:val>
                                            <p:strVal val="#ppt_x+0.1531"/>
                                          </p:val>
                                        </p:tav>
                                        <p:tav tm="60000">
                                          <p:val>
                                            <p:strVal val="#ppt_x+0.1474"/>
                                          </p:val>
                                        </p:tav>
                                        <p:tav tm="65000">
                                          <p:val>
                                            <p:strVal val="#ppt_x+0.1381"/>
                                          </p:val>
                                        </p:tav>
                                        <p:tav tm="70000">
                                          <p:val>
                                            <p:strVal val="#ppt_x+0.1254"/>
                                          </p:val>
                                        </p:tav>
                                        <p:tav tm="75000">
                                          <p:val>
                                            <p:strVal val="#ppt_x+0.1096"/>
                                          </p:val>
                                        </p:tav>
                                        <p:tav tm="80000">
                                          <p:val>
                                            <p:strVal val="#ppt_x+0.0911"/>
                                          </p:val>
                                        </p:tav>
                                        <p:tav tm="85000">
                                          <p:val>
                                            <p:strVal val="#ppt_x+0.0704"/>
                                          </p:val>
                                        </p:tav>
                                        <p:tav tm="90000">
                                          <p:val>
                                            <p:strVal val="#ppt_x+0.0479"/>
                                          </p:val>
                                        </p:tav>
                                        <p:tav tm="95000">
                                          <p:val>
                                            <p:strVal val="#ppt_x+0.0242"/>
                                          </p:val>
                                        </p:tav>
                                        <p:tav tm="100000">
                                          <p:val>
                                            <p:strVal val="#ppt_x"/>
                                          </p:val>
                                        </p:tav>
                                      </p:tavLst>
                                    </p:anim>
                                    <p:anim calcmode="lin" valueType="num">
                                      <p:cBhvr>
                                        <p:cTn id="63" dur="600" decel="50000" fill="hold">
                                          <p:stCondLst>
                                            <p:cond delay="400"/>
                                          </p:stCondLst>
                                        </p:cTn>
                                        <p:tgtEl>
                                          <p:spTgt spid="3">
                                            <p:txEl>
                                              <p:pRg st="4" end="4"/>
                                            </p:txEl>
                                          </p:spTgt>
                                        </p:tgtEl>
                                        <p:attrNameLst>
                                          <p:attrName>ppt_y</p:attrName>
                                        </p:attrNameLst>
                                      </p:cBhvr>
                                      <p:tavLst>
                                        <p:tav tm="0">
                                          <p:val>
                                            <p:strVal val="#ppt_y+0.31"/>
                                          </p:val>
                                        </p:tav>
                                        <p:tav tm="5000">
                                          <p:val>
                                            <p:strVal val="#ppt_y+0.308"/>
                                          </p:val>
                                        </p:tav>
                                        <p:tav tm="10000">
                                          <p:val>
                                            <p:strVal val="#ppt_y+0.3024"/>
                                          </p:val>
                                        </p:tav>
                                        <p:tav tm="15000">
                                          <p:val>
                                            <p:strVal val="#ppt_y+0.2931"/>
                                          </p:val>
                                        </p:tav>
                                        <p:tav tm="20000">
                                          <p:val>
                                            <p:strVal val="#ppt_y+0.2804"/>
                                          </p:val>
                                        </p:tav>
                                        <p:tav tm="25000">
                                          <p:val>
                                            <p:strVal val="#ppt_y+0.2646"/>
                                          </p:val>
                                        </p:tav>
                                        <p:tav tm="30000">
                                          <p:val>
                                            <p:strVal val="#ppt_y+0.2461"/>
                                          </p:val>
                                        </p:tav>
                                        <p:tav tm="35000">
                                          <p:val>
                                            <p:strVal val="#ppt_y+0.2253"/>
                                          </p:val>
                                        </p:tav>
                                        <p:tav tm="40000">
                                          <p:val>
                                            <p:strVal val="#ppt_y+0.2029"/>
                                          </p:val>
                                        </p:tav>
                                        <p:tav tm="45000">
                                          <p:val>
                                            <p:strVal val="#ppt_y+0.1792"/>
                                          </p:val>
                                        </p:tav>
                                        <p:tav tm="50000">
                                          <p:val>
                                            <p:strVal val="#ppt_y+0.155"/>
                                          </p:val>
                                        </p:tav>
                                        <p:tav tm="55000">
                                          <p:val>
                                            <p:strVal val="#ppt_y+0.1307"/>
                                          </p:val>
                                        </p:tav>
                                        <p:tav tm="60000">
                                          <p:val>
                                            <p:strVal val="#ppt_y+0.1071"/>
                                          </p:val>
                                        </p:tav>
                                        <p:tav tm="65000">
                                          <p:val>
                                            <p:strVal val="#ppt_y+0.0846"/>
                                          </p:val>
                                        </p:tav>
                                        <p:tav tm="70000">
                                          <p:val>
                                            <p:strVal val="#ppt_y+0.0639"/>
                                          </p:val>
                                        </p:tav>
                                        <p:tav tm="75000">
                                          <p:val>
                                            <p:strVal val="#ppt_y+0.0454"/>
                                          </p:val>
                                        </p:tav>
                                        <p:tav tm="80000">
                                          <p:val>
                                            <p:strVal val="#ppt_y+0.0296"/>
                                          </p:val>
                                        </p:tav>
                                        <p:tav tm="85000">
                                          <p:val>
                                            <p:strVal val="#ppt_y+0.0169"/>
                                          </p:val>
                                        </p:tav>
                                        <p:tav tm="90000">
                                          <p:val>
                                            <p:strVal val="#ppt_y+0.0076"/>
                                          </p:val>
                                        </p:tav>
                                        <p:tav tm="95000">
                                          <p:val>
                                            <p:strVal val="#ppt_y+0.0019"/>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build="p"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rgbClr val="0000FF"/>
          </a:solidFill>
          <a:ln w="76200">
            <a:solidFill>
              <a:srgbClr val="FFFF00"/>
            </a:solidFill>
          </a:ln>
        </p:spPr>
        <p:txBody>
          <a:bodyPr/>
          <a:lstStyle/>
          <a:p>
            <a:r>
              <a:rPr lang="id-ID" dirty="0" smtClean="0"/>
              <a:t>1. Metode ceramah</a:t>
            </a:r>
            <a:endParaRPr lang="id-ID" dirty="0"/>
          </a:p>
        </p:txBody>
      </p:sp>
      <p:sp>
        <p:nvSpPr>
          <p:cNvPr id="3" name="Content Placeholder 2"/>
          <p:cNvSpPr>
            <a:spLocks noGrp="1"/>
          </p:cNvSpPr>
          <p:nvPr>
            <p:ph idx="1"/>
          </p:nvPr>
        </p:nvSpPr>
        <p:spPr>
          <a:solidFill>
            <a:srgbClr val="FFFF00"/>
          </a:solidFill>
          <a:ln w="76200">
            <a:solidFill>
              <a:srgbClr val="0000FF"/>
            </a:solidFill>
          </a:ln>
        </p:spPr>
        <p:txBody>
          <a:bodyPr/>
          <a:lstStyle/>
          <a:p>
            <a:r>
              <a:rPr lang="id-ID" b="1" i="1" dirty="0" smtClean="0">
                <a:solidFill>
                  <a:srgbClr val="0000FF"/>
                </a:solidFill>
              </a:rPr>
              <a:t>Keunggulan metode ceramah:</a:t>
            </a:r>
          </a:p>
          <a:p>
            <a:pPr marL="514350" indent="-514350">
              <a:buAutoNum type="arabicPeriod"/>
            </a:pPr>
            <a:r>
              <a:rPr lang="id-ID" dirty="0" smtClean="0"/>
              <a:t>Suasana kelas berjalan dengan tenang</a:t>
            </a:r>
          </a:p>
          <a:p>
            <a:pPr marL="514350" indent="-514350">
              <a:buAutoNum type="arabicPeriod"/>
            </a:pPr>
            <a:r>
              <a:rPr lang="id-ID" dirty="0" smtClean="0"/>
              <a:t>Tidak membutuhkan tenaga banyak dan waktu yang lama</a:t>
            </a:r>
          </a:p>
          <a:p>
            <a:pPr marL="514350" indent="-514350">
              <a:buAutoNum type="arabicPeriod"/>
            </a:pPr>
            <a:r>
              <a:rPr lang="id-ID" dirty="0" smtClean="0"/>
              <a:t>Pelajaran dapat dilaksanakan dengat cepat</a:t>
            </a:r>
          </a:p>
          <a:p>
            <a:pPr marL="514350" indent="-514350">
              <a:buAutoNum type="arabicPeriod"/>
            </a:pPr>
            <a:r>
              <a:rPr lang="id-ID" dirty="0" smtClean="0"/>
              <a:t>Organisasi kelas sangat sederhana </a:t>
            </a:r>
            <a:endParaRPr lang="id-ID" dirty="0"/>
          </a:p>
        </p:txBody>
      </p:sp>
    </p:spTree>
  </p:cSld>
  <p:clrMapOvr>
    <a:masterClrMapping/>
  </p:clrMapOvr>
  <p:transition>
    <p:wheel spokes="3"/>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0" presetClass="entr" presetSubtype="0" decel="10000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ppt_w</p:attrName>
                                        </p:attrNameLst>
                                      </p:cBhvr>
                                      <p:tavLst>
                                        <p:tav tm="0">
                                          <p:val>
                                            <p:strVal val="#ppt_w+.3"/>
                                          </p:val>
                                        </p:tav>
                                        <p:tav tm="100000">
                                          <p:val>
                                            <p:strVal val="#ppt_w"/>
                                          </p:val>
                                        </p:tav>
                                      </p:tavLst>
                                    </p:anim>
                                    <p:anim calcmode="lin" valueType="num">
                                      <p:cBhvr>
                                        <p:cTn id="8" dur="1000" fill="hold"/>
                                        <p:tgtEl>
                                          <p:spTgt spid="2"/>
                                        </p:tgtEl>
                                        <p:attrNameLst>
                                          <p:attrName>ppt_h</p:attrName>
                                        </p:attrNameLst>
                                      </p:cBhvr>
                                      <p:tavLst>
                                        <p:tav tm="0">
                                          <p:val>
                                            <p:strVal val="#ppt_h"/>
                                          </p:val>
                                        </p:tav>
                                        <p:tav tm="100000">
                                          <p:val>
                                            <p:strVal val="#ppt_h"/>
                                          </p:val>
                                        </p:tav>
                                      </p:tavLst>
                                    </p:anim>
                                    <p:animEffect transition="in" filter="fade">
                                      <p:cBhvr>
                                        <p:cTn id="9" dur="1000"/>
                                        <p:tgtEl>
                                          <p:spTgt spid="2"/>
                                        </p:tgtEl>
                                      </p:cBhvr>
                                    </p:animEffect>
                                  </p:childTnLst>
                                </p:cTn>
                              </p:par>
                            </p:childTnLst>
                          </p:cTn>
                        </p:par>
                      </p:childTnLst>
                    </p:cTn>
                  </p:par>
                  <p:par>
                    <p:cTn id="10" fill="hold">
                      <p:stCondLst>
                        <p:cond delay="indefinite"/>
                      </p:stCondLst>
                      <p:childTnLst>
                        <p:par>
                          <p:cTn id="11" fill="hold">
                            <p:stCondLst>
                              <p:cond delay="0"/>
                            </p:stCondLst>
                            <p:childTnLst>
                              <p:par>
                                <p:cTn id="12" presetID="37" presetClass="entr" presetSubtype="0" fill="hold" grpId="0" nodeType="clickEffect">
                                  <p:stCondLst>
                                    <p:cond delay="0"/>
                                  </p:stCondLst>
                                  <p:childTnLst>
                                    <p:set>
                                      <p:cBhvr>
                                        <p:cTn id="13" dur="1" fill="hold">
                                          <p:stCondLst>
                                            <p:cond delay="0"/>
                                          </p:stCondLst>
                                        </p:cTn>
                                        <p:tgtEl>
                                          <p:spTgt spid="3">
                                            <p:bg/>
                                          </p:spTgt>
                                        </p:tgtEl>
                                        <p:attrNameLst>
                                          <p:attrName>style.visibility</p:attrName>
                                        </p:attrNameLst>
                                      </p:cBhvr>
                                      <p:to>
                                        <p:strVal val="visible"/>
                                      </p:to>
                                    </p:set>
                                    <p:animEffect transition="in" filter="fade">
                                      <p:cBhvr>
                                        <p:cTn id="14" dur="1000"/>
                                        <p:tgtEl>
                                          <p:spTgt spid="3">
                                            <p:bg/>
                                          </p:spTgt>
                                        </p:tgtEl>
                                      </p:cBhvr>
                                    </p:animEffect>
                                    <p:anim calcmode="lin" valueType="num">
                                      <p:cBhvr>
                                        <p:cTn id="15" dur="1000" fill="hold"/>
                                        <p:tgtEl>
                                          <p:spTgt spid="3">
                                            <p:bg/>
                                          </p:spTgt>
                                        </p:tgtEl>
                                        <p:attrNameLst>
                                          <p:attrName>ppt_x</p:attrName>
                                        </p:attrNameLst>
                                      </p:cBhvr>
                                      <p:tavLst>
                                        <p:tav tm="0">
                                          <p:val>
                                            <p:strVal val="#ppt_x"/>
                                          </p:val>
                                        </p:tav>
                                        <p:tav tm="100000">
                                          <p:val>
                                            <p:strVal val="#ppt_x"/>
                                          </p:val>
                                        </p:tav>
                                      </p:tavLst>
                                    </p:anim>
                                    <p:anim calcmode="lin" valueType="num">
                                      <p:cBhvr>
                                        <p:cTn id="16" dur="900" decel="100000" fill="hold"/>
                                        <p:tgtEl>
                                          <p:spTgt spid="3">
                                            <p:bg/>
                                          </p:spTgt>
                                        </p:tgtEl>
                                        <p:attrNameLst>
                                          <p:attrName>ppt_y</p:attrName>
                                        </p:attrNameLst>
                                      </p:cBhvr>
                                      <p:tavLst>
                                        <p:tav tm="0">
                                          <p:val>
                                            <p:strVal val="#ppt_y+1"/>
                                          </p:val>
                                        </p:tav>
                                        <p:tav tm="100000">
                                          <p:val>
                                            <p:strVal val="#ppt_y-.03"/>
                                          </p:val>
                                        </p:tav>
                                      </p:tavLst>
                                    </p:anim>
                                    <p:anim calcmode="lin" valueType="num">
                                      <p:cBhvr>
                                        <p:cTn id="17" dur="100" accel="100000" fill="hold">
                                          <p:stCondLst>
                                            <p:cond delay="900"/>
                                          </p:stCondLst>
                                        </p:cTn>
                                        <p:tgtEl>
                                          <p:spTgt spid="3">
                                            <p:bg/>
                                          </p:spTgt>
                                        </p:tgtEl>
                                        <p:attrNameLst>
                                          <p:attrName>ppt_y</p:attrName>
                                        </p:attrNameLst>
                                      </p:cBhvr>
                                      <p:tavLst>
                                        <p:tav tm="0">
                                          <p:val>
                                            <p:strVal val="#ppt_y-.03"/>
                                          </p:val>
                                        </p:tav>
                                        <p:tav tm="100000">
                                          <p:val>
                                            <p:strVal val="#ppt_y"/>
                                          </p:val>
                                        </p:tav>
                                      </p:tavLst>
                                    </p:anim>
                                  </p:childTnLst>
                                </p:cTn>
                              </p:par>
                            </p:childTnLst>
                          </p:cTn>
                        </p:par>
                      </p:childTnLst>
                    </p:cTn>
                  </p:par>
                  <p:par>
                    <p:cTn id="18" fill="hold">
                      <p:stCondLst>
                        <p:cond delay="indefinite"/>
                      </p:stCondLst>
                      <p:childTnLst>
                        <p:par>
                          <p:cTn id="19" fill="hold">
                            <p:stCondLst>
                              <p:cond delay="0"/>
                            </p:stCondLst>
                            <p:childTnLst>
                              <p:par>
                                <p:cTn id="20" presetID="37" presetClass="entr" presetSubtype="0" fill="hold" grpId="0" nodeType="clickEffect">
                                  <p:stCondLst>
                                    <p:cond delay="0"/>
                                  </p:stCondLst>
                                  <p:childTnLst>
                                    <p:set>
                                      <p:cBhvr>
                                        <p:cTn id="21" dur="1" fill="hold">
                                          <p:stCondLst>
                                            <p:cond delay="0"/>
                                          </p:stCondLst>
                                        </p:cTn>
                                        <p:tgtEl>
                                          <p:spTgt spid="3">
                                            <p:txEl>
                                              <p:pRg st="0" end="0"/>
                                            </p:txEl>
                                          </p:spTgt>
                                        </p:tgtEl>
                                        <p:attrNameLst>
                                          <p:attrName>style.visibility</p:attrName>
                                        </p:attrNameLst>
                                      </p:cBhvr>
                                      <p:to>
                                        <p:strVal val="visible"/>
                                      </p:to>
                                    </p:set>
                                    <p:animEffect transition="in" filter="fade">
                                      <p:cBhvr>
                                        <p:cTn id="22" dur="1000"/>
                                        <p:tgtEl>
                                          <p:spTgt spid="3">
                                            <p:txEl>
                                              <p:pRg st="0" end="0"/>
                                            </p:txEl>
                                          </p:spTgt>
                                        </p:tgtEl>
                                      </p:cBhvr>
                                    </p:animEffect>
                                    <p:anim calcmode="lin" valueType="num">
                                      <p:cBhvr>
                                        <p:cTn id="23"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24" dur="900" decel="100000" fill="hold"/>
                                        <p:tgtEl>
                                          <p:spTgt spid="3">
                                            <p:txEl>
                                              <p:pRg st="0" end="0"/>
                                            </p:txEl>
                                          </p:spTgt>
                                        </p:tgtEl>
                                        <p:attrNameLst>
                                          <p:attrName>ppt_y</p:attrName>
                                        </p:attrNameLst>
                                      </p:cBhvr>
                                      <p:tavLst>
                                        <p:tav tm="0">
                                          <p:val>
                                            <p:strVal val="#ppt_y+1"/>
                                          </p:val>
                                        </p:tav>
                                        <p:tav tm="100000">
                                          <p:val>
                                            <p:strVal val="#ppt_y-.03"/>
                                          </p:val>
                                        </p:tav>
                                      </p:tavLst>
                                    </p:anim>
                                    <p:anim calcmode="lin" valueType="num">
                                      <p:cBhvr>
                                        <p:cTn id="25" dur="100" accel="100000" fill="hold">
                                          <p:stCondLst>
                                            <p:cond delay="900"/>
                                          </p:stCondLst>
                                        </p:cTn>
                                        <p:tgtEl>
                                          <p:spTgt spid="3">
                                            <p:txEl>
                                              <p:pRg st="0" end="0"/>
                                            </p:txEl>
                                          </p:spTgt>
                                        </p:tgtEl>
                                        <p:attrNameLst>
                                          <p:attrName>ppt_y</p:attrName>
                                        </p:attrNameLst>
                                      </p:cBhvr>
                                      <p:tavLst>
                                        <p:tav tm="0">
                                          <p:val>
                                            <p:strVal val="#ppt_y-.03"/>
                                          </p:val>
                                        </p:tav>
                                        <p:tav tm="100000">
                                          <p:val>
                                            <p:strVal val="#ppt_y"/>
                                          </p:val>
                                        </p:tav>
                                      </p:tavLst>
                                    </p:anim>
                                  </p:childTnLst>
                                </p:cTn>
                              </p:par>
                            </p:childTnLst>
                          </p:cTn>
                        </p:par>
                      </p:childTnLst>
                    </p:cTn>
                  </p:par>
                  <p:par>
                    <p:cTn id="26" fill="hold">
                      <p:stCondLst>
                        <p:cond delay="indefinite"/>
                      </p:stCondLst>
                      <p:childTnLst>
                        <p:par>
                          <p:cTn id="27" fill="hold">
                            <p:stCondLst>
                              <p:cond delay="0"/>
                            </p:stCondLst>
                            <p:childTnLst>
                              <p:par>
                                <p:cTn id="28" presetID="37" presetClass="entr" presetSubtype="0" fill="hold" grpId="0" nodeType="clickEffect">
                                  <p:stCondLst>
                                    <p:cond delay="0"/>
                                  </p:stCondLst>
                                  <p:childTnLst>
                                    <p:set>
                                      <p:cBhvr>
                                        <p:cTn id="29" dur="1" fill="hold">
                                          <p:stCondLst>
                                            <p:cond delay="0"/>
                                          </p:stCondLst>
                                        </p:cTn>
                                        <p:tgtEl>
                                          <p:spTgt spid="3">
                                            <p:txEl>
                                              <p:pRg st="1" end="1"/>
                                            </p:txEl>
                                          </p:spTgt>
                                        </p:tgtEl>
                                        <p:attrNameLst>
                                          <p:attrName>style.visibility</p:attrName>
                                        </p:attrNameLst>
                                      </p:cBhvr>
                                      <p:to>
                                        <p:strVal val="visible"/>
                                      </p:to>
                                    </p:set>
                                    <p:animEffect transition="in" filter="fade">
                                      <p:cBhvr>
                                        <p:cTn id="30" dur="1000"/>
                                        <p:tgtEl>
                                          <p:spTgt spid="3">
                                            <p:txEl>
                                              <p:pRg st="1" end="1"/>
                                            </p:txEl>
                                          </p:spTgt>
                                        </p:tgtEl>
                                      </p:cBhvr>
                                    </p:animEffect>
                                    <p:anim calcmode="lin" valueType="num">
                                      <p:cBhvr>
                                        <p:cTn id="31"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32" dur="900" decel="100000" fill="hold"/>
                                        <p:tgtEl>
                                          <p:spTgt spid="3">
                                            <p:txEl>
                                              <p:pRg st="1" end="1"/>
                                            </p:txEl>
                                          </p:spTgt>
                                        </p:tgtEl>
                                        <p:attrNameLst>
                                          <p:attrName>ppt_y</p:attrName>
                                        </p:attrNameLst>
                                      </p:cBhvr>
                                      <p:tavLst>
                                        <p:tav tm="0">
                                          <p:val>
                                            <p:strVal val="#ppt_y+1"/>
                                          </p:val>
                                        </p:tav>
                                        <p:tav tm="100000">
                                          <p:val>
                                            <p:strVal val="#ppt_y-.03"/>
                                          </p:val>
                                        </p:tav>
                                      </p:tavLst>
                                    </p:anim>
                                    <p:anim calcmode="lin" valueType="num">
                                      <p:cBhvr>
                                        <p:cTn id="33" dur="100" accel="100000" fill="hold">
                                          <p:stCondLst>
                                            <p:cond delay="900"/>
                                          </p:stCondLst>
                                        </p:cTn>
                                        <p:tgtEl>
                                          <p:spTgt spid="3">
                                            <p:txEl>
                                              <p:pRg st="1" end="1"/>
                                            </p:txEl>
                                          </p:spTgt>
                                        </p:tgtEl>
                                        <p:attrNameLst>
                                          <p:attrName>ppt_y</p:attrName>
                                        </p:attrNameLst>
                                      </p:cBhvr>
                                      <p:tavLst>
                                        <p:tav tm="0">
                                          <p:val>
                                            <p:strVal val="#ppt_y-.03"/>
                                          </p:val>
                                        </p:tav>
                                        <p:tav tm="100000">
                                          <p:val>
                                            <p:strVal val="#ppt_y"/>
                                          </p:val>
                                        </p:tav>
                                      </p:tavLst>
                                    </p:anim>
                                  </p:childTnLst>
                                </p:cTn>
                              </p:par>
                            </p:childTnLst>
                          </p:cTn>
                        </p:par>
                      </p:childTnLst>
                    </p:cTn>
                  </p:par>
                  <p:par>
                    <p:cTn id="34" fill="hold">
                      <p:stCondLst>
                        <p:cond delay="indefinite"/>
                      </p:stCondLst>
                      <p:childTnLst>
                        <p:par>
                          <p:cTn id="35" fill="hold">
                            <p:stCondLst>
                              <p:cond delay="0"/>
                            </p:stCondLst>
                            <p:childTnLst>
                              <p:par>
                                <p:cTn id="36" presetID="37" presetClass="entr" presetSubtype="0" fill="hold" grpId="0" nodeType="clickEffect">
                                  <p:stCondLst>
                                    <p:cond delay="0"/>
                                  </p:stCondLst>
                                  <p:childTnLst>
                                    <p:set>
                                      <p:cBhvr>
                                        <p:cTn id="37" dur="1" fill="hold">
                                          <p:stCondLst>
                                            <p:cond delay="0"/>
                                          </p:stCondLst>
                                        </p:cTn>
                                        <p:tgtEl>
                                          <p:spTgt spid="3">
                                            <p:txEl>
                                              <p:pRg st="2" end="2"/>
                                            </p:txEl>
                                          </p:spTgt>
                                        </p:tgtEl>
                                        <p:attrNameLst>
                                          <p:attrName>style.visibility</p:attrName>
                                        </p:attrNameLst>
                                      </p:cBhvr>
                                      <p:to>
                                        <p:strVal val="visible"/>
                                      </p:to>
                                    </p:set>
                                    <p:animEffect transition="in" filter="fade">
                                      <p:cBhvr>
                                        <p:cTn id="38" dur="1000"/>
                                        <p:tgtEl>
                                          <p:spTgt spid="3">
                                            <p:txEl>
                                              <p:pRg st="2" end="2"/>
                                            </p:txEl>
                                          </p:spTgt>
                                        </p:tgtEl>
                                      </p:cBhvr>
                                    </p:animEffect>
                                    <p:anim calcmode="lin" valueType="num">
                                      <p:cBhvr>
                                        <p:cTn id="39"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40" dur="900" decel="100000" fill="hold"/>
                                        <p:tgtEl>
                                          <p:spTgt spid="3">
                                            <p:txEl>
                                              <p:pRg st="2" end="2"/>
                                            </p:txEl>
                                          </p:spTgt>
                                        </p:tgtEl>
                                        <p:attrNameLst>
                                          <p:attrName>ppt_y</p:attrName>
                                        </p:attrNameLst>
                                      </p:cBhvr>
                                      <p:tavLst>
                                        <p:tav tm="0">
                                          <p:val>
                                            <p:strVal val="#ppt_y+1"/>
                                          </p:val>
                                        </p:tav>
                                        <p:tav tm="100000">
                                          <p:val>
                                            <p:strVal val="#ppt_y-.03"/>
                                          </p:val>
                                        </p:tav>
                                      </p:tavLst>
                                    </p:anim>
                                    <p:anim calcmode="lin" valueType="num">
                                      <p:cBhvr>
                                        <p:cTn id="41" dur="100" accel="100000" fill="hold">
                                          <p:stCondLst>
                                            <p:cond delay="900"/>
                                          </p:stCondLst>
                                        </p:cTn>
                                        <p:tgtEl>
                                          <p:spTgt spid="3">
                                            <p:txEl>
                                              <p:pRg st="2" end="2"/>
                                            </p:txEl>
                                          </p:spTgt>
                                        </p:tgtEl>
                                        <p:attrNameLst>
                                          <p:attrName>ppt_y</p:attrName>
                                        </p:attrNameLst>
                                      </p:cBhvr>
                                      <p:tavLst>
                                        <p:tav tm="0">
                                          <p:val>
                                            <p:strVal val="#ppt_y-.03"/>
                                          </p:val>
                                        </p:tav>
                                        <p:tav tm="100000">
                                          <p:val>
                                            <p:strVal val="#ppt_y"/>
                                          </p:val>
                                        </p:tav>
                                      </p:tavLst>
                                    </p:anim>
                                  </p:childTnLst>
                                </p:cTn>
                              </p:par>
                            </p:childTnLst>
                          </p:cTn>
                        </p:par>
                      </p:childTnLst>
                    </p:cTn>
                  </p:par>
                  <p:par>
                    <p:cTn id="42" fill="hold">
                      <p:stCondLst>
                        <p:cond delay="indefinite"/>
                      </p:stCondLst>
                      <p:childTnLst>
                        <p:par>
                          <p:cTn id="43" fill="hold">
                            <p:stCondLst>
                              <p:cond delay="0"/>
                            </p:stCondLst>
                            <p:childTnLst>
                              <p:par>
                                <p:cTn id="44" presetID="37" presetClass="entr" presetSubtype="0" fill="hold" grpId="0" nodeType="clickEffect">
                                  <p:stCondLst>
                                    <p:cond delay="0"/>
                                  </p:stCondLst>
                                  <p:childTnLst>
                                    <p:set>
                                      <p:cBhvr>
                                        <p:cTn id="45" dur="1" fill="hold">
                                          <p:stCondLst>
                                            <p:cond delay="0"/>
                                          </p:stCondLst>
                                        </p:cTn>
                                        <p:tgtEl>
                                          <p:spTgt spid="3">
                                            <p:txEl>
                                              <p:pRg st="3" end="3"/>
                                            </p:txEl>
                                          </p:spTgt>
                                        </p:tgtEl>
                                        <p:attrNameLst>
                                          <p:attrName>style.visibility</p:attrName>
                                        </p:attrNameLst>
                                      </p:cBhvr>
                                      <p:to>
                                        <p:strVal val="visible"/>
                                      </p:to>
                                    </p:set>
                                    <p:animEffect transition="in" filter="fade">
                                      <p:cBhvr>
                                        <p:cTn id="46" dur="1000"/>
                                        <p:tgtEl>
                                          <p:spTgt spid="3">
                                            <p:txEl>
                                              <p:pRg st="3" end="3"/>
                                            </p:txEl>
                                          </p:spTgt>
                                        </p:tgtEl>
                                      </p:cBhvr>
                                    </p:animEffect>
                                    <p:anim calcmode="lin" valueType="num">
                                      <p:cBhvr>
                                        <p:cTn id="47"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48" dur="900" decel="100000" fill="hold"/>
                                        <p:tgtEl>
                                          <p:spTgt spid="3">
                                            <p:txEl>
                                              <p:pRg st="3" end="3"/>
                                            </p:txEl>
                                          </p:spTgt>
                                        </p:tgtEl>
                                        <p:attrNameLst>
                                          <p:attrName>ppt_y</p:attrName>
                                        </p:attrNameLst>
                                      </p:cBhvr>
                                      <p:tavLst>
                                        <p:tav tm="0">
                                          <p:val>
                                            <p:strVal val="#ppt_y+1"/>
                                          </p:val>
                                        </p:tav>
                                        <p:tav tm="100000">
                                          <p:val>
                                            <p:strVal val="#ppt_y-.03"/>
                                          </p:val>
                                        </p:tav>
                                      </p:tavLst>
                                    </p:anim>
                                    <p:anim calcmode="lin" valueType="num">
                                      <p:cBhvr>
                                        <p:cTn id="49" dur="100" accel="100000" fill="hold">
                                          <p:stCondLst>
                                            <p:cond delay="900"/>
                                          </p:stCondLst>
                                        </p:cTn>
                                        <p:tgtEl>
                                          <p:spTgt spid="3">
                                            <p:txEl>
                                              <p:pRg st="3" end="3"/>
                                            </p:txEl>
                                          </p:spTgt>
                                        </p:tgtEl>
                                        <p:attrNameLst>
                                          <p:attrName>ppt_y</p:attrName>
                                        </p:attrNameLst>
                                      </p:cBhvr>
                                      <p:tavLst>
                                        <p:tav tm="0">
                                          <p:val>
                                            <p:strVal val="#ppt_y-.03"/>
                                          </p:val>
                                        </p:tav>
                                        <p:tav tm="100000">
                                          <p:val>
                                            <p:strVal val="#ppt_y"/>
                                          </p:val>
                                        </p:tav>
                                      </p:tavLst>
                                    </p:anim>
                                  </p:childTnLst>
                                </p:cTn>
                              </p:par>
                            </p:childTnLst>
                          </p:cTn>
                        </p:par>
                      </p:childTnLst>
                    </p:cTn>
                  </p:par>
                  <p:par>
                    <p:cTn id="50" fill="hold">
                      <p:stCondLst>
                        <p:cond delay="indefinite"/>
                      </p:stCondLst>
                      <p:childTnLst>
                        <p:par>
                          <p:cTn id="51" fill="hold">
                            <p:stCondLst>
                              <p:cond delay="0"/>
                            </p:stCondLst>
                            <p:childTnLst>
                              <p:par>
                                <p:cTn id="52" presetID="37" presetClass="entr" presetSubtype="0" fill="hold" grpId="0" nodeType="clickEffect">
                                  <p:stCondLst>
                                    <p:cond delay="0"/>
                                  </p:stCondLst>
                                  <p:childTnLst>
                                    <p:set>
                                      <p:cBhvr>
                                        <p:cTn id="53" dur="1" fill="hold">
                                          <p:stCondLst>
                                            <p:cond delay="0"/>
                                          </p:stCondLst>
                                        </p:cTn>
                                        <p:tgtEl>
                                          <p:spTgt spid="3">
                                            <p:txEl>
                                              <p:pRg st="4" end="4"/>
                                            </p:txEl>
                                          </p:spTgt>
                                        </p:tgtEl>
                                        <p:attrNameLst>
                                          <p:attrName>style.visibility</p:attrName>
                                        </p:attrNameLst>
                                      </p:cBhvr>
                                      <p:to>
                                        <p:strVal val="visible"/>
                                      </p:to>
                                    </p:set>
                                    <p:animEffect transition="in" filter="fade">
                                      <p:cBhvr>
                                        <p:cTn id="54" dur="1000"/>
                                        <p:tgtEl>
                                          <p:spTgt spid="3">
                                            <p:txEl>
                                              <p:pRg st="4" end="4"/>
                                            </p:txEl>
                                          </p:spTgt>
                                        </p:tgtEl>
                                      </p:cBhvr>
                                    </p:animEffect>
                                    <p:anim calcmode="lin" valueType="num">
                                      <p:cBhvr>
                                        <p:cTn id="55"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56" dur="900" decel="100000" fill="hold"/>
                                        <p:tgtEl>
                                          <p:spTgt spid="3">
                                            <p:txEl>
                                              <p:pRg st="4" end="4"/>
                                            </p:txEl>
                                          </p:spTgt>
                                        </p:tgtEl>
                                        <p:attrNameLst>
                                          <p:attrName>ppt_y</p:attrName>
                                        </p:attrNameLst>
                                      </p:cBhvr>
                                      <p:tavLst>
                                        <p:tav tm="0">
                                          <p:val>
                                            <p:strVal val="#ppt_y+1"/>
                                          </p:val>
                                        </p:tav>
                                        <p:tav tm="100000">
                                          <p:val>
                                            <p:strVal val="#ppt_y-.03"/>
                                          </p:val>
                                        </p:tav>
                                      </p:tavLst>
                                    </p:anim>
                                    <p:anim calcmode="lin" valueType="num">
                                      <p:cBhvr>
                                        <p:cTn id="57" dur="100" accel="100000" fill="hold">
                                          <p:stCondLst>
                                            <p:cond delay="900"/>
                                          </p:stCondLst>
                                        </p:cTn>
                                        <p:tgtEl>
                                          <p:spTgt spid="3">
                                            <p:txEl>
                                              <p:pRg st="4" end="4"/>
                                            </p:txEl>
                                          </p:spTgt>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build="p"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solidFill>
            <a:srgbClr val="FFFF00"/>
          </a:solidFill>
          <a:ln w="76200">
            <a:solidFill>
              <a:srgbClr val="0000FF"/>
            </a:solidFill>
          </a:ln>
        </p:spPr>
        <p:txBody>
          <a:bodyPr>
            <a:normAutofit fontScale="92500" lnSpcReduction="20000"/>
          </a:bodyPr>
          <a:lstStyle/>
          <a:p>
            <a:r>
              <a:rPr lang="id-ID" b="1" i="1" dirty="0" smtClean="0">
                <a:solidFill>
                  <a:srgbClr val="0000FF"/>
                </a:solidFill>
              </a:rPr>
              <a:t>Kelemahan metode ceramah:</a:t>
            </a:r>
          </a:p>
          <a:p>
            <a:pPr marL="514350" indent="-514350">
              <a:buNone/>
            </a:pPr>
            <a:r>
              <a:rPr lang="id-ID" dirty="0" smtClean="0"/>
              <a:t>1. Guru tidak dapat mendapatkan kepastian daya serap siswa terhadap materi pelajaran.</a:t>
            </a:r>
          </a:p>
          <a:p>
            <a:pPr>
              <a:buNone/>
            </a:pPr>
            <a:r>
              <a:rPr lang="id-ID" dirty="0" smtClean="0"/>
              <a:t>2. Dalam diri murid kemungkinan dapat berbentuk konsep-konsep lain dari kata-kata yang dimaksudkan.</a:t>
            </a:r>
          </a:p>
          <a:p>
            <a:pPr>
              <a:buNone/>
            </a:pPr>
            <a:r>
              <a:rPr lang="id-ID" dirty="0" smtClean="0"/>
              <a:t>3. Murid cenderung pasif, sehingga sulit mengembangkan kecakapan guna mengeluarkan pendapatnya sendiri</a:t>
            </a:r>
          </a:p>
          <a:p>
            <a:pPr>
              <a:buNone/>
            </a:pPr>
            <a:r>
              <a:rPr lang="id-ID" dirty="0" smtClean="0"/>
              <a:t>4. Murid sukar mengkonsentrasikan perhatian</a:t>
            </a:r>
          </a:p>
          <a:p>
            <a:pPr marL="514350" indent="-514350">
              <a:buAutoNum type="arabicPeriod"/>
            </a:pPr>
            <a:endParaRPr lang="id-ID" dirty="0"/>
          </a:p>
        </p:txBody>
      </p:sp>
      <p:sp>
        <p:nvSpPr>
          <p:cNvPr id="4" name="Title 1"/>
          <p:cNvSpPr>
            <a:spLocks noGrp="1"/>
          </p:cNvSpPr>
          <p:nvPr>
            <p:ph type="title"/>
          </p:nvPr>
        </p:nvSpPr>
        <p:spPr>
          <a:xfrm>
            <a:off x="457200" y="274638"/>
            <a:ext cx="8229600" cy="1143000"/>
          </a:xfrm>
          <a:solidFill>
            <a:srgbClr val="0000FF"/>
          </a:solidFill>
          <a:ln w="76200">
            <a:solidFill>
              <a:srgbClr val="FFFF00"/>
            </a:solidFill>
          </a:ln>
        </p:spPr>
        <p:txBody>
          <a:bodyPr/>
          <a:lstStyle/>
          <a:p>
            <a:r>
              <a:rPr lang="id-ID" dirty="0" smtClean="0"/>
              <a:t>1. Metode ceramah</a:t>
            </a:r>
            <a:endParaRPr lang="id-ID" dirty="0"/>
          </a:p>
        </p:txBody>
      </p:sp>
    </p:spTree>
  </p:cSld>
  <p:clrMapOvr>
    <a:masterClrMapping/>
  </p:clrMapOvr>
  <p:transition>
    <p:wheel spokes="3"/>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down)">
                                      <p:cBhvr>
                                        <p:cTn id="7" dur="580">
                                          <p:stCondLst>
                                            <p:cond delay="0"/>
                                          </p:stCondLst>
                                        </p:cTn>
                                        <p:tgtEl>
                                          <p:spTgt spid="4"/>
                                        </p:tgtEl>
                                      </p:cBhvr>
                                    </p:animEffect>
                                    <p:anim calcmode="lin" valueType="num">
                                      <p:cBhvr>
                                        <p:cTn id="8" dur="1822" tmFilter="0,0; 0.14,0.36; 0.43,0.73; 0.71,0.91; 1.0,1.0">
                                          <p:stCondLst>
                                            <p:cond delay="0"/>
                                          </p:stCondLst>
                                        </p:cTn>
                                        <p:tgtEl>
                                          <p:spTgt spid="4"/>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4"/>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4"/>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4"/>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4"/>
                                        </p:tgtEl>
                                        <p:attrNameLst>
                                          <p:attrName>ppt_y</p:attrName>
                                        </p:attrNameLst>
                                      </p:cBhvr>
                                      <p:tavLst>
                                        <p:tav tm="0" fmla="#ppt_y-sin(pi*$)/81">
                                          <p:val>
                                            <p:fltVal val="0"/>
                                          </p:val>
                                        </p:tav>
                                        <p:tav tm="100000">
                                          <p:val>
                                            <p:fltVal val="1"/>
                                          </p:val>
                                        </p:tav>
                                      </p:tavLst>
                                    </p:anim>
                                    <p:animScale>
                                      <p:cBhvr>
                                        <p:cTn id="13" dur="26">
                                          <p:stCondLst>
                                            <p:cond delay="650"/>
                                          </p:stCondLst>
                                        </p:cTn>
                                        <p:tgtEl>
                                          <p:spTgt spid="4"/>
                                        </p:tgtEl>
                                      </p:cBhvr>
                                      <p:to x="100000" y="60000"/>
                                    </p:animScale>
                                    <p:animScale>
                                      <p:cBhvr>
                                        <p:cTn id="14" dur="166" decel="50000">
                                          <p:stCondLst>
                                            <p:cond delay="676"/>
                                          </p:stCondLst>
                                        </p:cTn>
                                        <p:tgtEl>
                                          <p:spTgt spid="4"/>
                                        </p:tgtEl>
                                      </p:cBhvr>
                                      <p:to x="100000" y="100000"/>
                                    </p:animScale>
                                    <p:animScale>
                                      <p:cBhvr>
                                        <p:cTn id="15" dur="26">
                                          <p:stCondLst>
                                            <p:cond delay="1312"/>
                                          </p:stCondLst>
                                        </p:cTn>
                                        <p:tgtEl>
                                          <p:spTgt spid="4"/>
                                        </p:tgtEl>
                                      </p:cBhvr>
                                      <p:to x="100000" y="80000"/>
                                    </p:animScale>
                                    <p:animScale>
                                      <p:cBhvr>
                                        <p:cTn id="16" dur="166" decel="50000">
                                          <p:stCondLst>
                                            <p:cond delay="1338"/>
                                          </p:stCondLst>
                                        </p:cTn>
                                        <p:tgtEl>
                                          <p:spTgt spid="4"/>
                                        </p:tgtEl>
                                      </p:cBhvr>
                                      <p:to x="100000" y="100000"/>
                                    </p:animScale>
                                    <p:animScale>
                                      <p:cBhvr>
                                        <p:cTn id="17" dur="26">
                                          <p:stCondLst>
                                            <p:cond delay="1642"/>
                                          </p:stCondLst>
                                        </p:cTn>
                                        <p:tgtEl>
                                          <p:spTgt spid="4"/>
                                        </p:tgtEl>
                                      </p:cBhvr>
                                      <p:to x="100000" y="90000"/>
                                    </p:animScale>
                                    <p:animScale>
                                      <p:cBhvr>
                                        <p:cTn id="18" dur="166" decel="50000">
                                          <p:stCondLst>
                                            <p:cond delay="1668"/>
                                          </p:stCondLst>
                                        </p:cTn>
                                        <p:tgtEl>
                                          <p:spTgt spid="4"/>
                                        </p:tgtEl>
                                      </p:cBhvr>
                                      <p:to x="100000" y="100000"/>
                                    </p:animScale>
                                    <p:animScale>
                                      <p:cBhvr>
                                        <p:cTn id="19" dur="26">
                                          <p:stCondLst>
                                            <p:cond delay="1808"/>
                                          </p:stCondLst>
                                        </p:cTn>
                                        <p:tgtEl>
                                          <p:spTgt spid="4"/>
                                        </p:tgtEl>
                                      </p:cBhvr>
                                      <p:to x="100000" y="95000"/>
                                    </p:animScale>
                                    <p:animScale>
                                      <p:cBhvr>
                                        <p:cTn id="20" dur="166" decel="50000">
                                          <p:stCondLst>
                                            <p:cond delay="1834"/>
                                          </p:stCondLst>
                                        </p:cTn>
                                        <p:tgtEl>
                                          <p:spTgt spid="4"/>
                                        </p:tgtEl>
                                      </p:cBhvr>
                                      <p:to x="100000" y="100000"/>
                                    </p:animScale>
                                  </p:childTnLst>
                                </p:cTn>
                              </p:par>
                            </p:childTnLst>
                          </p:cTn>
                        </p:par>
                      </p:childTnLst>
                    </p:cTn>
                  </p:par>
                  <p:par>
                    <p:cTn id="21" fill="hold">
                      <p:stCondLst>
                        <p:cond delay="indefinite"/>
                      </p:stCondLst>
                      <p:childTnLst>
                        <p:par>
                          <p:cTn id="22" fill="hold">
                            <p:stCondLst>
                              <p:cond delay="0"/>
                            </p:stCondLst>
                            <p:childTnLst>
                              <p:par>
                                <p:cTn id="23" presetID="31" presetClass="entr" presetSubtype="0" fill="hold" grpId="0" nodeType="clickEffect">
                                  <p:stCondLst>
                                    <p:cond delay="0"/>
                                  </p:stCondLst>
                                  <p:iterate type="lt">
                                    <p:tmPct val="5000"/>
                                  </p:iterate>
                                  <p:childTnLst>
                                    <p:set>
                                      <p:cBhvr>
                                        <p:cTn id="24" dur="1" fill="hold">
                                          <p:stCondLst>
                                            <p:cond delay="0"/>
                                          </p:stCondLst>
                                        </p:cTn>
                                        <p:tgtEl>
                                          <p:spTgt spid="3">
                                            <p:bg/>
                                          </p:spTgt>
                                        </p:tgtEl>
                                        <p:attrNameLst>
                                          <p:attrName>style.visibility</p:attrName>
                                        </p:attrNameLst>
                                      </p:cBhvr>
                                      <p:to>
                                        <p:strVal val="visible"/>
                                      </p:to>
                                    </p:set>
                                    <p:anim calcmode="lin" valueType="num">
                                      <p:cBhvr>
                                        <p:cTn id="25" dur="1000" fill="hold"/>
                                        <p:tgtEl>
                                          <p:spTgt spid="3">
                                            <p:bg/>
                                          </p:spTgt>
                                        </p:tgtEl>
                                        <p:attrNameLst>
                                          <p:attrName>ppt_w</p:attrName>
                                        </p:attrNameLst>
                                      </p:cBhvr>
                                      <p:tavLst>
                                        <p:tav tm="0">
                                          <p:val>
                                            <p:fltVal val="0"/>
                                          </p:val>
                                        </p:tav>
                                        <p:tav tm="100000">
                                          <p:val>
                                            <p:strVal val="#ppt_w"/>
                                          </p:val>
                                        </p:tav>
                                      </p:tavLst>
                                    </p:anim>
                                    <p:anim calcmode="lin" valueType="num">
                                      <p:cBhvr>
                                        <p:cTn id="26" dur="1000" fill="hold"/>
                                        <p:tgtEl>
                                          <p:spTgt spid="3">
                                            <p:bg/>
                                          </p:spTgt>
                                        </p:tgtEl>
                                        <p:attrNameLst>
                                          <p:attrName>ppt_h</p:attrName>
                                        </p:attrNameLst>
                                      </p:cBhvr>
                                      <p:tavLst>
                                        <p:tav tm="0">
                                          <p:val>
                                            <p:fltVal val="0"/>
                                          </p:val>
                                        </p:tav>
                                        <p:tav tm="100000">
                                          <p:val>
                                            <p:strVal val="#ppt_h"/>
                                          </p:val>
                                        </p:tav>
                                      </p:tavLst>
                                    </p:anim>
                                    <p:anim calcmode="lin" valueType="num">
                                      <p:cBhvr>
                                        <p:cTn id="27" dur="1000" fill="hold"/>
                                        <p:tgtEl>
                                          <p:spTgt spid="3">
                                            <p:bg/>
                                          </p:spTgt>
                                        </p:tgtEl>
                                        <p:attrNameLst>
                                          <p:attrName>style.rotation</p:attrName>
                                        </p:attrNameLst>
                                      </p:cBhvr>
                                      <p:tavLst>
                                        <p:tav tm="0">
                                          <p:val>
                                            <p:fltVal val="90"/>
                                          </p:val>
                                        </p:tav>
                                        <p:tav tm="100000">
                                          <p:val>
                                            <p:fltVal val="0"/>
                                          </p:val>
                                        </p:tav>
                                      </p:tavLst>
                                    </p:anim>
                                    <p:animEffect transition="in" filter="fade">
                                      <p:cBhvr>
                                        <p:cTn id="28" dur="1000"/>
                                        <p:tgtEl>
                                          <p:spTgt spid="3">
                                            <p:bg/>
                                          </p:spTgt>
                                        </p:tgtEl>
                                      </p:cBhvr>
                                    </p:animEffect>
                                  </p:childTnLst>
                                </p:cTn>
                              </p:par>
                            </p:childTnLst>
                          </p:cTn>
                        </p:par>
                      </p:childTnLst>
                    </p:cTn>
                  </p:par>
                  <p:par>
                    <p:cTn id="29" fill="hold">
                      <p:stCondLst>
                        <p:cond delay="indefinite"/>
                      </p:stCondLst>
                      <p:childTnLst>
                        <p:par>
                          <p:cTn id="30" fill="hold">
                            <p:stCondLst>
                              <p:cond delay="0"/>
                            </p:stCondLst>
                            <p:childTnLst>
                              <p:par>
                                <p:cTn id="31" presetID="31" presetClass="entr" presetSubtype="0" fill="hold" grpId="0" nodeType="clickEffect">
                                  <p:stCondLst>
                                    <p:cond delay="0"/>
                                  </p:stCondLst>
                                  <p:iterate type="lt">
                                    <p:tmPct val="5000"/>
                                  </p:iterate>
                                  <p:childTnLst>
                                    <p:set>
                                      <p:cBhvr>
                                        <p:cTn id="32" dur="1" fill="hold">
                                          <p:stCondLst>
                                            <p:cond delay="0"/>
                                          </p:stCondLst>
                                        </p:cTn>
                                        <p:tgtEl>
                                          <p:spTgt spid="3">
                                            <p:txEl>
                                              <p:pRg st="0" end="0"/>
                                            </p:txEl>
                                          </p:spTgt>
                                        </p:tgtEl>
                                        <p:attrNameLst>
                                          <p:attrName>style.visibility</p:attrName>
                                        </p:attrNameLst>
                                      </p:cBhvr>
                                      <p:to>
                                        <p:strVal val="visible"/>
                                      </p:to>
                                    </p:set>
                                    <p:anim calcmode="lin" valueType="num">
                                      <p:cBhvr>
                                        <p:cTn id="33" dur="1000" fill="hold"/>
                                        <p:tgtEl>
                                          <p:spTgt spid="3">
                                            <p:txEl>
                                              <p:pRg st="0" end="0"/>
                                            </p:txEl>
                                          </p:spTgt>
                                        </p:tgtEl>
                                        <p:attrNameLst>
                                          <p:attrName>ppt_w</p:attrName>
                                        </p:attrNameLst>
                                      </p:cBhvr>
                                      <p:tavLst>
                                        <p:tav tm="0">
                                          <p:val>
                                            <p:fltVal val="0"/>
                                          </p:val>
                                        </p:tav>
                                        <p:tav tm="100000">
                                          <p:val>
                                            <p:strVal val="#ppt_w"/>
                                          </p:val>
                                        </p:tav>
                                      </p:tavLst>
                                    </p:anim>
                                    <p:anim calcmode="lin" valueType="num">
                                      <p:cBhvr>
                                        <p:cTn id="34" dur="1000" fill="hold"/>
                                        <p:tgtEl>
                                          <p:spTgt spid="3">
                                            <p:txEl>
                                              <p:pRg st="0" end="0"/>
                                            </p:txEl>
                                          </p:spTgt>
                                        </p:tgtEl>
                                        <p:attrNameLst>
                                          <p:attrName>ppt_h</p:attrName>
                                        </p:attrNameLst>
                                      </p:cBhvr>
                                      <p:tavLst>
                                        <p:tav tm="0">
                                          <p:val>
                                            <p:fltVal val="0"/>
                                          </p:val>
                                        </p:tav>
                                        <p:tav tm="100000">
                                          <p:val>
                                            <p:strVal val="#ppt_h"/>
                                          </p:val>
                                        </p:tav>
                                      </p:tavLst>
                                    </p:anim>
                                    <p:anim calcmode="lin" valueType="num">
                                      <p:cBhvr>
                                        <p:cTn id="35" dur="1000" fill="hold"/>
                                        <p:tgtEl>
                                          <p:spTgt spid="3">
                                            <p:txEl>
                                              <p:pRg st="0" end="0"/>
                                            </p:txEl>
                                          </p:spTgt>
                                        </p:tgtEl>
                                        <p:attrNameLst>
                                          <p:attrName>style.rotation</p:attrName>
                                        </p:attrNameLst>
                                      </p:cBhvr>
                                      <p:tavLst>
                                        <p:tav tm="0">
                                          <p:val>
                                            <p:fltVal val="90"/>
                                          </p:val>
                                        </p:tav>
                                        <p:tav tm="100000">
                                          <p:val>
                                            <p:fltVal val="0"/>
                                          </p:val>
                                        </p:tav>
                                      </p:tavLst>
                                    </p:anim>
                                    <p:animEffect transition="in" filter="fade">
                                      <p:cBhvr>
                                        <p:cTn id="36" dur="1000"/>
                                        <p:tgtEl>
                                          <p:spTgt spid="3">
                                            <p:txEl>
                                              <p:pRg st="0" end="0"/>
                                            </p:txEl>
                                          </p:spTgt>
                                        </p:tgtEl>
                                      </p:cBhvr>
                                    </p:animEffect>
                                  </p:childTnLst>
                                </p:cTn>
                              </p:par>
                            </p:childTnLst>
                          </p:cTn>
                        </p:par>
                      </p:childTnLst>
                    </p:cTn>
                  </p:par>
                  <p:par>
                    <p:cTn id="37" fill="hold">
                      <p:stCondLst>
                        <p:cond delay="indefinite"/>
                      </p:stCondLst>
                      <p:childTnLst>
                        <p:par>
                          <p:cTn id="38" fill="hold">
                            <p:stCondLst>
                              <p:cond delay="0"/>
                            </p:stCondLst>
                            <p:childTnLst>
                              <p:par>
                                <p:cTn id="39" presetID="31" presetClass="entr" presetSubtype="0" fill="hold" grpId="0" nodeType="clickEffect">
                                  <p:stCondLst>
                                    <p:cond delay="0"/>
                                  </p:stCondLst>
                                  <p:iterate type="lt">
                                    <p:tmPct val="5000"/>
                                  </p:iterate>
                                  <p:childTnLst>
                                    <p:set>
                                      <p:cBhvr>
                                        <p:cTn id="40" dur="1" fill="hold">
                                          <p:stCondLst>
                                            <p:cond delay="0"/>
                                          </p:stCondLst>
                                        </p:cTn>
                                        <p:tgtEl>
                                          <p:spTgt spid="3">
                                            <p:txEl>
                                              <p:pRg st="1" end="1"/>
                                            </p:txEl>
                                          </p:spTgt>
                                        </p:tgtEl>
                                        <p:attrNameLst>
                                          <p:attrName>style.visibility</p:attrName>
                                        </p:attrNameLst>
                                      </p:cBhvr>
                                      <p:to>
                                        <p:strVal val="visible"/>
                                      </p:to>
                                    </p:set>
                                    <p:anim calcmode="lin" valueType="num">
                                      <p:cBhvr>
                                        <p:cTn id="41" dur="1000" fill="hold"/>
                                        <p:tgtEl>
                                          <p:spTgt spid="3">
                                            <p:txEl>
                                              <p:pRg st="1" end="1"/>
                                            </p:txEl>
                                          </p:spTgt>
                                        </p:tgtEl>
                                        <p:attrNameLst>
                                          <p:attrName>ppt_w</p:attrName>
                                        </p:attrNameLst>
                                      </p:cBhvr>
                                      <p:tavLst>
                                        <p:tav tm="0">
                                          <p:val>
                                            <p:fltVal val="0"/>
                                          </p:val>
                                        </p:tav>
                                        <p:tav tm="100000">
                                          <p:val>
                                            <p:strVal val="#ppt_w"/>
                                          </p:val>
                                        </p:tav>
                                      </p:tavLst>
                                    </p:anim>
                                    <p:anim calcmode="lin" valueType="num">
                                      <p:cBhvr>
                                        <p:cTn id="42" dur="1000" fill="hold"/>
                                        <p:tgtEl>
                                          <p:spTgt spid="3">
                                            <p:txEl>
                                              <p:pRg st="1" end="1"/>
                                            </p:txEl>
                                          </p:spTgt>
                                        </p:tgtEl>
                                        <p:attrNameLst>
                                          <p:attrName>ppt_h</p:attrName>
                                        </p:attrNameLst>
                                      </p:cBhvr>
                                      <p:tavLst>
                                        <p:tav tm="0">
                                          <p:val>
                                            <p:fltVal val="0"/>
                                          </p:val>
                                        </p:tav>
                                        <p:tav tm="100000">
                                          <p:val>
                                            <p:strVal val="#ppt_h"/>
                                          </p:val>
                                        </p:tav>
                                      </p:tavLst>
                                    </p:anim>
                                    <p:anim calcmode="lin" valueType="num">
                                      <p:cBhvr>
                                        <p:cTn id="43" dur="1000" fill="hold"/>
                                        <p:tgtEl>
                                          <p:spTgt spid="3">
                                            <p:txEl>
                                              <p:pRg st="1" end="1"/>
                                            </p:txEl>
                                          </p:spTgt>
                                        </p:tgtEl>
                                        <p:attrNameLst>
                                          <p:attrName>style.rotation</p:attrName>
                                        </p:attrNameLst>
                                      </p:cBhvr>
                                      <p:tavLst>
                                        <p:tav tm="0">
                                          <p:val>
                                            <p:fltVal val="90"/>
                                          </p:val>
                                        </p:tav>
                                        <p:tav tm="100000">
                                          <p:val>
                                            <p:fltVal val="0"/>
                                          </p:val>
                                        </p:tav>
                                      </p:tavLst>
                                    </p:anim>
                                    <p:animEffect transition="in" filter="fade">
                                      <p:cBhvr>
                                        <p:cTn id="44" dur="1000"/>
                                        <p:tgtEl>
                                          <p:spTgt spid="3">
                                            <p:txEl>
                                              <p:pRg st="1" end="1"/>
                                            </p:txEl>
                                          </p:spTgt>
                                        </p:tgtEl>
                                      </p:cBhvr>
                                    </p:animEffect>
                                  </p:childTnLst>
                                </p:cTn>
                              </p:par>
                            </p:childTnLst>
                          </p:cTn>
                        </p:par>
                      </p:childTnLst>
                    </p:cTn>
                  </p:par>
                  <p:par>
                    <p:cTn id="45" fill="hold">
                      <p:stCondLst>
                        <p:cond delay="indefinite"/>
                      </p:stCondLst>
                      <p:childTnLst>
                        <p:par>
                          <p:cTn id="46" fill="hold">
                            <p:stCondLst>
                              <p:cond delay="0"/>
                            </p:stCondLst>
                            <p:childTnLst>
                              <p:par>
                                <p:cTn id="47" presetID="31" presetClass="entr" presetSubtype="0" fill="hold" grpId="0" nodeType="clickEffect">
                                  <p:stCondLst>
                                    <p:cond delay="0"/>
                                  </p:stCondLst>
                                  <p:iterate type="lt">
                                    <p:tmPct val="5000"/>
                                  </p:iterate>
                                  <p:childTnLst>
                                    <p:set>
                                      <p:cBhvr>
                                        <p:cTn id="48" dur="1" fill="hold">
                                          <p:stCondLst>
                                            <p:cond delay="0"/>
                                          </p:stCondLst>
                                        </p:cTn>
                                        <p:tgtEl>
                                          <p:spTgt spid="3">
                                            <p:txEl>
                                              <p:pRg st="2" end="2"/>
                                            </p:txEl>
                                          </p:spTgt>
                                        </p:tgtEl>
                                        <p:attrNameLst>
                                          <p:attrName>style.visibility</p:attrName>
                                        </p:attrNameLst>
                                      </p:cBhvr>
                                      <p:to>
                                        <p:strVal val="visible"/>
                                      </p:to>
                                    </p:set>
                                    <p:anim calcmode="lin" valueType="num">
                                      <p:cBhvr>
                                        <p:cTn id="49" dur="1000" fill="hold"/>
                                        <p:tgtEl>
                                          <p:spTgt spid="3">
                                            <p:txEl>
                                              <p:pRg st="2" end="2"/>
                                            </p:txEl>
                                          </p:spTgt>
                                        </p:tgtEl>
                                        <p:attrNameLst>
                                          <p:attrName>ppt_w</p:attrName>
                                        </p:attrNameLst>
                                      </p:cBhvr>
                                      <p:tavLst>
                                        <p:tav tm="0">
                                          <p:val>
                                            <p:fltVal val="0"/>
                                          </p:val>
                                        </p:tav>
                                        <p:tav tm="100000">
                                          <p:val>
                                            <p:strVal val="#ppt_w"/>
                                          </p:val>
                                        </p:tav>
                                      </p:tavLst>
                                    </p:anim>
                                    <p:anim calcmode="lin" valueType="num">
                                      <p:cBhvr>
                                        <p:cTn id="50" dur="1000" fill="hold"/>
                                        <p:tgtEl>
                                          <p:spTgt spid="3">
                                            <p:txEl>
                                              <p:pRg st="2" end="2"/>
                                            </p:txEl>
                                          </p:spTgt>
                                        </p:tgtEl>
                                        <p:attrNameLst>
                                          <p:attrName>ppt_h</p:attrName>
                                        </p:attrNameLst>
                                      </p:cBhvr>
                                      <p:tavLst>
                                        <p:tav tm="0">
                                          <p:val>
                                            <p:fltVal val="0"/>
                                          </p:val>
                                        </p:tav>
                                        <p:tav tm="100000">
                                          <p:val>
                                            <p:strVal val="#ppt_h"/>
                                          </p:val>
                                        </p:tav>
                                      </p:tavLst>
                                    </p:anim>
                                    <p:anim calcmode="lin" valueType="num">
                                      <p:cBhvr>
                                        <p:cTn id="51" dur="1000" fill="hold"/>
                                        <p:tgtEl>
                                          <p:spTgt spid="3">
                                            <p:txEl>
                                              <p:pRg st="2" end="2"/>
                                            </p:txEl>
                                          </p:spTgt>
                                        </p:tgtEl>
                                        <p:attrNameLst>
                                          <p:attrName>style.rotation</p:attrName>
                                        </p:attrNameLst>
                                      </p:cBhvr>
                                      <p:tavLst>
                                        <p:tav tm="0">
                                          <p:val>
                                            <p:fltVal val="90"/>
                                          </p:val>
                                        </p:tav>
                                        <p:tav tm="100000">
                                          <p:val>
                                            <p:fltVal val="0"/>
                                          </p:val>
                                        </p:tav>
                                      </p:tavLst>
                                    </p:anim>
                                    <p:animEffect transition="in" filter="fade">
                                      <p:cBhvr>
                                        <p:cTn id="52" dur="1000"/>
                                        <p:tgtEl>
                                          <p:spTgt spid="3">
                                            <p:txEl>
                                              <p:pRg st="2" end="2"/>
                                            </p:txEl>
                                          </p:spTgt>
                                        </p:tgtEl>
                                      </p:cBhvr>
                                    </p:animEffect>
                                  </p:childTnLst>
                                </p:cTn>
                              </p:par>
                            </p:childTnLst>
                          </p:cTn>
                        </p:par>
                      </p:childTnLst>
                    </p:cTn>
                  </p:par>
                  <p:par>
                    <p:cTn id="53" fill="hold">
                      <p:stCondLst>
                        <p:cond delay="indefinite"/>
                      </p:stCondLst>
                      <p:childTnLst>
                        <p:par>
                          <p:cTn id="54" fill="hold">
                            <p:stCondLst>
                              <p:cond delay="0"/>
                            </p:stCondLst>
                            <p:childTnLst>
                              <p:par>
                                <p:cTn id="55" presetID="31" presetClass="entr" presetSubtype="0" fill="hold" grpId="0" nodeType="clickEffect">
                                  <p:stCondLst>
                                    <p:cond delay="0"/>
                                  </p:stCondLst>
                                  <p:iterate type="lt">
                                    <p:tmPct val="5000"/>
                                  </p:iterate>
                                  <p:childTnLst>
                                    <p:set>
                                      <p:cBhvr>
                                        <p:cTn id="56" dur="1" fill="hold">
                                          <p:stCondLst>
                                            <p:cond delay="0"/>
                                          </p:stCondLst>
                                        </p:cTn>
                                        <p:tgtEl>
                                          <p:spTgt spid="3">
                                            <p:txEl>
                                              <p:pRg st="3" end="3"/>
                                            </p:txEl>
                                          </p:spTgt>
                                        </p:tgtEl>
                                        <p:attrNameLst>
                                          <p:attrName>style.visibility</p:attrName>
                                        </p:attrNameLst>
                                      </p:cBhvr>
                                      <p:to>
                                        <p:strVal val="visible"/>
                                      </p:to>
                                    </p:set>
                                    <p:anim calcmode="lin" valueType="num">
                                      <p:cBhvr>
                                        <p:cTn id="57" dur="1000" fill="hold"/>
                                        <p:tgtEl>
                                          <p:spTgt spid="3">
                                            <p:txEl>
                                              <p:pRg st="3" end="3"/>
                                            </p:txEl>
                                          </p:spTgt>
                                        </p:tgtEl>
                                        <p:attrNameLst>
                                          <p:attrName>ppt_w</p:attrName>
                                        </p:attrNameLst>
                                      </p:cBhvr>
                                      <p:tavLst>
                                        <p:tav tm="0">
                                          <p:val>
                                            <p:fltVal val="0"/>
                                          </p:val>
                                        </p:tav>
                                        <p:tav tm="100000">
                                          <p:val>
                                            <p:strVal val="#ppt_w"/>
                                          </p:val>
                                        </p:tav>
                                      </p:tavLst>
                                    </p:anim>
                                    <p:anim calcmode="lin" valueType="num">
                                      <p:cBhvr>
                                        <p:cTn id="58" dur="1000" fill="hold"/>
                                        <p:tgtEl>
                                          <p:spTgt spid="3">
                                            <p:txEl>
                                              <p:pRg st="3" end="3"/>
                                            </p:txEl>
                                          </p:spTgt>
                                        </p:tgtEl>
                                        <p:attrNameLst>
                                          <p:attrName>ppt_h</p:attrName>
                                        </p:attrNameLst>
                                      </p:cBhvr>
                                      <p:tavLst>
                                        <p:tav tm="0">
                                          <p:val>
                                            <p:fltVal val="0"/>
                                          </p:val>
                                        </p:tav>
                                        <p:tav tm="100000">
                                          <p:val>
                                            <p:strVal val="#ppt_h"/>
                                          </p:val>
                                        </p:tav>
                                      </p:tavLst>
                                    </p:anim>
                                    <p:anim calcmode="lin" valueType="num">
                                      <p:cBhvr>
                                        <p:cTn id="59" dur="1000" fill="hold"/>
                                        <p:tgtEl>
                                          <p:spTgt spid="3">
                                            <p:txEl>
                                              <p:pRg st="3" end="3"/>
                                            </p:txEl>
                                          </p:spTgt>
                                        </p:tgtEl>
                                        <p:attrNameLst>
                                          <p:attrName>style.rotation</p:attrName>
                                        </p:attrNameLst>
                                      </p:cBhvr>
                                      <p:tavLst>
                                        <p:tav tm="0">
                                          <p:val>
                                            <p:fltVal val="90"/>
                                          </p:val>
                                        </p:tav>
                                        <p:tav tm="100000">
                                          <p:val>
                                            <p:fltVal val="0"/>
                                          </p:val>
                                        </p:tav>
                                      </p:tavLst>
                                    </p:anim>
                                    <p:animEffect transition="in" filter="fade">
                                      <p:cBhvr>
                                        <p:cTn id="60" dur="1000"/>
                                        <p:tgtEl>
                                          <p:spTgt spid="3">
                                            <p:txEl>
                                              <p:pRg st="3" end="3"/>
                                            </p:txEl>
                                          </p:spTgt>
                                        </p:tgtEl>
                                      </p:cBhvr>
                                    </p:animEffect>
                                  </p:childTnLst>
                                </p:cTn>
                              </p:par>
                            </p:childTnLst>
                          </p:cTn>
                        </p:par>
                      </p:childTnLst>
                    </p:cTn>
                  </p:par>
                  <p:par>
                    <p:cTn id="61" fill="hold">
                      <p:stCondLst>
                        <p:cond delay="indefinite"/>
                      </p:stCondLst>
                      <p:childTnLst>
                        <p:par>
                          <p:cTn id="62" fill="hold">
                            <p:stCondLst>
                              <p:cond delay="0"/>
                            </p:stCondLst>
                            <p:childTnLst>
                              <p:par>
                                <p:cTn id="63" presetID="31" presetClass="entr" presetSubtype="0" fill="hold" grpId="0" nodeType="clickEffect">
                                  <p:stCondLst>
                                    <p:cond delay="0"/>
                                  </p:stCondLst>
                                  <p:iterate type="lt">
                                    <p:tmPct val="5000"/>
                                  </p:iterate>
                                  <p:childTnLst>
                                    <p:set>
                                      <p:cBhvr>
                                        <p:cTn id="64" dur="1" fill="hold">
                                          <p:stCondLst>
                                            <p:cond delay="0"/>
                                          </p:stCondLst>
                                        </p:cTn>
                                        <p:tgtEl>
                                          <p:spTgt spid="3">
                                            <p:txEl>
                                              <p:pRg st="4" end="4"/>
                                            </p:txEl>
                                          </p:spTgt>
                                        </p:tgtEl>
                                        <p:attrNameLst>
                                          <p:attrName>style.visibility</p:attrName>
                                        </p:attrNameLst>
                                      </p:cBhvr>
                                      <p:to>
                                        <p:strVal val="visible"/>
                                      </p:to>
                                    </p:set>
                                    <p:anim calcmode="lin" valueType="num">
                                      <p:cBhvr>
                                        <p:cTn id="65" dur="1000" fill="hold"/>
                                        <p:tgtEl>
                                          <p:spTgt spid="3">
                                            <p:txEl>
                                              <p:pRg st="4" end="4"/>
                                            </p:txEl>
                                          </p:spTgt>
                                        </p:tgtEl>
                                        <p:attrNameLst>
                                          <p:attrName>ppt_w</p:attrName>
                                        </p:attrNameLst>
                                      </p:cBhvr>
                                      <p:tavLst>
                                        <p:tav tm="0">
                                          <p:val>
                                            <p:fltVal val="0"/>
                                          </p:val>
                                        </p:tav>
                                        <p:tav tm="100000">
                                          <p:val>
                                            <p:strVal val="#ppt_w"/>
                                          </p:val>
                                        </p:tav>
                                      </p:tavLst>
                                    </p:anim>
                                    <p:anim calcmode="lin" valueType="num">
                                      <p:cBhvr>
                                        <p:cTn id="66" dur="1000" fill="hold"/>
                                        <p:tgtEl>
                                          <p:spTgt spid="3">
                                            <p:txEl>
                                              <p:pRg st="4" end="4"/>
                                            </p:txEl>
                                          </p:spTgt>
                                        </p:tgtEl>
                                        <p:attrNameLst>
                                          <p:attrName>ppt_h</p:attrName>
                                        </p:attrNameLst>
                                      </p:cBhvr>
                                      <p:tavLst>
                                        <p:tav tm="0">
                                          <p:val>
                                            <p:fltVal val="0"/>
                                          </p:val>
                                        </p:tav>
                                        <p:tav tm="100000">
                                          <p:val>
                                            <p:strVal val="#ppt_h"/>
                                          </p:val>
                                        </p:tav>
                                      </p:tavLst>
                                    </p:anim>
                                    <p:anim calcmode="lin" valueType="num">
                                      <p:cBhvr>
                                        <p:cTn id="67" dur="1000" fill="hold"/>
                                        <p:tgtEl>
                                          <p:spTgt spid="3">
                                            <p:txEl>
                                              <p:pRg st="4" end="4"/>
                                            </p:txEl>
                                          </p:spTgt>
                                        </p:tgtEl>
                                        <p:attrNameLst>
                                          <p:attrName>style.rotation</p:attrName>
                                        </p:attrNameLst>
                                      </p:cBhvr>
                                      <p:tavLst>
                                        <p:tav tm="0">
                                          <p:val>
                                            <p:fltVal val="90"/>
                                          </p:val>
                                        </p:tav>
                                        <p:tav tm="100000">
                                          <p:val>
                                            <p:fltVal val="0"/>
                                          </p:val>
                                        </p:tav>
                                      </p:tavLst>
                                    </p:anim>
                                    <p:animEffect transition="in" filter="fade">
                                      <p:cBhvr>
                                        <p:cTn id="68" dur="10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animBg="1"/>
      <p:bldP spid="4"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rgbClr val="FF0000"/>
          </a:solidFill>
          <a:ln w="76200">
            <a:solidFill>
              <a:schemeClr val="bg1"/>
            </a:solidFill>
          </a:ln>
        </p:spPr>
        <p:txBody>
          <a:bodyPr>
            <a:normAutofit fontScale="90000"/>
          </a:bodyPr>
          <a:lstStyle/>
          <a:p>
            <a:pPr lvl="0"/>
            <a:r>
              <a:rPr lang="id-ID" b="1" dirty="0" smtClean="0"/>
              <a:t>2. Metode Tanya Jawab</a:t>
            </a:r>
            <a:r>
              <a:rPr lang="id-ID" dirty="0" smtClean="0"/>
              <a:t/>
            </a:r>
            <a:br>
              <a:rPr lang="id-ID" dirty="0" smtClean="0"/>
            </a:br>
            <a:endParaRPr lang="id-ID" dirty="0"/>
          </a:p>
        </p:txBody>
      </p:sp>
      <p:sp>
        <p:nvSpPr>
          <p:cNvPr id="3" name="Content Placeholder 2"/>
          <p:cNvSpPr>
            <a:spLocks noGrp="1"/>
          </p:cNvSpPr>
          <p:nvPr>
            <p:ph idx="1"/>
          </p:nvPr>
        </p:nvSpPr>
        <p:spPr>
          <a:solidFill>
            <a:schemeClr val="bg1"/>
          </a:solidFill>
          <a:ln w="76200">
            <a:solidFill>
              <a:srgbClr val="FF0000"/>
            </a:solidFill>
          </a:ln>
        </p:spPr>
        <p:txBody>
          <a:bodyPr>
            <a:normAutofit fontScale="85000" lnSpcReduction="10000"/>
          </a:bodyPr>
          <a:lstStyle/>
          <a:p>
            <a:r>
              <a:rPr lang="id-ID" b="1" i="1" dirty="0" smtClean="0">
                <a:solidFill>
                  <a:srgbClr val="FF0000"/>
                </a:solidFill>
              </a:rPr>
              <a:t>kelebihan metode tanya jawab</a:t>
            </a:r>
          </a:p>
          <a:p>
            <a:pPr>
              <a:buNone/>
            </a:pPr>
            <a:r>
              <a:rPr lang="id-ID" dirty="0" smtClean="0"/>
              <a:t>1. Guru dengan segera dapat mengetahui materi pelajaran yang belu</a:t>
            </a:r>
            <a:r>
              <a:rPr lang="en-US" dirty="0" smtClean="0"/>
              <a:t>m </a:t>
            </a:r>
            <a:r>
              <a:rPr lang="en-US" dirty="0" err="1" smtClean="0"/>
              <a:t>dikuasai</a:t>
            </a:r>
            <a:r>
              <a:rPr lang="en-US" dirty="0" smtClean="0"/>
              <a:t> </a:t>
            </a:r>
            <a:r>
              <a:rPr lang="en-US" dirty="0" err="1" smtClean="0"/>
              <a:t>murid</a:t>
            </a:r>
            <a:endParaRPr lang="id-ID" dirty="0" smtClean="0"/>
          </a:p>
          <a:p>
            <a:pPr>
              <a:buNone/>
            </a:pPr>
            <a:r>
              <a:rPr lang="id-ID" dirty="0" smtClean="0"/>
              <a:t>2.  Baik sekali untuk melatih murid agar berani mengembangkan pendapatnya dengan lisan secara teratur.</a:t>
            </a:r>
          </a:p>
          <a:p>
            <a:pPr>
              <a:buNone/>
            </a:pPr>
            <a:r>
              <a:rPr lang="id-ID" dirty="0" smtClean="0"/>
              <a:t>3. Murid dapat menanyakan langsung kepada guru tentang bahan pelajaran yang sulit dikuasai</a:t>
            </a:r>
          </a:p>
          <a:p>
            <a:pPr>
              <a:buNone/>
            </a:pPr>
            <a:r>
              <a:rPr lang="id-ID" dirty="0" smtClean="0"/>
              <a:t>4. Suasana kelas akan hidup, karena aktif berpikir dan menyampaikan pikirannya dengan berbicara dan murid bertanya atau memberikan penjelasan.</a:t>
            </a:r>
          </a:p>
          <a:p>
            <a:pPr>
              <a:buNone/>
            </a:pPr>
            <a:endParaRPr lang="id-ID" dirty="0"/>
          </a:p>
        </p:txBody>
      </p:sp>
    </p:spTree>
  </p:cSld>
  <p:clrMapOvr>
    <a:masterClrMapping/>
  </p:clrMapOvr>
  <p:transition>
    <p:wheel spokes="3"/>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9" presetClass="entr" presetSubtype="0" decel="10000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 calcmode="lin" valueType="num">
                                      <p:cBhvr>
                                        <p:cTn id="9" dur="500" fill="hold"/>
                                        <p:tgtEl>
                                          <p:spTgt spid="2"/>
                                        </p:tgtEl>
                                        <p:attrNameLst>
                                          <p:attrName>style.rotation</p:attrName>
                                        </p:attrNameLst>
                                      </p:cBhvr>
                                      <p:tavLst>
                                        <p:tav tm="0">
                                          <p:val>
                                            <p:fltVal val="360"/>
                                          </p:val>
                                        </p:tav>
                                        <p:tav tm="100000">
                                          <p:val>
                                            <p:fltVal val="0"/>
                                          </p:val>
                                        </p:tav>
                                      </p:tavLst>
                                    </p:anim>
                                    <p:animEffect transition="in" filter="fade">
                                      <p:cBhvr>
                                        <p:cTn id="10" dur="500"/>
                                        <p:tgtEl>
                                          <p:spTgt spid="2"/>
                                        </p:tgtEl>
                                      </p:cBhvr>
                                    </p:animEffect>
                                  </p:childTnLst>
                                </p:cTn>
                              </p:par>
                            </p:childTnLst>
                          </p:cTn>
                        </p:par>
                      </p:childTnLst>
                    </p:cTn>
                  </p:par>
                  <p:par>
                    <p:cTn id="11" fill="hold">
                      <p:stCondLst>
                        <p:cond delay="indefinite"/>
                      </p:stCondLst>
                      <p:childTnLst>
                        <p:par>
                          <p:cTn id="12" fill="hold">
                            <p:stCondLst>
                              <p:cond delay="0"/>
                            </p:stCondLst>
                            <p:childTnLst>
                              <p:par>
                                <p:cTn id="13" presetID="25" presetClass="entr" presetSubtype="0" fill="hold" grpId="0" nodeType="clickEffect">
                                  <p:stCondLst>
                                    <p:cond delay="0"/>
                                  </p:stCondLst>
                                  <p:childTnLst>
                                    <p:set>
                                      <p:cBhvr>
                                        <p:cTn id="14" dur="1" fill="hold">
                                          <p:stCondLst>
                                            <p:cond delay="0"/>
                                          </p:stCondLst>
                                        </p:cTn>
                                        <p:tgtEl>
                                          <p:spTgt spid="3">
                                            <p:bg/>
                                          </p:spTgt>
                                        </p:tgtEl>
                                        <p:attrNameLst>
                                          <p:attrName>style.visibility</p:attrName>
                                        </p:attrNameLst>
                                      </p:cBhvr>
                                      <p:to>
                                        <p:strVal val="visible"/>
                                      </p:to>
                                    </p:set>
                                    <p:anim calcmode="lin" valueType="num">
                                      <p:cBhvr>
                                        <p:cTn id="15" dur="500" decel="50000" fill="hold">
                                          <p:stCondLst>
                                            <p:cond delay="0"/>
                                          </p:stCondLst>
                                        </p:cTn>
                                        <p:tgtEl>
                                          <p:spTgt spid="3">
                                            <p:bg/>
                                          </p:spTgt>
                                        </p:tgtEl>
                                        <p:attrNameLst>
                                          <p:attrName>style.rotation</p:attrName>
                                        </p:attrNameLst>
                                      </p:cBhvr>
                                      <p:tavLst>
                                        <p:tav tm="0">
                                          <p:val>
                                            <p:fltVal val="-90"/>
                                          </p:val>
                                        </p:tav>
                                        <p:tav tm="100000">
                                          <p:val>
                                            <p:fltVal val="0"/>
                                          </p:val>
                                        </p:tav>
                                      </p:tavLst>
                                    </p:anim>
                                    <p:anim calcmode="lin" valueType="num">
                                      <p:cBhvr>
                                        <p:cTn id="16" dur="500" decel="50000" fill="hold">
                                          <p:stCondLst>
                                            <p:cond delay="0"/>
                                          </p:stCondLst>
                                        </p:cTn>
                                        <p:tgtEl>
                                          <p:spTgt spid="3">
                                            <p:bg/>
                                          </p:spTgt>
                                        </p:tgtEl>
                                        <p:attrNameLst>
                                          <p:attrName>ppt_w</p:attrName>
                                        </p:attrNameLst>
                                      </p:cBhvr>
                                      <p:tavLst>
                                        <p:tav tm="0">
                                          <p:val>
                                            <p:strVal val="#ppt_w"/>
                                          </p:val>
                                        </p:tav>
                                        <p:tav tm="100000">
                                          <p:val>
                                            <p:strVal val="#ppt_w*.05"/>
                                          </p:val>
                                        </p:tav>
                                      </p:tavLst>
                                    </p:anim>
                                    <p:anim calcmode="lin" valueType="num">
                                      <p:cBhvr>
                                        <p:cTn id="17" dur="500" accel="50000" fill="hold">
                                          <p:stCondLst>
                                            <p:cond delay="500"/>
                                          </p:stCondLst>
                                        </p:cTn>
                                        <p:tgtEl>
                                          <p:spTgt spid="3">
                                            <p:bg/>
                                          </p:spTgt>
                                        </p:tgtEl>
                                        <p:attrNameLst>
                                          <p:attrName>ppt_w</p:attrName>
                                        </p:attrNameLst>
                                      </p:cBhvr>
                                      <p:tavLst>
                                        <p:tav tm="0">
                                          <p:val>
                                            <p:strVal val="#ppt_w*.05"/>
                                          </p:val>
                                        </p:tav>
                                        <p:tav tm="100000">
                                          <p:val>
                                            <p:strVal val="#ppt_w"/>
                                          </p:val>
                                        </p:tav>
                                      </p:tavLst>
                                    </p:anim>
                                    <p:anim calcmode="lin" valueType="num">
                                      <p:cBhvr>
                                        <p:cTn id="18" dur="1000" fill="hold"/>
                                        <p:tgtEl>
                                          <p:spTgt spid="3">
                                            <p:bg/>
                                          </p:spTgt>
                                        </p:tgtEl>
                                        <p:attrNameLst>
                                          <p:attrName>ppt_h</p:attrName>
                                        </p:attrNameLst>
                                      </p:cBhvr>
                                      <p:tavLst>
                                        <p:tav tm="0">
                                          <p:val>
                                            <p:strVal val="#ppt_h"/>
                                          </p:val>
                                        </p:tav>
                                        <p:tav tm="100000">
                                          <p:val>
                                            <p:strVal val="#ppt_h"/>
                                          </p:val>
                                        </p:tav>
                                      </p:tavLst>
                                    </p:anim>
                                    <p:anim calcmode="lin" valueType="num">
                                      <p:cBhvr>
                                        <p:cTn id="19" dur="500" decel="50000" fill="hold">
                                          <p:stCondLst>
                                            <p:cond delay="0"/>
                                          </p:stCondLst>
                                        </p:cTn>
                                        <p:tgtEl>
                                          <p:spTgt spid="3">
                                            <p:bg/>
                                          </p:spTgt>
                                        </p:tgtEl>
                                        <p:attrNameLst>
                                          <p:attrName>ppt_x</p:attrName>
                                        </p:attrNameLst>
                                      </p:cBhvr>
                                      <p:tavLst>
                                        <p:tav tm="0">
                                          <p:val>
                                            <p:strVal val="#ppt_x+.4"/>
                                          </p:val>
                                        </p:tav>
                                        <p:tav tm="100000">
                                          <p:val>
                                            <p:strVal val="#ppt_x"/>
                                          </p:val>
                                        </p:tav>
                                      </p:tavLst>
                                    </p:anim>
                                    <p:anim calcmode="lin" valueType="num">
                                      <p:cBhvr>
                                        <p:cTn id="20" dur="500" decel="50000" fill="hold">
                                          <p:stCondLst>
                                            <p:cond delay="0"/>
                                          </p:stCondLst>
                                        </p:cTn>
                                        <p:tgtEl>
                                          <p:spTgt spid="3">
                                            <p:bg/>
                                          </p:spTgt>
                                        </p:tgtEl>
                                        <p:attrNameLst>
                                          <p:attrName>ppt_y</p:attrName>
                                        </p:attrNameLst>
                                      </p:cBhvr>
                                      <p:tavLst>
                                        <p:tav tm="0">
                                          <p:val>
                                            <p:strVal val="#ppt_y-.2"/>
                                          </p:val>
                                        </p:tav>
                                        <p:tav tm="100000">
                                          <p:val>
                                            <p:strVal val="#ppt_y+.1"/>
                                          </p:val>
                                        </p:tav>
                                      </p:tavLst>
                                    </p:anim>
                                    <p:anim calcmode="lin" valueType="num">
                                      <p:cBhvr>
                                        <p:cTn id="21" dur="500" accel="50000" fill="hold">
                                          <p:stCondLst>
                                            <p:cond delay="500"/>
                                          </p:stCondLst>
                                        </p:cTn>
                                        <p:tgtEl>
                                          <p:spTgt spid="3">
                                            <p:bg/>
                                          </p:spTgt>
                                        </p:tgtEl>
                                        <p:attrNameLst>
                                          <p:attrName>ppt_y</p:attrName>
                                        </p:attrNameLst>
                                      </p:cBhvr>
                                      <p:tavLst>
                                        <p:tav tm="0">
                                          <p:val>
                                            <p:strVal val="#ppt_y+.1"/>
                                          </p:val>
                                        </p:tav>
                                        <p:tav tm="100000">
                                          <p:val>
                                            <p:strVal val="#ppt_y"/>
                                          </p:val>
                                        </p:tav>
                                      </p:tavLst>
                                    </p:anim>
                                    <p:animEffect transition="in" filter="fade">
                                      <p:cBhvr>
                                        <p:cTn id="22" dur="1000" decel="50000">
                                          <p:stCondLst>
                                            <p:cond delay="0"/>
                                          </p:stCondLst>
                                        </p:cTn>
                                        <p:tgtEl>
                                          <p:spTgt spid="3">
                                            <p:bg/>
                                          </p:spTgt>
                                        </p:tgtEl>
                                      </p:cBhvr>
                                    </p:animEffect>
                                  </p:childTnLst>
                                </p:cTn>
                              </p:par>
                            </p:childTnLst>
                          </p:cTn>
                        </p:par>
                      </p:childTnLst>
                    </p:cTn>
                  </p:par>
                  <p:par>
                    <p:cTn id="23" fill="hold">
                      <p:stCondLst>
                        <p:cond delay="indefinite"/>
                      </p:stCondLst>
                      <p:childTnLst>
                        <p:par>
                          <p:cTn id="24" fill="hold">
                            <p:stCondLst>
                              <p:cond delay="0"/>
                            </p:stCondLst>
                            <p:childTnLst>
                              <p:par>
                                <p:cTn id="25" presetID="25" presetClass="entr" presetSubtype="0" fill="hold" grpId="0" nodeType="clickEffect">
                                  <p:stCondLst>
                                    <p:cond delay="0"/>
                                  </p:stCondLst>
                                  <p:childTnLst>
                                    <p:set>
                                      <p:cBhvr>
                                        <p:cTn id="26" dur="1" fill="hold">
                                          <p:stCondLst>
                                            <p:cond delay="0"/>
                                          </p:stCondLst>
                                        </p:cTn>
                                        <p:tgtEl>
                                          <p:spTgt spid="3">
                                            <p:txEl>
                                              <p:pRg st="0" end="0"/>
                                            </p:txEl>
                                          </p:spTgt>
                                        </p:tgtEl>
                                        <p:attrNameLst>
                                          <p:attrName>style.visibility</p:attrName>
                                        </p:attrNameLst>
                                      </p:cBhvr>
                                      <p:to>
                                        <p:strVal val="visible"/>
                                      </p:to>
                                    </p:set>
                                    <p:anim calcmode="lin" valueType="num">
                                      <p:cBhvr>
                                        <p:cTn id="27" dur="500" decel="50000" fill="hold">
                                          <p:stCondLst>
                                            <p:cond delay="0"/>
                                          </p:stCondLst>
                                        </p:cTn>
                                        <p:tgtEl>
                                          <p:spTgt spid="3">
                                            <p:txEl>
                                              <p:pRg st="0" end="0"/>
                                            </p:txEl>
                                          </p:spTgt>
                                        </p:tgtEl>
                                        <p:attrNameLst>
                                          <p:attrName>style.rotation</p:attrName>
                                        </p:attrNameLst>
                                      </p:cBhvr>
                                      <p:tavLst>
                                        <p:tav tm="0">
                                          <p:val>
                                            <p:fltVal val="-90"/>
                                          </p:val>
                                        </p:tav>
                                        <p:tav tm="100000">
                                          <p:val>
                                            <p:fltVal val="0"/>
                                          </p:val>
                                        </p:tav>
                                      </p:tavLst>
                                    </p:anim>
                                    <p:anim calcmode="lin" valueType="num">
                                      <p:cBhvr>
                                        <p:cTn id="28" dur="500" decel="50000" fill="hold">
                                          <p:stCondLst>
                                            <p:cond delay="0"/>
                                          </p:stCondLst>
                                        </p:cTn>
                                        <p:tgtEl>
                                          <p:spTgt spid="3">
                                            <p:txEl>
                                              <p:pRg st="0" end="0"/>
                                            </p:txEl>
                                          </p:spTgt>
                                        </p:tgtEl>
                                        <p:attrNameLst>
                                          <p:attrName>ppt_w</p:attrName>
                                        </p:attrNameLst>
                                      </p:cBhvr>
                                      <p:tavLst>
                                        <p:tav tm="0">
                                          <p:val>
                                            <p:strVal val="#ppt_w"/>
                                          </p:val>
                                        </p:tav>
                                        <p:tav tm="100000">
                                          <p:val>
                                            <p:strVal val="#ppt_w*.05"/>
                                          </p:val>
                                        </p:tav>
                                      </p:tavLst>
                                    </p:anim>
                                    <p:anim calcmode="lin" valueType="num">
                                      <p:cBhvr>
                                        <p:cTn id="29" dur="500" accel="50000" fill="hold">
                                          <p:stCondLst>
                                            <p:cond delay="500"/>
                                          </p:stCondLst>
                                        </p:cTn>
                                        <p:tgtEl>
                                          <p:spTgt spid="3">
                                            <p:txEl>
                                              <p:pRg st="0" end="0"/>
                                            </p:txEl>
                                          </p:spTgt>
                                        </p:tgtEl>
                                        <p:attrNameLst>
                                          <p:attrName>ppt_w</p:attrName>
                                        </p:attrNameLst>
                                      </p:cBhvr>
                                      <p:tavLst>
                                        <p:tav tm="0">
                                          <p:val>
                                            <p:strVal val="#ppt_w*.05"/>
                                          </p:val>
                                        </p:tav>
                                        <p:tav tm="100000">
                                          <p:val>
                                            <p:strVal val="#ppt_w"/>
                                          </p:val>
                                        </p:tav>
                                      </p:tavLst>
                                    </p:anim>
                                    <p:anim calcmode="lin" valueType="num">
                                      <p:cBhvr>
                                        <p:cTn id="30" dur="1000" fill="hold"/>
                                        <p:tgtEl>
                                          <p:spTgt spid="3">
                                            <p:txEl>
                                              <p:pRg st="0" end="0"/>
                                            </p:txEl>
                                          </p:spTgt>
                                        </p:tgtEl>
                                        <p:attrNameLst>
                                          <p:attrName>ppt_h</p:attrName>
                                        </p:attrNameLst>
                                      </p:cBhvr>
                                      <p:tavLst>
                                        <p:tav tm="0">
                                          <p:val>
                                            <p:strVal val="#ppt_h"/>
                                          </p:val>
                                        </p:tav>
                                        <p:tav tm="100000">
                                          <p:val>
                                            <p:strVal val="#ppt_h"/>
                                          </p:val>
                                        </p:tav>
                                      </p:tavLst>
                                    </p:anim>
                                    <p:anim calcmode="lin" valueType="num">
                                      <p:cBhvr>
                                        <p:cTn id="31" dur="500" decel="50000" fill="hold">
                                          <p:stCondLst>
                                            <p:cond delay="0"/>
                                          </p:stCondLst>
                                        </p:cTn>
                                        <p:tgtEl>
                                          <p:spTgt spid="3">
                                            <p:txEl>
                                              <p:pRg st="0" end="0"/>
                                            </p:txEl>
                                          </p:spTgt>
                                        </p:tgtEl>
                                        <p:attrNameLst>
                                          <p:attrName>ppt_x</p:attrName>
                                        </p:attrNameLst>
                                      </p:cBhvr>
                                      <p:tavLst>
                                        <p:tav tm="0">
                                          <p:val>
                                            <p:strVal val="#ppt_x+.4"/>
                                          </p:val>
                                        </p:tav>
                                        <p:tav tm="100000">
                                          <p:val>
                                            <p:strVal val="#ppt_x"/>
                                          </p:val>
                                        </p:tav>
                                      </p:tavLst>
                                    </p:anim>
                                    <p:anim calcmode="lin" valueType="num">
                                      <p:cBhvr>
                                        <p:cTn id="32" dur="500" decel="50000" fill="hold">
                                          <p:stCondLst>
                                            <p:cond delay="0"/>
                                          </p:stCondLst>
                                        </p:cTn>
                                        <p:tgtEl>
                                          <p:spTgt spid="3">
                                            <p:txEl>
                                              <p:pRg st="0" end="0"/>
                                            </p:txEl>
                                          </p:spTgt>
                                        </p:tgtEl>
                                        <p:attrNameLst>
                                          <p:attrName>ppt_y</p:attrName>
                                        </p:attrNameLst>
                                      </p:cBhvr>
                                      <p:tavLst>
                                        <p:tav tm="0">
                                          <p:val>
                                            <p:strVal val="#ppt_y-.2"/>
                                          </p:val>
                                        </p:tav>
                                        <p:tav tm="100000">
                                          <p:val>
                                            <p:strVal val="#ppt_y+.1"/>
                                          </p:val>
                                        </p:tav>
                                      </p:tavLst>
                                    </p:anim>
                                    <p:anim calcmode="lin" valueType="num">
                                      <p:cBhvr>
                                        <p:cTn id="33" dur="500" accel="50000" fill="hold">
                                          <p:stCondLst>
                                            <p:cond delay="500"/>
                                          </p:stCondLst>
                                        </p:cTn>
                                        <p:tgtEl>
                                          <p:spTgt spid="3">
                                            <p:txEl>
                                              <p:pRg st="0" end="0"/>
                                            </p:txEl>
                                          </p:spTgt>
                                        </p:tgtEl>
                                        <p:attrNameLst>
                                          <p:attrName>ppt_y</p:attrName>
                                        </p:attrNameLst>
                                      </p:cBhvr>
                                      <p:tavLst>
                                        <p:tav tm="0">
                                          <p:val>
                                            <p:strVal val="#ppt_y+.1"/>
                                          </p:val>
                                        </p:tav>
                                        <p:tav tm="100000">
                                          <p:val>
                                            <p:strVal val="#ppt_y"/>
                                          </p:val>
                                        </p:tav>
                                      </p:tavLst>
                                    </p:anim>
                                    <p:animEffect transition="in" filter="fade">
                                      <p:cBhvr>
                                        <p:cTn id="34" dur="1000" decel="50000">
                                          <p:stCondLst>
                                            <p:cond delay="0"/>
                                          </p:stCondLst>
                                        </p:cTn>
                                        <p:tgtEl>
                                          <p:spTgt spid="3">
                                            <p:txEl>
                                              <p:pRg st="0" end="0"/>
                                            </p:txEl>
                                          </p:spTgt>
                                        </p:tgtEl>
                                      </p:cBhvr>
                                    </p:animEffect>
                                  </p:childTnLst>
                                </p:cTn>
                              </p:par>
                            </p:childTnLst>
                          </p:cTn>
                        </p:par>
                      </p:childTnLst>
                    </p:cTn>
                  </p:par>
                  <p:par>
                    <p:cTn id="35" fill="hold">
                      <p:stCondLst>
                        <p:cond delay="indefinite"/>
                      </p:stCondLst>
                      <p:childTnLst>
                        <p:par>
                          <p:cTn id="36" fill="hold">
                            <p:stCondLst>
                              <p:cond delay="0"/>
                            </p:stCondLst>
                            <p:childTnLst>
                              <p:par>
                                <p:cTn id="37" presetID="25" presetClass="entr" presetSubtype="0" fill="hold" grpId="0" nodeType="clickEffect">
                                  <p:stCondLst>
                                    <p:cond delay="0"/>
                                  </p:stCondLst>
                                  <p:childTnLst>
                                    <p:set>
                                      <p:cBhvr>
                                        <p:cTn id="38" dur="1" fill="hold">
                                          <p:stCondLst>
                                            <p:cond delay="0"/>
                                          </p:stCondLst>
                                        </p:cTn>
                                        <p:tgtEl>
                                          <p:spTgt spid="3">
                                            <p:txEl>
                                              <p:pRg st="1" end="1"/>
                                            </p:txEl>
                                          </p:spTgt>
                                        </p:tgtEl>
                                        <p:attrNameLst>
                                          <p:attrName>style.visibility</p:attrName>
                                        </p:attrNameLst>
                                      </p:cBhvr>
                                      <p:to>
                                        <p:strVal val="visible"/>
                                      </p:to>
                                    </p:set>
                                    <p:anim calcmode="lin" valueType="num">
                                      <p:cBhvr>
                                        <p:cTn id="39" dur="500" decel="50000" fill="hold">
                                          <p:stCondLst>
                                            <p:cond delay="0"/>
                                          </p:stCondLst>
                                        </p:cTn>
                                        <p:tgtEl>
                                          <p:spTgt spid="3">
                                            <p:txEl>
                                              <p:pRg st="1" end="1"/>
                                            </p:txEl>
                                          </p:spTgt>
                                        </p:tgtEl>
                                        <p:attrNameLst>
                                          <p:attrName>style.rotation</p:attrName>
                                        </p:attrNameLst>
                                      </p:cBhvr>
                                      <p:tavLst>
                                        <p:tav tm="0">
                                          <p:val>
                                            <p:fltVal val="-90"/>
                                          </p:val>
                                        </p:tav>
                                        <p:tav tm="100000">
                                          <p:val>
                                            <p:fltVal val="0"/>
                                          </p:val>
                                        </p:tav>
                                      </p:tavLst>
                                    </p:anim>
                                    <p:anim calcmode="lin" valueType="num">
                                      <p:cBhvr>
                                        <p:cTn id="40" dur="500" decel="50000" fill="hold">
                                          <p:stCondLst>
                                            <p:cond delay="0"/>
                                          </p:stCondLst>
                                        </p:cTn>
                                        <p:tgtEl>
                                          <p:spTgt spid="3">
                                            <p:txEl>
                                              <p:pRg st="1" end="1"/>
                                            </p:txEl>
                                          </p:spTgt>
                                        </p:tgtEl>
                                        <p:attrNameLst>
                                          <p:attrName>ppt_w</p:attrName>
                                        </p:attrNameLst>
                                      </p:cBhvr>
                                      <p:tavLst>
                                        <p:tav tm="0">
                                          <p:val>
                                            <p:strVal val="#ppt_w"/>
                                          </p:val>
                                        </p:tav>
                                        <p:tav tm="100000">
                                          <p:val>
                                            <p:strVal val="#ppt_w*.05"/>
                                          </p:val>
                                        </p:tav>
                                      </p:tavLst>
                                    </p:anim>
                                    <p:anim calcmode="lin" valueType="num">
                                      <p:cBhvr>
                                        <p:cTn id="41" dur="500" accel="50000" fill="hold">
                                          <p:stCondLst>
                                            <p:cond delay="500"/>
                                          </p:stCondLst>
                                        </p:cTn>
                                        <p:tgtEl>
                                          <p:spTgt spid="3">
                                            <p:txEl>
                                              <p:pRg st="1" end="1"/>
                                            </p:txEl>
                                          </p:spTgt>
                                        </p:tgtEl>
                                        <p:attrNameLst>
                                          <p:attrName>ppt_w</p:attrName>
                                        </p:attrNameLst>
                                      </p:cBhvr>
                                      <p:tavLst>
                                        <p:tav tm="0">
                                          <p:val>
                                            <p:strVal val="#ppt_w*.05"/>
                                          </p:val>
                                        </p:tav>
                                        <p:tav tm="100000">
                                          <p:val>
                                            <p:strVal val="#ppt_w"/>
                                          </p:val>
                                        </p:tav>
                                      </p:tavLst>
                                    </p:anim>
                                    <p:anim calcmode="lin" valueType="num">
                                      <p:cBhvr>
                                        <p:cTn id="42" dur="1000" fill="hold"/>
                                        <p:tgtEl>
                                          <p:spTgt spid="3">
                                            <p:txEl>
                                              <p:pRg st="1" end="1"/>
                                            </p:txEl>
                                          </p:spTgt>
                                        </p:tgtEl>
                                        <p:attrNameLst>
                                          <p:attrName>ppt_h</p:attrName>
                                        </p:attrNameLst>
                                      </p:cBhvr>
                                      <p:tavLst>
                                        <p:tav tm="0">
                                          <p:val>
                                            <p:strVal val="#ppt_h"/>
                                          </p:val>
                                        </p:tav>
                                        <p:tav tm="100000">
                                          <p:val>
                                            <p:strVal val="#ppt_h"/>
                                          </p:val>
                                        </p:tav>
                                      </p:tavLst>
                                    </p:anim>
                                    <p:anim calcmode="lin" valueType="num">
                                      <p:cBhvr>
                                        <p:cTn id="43" dur="500" decel="50000" fill="hold">
                                          <p:stCondLst>
                                            <p:cond delay="0"/>
                                          </p:stCondLst>
                                        </p:cTn>
                                        <p:tgtEl>
                                          <p:spTgt spid="3">
                                            <p:txEl>
                                              <p:pRg st="1" end="1"/>
                                            </p:txEl>
                                          </p:spTgt>
                                        </p:tgtEl>
                                        <p:attrNameLst>
                                          <p:attrName>ppt_x</p:attrName>
                                        </p:attrNameLst>
                                      </p:cBhvr>
                                      <p:tavLst>
                                        <p:tav tm="0">
                                          <p:val>
                                            <p:strVal val="#ppt_x+.4"/>
                                          </p:val>
                                        </p:tav>
                                        <p:tav tm="100000">
                                          <p:val>
                                            <p:strVal val="#ppt_x"/>
                                          </p:val>
                                        </p:tav>
                                      </p:tavLst>
                                    </p:anim>
                                    <p:anim calcmode="lin" valueType="num">
                                      <p:cBhvr>
                                        <p:cTn id="44" dur="500" decel="50000" fill="hold">
                                          <p:stCondLst>
                                            <p:cond delay="0"/>
                                          </p:stCondLst>
                                        </p:cTn>
                                        <p:tgtEl>
                                          <p:spTgt spid="3">
                                            <p:txEl>
                                              <p:pRg st="1" end="1"/>
                                            </p:txEl>
                                          </p:spTgt>
                                        </p:tgtEl>
                                        <p:attrNameLst>
                                          <p:attrName>ppt_y</p:attrName>
                                        </p:attrNameLst>
                                      </p:cBhvr>
                                      <p:tavLst>
                                        <p:tav tm="0">
                                          <p:val>
                                            <p:strVal val="#ppt_y-.2"/>
                                          </p:val>
                                        </p:tav>
                                        <p:tav tm="100000">
                                          <p:val>
                                            <p:strVal val="#ppt_y+.1"/>
                                          </p:val>
                                        </p:tav>
                                      </p:tavLst>
                                    </p:anim>
                                    <p:anim calcmode="lin" valueType="num">
                                      <p:cBhvr>
                                        <p:cTn id="45" dur="500" accel="50000" fill="hold">
                                          <p:stCondLst>
                                            <p:cond delay="500"/>
                                          </p:stCondLst>
                                        </p:cTn>
                                        <p:tgtEl>
                                          <p:spTgt spid="3">
                                            <p:txEl>
                                              <p:pRg st="1" end="1"/>
                                            </p:txEl>
                                          </p:spTgt>
                                        </p:tgtEl>
                                        <p:attrNameLst>
                                          <p:attrName>ppt_y</p:attrName>
                                        </p:attrNameLst>
                                      </p:cBhvr>
                                      <p:tavLst>
                                        <p:tav tm="0">
                                          <p:val>
                                            <p:strVal val="#ppt_y+.1"/>
                                          </p:val>
                                        </p:tav>
                                        <p:tav tm="100000">
                                          <p:val>
                                            <p:strVal val="#ppt_y"/>
                                          </p:val>
                                        </p:tav>
                                      </p:tavLst>
                                    </p:anim>
                                    <p:animEffect transition="in" filter="fade">
                                      <p:cBhvr>
                                        <p:cTn id="46" dur="1000" decel="50000">
                                          <p:stCondLst>
                                            <p:cond delay="0"/>
                                          </p:stCondLst>
                                        </p:cTn>
                                        <p:tgtEl>
                                          <p:spTgt spid="3">
                                            <p:txEl>
                                              <p:pRg st="1" end="1"/>
                                            </p:txEl>
                                          </p:spTgt>
                                        </p:tgtEl>
                                      </p:cBhvr>
                                    </p:animEffect>
                                  </p:childTnLst>
                                </p:cTn>
                              </p:par>
                            </p:childTnLst>
                          </p:cTn>
                        </p:par>
                      </p:childTnLst>
                    </p:cTn>
                  </p:par>
                  <p:par>
                    <p:cTn id="47" fill="hold">
                      <p:stCondLst>
                        <p:cond delay="indefinite"/>
                      </p:stCondLst>
                      <p:childTnLst>
                        <p:par>
                          <p:cTn id="48" fill="hold">
                            <p:stCondLst>
                              <p:cond delay="0"/>
                            </p:stCondLst>
                            <p:childTnLst>
                              <p:par>
                                <p:cTn id="49" presetID="25" presetClass="entr" presetSubtype="0" fill="hold" grpId="0" nodeType="clickEffect">
                                  <p:stCondLst>
                                    <p:cond delay="0"/>
                                  </p:stCondLst>
                                  <p:childTnLst>
                                    <p:set>
                                      <p:cBhvr>
                                        <p:cTn id="50" dur="1" fill="hold">
                                          <p:stCondLst>
                                            <p:cond delay="0"/>
                                          </p:stCondLst>
                                        </p:cTn>
                                        <p:tgtEl>
                                          <p:spTgt spid="3">
                                            <p:txEl>
                                              <p:pRg st="2" end="2"/>
                                            </p:txEl>
                                          </p:spTgt>
                                        </p:tgtEl>
                                        <p:attrNameLst>
                                          <p:attrName>style.visibility</p:attrName>
                                        </p:attrNameLst>
                                      </p:cBhvr>
                                      <p:to>
                                        <p:strVal val="visible"/>
                                      </p:to>
                                    </p:set>
                                    <p:anim calcmode="lin" valueType="num">
                                      <p:cBhvr>
                                        <p:cTn id="51" dur="500" decel="50000" fill="hold">
                                          <p:stCondLst>
                                            <p:cond delay="0"/>
                                          </p:stCondLst>
                                        </p:cTn>
                                        <p:tgtEl>
                                          <p:spTgt spid="3">
                                            <p:txEl>
                                              <p:pRg st="2" end="2"/>
                                            </p:txEl>
                                          </p:spTgt>
                                        </p:tgtEl>
                                        <p:attrNameLst>
                                          <p:attrName>style.rotation</p:attrName>
                                        </p:attrNameLst>
                                      </p:cBhvr>
                                      <p:tavLst>
                                        <p:tav tm="0">
                                          <p:val>
                                            <p:fltVal val="-90"/>
                                          </p:val>
                                        </p:tav>
                                        <p:tav tm="100000">
                                          <p:val>
                                            <p:fltVal val="0"/>
                                          </p:val>
                                        </p:tav>
                                      </p:tavLst>
                                    </p:anim>
                                    <p:anim calcmode="lin" valueType="num">
                                      <p:cBhvr>
                                        <p:cTn id="52" dur="500" decel="50000" fill="hold">
                                          <p:stCondLst>
                                            <p:cond delay="0"/>
                                          </p:stCondLst>
                                        </p:cTn>
                                        <p:tgtEl>
                                          <p:spTgt spid="3">
                                            <p:txEl>
                                              <p:pRg st="2" end="2"/>
                                            </p:txEl>
                                          </p:spTgt>
                                        </p:tgtEl>
                                        <p:attrNameLst>
                                          <p:attrName>ppt_w</p:attrName>
                                        </p:attrNameLst>
                                      </p:cBhvr>
                                      <p:tavLst>
                                        <p:tav tm="0">
                                          <p:val>
                                            <p:strVal val="#ppt_w"/>
                                          </p:val>
                                        </p:tav>
                                        <p:tav tm="100000">
                                          <p:val>
                                            <p:strVal val="#ppt_w*.05"/>
                                          </p:val>
                                        </p:tav>
                                      </p:tavLst>
                                    </p:anim>
                                    <p:anim calcmode="lin" valueType="num">
                                      <p:cBhvr>
                                        <p:cTn id="53" dur="500" accel="50000" fill="hold">
                                          <p:stCondLst>
                                            <p:cond delay="500"/>
                                          </p:stCondLst>
                                        </p:cTn>
                                        <p:tgtEl>
                                          <p:spTgt spid="3">
                                            <p:txEl>
                                              <p:pRg st="2" end="2"/>
                                            </p:txEl>
                                          </p:spTgt>
                                        </p:tgtEl>
                                        <p:attrNameLst>
                                          <p:attrName>ppt_w</p:attrName>
                                        </p:attrNameLst>
                                      </p:cBhvr>
                                      <p:tavLst>
                                        <p:tav tm="0">
                                          <p:val>
                                            <p:strVal val="#ppt_w*.05"/>
                                          </p:val>
                                        </p:tav>
                                        <p:tav tm="100000">
                                          <p:val>
                                            <p:strVal val="#ppt_w"/>
                                          </p:val>
                                        </p:tav>
                                      </p:tavLst>
                                    </p:anim>
                                    <p:anim calcmode="lin" valueType="num">
                                      <p:cBhvr>
                                        <p:cTn id="54" dur="1000" fill="hold"/>
                                        <p:tgtEl>
                                          <p:spTgt spid="3">
                                            <p:txEl>
                                              <p:pRg st="2" end="2"/>
                                            </p:txEl>
                                          </p:spTgt>
                                        </p:tgtEl>
                                        <p:attrNameLst>
                                          <p:attrName>ppt_h</p:attrName>
                                        </p:attrNameLst>
                                      </p:cBhvr>
                                      <p:tavLst>
                                        <p:tav tm="0">
                                          <p:val>
                                            <p:strVal val="#ppt_h"/>
                                          </p:val>
                                        </p:tav>
                                        <p:tav tm="100000">
                                          <p:val>
                                            <p:strVal val="#ppt_h"/>
                                          </p:val>
                                        </p:tav>
                                      </p:tavLst>
                                    </p:anim>
                                    <p:anim calcmode="lin" valueType="num">
                                      <p:cBhvr>
                                        <p:cTn id="55" dur="500" decel="50000" fill="hold">
                                          <p:stCondLst>
                                            <p:cond delay="0"/>
                                          </p:stCondLst>
                                        </p:cTn>
                                        <p:tgtEl>
                                          <p:spTgt spid="3">
                                            <p:txEl>
                                              <p:pRg st="2" end="2"/>
                                            </p:txEl>
                                          </p:spTgt>
                                        </p:tgtEl>
                                        <p:attrNameLst>
                                          <p:attrName>ppt_x</p:attrName>
                                        </p:attrNameLst>
                                      </p:cBhvr>
                                      <p:tavLst>
                                        <p:tav tm="0">
                                          <p:val>
                                            <p:strVal val="#ppt_x+.4"/>
                                          </p:val>
                                        </p:tav>
                                        <p:tav tm="100000">
                                          <p:val>
                                            <p:strVal val="#ppt_x"/>
                                          </p:val>
                                        </p:tav>
                                      </p:tavLst>
                                    </p:anim>
                                    <p:anim calcmode="lin" valueType="num">
                                      <p:cBhvr>
                                        <p:cTn id="56" dur="500" decel="50000" fill="hold">
                                          <p:stCondLst>
                                            <p:cond delay="0"/>
                                          </p:stCondLst>
                                        </p:cTn>
                                        <p:tgtEl>
                                          <p:spTgt spid="3">
                                            <p:txEl>
                                              <p:pRg st="2" end="2"/>
                                            </p:txEl>
                                          </p:spTgt>
                                        </p:tgtEl>
                                        <p:attrNameLst>
                                          <p:attrName>ppt_y</p:attrName>
                                        </p:attrNameLst>
                                      </p:cBhvr>
                                      <p:tavLst>
                                        <p:tav tm="0">
                                          <p:val>
                                            <p:strVal val="#ppt_y-.2"/>
                                          </p:val>
                                        </p:tav>
                                        <p:tav tm="100000">
                                          <p:val>
                                            <p:strVal val="#ppt_y+.1"/>
                                          </p:val>
                                        </p:tav>
                                      </p:tavLst>
                                    </p:anim>
                                    <p:anim calcmode="lin" valueType="num">
                                      <p:cBhvr>
                                        <p:cTn id="57" dur="500" accel="50000" fill="hold">
                                          <p:stCondLst>
                                            <p:cond delay="500"/>
                                          </p:stCondLst>
                                        </p:cTn>
                                        <p:tgtEl>
                                          <p:spTgt spid="3">
                                            <p:txEl>
                                              <p:pRg st="2" end="2"/>
                                            </p:txEl>
                                          </p:spTgt>
                                        </p:tgtEl>
                                        <p:attrNameLst>
                                          <p:attrName>ppt_y</p:attrName>
                                        </p:attrNameLst>
                                      </p:cBhvr>
                                      <p:tavLst>
                                        <p:tav tm="0">
                                          <p:val>
                                            <p:strVal val="#ppt_y+.1"/>
                                          </p:val>
                                        </p:tav>
                                        <p:tav tm="100000">
                                          <p:val>
                                            <p:strVal val="#ppt_y"/>
                                          </p:val>
                                        </p:tav>
                                      </p:tavLst>
                                    </p:anim>
                                    <p:animEffect transition="in" filter="fade">
                                      <p:cBhvr>
                                        <p:cTn id="58" dur="1000" decel="50000">
                                          <p:stCondLst>
                                            <p:cond delay="0"/>
                                          </p:stCondLst>
                                        </p:cTn>
                                        <p:tgtEl>
                                          <p:spTgt spid="3">
                                            <p:txEl>
                                              <p:pRg st="2" end="2"/>
                                            </p:txEl>
                                          </p:spTgt>
                                        </p:tgtEl>
                                      </p:cBhvr>
                                    </p:animEffect>
                                  </p:childTnLst>
                                </p:cTn>
                              </p:par>
                            </p:childTnLst>
                          </p:cTn>
                        </p:par>
                      </p:childTnLst>
                    </p:cTn>
                  </p:par>
                  <p:par>
                    <p:cTn id="59" fill="hold">
                      <p:stCondLst>
                        <p:cond delay="indefinite"/>
                      </p:stCondLst>
                      <p:childTnLst>
                        <p:par>
                          <p:cTn id="60" fill="hold">
                            <p:stCondLst>
                              <p:cond delay="0"/>
                            </p:stCondLst>
                            <p:childTnLst>
                              <p:par>
                                <p:cTn id="61" presetID="25" presetClass="entr" presetSubtype="0" fill="hold" grpId="0" nodeType="clickEffect">
                                  <p:stCondLst>
                                    <p:cond delay="0"/>
                                  </p:stCondLst>
                                  <p:childTnLst>
                                    <p:set>
                                      <p:cBhvr>
                                        <p:cTn id="62" dur="1" fill="hold">
                                          <p:stCondLst>
                                            <p:cond delay="0"/>
                                          </p:stCondLst>
                                        </p:cTn>
                                        <p:tgtEl>
                                          <p:spTgt spid="3">
                                            <p:txEl>
                                              <p:pRg st="3" end="3"/>
                                            </p:txEl>
                                          </p:spTgt>
                                        </p:tgtEl>
                                        <p:attrNameLst>
                                          <p:attrName>style.visibility</p:attrName>
                                        </p:attrNameLst>
                                      </p:cBhvr>
                                      <p:to>
                                        <p:strVal val="visible"/>
                                      </p:to>
                                    </p:set>
                                    <p:anim calcmode="lin" valueType="num">
                                      <p:cBhvr>
                                        <p:cTn id="63" dur="500" decel="50000" fill="hold">
                                          <p:stCondLst>
                                            <p:cond delay="0"/>
                                          </p:stCondLst>
                                        </p:cTn>
                                        <p:tgtEl>
                                          <p:spTgt spid="3">
                                            <p:txEl>
                                              <p:pRg st="3" end="3"/>
                                            </p:txEl>
                                          </p:spTgt>
                                        </p:tgtEl>
                                        <p:attrNameLst>
                                          <p:attrName>style.rotation</p:attrName>
                                        </p:attrNameLst>
                                      </p:cBhvr>
                                      <p:tavLst>
                                        <p:tav tm="0">
                                          <p:val>
                                            <p:fltVal val="-90"/>
                                          </p:val>
                                        </p:tav>
                                        <p:tav tm="100000">
                                          <p:val>
                                            <p:fltVal val="0"/>
                                          </p:val>
                                        </p:tav>
                                      </p:tavLst>
                                    </p:anim>
                                    <p:anim calcmode="lin" valueType="num">
                                      <p:cBhvr>
                                        <p:cTn id="64" dur="500" decel="50000" fill="hold">
                                          <p:stCondLst>
                                            <p:cond delay="0"/>
                                          </p:stCondLst>
                                        </p:cTn>
                                        <p:tgtEl>
                                          <p:spTgt spid="3">
                                            <p:txEl>
                                              <p:pRg st="3" end="3"/>
                                            </p:txEl>
                                          </p:spTgt>
                                        </p:tgtEl>
                                        <p:attrNameLst>
                                          <p:attrName>ppt_w</p:attrName>
                                        </p:attrNameLst>
                                      </p:cBhvr>
                                      <p:tavLst>
                                        <p:tav tm="0">
                                          <p:val>
                                            <p:strVal val="#ppt_w"/>
                                          </p:val>
                                        </p:tav>
                                        <p:tav tm="100000">
                                          <p:val>
                                            <p:strVal val="#ppt_w*.05"/>
                                          </p:val>
                                        </p:tav>
                                      </p:tavLst>
                                    </p:anim>
                                    <p:anim calcmode="lin" valueType="num">
                                      <p:cBhvr>
                                        <p:cTn id="65" dur="500" accel="50000" fill="hold">
                                          <p:stCondLst>
                                            <p:cond delay="500"/>
                                          </p:stCondLst>
                                        </p:cTn>
                                        <p:tgtEl>
                                          <p:spTgt spid="3">
                                            <p:txEl>
                                              <p:pRg st="3" end="3"/>
                                            </p:txEl>
                                          </p:spTgt>
                                        </p:tgtEl>
                                        <p:attrNameLst>
                                          <p:attrName>ppt_w</p:attrName>
                                        </p:attrNameLst>
                                      </p:cBhvr>
                                      <p:tavLst>
                                        <p:tav tm="0">
                                          <p:val>
                                            <p:strVal val="#ppt_w*.05"/>
                                          </p:val>
                                        </p:tav>
                                        <p:tav tm="100000">
                                          <p:val>
                                            <p:strVal val="#ppt_w"/>
                                          </p:val>
                                        </p:tav>
                                      </p:tavLst>
                                    </p:anim>
                                    <p:anim calcmode="lin" valueType="num">
                                      <p:cBhvr>
                                        <p:cTn id="66" dur="1000" fill="hold"/>
                                        <p:tgtEl>
                                          <p:spTgt spid="3">
                                            <p:txEl>
                                              <p:pRg st="3" end="3"/>
                                            </p:txEl>
                                          </p:spTgt>
                                        </p:tgtEl>
                                        <p:attrNameLst>
                                          <p:attrName>ppt_h</p:attrName>
                                        </p:attrNameLst>
                                      </p:cBhvr>
                                      <p:tavLst>
                                        <p:tav tm="0">
                                          <p:val>
                                            <p:strVal val="#ppt_h"/>
                                          </p:val>
                                        </p:tav>
                                        <p:tav tm="100000">
                                          <p:val>
                                            <p:strVal val="#ppt_h"/>
                                          </p:val>
                                        </p:tav>
                                      </p:tavLst>
                                    </p:anim>
                                    <p:anim calcmode="lin" valueType="num">
                                      <p:cBhvr>
                                        <p:cTn id="67" dur="500" decel="50000" fill="hold">
                                          <p:stCondLst>
                                            <p:cond delay="0"/>
                                          </p:stCondLst>
                                        </p:cTn>
                                        <p:tgtEl>
                                          <p:spTgt spid="3">
                                            <p:txEl>
                                              <p:pRg st="3" end="3"/>
                                            </p:txEl>
                                          </p:spTgt>
                                        </p:tgtEl>
                                        <p:attrNameLst>
                                          <p:attrName>ppt_x</p:attrName>
                                        </p:attrNameLst>
                                      </p:cBhvr>
                                      <p:tavLst>
                                        <p:tav tm="0">
                                          <p:val>
                                            <p:strVal val="#ppt_x+.4"/>
                                          </p:val>
                                        </p:tav>
                                        <p:tav tm="100000">
                                          <p:val>
                                            <p:strVal val="#ppt_x"/>
                                          </p:val>
                                        </p:tav>
                                      </p:tavLst>
                                    </p:anim>
                                    <p:anim calcmode="lin" valueType="num">
                                      <p:cBhvr>
                                        <p:cTn id="68" dur="500" decel="50000" fill="hold">
                                          <p:stCondLst>
                                            <p:cond delay="0"/>
                                          </p:stCondLst>
                                        </p:cTn>
                                        <p:tgtEl>
                                          <p:spTgt spid="3">
                                            <p:txEl>
                                              <p:pRg st="3" end="3"/>
                                            </p:txEl>
                                          </p:spTgt>
                                        </p:tgtEl>
                                        <p:attrNameLst>
                                          <p:attrName>ppt_y</p:attrName>
                                        </p:attrNameLst>
                                      </p:cBhvr>
                                      <p:tavLst>
                                        <p:tav tm="0">
                                          <p:val>
                                            <p:strVal val="#ppt_y-.2"/>
                                          </p:val>
                                        </p:tav>
                                        <p:tav tm="100000">
                                          <p:val>
                                            <p:strVal val="#ppt_y+.1"/>
                                          </p:val>
                                        </p:tav>
                                      </p:tavLst>
                                    </p:anim>
                                    <p:anim calcmode="lin" valueType="num">
                                      <p:cBhvr>
                                        <p:cTn id="69" dur="500" accel="50000" fill="hold">
                                          <p:stCondLst>
                                            <p:cond delay="500"/>
                                          </p:stCondLst>
                                        </p:cTn>
                                        <p:tgtEl>
                                          <p:spTgt spid="3">
                                            <p:txEl>
                                              <p:pRg st="3" end="3"/>
                                            </p:txEl>
                                          </p:spTgt>
                                        </p:tgtEl>
                                        <p:attrNameLst>
                                          <p:attrName>ppt_y</p:attrName>
                                        </p:attrNameLst>
                                      </p:cBhvr>
                                      <p:tavLst>
                                        <p:tav tm="0">
                                          <p:val>
                                            <p:strVal val="#ppt_y+.1"/>
                                          </p:val>
                                        </p:tav>
                                        <p:tav tm="100000">
                                          <p:val>
                                            <p:strVal val="#ppt_y"/>
                                          </p:val>
                                        </p:tav>
                                      </p:tavLst>
                                    </p:anim>
                                    <p:animEffect transition="in" filter="fade">
                                      <p:cBhvr>
                                        <p:cTn id="70" dur="1000" decel="50000">
                                          <p:stCondLst>
                                            <p:cond delay="0"/>
                                          </p:stCondLst>
                                        </p:cTn>
                                        <p:tgtEl>
                                          <p:spTgt spid="3">
                                            <p:txEl>
                                              <p:pRg st="3" end="3"/>
                                            </p:txEl>
                                          </p:spTgt>
                                        </p:tgtEl>
                                      </p:cBhvr>
                                    </p:animEffect>
                                  </p:childTnLst>
                                </p:cTn>
                              </p:par>
                            </p:childTnLst>
                          </p:cTn>
                        </p:par>
                      </p:childTnLst>
                    </p:cTn>
                  </p:par>
                  <p:par>
                    <p:cTn id="71" fill="hold">
                      <p:stCondLst>
                        <p:cond delay="indefinite"/>
                      </p:stCondLst>
                      <p:childTnLst>
                        <p:par>
                          <p:cTn id="72" fill="hold">
                            <p:stCondLst>
                              <p:cond delay="0"/>
                            </p:stCondLst>
                            <p:childTnLst>
                              <p:par>
                                <p:cTn id="73" presetID="25" presetClass="entr" presetSubtype="0" fill="hold" grpId="0" nodeType="clickEffect">
                                  <p:stCondLst>
                                    <p:cond delay="0"/>
                                  </p:stCondLst>
                                  <p:childTnLst>
                                    <p:set>
                                      <p:cBhvr>
                                        <p:cTn id="74" dur="1" fill="hold">
                                          <p:stCondLst>
                                            <p:cond delay="0"/>
                                          </p:stCondLst>
                                        </p:cTn>
                                        <p:tgtEl>
                                          <p:spTgt spid="3">
                                            <p:txEl>
                                              <p:pRg st="4" end="4"/>
                                            </p:txEl>
                                          </p:spTgt>
                                        </p:tgtEl>
                                        <p:attrNameLst>
                                          <p:attrName>style.visibility</p:attrName>
                                        </p:attrNameLst>
                                      </p:cBhvr>
                                      <p:to>
                                        <p:strVal val="visible"/>
                                      </p:to>
                                    </p:set>
                                    <p:anim calcmode="lin" valueType="num">
                                      <p:cBhvr>
                                        <p:cTn id="75" dur="500" decel="50000" fill="hold">
                                          <p:stCondLst>
                                            <p:cond delay="0"/>
                                          </p:stCondLst>
                                        </p:cTn>
                                        <p:tgtEl>
                                          <p:spTgt spid="3">
                                            <p:txEl>
                                              <p:pRg st="4" end="4"/>
                                            </p:txEl>
                                          </p:spTgt>
                                        </p:tgtEl>
                                        <p:attrNameLst>
                                          <p:attrName>style.rotation</p:attrName>
                                        </p:attrNameLst>
                                      </p:cBhvr>
                                      <p:tavLst>
                                        <p:tav tm="0">
                                          <p:val>
                                            <p:fltVal val="-90"/>
                                          </p:val>
                                        </p:tav>
                                        <p:tav tm="100000">
                                          <p:val>
                                            <p:fltVal val="0"/>
                                          </p:val>
                                        </p:tav>
                                      </p:tavLst>
                                    </p:anim>
                                    <p:anim calcmode="lin" valueType="num">
                                      <p:cBhvr>
                                        <p:cTn id="76" dur="500" decel="50000" fill="hold">
                                          <p:stCondLst>
                                            <p:cond delay="0"/>
                                          </p:stCondLst>
                                        </p:cTn>
                                        <p:tgtEl>
                                          <p:spTgt spid="3">
                                            <p:txEl>
                                              <p:pRg st="4" end="4"/>
                                            </p:txEl>
                                          </p:spTgt>
                                        </p:tgtEl>
                                        <p:attrNameLst>
                                          <p:attrName>ppt_w</p:attrName>
                                        </p:attrNameLst>
                                      </p:cBhvr>
                                      <p:tavLst>
                                        <p:tav tm="0">
                                          <p:val>
                                            <p:strVal val="#ppt_w"/>
                                          </p:val>
                                        </p:tav>
                                        <p:tav tm="100000">
                                          <p:val>
                                            <p:strVal val="#ppt_w*.05"/>
                                          </p:val>
                                        </p:tav>
                                      </p:tavLst>
                                    </p:anim>
                                    <p:anim calcmode="lin" valueType="num">
                                      <p:cBhvr>
                                        <p:cTn id="77" dur="500" accel="50000" fill="hold">
                                          <p:stCondLst>
                                            <p:cond delay="500"/>
                                          </p:stCondLst>
                                        </p:cTn>
                                        <p:tgtEl>
                                          <p:spTgt spid="3">
                                            <p:txEl>
                                              <p:pRg st="4" end="4"/>
                                            </p:txEl>
                                          </p:spTgt>
                                        </p:tgtEl>
                                        <p:attrNameLst>
                                          <p:attrName>ppt_w</p:attrName>
                                        </p:attrNameLst>
                                      </p:cBhvr>
                                      <p:tavLst>
                                        <p:tav tm="0">
                                          <p:val>
                                            <p:strVal val="#ppt_w*.05"/>
                                          </p:val>
                                        </p:tav>
                                        <p:tav tm="100000">
                                          <p:val>
                                            <p:strVal val="#ppt_w"/>
                                          </p:val>
                                        </p:tav>
                                      </p:tavLst>
                                    </p:anim>
                                    <p:anim calcmode="lin" valueType="num">
                                      <p:cBhvr>
                                        <p:cTn id="78" dur="1000" fill="hold"/>
                                        <p:tgtEl>
                                          <p:spTgt spid="3">
                                            <p:txEl>
                                              <p:pRg st="4" end="4"/>
                                            </p:txEl>
                                          </p:spTgt>
                                        </p:tgtEl>
                                        <p:attrNameLst>
                                          <p:attrName>ppt_h</p:attrName>
                                        </p:attrNameLst>
                                      </p:cBhvr>
                                      <p:tavLst>
                                        <p:tav tm="0">
                                          <p:val>
                                            <p:strVal val="#ppt_h"/>
                                          </p:val>
                                        </p:tav>
                                        <p:tav tm="100000">
                                          <p:val>
                                            <p:strVal val="#ppt_h"/>
                                          </p:val>
                                        </p:tav>
                                      </p:tavLst>
                                    </p:anim>
                                    <p:anim calcmode="lin" valueType="num">
                                      <p:cBhvr>
                                        <p:cTn id="79" dur="500" decel="50000" fill="hold">
                                          <p:stCondLst>
                                            <p:cond delay="0"/>
                                          </p:stCondLst>
                                        </p:cTn>
                                        <p:tgtEl>
                                          <p:spTgt spid="3">
                                            <p:txEl>
                                              <p:pRg st="4" end="4"/>
                                            </p:txEl>
                                          </p:spTgt>
                                        </p:tgtEl>
                                        <p:attrNameLst>
                                          <p:attrName>ppt_x</p:attrName>
                                        </p:attrNameLst>
                                      </p:cBhvr>
                                      <p:tavLst>
                                        <p:tav tm="0">
                                          <p:val>
                                            <p:strVal val="#ppt_x+.4"/>
                                          </p:val>
                                        </p:tav>
                                        <p:tav tm="100000">
                                          <p:val>
                                            <p:strVal val="#ppt_x"/>
                                          </p:val>
                                        </p:tav>
                                      </p:tavLst>
                                    </p:anim>
                                    <p:anim calcmode="lin" valueType="num">
                                      <p:cBhvr>
                                        <p:cTn id="80" dur="500" decel="50000" fill="hold">
                                          <p:stCondLst>
                                            <p:cond delay="0"/>
                                          </p:stCondLst>
                                        </p:cTn>
                                        <p:tgtEl>
                                          <p:spTgt spid="3">
                                            <p:txEl>
                                              <p:pRg st="4" end="4"/>
                                            </p:txEl>
                                          </p:spTgt>
                                        </p:tgtEl>
                                        <p:attrNameLst>
                                          <p:attrName>ppt_y</p:attrName>
                                        </p:attrNameLst>
                                      </p:cBhvr>
                                      <p:tavLst>
                                        <p:tav tm="0">
                                          <p:val>
                                            <p:strVal val="#ppt_y-.2"/>
                                          </p:val>
                                        </p:tav>
                                        <p:tav tm="100000">
                                          <p:val>
                                            <p:strVal val="#ppt_y+.1"/>
                                          </p:val>
                                        </p:tav>
                                      </p:tavLst>
                                    </p:anim>
                                    <p:anim calcmode="lin" valueType="num">
                                      <p:cBhvr>
                                        <p:cTn id="81" dur="500" accel="50000" fill="hold">
                                          <p:stCondLst>
                                            <p:cond delay="500"/>
                                          </p:stCondLst>
                                        </p:cTn>
                                        <p:tgtEl>
                                          <p:spTgt spid="3">
                                            <p:txEl>
                                              <p:pRg st="4" end="4"/>
                                            </p:txEl>
                                          </p:spTgt>
                                        </p:tgtEl>
                                        <p:attrNameLst>
                                          <p:attrName>ppt_y</p:attrName>
                                        </p:attrNameLst>
                                      </p:cBhvr>
                                      <p:tavLst>
                                        <p:tav tm="0">
                                          <p:val>
                                            <p:strVal val="#ppt_y+.1"/>
                                          </p:val>
                                        </p:tav>
                                        <p:tav tm="100000">
                                          <p:val>
                                            <p:strVal val="#ppt_y"/>
                                          </p:val>
                                        </p:tav>
                                      </p:tavLst>
                                    </p:anim>
                                    <p:animEffect transition="in" filter="fade">
                                      <p:cBhvr>
                                        <p:cTn id="82" dur="1000" decel="50000">
                                          <p:stCondLst>
                                            <p:cond delay="0"/>
                                          </p:stCondLst>
                                        </p:cTn>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build="p"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solidFill>
            <a:schemeClr val="bg1"/>
          </a:solidFill>
          <a:ln w="76200">
            <a:solidFill>
              <a:srgbClr val="FF0000"/>
            </a:solidFill>
          </a:ln>
        </p:spPr>
        <p:txBody>
          <a:bodyPr>
            <a:normAutofit fontScale="85000" lnSpcReduction="10000"/>
          </a:bodyPr>
          <a:lstStyle/>
          <a:p>
            <a:pPr lvl="0"/>
            <a:r>
              <a:rPr lang="en-US" b="1" i="1" dirty="0" smtClean="0">
                <a:solidFill>
                  <a:srgbClr val="FF0000"/>
                </a:solidFill>
              </a:rPr>
              <a:t>K</a:t>
            </a:r>
            <a:r>
              <a:rPr lang="id-ID" b="1" i="1" dirty="0" smtClean="0">
                <a:solidFill>
                  <a:srgbClr val="FF0000"/>
                </a:solidFill>
              </a:rPr>
              <a:t>elemahan metode tanya jawab</a:t>
            </a:r>
            <a:r>
              <a:rPr lang="id-ID" b="1" dirty="0" smtClean="0">
                <a:solidFill>
                  <a:srgbClr val="FF0000"/>
                </a:solidFill>
              </a:rPr>
              <a:t>:</a:t>
            </a:r>
          </a:p>
          <a:p>
            <a:pPr marL="514350" indent="-514350">
              <a:buAutoNum type="arabicPeriod"/>
            </a:pPr>
            <a:r>
              <a:rPr lang="id-ID" dirty="0" smtClean="0"/>
              <a:t>Waktu yang dipergunakan kadang-kadang tidak sesuai dengan hasil yang diperoleh, karena jika terjadi perbedaan pendapat akan lama menyelesaikannya.</a:t>
            </a:r>
          </a:p>
          <a:p>
            <a:pPr marL="514350" indent="-514350">
              <a:buAutoNum type="arabicPeriod"/>
            </a:pPr>
            <a:r>
              <a:rPr lang="id-ID" dirty="0" smtClean="0"/>
              <a:t>Bisa menimbulkan penyimpangan pokok bahasan bila terjadi jawaban yang menarik perhatian tetapi bukan merupakan sasaran yang menjadi tujuan.</a:t>
            </a:r>
          </a:p>
          <a:p>
            <a:pPr marL="514350" indent="-514350">
              <a:buAutoNum type="arabicPeriod"/>
            </a:pPr>
            <a:r>
              <a:rPr lang="id-ID" dirty="0" smtClean="0"/>
              <a:t>Pertanyaan-pertanyaan yang diajukan dari beberapa aspek tidak menggambarkan keseluruhan.</a:t>
            </a:r>
          </a:p>
          <a:p>
            <a:pPr>
              <a:buNone/>
            </a:pPr>
            <a:endParaRPr lang="id-ID" dirty="0"/>
          </a:p>
        </p:txBody>
      </p:sp>
      <p:sp>
        <p:nvSpPr>
          <p:cNvPr id="4" name="Title 1"/>
          <p:cNvSpPr>
            <a:spLocks noGrp="1"/>
          </p:cNvSpPr>
          <p:nvPr>
            <p:ph type="title"/>
          </p:nvPr>
        </p:nvSpPr>
        <p:spPr>
          <a:xfrm>
            <a:off x="457200" y="274638"/>
            <a:ext cx="8229600" cy="1143000"/>
          </a:xfrm>
          <a:solidFill>
            <a:srgbClr val="FF0000"/>
          </a:solidFill>
          <a:ln w="76200">
            <a:solidFill>
              <a:schemeClr val="bg1"/>
            </a:solidFill>
          </a:ln>
        </p:spPr>
        <p:txBody>
          <a:bodyPr>
            <a:normAutofit fontScale="90000"/>
          </a:bodyPr>
          <a:lstStyle/>
          <a:p>
            <a:pPr lvl="0"/>
            <a:r>
              <a:rPr lang="id-ID" b="1" dirty="0" smtClean="0"/>
              <a:t>2. Metode Tanya Jawab</a:t>
            </a:r>
            <a:r>
              <a:rPr lang="id-ID" dirty="0" smtClean="0"/>
              <a:t/>
            </a:r>
            <a:br>
              <a:rPr lang="id-ID" dirty="0" smtClean="0"/>
            </a:br>
            <a:endParaRPr lang="id-ID" dirty="0"/>
          </a:p>
        </p:txBody>
      </p:sp>
    </p:spTree>
  </p:cSld>
  <p:clrMapOvr>
    <a:masterClrMapping/>
  </p:clrMapOvr>
  <p:transition>
    <p:wheel spokes="3"/>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9" presetClass="entr" presetSubtype="0" accel="10000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500" fill="hold"/>
                                        <p:tgtEl>
                                          <p:spTgt spid="4"/>
                                        </p:tgtEl>
                                        <p:attrNameLst>
                                          <p:attrName>ppt_h</p:attrName>
                                        </p:attrNameLst>
                                      </p:cBhvr>
                                      <p:tavLst>
                                        <p:tav tm="0">
                                          <p:val>
                                            <p:strVal val="#ppt_h/20"/>
                                          </p:val>
                                        </p:tav>
                                        <p:tav tm="50000">
                                          <p:val>
                                            <p:strVal val="#ppt_h/20"/>
                                          </p:val>
                                        </p:tav>
                                        <p:tav tm="100000">
                                          <p:val>
                                            <p:strVal val="#ppt_h"/>
                                          </p:val>
                                        </p:tav>
                                      </p:tavLst>
                                    </p:anim>
                                    <p:anim calcmode="lin" valueType="num">
                                      <p:cBhvr>
                                        <p:cTn id="8" dur="500" fill="hold"/>
                                        <p:tgtEl>
                                          <p:spTgt spid="4"/>
                                        </p:tgtEl>
                                        <p:attrNameLst>
                                          <p:attrName>ppt_w</p:attrName>
                                        </p:attrNameLst>
                                      </p:cBhvr>
                                      <p:tavLst>
                                        <p:tav tm="0">
                                          <p:val>
                                            <p:strVal val="#ppt_w+.3"/>
                                          </p:val>
                                        </p:tav>
                                        <p:tav tm="50000">
                                          <p:val>
                                            <p:strVal val="#ppt_w+.3"/>
                                          </p:val>
                                        </p:tav>
                                        <p:tav tm="100000">
                                          <p:val>
                                            <p:strVal val="#ppt_w"/>
                                          </p:val>
                                        </p:tav>
                                      </p:tavLst>
                                    </p:anim>
                                    <p:anim calcmode="lin" valueType="num">
                                      <p:cBhvr>
                                        <p:cTn id="9" dur="500" fill="hold"/>
                                        <p:tgtEl>
                                          <p:spTgt spid="4"/>
                                        </p:tgtEl>
                                        <p:attrNameLst>
                                          <p:attrName>ppt_x</p:attrName>
                                        </p:attrNameLst>
                                      </p:cBhvr>
                                      <p:tavLst>
                                        <p:tav tm="0">
                                          <p:val>
                                            <p:strVal val="#ppt_x-.3"/>
                                          </p:val>
                                        </p:tav>
                                        <p:tav tm="50000">
                                          <p:val>
                                            <p:strVal val="#ppt_x"/>
                                          </p:val>
                                        </p:tav>
                                        <p:tav tm="100000">
                                          <p:val>
                                            <p:strVal val="#ppt_x"/>
                                          </p:val>
                                        </p:tav>
                                      </p:tavLst>
                                    </p:anim>
                                    <p:anim calcmode="lin" valueType="num">
                                      <p:cBhvr>
                                        <p:cTn id="10" dur="500" fill="hold"/>
                                        <p:tgtEl>
                                          <p:spTgt spid="4"/>
                                        </p:tgtEl>
                                        <p:attrNameLst>
                                          <p:attrName>ppt_y</p:attrName>
                                        </p:attrNameLst>
                                      </p:cBhvr>
                                      <p:tavLst>
                                        <p:tav tm="0">
                                          <p:val>
                                            <p:strVal val="#ppt_y"/>
                                          </p:val>
                                        </p:tav>
                                        <p:tav tm="100000">
                                          <p:val>
                                            <p:strVal val="#ppt_y"/>
                                          </p:val>
                                        </p:tav>
                                      </p:tavLst>
                                    </p:anim>
                                  </p:childTnLst>
                                </p:cTn>
                              </p:par>
                            </p:childTnLst>
                          </p:cTn>
                        </p:par>
                      </p:childTnLst>
                    </p:cTn>
                  </p:par>
                  <p:par>
                    <p:cTn id="11" fill="hold">
                      <p:stCondLst>
                        <p:cond delay="indefinite"/>
                      </p:stCondLst>
                      <p:childTnLst>
                        <p:par>
                          <p:cTn id="12" fill="hold">
                            <p:stCondLst>
                              <p:cond delay="0"/>
                            </p:stCondLst>
                            <p:childTnLst>
                              <p:par>
                                <p:cTn id="13" presetID="48" presetClass="entr" presetSubtype="0" accel="50000" fill="hold" grpId="0" nodeType="clickEffect">
                                  <p:stCondLst>
                                    <p:cond delay="0"/>
                                  </p:stCondLst>
                                  <p:childTnLst>
                                    <p:set>
                                      <p:cBhvr>
                                        <p:cTn id="14" dur="1" fill="hold">
                                          <p:stCondLst>
                                            <p:cond delay="0"/>
                                          </p:stCondLst>
                                        </p:cTn>
                                        <p:tgtEl>
                                          <p:spTgt spid="3">
                                            <p:bg/>
                                          </p:spTgt>
                                        </p:tgtEl>
                                        <p:attrNameLst>
                                          <p:attrName>style.visibility</p:attrName>
                                        </p:attrNameLst>
                                      </p:cBhvr>
                                      <p:to>
                                        <p:strVal val="visible"/>
                                      </p:to>
                                    </p:set>
                                    <p:anim calcmode="lin" valueType="num">
                                      <p:cBhvr>
                                        <p:cTn id="15" dur="1000" fill="hold"/>
                                        <p:tgtEl>
                                          <p:spTgt spid="3">
                                            <p:bg/>
                                          </p:spTgt>
                                        </p:tgtEl>
                                        <p:attrNameLst>
                                          <p:attrName>style.rotation</p:attrName>
                                        </p:attrNameLst>
                                      </p:cBhvr>
                                      <p:tavLst>
                                        <p:tav tm="0">
                                          <p:val>
                                            <p:fltVal val="90"/>
                                          </p:val>
                                        </p:tav>
                                        <p:tav tm="80000">
                                          <p:val>
                                            <p:fltVal val="90"/>
                                          </p:val>
                                        </p:tav>
                                        <p:tav tm="80000">
                                          <p:val>
                                            <p:fltVal val="90"/>
                                          </p:val>
                                        </p:tav>
                                        <p:tav tm="100000">
                                          <p:val>
                                            <p:fltVal val="0"/>
                                          </p:val>
                                        </p:tav>
                                      </p:tavLst>
                                    </p:anim>
                                    <p:anim calcmode="lin" valueType="num">
                                      <p:cBhvr>
                                        <p:cTn id="16" dur="1000" fill="hold"/>
                                        <p:tgtEl>
                                          <p:spTgt spid="3">
                                            <p:bg/>
                                          </p:spTgt>
                                        </p:tgtEl>
                                        <p:attrNameLst>
                                          <p:attrName>ppt_x</p:attrName>
                                        </p:attrNameLst>
                                      </p:cBhvr>
                                      <p:tavLst>
                                        <p:tav tm="0">
                                          <p:val>
                                            <p:fltVal val="-1"/>
                                          </p:val>
                                        </p:tav>
                                        <p:tav tm="50000">
                                          <p:val>
                                            <p:fltVal val="0.95"/>
                                          </p:val>
                                        </p:tav>
                                        <p:tav tm="100000">
                                          <p:val>
                                            <p:strVal val="#ppt_x"/>
                                          </p:val>
                                        </p:tav>
                                      </p:tavLst>
                                    </p:anim>
                                    <p:anim calcmode="lin" valueType="num">
                                      <p:cBhvr>
                                        <p:cTn id="17" dur="1000" fill="hold"/>
                                        <p:tgtEl>
                                          <p:spTgt spid="3">
                                            <p:bg/>
                                          </p:spTgt>
                                        </p:tgtEl>
                                        <p:attrNameLst>
                                          <p:attrName>ppt_y</p:attrName>
                                        </p:attrNameLst>
                                      </p:cBhvr>
                                      <p:tavLst>
                                        <p:tav tm="0">
                                          <p:val>
                                            <p:strVal val="#ppt_y"/>
                                          </p:val>
                                        </p:tav>
                                        <p:tav tm="100000">
                                          <p:val>
                                            <p:strVal val="#ppt_y"/>
                                          </p:val>
                                        </p:tav>
                                      </p:tavLst>
                                    </p:anim>
                                    <p:animEffect transition="in" filter="fade">
                                      <p:cBhvr>
                                        <p:cTn id="18" dur="1000"/>
                                        <p:tgtEl>
                                          <p:spTgt spid="3">
                                            <p:bg/>
                                          </p:spTgt>
                                        </p:tgtEl>
                                      </p:cBhvr>
                                    </p:animEffect>
                                  </p:childTnLst>
                                </p:cTn>
                              </p:par>
                            </p:childTnLst>
                          </p:cTn>
                        </p:par>
                      </p:childTnLst>
                    </p:cTn>
                  </p:par>
                  <p:par>
                    <p:cTn id="19" fill="hold">
                      <p:stCondLst>
                        <p:cond delay="indefinite"/>
                      </p:stCondLst>
                      <p:childTnLst>
                        <p:par>
                          <p:cTn id="20" fill="hold">
                            <p:stCondLst>
                              <p:cond delay="0"/>
                            </p:stCondLst>
                            <p:childTnLst>
                              <p:par>
                                <p:cTn id="21" presetID="48" presetClass="entr" presetSubtype="0" accel="50000" fill="hold" grpId="0" nodeType="clickEffect">
                                  <p:stCondLst>
                                    <p:cond delay="0"/>
                                  </p:stCondLst>
                                  <p:childTnLst>
                                    <p:set>
                                      <p:cBhvr>
                                        <p:cTn id="22" dur="1" fill="hold">
                                          <p:stCondLst>
                                            <p:cond delay="0"/>
                                          </p:stCondLst>
                                        </p:cTn>
                                        <p:tgtEl>
                                          <p:spTgt spid="3">
                                            <p:txEl>
                                              <p:pRg st="0" end="0"/>
                                            </p:txEl>
                                          </p:spTgt>
                                        </p:tgtEl>
                                        <p:attrNameLst>
                                          <p:attrName>style.visibility</p:attrName>
                                        </p:attrNameLst>
                                      </p:cBhvr>
                                      <p:to>
                                        <p:strVal val="visible"/>
                                      </p:to>
                                    </p:set>
                                    <p:anim calcmode="lin" valueType="num">
                                      <p:cBhvr>
                                        <p:cTn id="23" dur="1000" fill="hold"/>
                                        <p:tgtEl>
                                          <p:spTgt spid="3">
                                            <p:txEl>
                                              <p:pRg st="0" end="0"/>
                                            </p:txEl>
                                          </p:spTgt>
                                        </p:tgtEl>
                                        <p:attrNameLst>
                                          <p:attrName>style.rotation</p:attrName>
                                        </p:attrNameLst>
                                      </p:cBhvr>
                                      <p:tavLst>
                                        <p:tav tm="0">
                                          <p:val>
                                            <p:fltVal val="90"/>
                                          </p:val>
                                        </p:tav>
                                        <p:tav tm="80000">
                                          <p:val>
                                            <p:fltVal val="90"/>
                                          </p:val>
                                        </p:tav>
                                        <p:tav tm="80000">
                                          <p:val>
                                            <p:fltVal val="90"/>
                                          </p:val>
                                        </p:tav>
                                        <p:tav tm="100000">
                                          <p:val>
                                            <p:fltVal val="0"/>
                                          </p:val>
                                        </p:tav>
                                      </p:tavLst>
                                    </p:anim>
                                    <p:anim calcmode="lin" valueType="num">
                                      <p:cBhvr>
                                        <p:cTn id="24" dur="1000" fill="hold"/>
                                        <p:tgtEl>
                                          <p:spTgt spid="3">
                                            <p:txEl>
                                              <p:pRg st="0" end="0"/>
                                            </p:txEl>
                                          </p:spTgt>
                                        </p:tgtEl>
                                        <p:attrNameLst>
                                          <p:attrName>ppt_x</p:attrName>
                                        </p:attrNameLst>
                                      </p:cBhvr>
                                      <p:tavLst>
                                        <p:tav tm="0">
                                          <p:val>
                                            <p:fltVal val="-1"/>
                                          </p:val>
                                        </p:tav>
                                        <p:tav tm="50000">
                                          <p:val>
                                            <p:fltVal val="0.95"/>
                                          </p:val>
                                        </p:tav>
                                        <p:tav tm="100000">
                                          <p:val>
                                            <p:strVal val="#ppt_x"/>
                                          </p:val>
                                        </p:tav>
                                      </p:tavLst>
                                    </p:anim>
                                    <p:anim calcmode="lin" valueType="num">
                                      <p:cBhvr>
                                        <p:cTn id="25" dur="1000" fill="hold"/>
                                        <p:tgtEl>
                                          <p:spTgt spid="3">
                                            <p:txEl>
                                              <p:pRg st="0" end="0"/>
                                            </p:txEl>
                                          </p:spTgt>
                                        </p:tgtEl>
                                        <p:attrNameLst>
                                          <p:attrName>ppt_y</p:attrName>
                                        </p:attrNameLst>
                                      </p:cBhvr>
                                      <p:tavLst>
                                        <p:tav tm="0">
                                          <p:val>
                                            <p:strVal val="#ppt_y"/>
                                          </p:val>
                                        </p:tav>
                                        <p:tav tm="100000">
                                          <p:val>
                                            <p:strVal val="#ppt_y"/>
                                          </p:val>
                                        </p:tav>
                                      </p:tavLst>
                                    </p:anim>
                                    <p:animEffect transition="in" filter="fade">
                                      <p:cBhvr>
                                        <p:cTn id="26" dur="1000"/>
                                        <p:tgtEl>
                                          <p:spTgt spid="3">
                                            <p:txEl>
                                              <p:pRg st="0" end="0"/>
                                            </p:txEl>
                                          </p:spTgt>
                                        </p:tgtEl>
                                      </p:cBhvr>
                                    </p:animEffect>
                                  </p:childTnLst>
                                </p:cTn>
                              </p:par>
                            </p:childTnLst>
                          </p:cTn>
                        </p:par>
                      </p:childTnLst>
                    </p:cTn>
                  </p:par>
                  <p:par>
                    <p:cTn id="27" fill="hold">
                      <p:stCondLst>
                        <p:cond delay="indefinite"/>
                      </p:stCondLst>
                      <p:childTnLst>
                        <p:par>
                          <p:cTn id="28" fill="hold">
                            <p:stCondLst>
                              <p:cond delay="0"/>
                            </p:stCondLst>
                            <p:childTnLst>
                              <p:par>
                                <p:cTn id="29" presetID="48" presetClass="entr" presetSubtype="0" accel="50000" fill="hold" grpId="0" nodeType="clickEffect">
                                  <p:stCondLst>
                                    <p:cond delay="0"/>
                                  </p:stCondLst>
                                  <p:childTnLst>
                                    <p:set>
                                      <p:cBhvr>
                                        <p:cTn id="30" dur="1" fill="hold">
                                          <p:stCondLst>
                                            <p:cond delay="0"/>
                                          </p:stCondLst>
                                        </p:cTn>
                                        <p:tgtEl>
                                          <p:spTgt spid="3">
                                            <p:txEl>
                                              <p:pRg st="1" end="1"/>
                                            </p:txEl>
                                          </p:spTgt>
                                        </p:tgtEl>
                                        <p:attrNameLst>
                                          <p:attrName>style.visibility</p:attrName>
                                        </p:attrNameLst>
                                      </p:cBhvr>
                                      <p:to>
                                        <p:strVal val="visible"/>
                                      </p:to>
                                    </p:set>
                                    <p:anim calcmode="lin" valueType="num">
                                      <p:cBhvr>
                                        <p:cTn id="31" dur="1000" fill="hold"/>
                                        <p:tgtEl>
                                          <p:spTgt spid="3">
                                            <p:txEl>
                                              <p:pRg st="1" end="1"/>
                                            </p:txEl>
                                          </p:spTgt>
                                        </p:tgtEl>
                                        <p:attrNameLst>
                                          <p:attrName>style.rotation</p:attrName>
                                        </p:attrNameLst>
                                      </p:cBhvr>
                                      <p:tavLst>
                                        <p:tav tm="0">
                                          <p:val>
                                            <p:fltVal val="90"/>
                                          </p:val>
                                        </p:tav>
                                        <p:tav tm="80000">
                                          <p:val>
                                            <p:fltVal val="90"/>
                                          </p:val>
                                        </p:tav>
                                        <p:tav tm="80000">
                                          <p:val>
                                            <p:fltVal val="90"/>
                                          </p:val>
                                        </p:tav>
                                        <p:tav tm="100000">
                                          <p:val>
                                            <p:fltVal val="0"/>
                                          </p:val>
                                        </p:tav>
                                      </p:tavLst>
                                    </p:anim>
                                    <p:anim calcmode="lin" valueType="num">
                                      <p:cBhvr>
                                        <p:cTn id="32" dur="1000" fill="hold"/>
                                        <p:tgtEl>
                                          <p:spTgt spid="3">
                                            <p:txEl>
                                              <p:pRg st="1" end="1"/>
                                            </p:txEl>
                                          </p:spTgt>
                                        </p:tgtEl>
                                        <p:attrNameLst>
                                          <p:attrName>ppt_x</p:attrName>
                                        </p:attrNameLst>
                                      </p:cBhvr>
                                      <p:tavLst>
                                        <p:tav tm="0">
                                          <p:val>
                                            <p:fltVal val="-1"/>
                                          </p:val>
                                        </p:tav>
                                        <p:tav tm="50000">
                                          <p:val>
                                            <p:fltVal val="0.95"/>
                                          </p:val>
                                        </p:tav>
                                        <p:tav tm="100000">
                                          <p:val>
                                            <p:strVal val="#ppt_x"/>
                                          </p:val>
                                        </p:tav>
                                      </p:tavLst>
                                    </p:anim>
                                    <p:anim calcmode="lin" valueType="num">
                                      <p:cBhvr>
                                        <p:cTn id="33" dur="1000" fill="hold"/>
                                        <p:tgtEl>
                                          <p:spTgt spid="3">
                                            <p:txEl>
                                              <p:pRg st="1" end="1"/>
                                            </p:txEl>
                                          </p:spTgt>
                                        </p:tgtEl>
                                        <p:attrNameLst>
                                          <p:attrName>ppt_y</p:attrName>
                                        </p:attrNameLst>
                                      </p:cBhvr>
                                      <p:tavLst>
                                        <p:tav tm="0">
                                          <p:val>
                                            <p:strVal val="#ppt_y"/>
                                          </p:val>
                                        </p:tav>
                                        <p:tav tm="100000">
                                          <p:val>
                                            <p:strVal val="#ppt_y"/>
                                          </p:val>
                                        </p:tav>
                                      </p:tavLst>
                                    </p:anim>
                                    <p:animEffect transition="in" filter="fade">
                                      <p:cBhvr>
                                        <p:cTn id="34" dur="1000"/>
                                        <p:tgtEl>
                                          <p:spTgt spid="3">
                                            <p:txEl>
                                              <p:pRg st="1" end="1"/>
                                            </p:txEl>
                                          </p:spTgt>
                                        </p:tgtEl>
                                      </p:cBhvr>
                                    </p:animEffect>
                                  </p:childTnLst>
                                </p:cTn>
                              </p:par>
                            </p:childTnLst>
                          </p:cTn>
                        </p:par>
                      </p:childTnLst>
                    </p:cTn>
                  </p:par>
                  <p:par>
                    <p:cTn id="35" fill="hold">
                      <p:stCondLst>
                        <p:cond delay="indefinite"/>
                      </p:stCondLst>
                      <p:childTnLst>
                        <p:par>
                          <p:cTn id="36" fill="hold">
                            <p:stCondLst>
                              <p:cond delay="0"/>
                            </p:stCondLst>
                            <p:childTnLst>
                              <p:par>
                                <p:cTn id="37" presetID="48" presetClass="entr" presetSubtype="0" accel="50000" fill="hold" grpId="0" nodeType="clickEffect">
                                  <p:stCondLst>
                                    <p:cond delay="0"/>
                                  </p:stCondLst>
                                  <p:childTnLst>
                                    <p:set>
                                      <p:cBhvr>
                                        <p:cTn id="38" dur="1" fill="hold">
                                          <p:stCondLst>
                                            <p:cond delay="0"/>
                                          </p:stCondLst>
                                        </p:cTn>
                                        <p:tgtEl>
                                          <p:spTgt spid="3">
                                            <p:txEl>
                                              <p:pRg st="2" end="2"/>
                                            </p:txEl>
                                          </p:spTgt>
                                        </p:tgtEl>
                                        <p:attrNameLst>
                                          <p:attrName>style.visibility</p:attrName>
                                        </p:attrNameLst>
                                      </p:cBhvr>
                                      <p:to>
                                        <p:strVal val="visible"/>
                                      </p:to>
                                    </p:set>
                                    <p:anim calcmode="lin" valueType="num">
                                      <p:cBhvr>
                                        <p:cTn id="39" dur="1000" fill="hold"/>
                                        <p:tgtEl>
                                          <p:spTgt spid="3">
                                            <p:txEl>
                                              <p:pRg st="2" end="2"/>
                                            </p:txEl>
                                          </p:spTgt>
                                        </p:tgtEl>
                                        <p:attrNameLst>
                                          <p:attrName>style.rotation</p:attrName>
                                        </p:attrNameLst>
                                      </p:cBhvr>
                                      <p:tavLst>
                                        <p:tav tm="0">
                                          <p:val>
                                            <p:fltVal val="90"/>
                                          </p:val>
                                        </p:tav>
                                        <p:tav tm="80000">
                                          <p:val>
                                            <p:fltVal val="90"/>
                                          </p:val>
                                        </p:tav>
                                        <p:tav tm="80000">
                                          <p:val>
                                            <p:fltVal val="90"/>
                                          </p:val>
                                        </p:tav>
                                        <p:tav tm="100000">
                                          <p:val>
                                            <p:fltVal val="0"/>
                                          </p:val>
                                        </p:tav>
                                      </p:tavLst>
                                    </p:anim>
                                    <p:anim calcmode="lin" valueType="num">
                                      <p:cBhvr>
                                        <p:cTn id="40" dur="1000" fill="hold"/>
                                        <p:tgtEl>
                                          <p:spTgt spid="3">
                                            <p:txEl>
                                              <p:pRg st="2" end="2"/>
                                            </p:txEl>
                                          </p:spTgt>
                                        </p:tgtEl>
                                        <p:attrNameLst>
                                          <p:attrName>ppt_x</p:attrName>
                                        </p:attrNameLst>
                                      </p:cBhvr>
                                      <p:tavLst>
                                        <p:tav tm="0">
                                          <p:val>
                                            <p:fltVal val="-1"/>
                                          </p:val>
                                        </p:tav>
                                        <p:tav tm="50000">
                                          <p:val>
                                            <p:fltVal val="0.95"/>
                                          </p:val>
                                        </p:tav>
                                        <p:tav tm="100000">
                                          <p:val>
                                            <p:strVal val="#ppt_x"/>
                                          </p:val>
                                        </p:tav>
                                      </p:tavLst>
                                    </p:anim>
                                    <p:anim calcmode="lin" valueType="num">
                                      <p:cBhvr>
                                        <p:cTn id="41" dur="1000" fill="hold"/>
                                        <p:tgtEl>
                                          <p:spTgt spid="3">
                                            <p:txEl>
                                              <p:pRg st="2" end="2"/>
                                            </p:txEl>
                                          </p:spTgt>
                                        </p:tgtEl>
                                        <p:attrNameLst>
                                          <p:attrName>ppt_y</p:attrName>
                                        </p:attrNameLst>
                                      </p:cBhvr>
                                      <p:tavLst>
                                        <p:tav tm="0">
                                          <p:val>
                                            <p:strVal val="#ppt_y"/>
                                          </p:val>
                                        </p:tav>
                                        <p:tav tm="100000">
                                          <p:val>
                                            <p:strVal val="#ppt_y"/>
                                          </p:val>
                                        </p:tav>
                                      </p:tavLst>
                                    </p:anim>
                                    <p:animEffect transition="in" filter="fade">
                                      <p:cBhvr>
                                        <p:cTn id="42" dur="1000"/>
                                        <p:tgtEl>
                                          <p:spTgt spid="3">
                                            <p:txEl>
                                              <p:pRg st="2" end="2"/>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48" presetClass="entr" presetSubtype="0" accel="50000" fill="hold" grpId="0" nodeType="clickEffect">
                                  <p:stCondLst>
                                    <p:cond delay="0"/>
                                  </p:stCondLst>
                                  <p:childTnLst>
                                    <p:set>
                                      <p:cBhvr>
                                        <p:cTn id="46" dur="1" fill="hold">
                                          <p:stCondLst>
                                            <p:cond delay="0"/>
                                          </p:stCondLst>
                                        </p:cTn>
                                        <p:tgtEl>
                                          <p:spTgt spid="3">
                                            <p:txEl>
                                              <p:pRg st="3" end="3"/>
                                            </p:txEl>
                                          </p:spTgt>
                                        </p:tgtEl>
                                        <p:attrNameLst>
                                          <p:attrName>style.visibility</p:attrName>
                                        </p:attrNameLst>
                                      </p:cBhvr>
                                      <p:to>
                                        <p:strVal val="visible"/>
                                      </p:to>
                                    </p:set>
                                    <p:anim calcmode="lin" valueType="num">
                                      <p:cBhvr>
                                        <p:cTn id="47" dur="1000" fill="hold"/>
                                        <p:tgtEl>
                                          <p:spTgt spid="3">
                                            <p:txEl>
                                              <p:pRg st="3" end="3"/>
                                            </p:txEl>
                                          </p:spTgt>
                                        </p:tgtEl>
                                        <p:attrNameLst>
                                          <p:attrName>style.rotation</p:attrName>
                                        </p:attrNameLst>
                                      </p:cBhvr>
                                      <p:tavLst>
                                        <p:tav tm="0">
                                          <p:val>
                                            <p:fltVal val="90"/>
                                          </p:val>
                                        </p:tav>
                                        <p:tav tm="80000">
                                          <p:val>
                                            <p:fltVal val="90"/>
                                          </p:val>
                                        </p:tav>
                                        <p:tav tm="80000">
                                          <p:val>
                                            <p:fltVal val="90"/>
                                          </p:val>
                                        </p:tav>
                                        <p:tav tm="100000">
                                          <p:val>
                                            <p:fltVal val="0"/>
                                          </p:val>
                                        </p:tav>
                                      </p:tavLst>
                                    </p:anim>
                                    <p:anim calcmode="lin" valueType="num">
                                      <p:cBhvr>
                                        <p:cTn id="48" dur="1000" fill="hold"/>
                                        <p:tgtEl>
                                          <p:spTgt spid="3">
                                            <p:txEl>
                                              <p:pRg st="3" end="3"/>
                                            </p:txEl>
                                          </p:spTgt>
                                        </p:tgtEl>
                                        <p:attrNameLst>
                                          <p:attrName>ppt_x</p:attrName>
                                        </p:attrNameLst>
                                      </p:cBhvr>
                                      <p:tavLst>
                                        <p:tav tm="0">
                                          <p:val>
                                            <p:fltVal val="-1"/>
                                          </p:val>
                                        </p:tav>
                                        <p:tav tm="50000">
                                          <p:val>
                                            <p:fltVal val="0.95"/>
                                          </p:val>
                                        </p:tav>
                                        <p:tav tm="100000">
                                          <p:val>
                                            <p:strVal val="#ppt_x"/>
                                          </p:val>
                                        </p:tav>
                                      </p:tavLst>
                                    </p:anim>
                                    <p:anim calcmode="lin" valueType="num">
                                      <p:cBhvr>
                                        <p:cTn id="49" dur="1000" fill="hold"/>
                                        <p:tgtEl>
                                          <p:spTgt spid="3">
                                            <p:txEl>
                                              <p:pRg st="3" end="3"/>
                                            </p:txEl>
                                          </p:spTgt>
                                        </p:tgtEl>
                                        <p:attrNameLst>
                                          <p:attrName>ppt_y</p:attrName>
                                        </p:attrNameLst>
                                      </p:cBhvr>
                                      <p:tavLst>
                                        <p:tav tm="0">
                                          <p:val>
                                            <p:strVal val="#ppt_y"/>
                                          </p:val>
                                        </p:tav>
                                        <p:tav tm="100000">
                                          <p:val>
                                            <p:strVal val="#ppt_y"/>
                                          </p:val>
                                        </p:tav>
                                      </p:tavLst>
                                    </p:anim>
                                    <p:animEffect transition="in" filter="fade">
                                      <p:cBhvr>
                                        <p:cTn id="50" dur="10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animBg="1"/>
      <p:bldP spid="4"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654032"/>
          </a:xfrm>
          <a:solidFill>
            <a:srgbClr val="99CCFF"/>
          </a:solidFill>
          <a:ln w="76200">
            <a:solidFill>
              <a:srgbClr val="66FF66"/>
            </a:solidFill>
          </a:ln>
        </p:spPr>
        <p:txBody>
          <a:bodyPr>
            <a:normAutofit fontScale="90000"/>
          </a:bodyPr>
          <a:lstStyle/>
          <a:p>
            <a:r>
              <a:rPr lang="id-ID" b="1" dirty="0" smtClean="0"/>
              <a:t/>
            </a:r>
            <a:br>
              <a:rPr lang="id-ID" b="1" dirty="0" smtClean="0"/>
            </a:br>
            <a:r>
              <a:rPr lang="id-ID" b="1" dirty="0" smtClean="0"/>
              <a:t>3. Metode Diskusi</a:t>
            </a:r>
            <a:r>
              <a:rPr lang="id-ID" dirty="0" smtClean="0"/>
              <a:t/>
            </a:r>
            <a:br>
              <a:rPr lang="id-ID" dirty="0" smtClean="0"/>
            </a:br>
            <a:endParaRPr lang="id-ID" dirty="0"/>
          </a:p>
        </p:txBody>
      </p:sp>
      <p:sp>
        <p:nvSpPr>
          <p:cNvPr id="3" name="Content Placeholder 2"/>
          <p:cNvSpPr>
            <a:spLocks noGrp="1"/>
          </p:cNvSpPr>
          <p:nvPr>
            <p:ph idx="1"/>
          </p:nvPr>
        </p:nvSpPr>
        <p:spPr>
          <a:solidFill>
            <a:srgbClr val="66FF66"/>
          </a:solidFill>
          <a:ln w="76200">
            <a:solidFill>
              <a:srgbClr val="99CCFF"/>
            </a:solidFill>
          </a:ln>
        </p:spPr>
        <p:txBody>
          <a:bodyPr>
            <a:normAutofit lnSpcReduction="10000"/>
          </a:bodyPr>
          <a:lstStyle/>
          <a:p>
            <a:r>
              <a:rPr lang="id-ID" b="1" i="1" dirty="0" smtClean="0">
                <a:solidFill>
                  <a:srgbClr val="99CCFF"/>
                </a:solidFill>
              </a:rPr>
              <a:t>Keunggulan metode diskusi:</a:t>
            </a:r>
          </a:p>
          <a:p>
            <a:pPr marL="514350" indent="-514350">
              <a:buAutoNum type="arabicPeriod"/>
            </a:pPr>
            <a:r>
              <a:rPr lang="id-ID" dirty="0" smtClean="0"/>
              <a:t>Suasana kelas akan hidup</a:t>
            </a:r>
          </a:p>
          <a:p>
            <a:pPr marL="514350" indent="-514350">
              <a:buAutoNum type="arabicPeriod"/>
            </a:pPr>
            <a:r>
              <a:rPr lang="id-ID" dirty="0" smtClean="0"/>
              <a:t>Dapat menaikkan prestasi kepribadian individu</a:t>
            </a:r>
          </a:p>
          <a:p>
            <a:pPr marL="514350" indent="-514350">
              <a:buAutoNum type="arabicPeriod"/>
            </a:pPr>
            <a:r>
              <a:rPr lang="id-ID" dirty="0" smtClean="0"/>
              <a:t>Kesimpulan-kesimpulan diskusi mudah dipahami peserta didik</a:t>
            </a:r>
          </a:p>
          <a:p>
            <a:pPr marL="514350" indent="-514350">
              <a:buAutoNum type="arabicPeriod"/>
            </a:pPr>
            <a:r>
              <a:rPr lang="id-ID" dirty="0" smtClean="0"/>
              <a:t>Melatih peserta didik untuk berfikir matang sebelum mengemukakan pikiran atau pendapatnya kepada umum.</a:t>
            </a:r>
            <a:endParaRPr lang="id-ID" dirty="0"/>
          </a:p>
        </p:txBody>
      </p:sp>
    </p:spTree>
  </p:cSld>
  <p:clrMapOvr>
    <a:masterClrMapping/>
  </p:clrMapOvr>
  <p:transition>
    <p:wheel spokes="3"/>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4"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from="(-#ppt_w/2)" to="(#ppt_x)" calcmode="lin" valueType="num">
                                      <p:cBhvr>
                                        <p:cTn id="7" dur="600" fill="hold">
                                          <p:stCondLst>
                                            <p:cond delay="0"/>
                                          </p:stCondLst>
                                        </p:cTn>
                                        <p:tgtEl>
                                          <p:spTgt spid="2"/>
                                        </p:tgtEl>
                                        <p:attrNameLst>
                                          <p:attrName>ppt_x</p:attrName>
                                        </p:attrNameLst>
                                      </p:cBhvr>
                                    </p:anim>
                                    <p:anim from="0" to="-1.0" calcmode="lin" valueType="num">
                                      <p:cBhvr>
                                        <p:cTn id="8" dur="200" decel="50000" autoRev="1" fill="hold">
                                          <p:stCondLst>
                                            <p:cond delay="600"/>
                                          </p:stCondLst>
                                        </p:cTn>
                                        <p:tgtEl>
                                          <p:spTgt spid="2"/>
                                        </p:tgtEl>
                                        <p:attrNameLst>
                                          <p:attrName>xshear</p:attrName>
                                        </p:attrNameLst>
                                      </p:cBhvr>
                                    </p:anim>
                                    <p:animScale>
                                      <p:cBhvr>
                                        <p:cTn id="9" dur="200" decel="100000" autoRev="1" fill="hold">
                                          <p:stCondLst>
                                            <p:cond delay="600"/>
                                          </p:stCondLst>
                                        </p:cTn>
                                        <p:tgtEl>
                                          <p:spTgt spid="2"/>
                                        </p:tgtEl>
                                      </p:cBhvr>
                                      <p:from x="100000" y="100000"/>
                                      <p:to x="80000" y="100000"/>
                                    </p:animScale>
                                    <p:anim by="(#ppt_h/3+#ppt_w*0.1)" calcmode="lin" valueType="num">
                                      <p:cBhvr additive="sum">
                                        <p:cTn id="10" dur="200" decel="100000" autoRev="1" fill="hold">
                                          <p:stCondLst>
                                            <p:cond delay="600"/>
                                          </p:stCondLst>
                                        </p:cTn>
                                        <p:tgtEl>
                                          <p:spTgt spid="2"/>
                                        </p:tgtEl>
                                        <p:attrNameLst>
                                          <p:attrName>ppt_x</p:attrName>
                                        </p:attrNameLst>
                                      </p:cBhvr>
                                    </p:anim>
                                  </p:childTnLst>
                                </p:cTn>
                              </p:par>
                            </p:childTnLst>
                          </p:cTn>
                        </p:par>
                      </p:childTnLst>
                    </p:cTn>
                  </p:par>
                  <p:par>
                    <p:cTn id="11" fill="hold">
                      <p:stCondLst>
                        <p:cond delay="indefinite"/>
                      </p:stCondLst>
                      <p:childTnLst>
                        <p:par>
                          <p:cTn id="12" fill="hold">
                            <p:stCondLst>
                              <p:cond delay="0"/>
                            </p:stCondLst>
                            <p:childTnLst>
                              <p:par>
                                <p:cTn id="13" presetID="37" presetClass="entr" presetSubtype="0" fill="hold" grpId="0" nodeType="clickEffect">
                                  <p:stCondLst>
                                    <p:cond delay="0"/>
                                  </p:stCondLst>
                                  <p:childTnLst>
                                    <p:set>
                                      <p:cBhvr>
                                        <p:cTn id="14" dur="1" fill="hold">
                                          <p:stCondLst>
                                            <p:cond delay="0"/>
                                          </p:stCondLst>
                                        </p:cTn>
                                        <p:tgtEl>
                                          <p:spTgt spid="3">
                                            <p:bg/>
                                          </p:spTgt>
                                        </p:tgtEl>
                                        <p:attrNameLst>
                                          <p:attrName>style.visibility</p:attrName>
                                        </p:attrNameLst>
                                      </p:cBhvr>
                                      <p:to>
                                        <p:strVal val="visible"/>
                                      </p:to>
                                    </p:set>
                                    <p:animEffect transition="in" filter="fade">
                                      <p:cBhvr>
                                        <p:cTn id="15" dur="1000"/>
                                        <p:tgtEl>
                                          <p:spTgt spid="3">
                                            <p:bg/>
                                          </p:spTgt>
                                        </p:tgtEl>
                                      </p:cBhvr>
                                    </p:animEffect>
                                    <p:anim calcmode="lin" valueType="num">
                                      <p:cBhvr>
                                        <p:cTn id="16" dur="1000" fill="hold"/>
                                        <p:tgtEl>
                                          <p:spTgt spid="3">
                                            <p:bg/>
                                          </p:spTgt>
                                        </p:tgtEl>
                                        <p:attrNameLst>
                                          <p:attrName>ppt_x</p:attrName>
                                        </p:attrNameLst>
                                      </p:cBhvr>
                                      <p:tavLst>
                                        <p:tav tm="0">
                                          <p:val>
                                            <p:strVal val="#ppt_x"/>
                                          </p:val>
                                        </p:tav>
                                        <p:tav tm="100000">
                                          <p:val>
                                            <p:strVal val="#ppt_x"/>
                                          </p:val>
                                        </p:tav>
                                      </p:tavLst>
                                    </p:anim>
                                    <p:anim calcmode="lin" valueType="num">
                                      <p:cBhvr>
                                        <p:cTn id="17" dur="900" decel="100000" fill="hold"/>
                                        <p:tgtEl>
                                          <p:spTgt spid="3">
                                            <p:bg/>
                                          </p:spTgt>
                                        </p:tgtEl>
                                        <p:attrNameLst>
                                          <p:attrName>ppt_y</p:attrName>
                                        </p:attrNameLst>
                                      </p:cBhvr>
                                      <p:tavLst>
                                        <p:tav tm="0">
                                          <p:val>
                                            <p:strVal val="#ppt_y+1"/>
                                          </p:val>
                                        </p:tav>
                                        <p:tav tm="100000">
                                          <p:val>
                                            <p:strVal val="#ppt_y-.03"/>
                                          </p:val>
                                        </p:tav>
                                      </p:tavLst>
                                    </p:anim>
                                    <p:anim calcmode="lin" valueType="num">
                                      <p:cBhvr>
                                        <p:cTn id="18" dur="100" accel="100000" fill="hold">
                                          <p:stCondLst>
                                            <p:cond delay="900"/>
                                          </p:stCondLst>
                                        </p:cTn>
                                        <p:tgtEl>
                                          <p:spTgt spid="3">
                                            <p:bg/>
                                          </p:spTgt>
                                        </p:tgtEl>
                                        <p:attrNameLst>
                                          <p:attrName>ppt_y</p:attrName>
                                        </p:attrNameLst>
                                      </p:cBhvr>
                                      <p:tavLst>
                                        <p:tav tm="0">
                                          <p:val>
                                            <p:strVal val="#ppt_y-.03"/>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37" presetClass="entr" presetSubtype="0" fill="hold" grpId="0" nodeType="clickEffect">
                                  <p:stCondLst>
                                    <p:cond delay="0"/>
                                  </p:stCondLst>
                                  <p:childTnLst>
                                    <p:set>
                                      <p:cBhvr>
                                        <p:cTn id="22" dur="1" fill="hold">
                                          <p:stCondLst>
                                            <p:cond delay="0"/>
                                          </p:stCondLst>
                                        </p:cTn>
                                        <p:tgtEl>
                                          <p:spTgt spid="3">
                                            <p:txEl>
                                              <p:pRg st="0" end="0"/>
                                            </p:txEl>
                                          </p:spTgt>
                                        </p:tgtEl>
                                        <p:attrNameLst>
                                          <p:attrName>style.visibility</p:attrName>
                                        </p:attrNameLst>
                                      </p:cBhvr>
                                      <p:to>
                                        <p:strVal val="visible"/>
                                      </p:to>
                                    </p:set>
                                    <p:animEffect transition="in" filter="fade">
                                      <p:cBhvr>
                                        <p:cTn id="23" dur="1000"/>
                                        <p:tgtEl>
                                          <p:spTgt spid="3">
                                            <p:txEl>
                                              <p:pRg st="0" end="0"/>
                                            </p:txEl>
                                          </p:spTgt>
                                        </p:tgtEl>
                                      </p:cBhvr>
                                    </p:animEffect>
                                    <p:anim calcmode="lin" valueType="num">
                                      <p:cBhvr>
                                        <p:cTn id="24"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25" dur="900" decel="100000" fill="hold"/>
                                        <p:tgtEl>
                                          <p:spTgt spid="3">
                                            <p:txEl>
                                              <p:pRg st="0" end="0"/>
                                            </p:txEl>
                                          </p:spTgt>
                                        </p:tgtEl>
                                        <p:attrNameLst>
                                          <p:attrName>ppt_y</p:attrName>
                                        </p:attrNameLst>
                                      </p:cBhvr>
                                      <p:tavLst>
                                        <p:tav tm="0">
                                          <p:val>
                                            <p:strVal val="#ppt_y+1"/>
                                          </p:val>
                                        </p:tav>
                                        <p:tav tm="100000">
                                          <p:val>
                                            <p:strVal val="#ppt_y-.03"/>
                                          </p:val>
                                        </p:tav>
                                      </p:tavLst>
                                    </p:anim>
                                    <p:anim calcmode="lin" valueType="num">
                                      <p:cBhvr>
                                        <p:cTn id="26" dur="100" accel="100000" fill="hold">
                                          <p:stCondLst>
                                            <p:cond delay="900"/>
                                          </p:stCondLst>
                                        </p:cTn>
                                        <p:tgtEl>
                                          <p:spTgt spid="3">
                                            <p:txEl>
                                              <p:pRg st="0" end="0"/>
                                            </p:txEl>
                                          </p:spTgt>
                                        </p:tgtEl>
                                        <p:attrNameLst>
                                          <p:attrName>ppt_y</p:attrName>
                                        </p:attrNameLst>
                                      </p:cBhvr>
                                      <p:tavLst>
                                        <p:tav tm="0">
                                          <p:val>
                                            <p:strVal val="#ppt_y-.03"/>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37" presetClass="entr" presetSubtype="0" fill="hold" grpId="0" nodeType="clickEffect">
                                  <p:stCondLst>
                                    <p:cond delay="0"/>
                                  </p:stCondLst>
                                  <p:childTnLst>
                                    <p:set>
                                      <p:cBhvr>
                                        <p:cTn id="30" dur="1" fill="hold">
                                          <p:stCondLst>
                                            <p:cond delay="0"/>
                                          </p:stCondLst>
                                        </p:cTn>
                                        <p:tgtEl>
                                          <p:spTgt spid="3">
                                            <p:txEl>
                                              <p:pRg st="1" end="1"/>
                                            </p:txEl>
                                          </p:spTgt>
                                        </p:tgtEl>
                                        <p:attrNameLst>
                                          <p:attrName>style.visibility</p:attrName>
                                        </p:attrNameLst>
                                      </p:cBhvr>
                                      <p:to>
                                        <p:strVal val="visible"/>
                                      </p:to>
                                    </p:set>
                                    <p:animEffect transition="in" filter="fade">
                                      <p:cBhvr>
                                        <p:cTn id="31" dur="1000"/>
                                        <p:tgtEl>
                                          <p:spTgt spid="3">
                                            <p:txEl>
                                              <p:pRg st="1" end="1"/>
                                            </p:txEl>
                                          </p:spTgt>
                                        </p:tgtEl>
                                      </p:cBhvr>
                                    </p:animEffect>
                                    <p:anim calcmode="lin" valueType="num">
                                      <p:cBhvr>
                                        <p:cTn id="32"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33" dur="900" decel="100000" fill="hold"/>
                                        <p:tgtEl>
                                          <p:spTgt spid="3">
                                            <p:txEl>
                                              <p:pRg st="1" end="1"/>
                                            </p:txEl>
                                          </p:spTgt>
                                        </p:tgtEl>
                                        <p:attrNameLst>
                                          <p:attrName>ppt_y</p:attrName>
                                        </p:attrNameLst>
                                      </p:cBhvr>
                                      <p:tavLst>
                                        <p:tav tm="0">
                                          <p:val>
                                            <p:strVal val="#ppt_y+1"/>
                                          </p:val>
                                        </p:tav>
                                        <p:tav tm="100000">
                                          <p:val>
                                            <p:strVal val="#ppt_y-.03"/>
                                          </p:val>
                                        </p:tav>
                                      </p:tavLst>
                                    </p:anim>
                                    <p:anim calcmode="lin" valueType="num">
                                      <p:cBhvr>
                                        <p:cTn id="34" dur="100" accel="100000" fill="hold">
                                          <p:stCondLst>
                                            <p:cond delay="900"/>
                                          </p:stCondLst>
                                        </p:cTn>
                                        <p:tgtEl>
                                          <p:spTgt spid="3">
                                            <p:txEl>
                                              <p:pRg st="1" end="1"/>
                                            </p:txEl>
                                          </p:spTgt>
                                        </p:tgtEl>
                                        <p:attrNameLst>
                                          <p:attrName>ppt_y</p:attrName>
                                        </p:attrNameLst>
                                      </p:cBhvr>
                                      <p:tavLst>
                                        <p:tav tm="0">
                                          <p:val>
                                            <p:strVal val="#ppt_y-.03"/>
                                          </p:val>
                                        </p:tav>
                                        <p:tav tm="100000">
                                          <p:val>
                                            <p:strVal val="#ppt_y"/>
                                          </p:val>
                                        </p:tav>
                                      </p:tavLst>
                                    </p:anim>
                                  </p:childTnLst>
                                </p:cTn>
                              </p:par>
                            </p:childTnLst>
                          </p:cTn>
                        </p:par>
                      </p:childTnLst>
                    </p:cTn>
                  </p:par>
                  <p:par>
                    <p:cTn id="35" fill="hold">
                      <p:stCondLst>
                        <p:cond delay="indefinite"/>
                      </p:stCondLst>
                      <p:childTnLst>
                        <p:par>
                          <p:cTn id="36" fill="hold">
                            <p:stCondLst>
                              <p:cond delay="0"/>
                            </p:stCondLst>
                            <p:childTnLst>
                              <p:par>
                                <p:cTn id="37" presetID="37" presetClass="entr" presetSubtype="0" fill="hold" grpId="0" nodeType="clickEffect">
                                  <p:stCondLst>
                                    <p:cond delay="0"/>
                                  </p:stCondLst>
                                  <p:childTnLst>
                                    <p:set>
                                      <p:cBhvr>
                                        <p:cTn id="38" dur="1" fill="hold">
                                          <p:stCondLst>
                                            <p:cond delay="0"/>
                                          </p:stCondLst>
                                        </p:cTn>
                                        <p:tgtEl>
                                          <p:spTgt spid="3">
                                            <p:txEl>
                                              <p:pRg st="2" end="2"/>
                                            </p:txEl>
                                          </p:spTgt>
                                        </p:tgtEl>
                                        <p:attrNameLst>
                                          <p:attrName>style.visibility</p:attrName>
                                        </p:attrNameLst>
                                      </p:cBhvr>
                                      <p:to>
                                        <p:strVal val="visible"/>
                                      </p:to>
                                    </p:set>
                                    <p:animEffect transition="in" filter="fade">
                                      <p:cBhvr>
                                        <p:cTn id="39" dur="1000"/>
                                        <p:tgtEl>
                                          <p:spTgt spid="3">
                                            <p:txEl>
                                              <p:pRg st="2" end="2"/>
                                            </p:txEl>
                                          </p:spTgt>
                                        </p:tgtEl>
                                      </p:cBhvr>
                                    </p:animEffect>
                                    <p:anim calcmode="lin" valueType="num">
                                      <p:cBhvr>
                                        <p:cTn id="40"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41" dur="900" decel="100000" fill="hold"/>
                                        <p:tgtEl>
                                          <p:spTgt spid="3">
                                            <p:txEl>
                                              <p:pRg st="2" end="2"/>
                                            </p:txEl>
                                          </p:spTgt>
                                        </p:tgtEl>
                                        <p:attrNameLst>
                                          <p:attrName>ppt_y</p:attrName>
                                        </p:attrNameLst>
                                      </p:cBhvr>
                                      <p:tavLst>
                                        <p:tav tm="0">
                                          <p:val>
                                            <p:strVal val="#ppt_y+1"/>
                                          </p:val>
                                        </p:tav>
                                        <p:tav tm="100000">
                                          <p:val>
                                            <p:strVal val="#ppt_y-.03"/>
                                          </p:val>
                                        </p:tav>
                                      </p:tavLst>
                                    </p:anim>
                                    <p:anim calcmode="lin" valueType="num">
                                      <p:cBhvr>
                                        <p:cTn id="42" dur="100" accel="100000" fill="hold">
                                          <p:stCondLst>
                                            <p:cond delay="900"/>
                                          </p:stCondLst>
                                        </p:cTn>
                                        <p:tgtEl>
                                          <p:spTgt spid="3">
                                            <p:txEl>
                                              <p:pRg st="2" end="2"/>
                                            </p:txEl>
                                          </p:spTgt>
                                        </p:tgtEl>
                                        <p:attrNameLst>
                                          <p:attrName>ppt_y</p:attrName>
                                        </p:attrNameLst>
                                      </p:cBhvr>
                                      <p:tavLst>
                                        <p:tav tm="0">
                                          <p:val>
                                            <p:strVal val="#ppt_y-.03"/>
                                          </p:val>
                                        </p:tav>
                                        <p:tav tm="100000">
                                          <p:val>
                                            <p:strVal val="#ppt_y"/>
                                          </p:val>
                                        </p:tav>
                                      </p:tavLst>
                                    </p:anim>
                                  </p:childTnLst>
                                </p:cTn>
                              </p:par>
                            </p:childTnLst>
                          </p:cTn>
                        </p:par>
                      </p:childTnLst>
                    </p:cTn>
                  </p:par>
                  <p:par>
                    <p:cTn id="43" fill="hold">
                      <p:stCondLst>
                        <p:cond delay="indefinite"/>
                      </p:stCondLst>
                      <p:childTnLst>
                        <p:par>
                          <p:cTn id="44" fill="hold">
                            <p:stCondLst>
                              <p:cond delay="0"/>
                            </p:stCondLst>
                            <p:childTnLst>
                              <p:par>
                                <p:cTn id="45" presetID="37" presetClass="entr" presetSubtype="0" fill="hold" grpId="0" nodeType="clickEffect">
                                  <p:stCondLst>
                                    <p:cond delay="0"/>
                                  </p:stCondLst>
                                  <p:childTnLst>
                                    <p:set>
                                      <p:cBhvr>
                                        <p:cTn id="46" dur="1" fill="hold">
                                          <p:stCondLst>
                                            <p:cond delay="0"/>
                                          </p:stCondLst>
                                        </p:cTn>
                                        <p:tgtEl>
                                          <p:spTgt spid="3">
                                            <p:txEl>
                                              <p:pRg st="3" end="3"/>
                                            </p:txEl>
                                          </p:spTgt>
                                        </p:tgtEl>
                                        <p:attrNameLst>
                                          <p:attrName>style.visibility</p:attrName>
                                        </p:attrNameLst>
                                      </p:cBhvr>
                                      <p:to>
                                        <p:strVal val="visible"/>
                                      </p:to>
                                    </p:set>
                                    <p:animEffect transition="in" filter="fade">
                                      <p:cBhvr>
                                        <p:cTn id="47" dur="1000"/>
                                        <p:tgtEl>
                                          <p:spTgt spid="3">
                                            <p:txEl>
                                              <p:pRg st="3" end="3"/>
                                            </p:txEl>
                                          </p:spTgt>
                                        </p:tgtEl>
                                      </p:cBhvr>
                                    </p:animEffect>
                                    <p:anim calcmode="lin" valueType="num">
                                      <p:cBhvr>
                                        <p:cTn id="48"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49" dur="900" decel="100000" fill="hold"/>
                                        <p:tgtEl>
                                          <p:spTgt spid="3">
                                            <p:txEl>
                                              <p:pRg st="3" end="3"/>
                                            </p:txEl>
                                          </p:spTgt>
                                        </p:tgtEl>
                                        <p:attrNameLst>
                                          <p:attrName>ppt_y</p:attrName>
                                        </p:attrNameLst>
                                      </p:cBhvr>
                                      <p:tavLst>
                                        <p:tav tm="0">
                                          <p:val>
                                            <p:strVal val="#ppt_y+1"/>
                                          </p:val>
                                        </p:tav>
                                        <p:tav tm="100000">
                                          <p:val>
                                            <p:strVal val="#ppt_y-.03"/>
                                          </p:val>
                                        </p:tav>
                                      </p:tavLst>
                                    </p:anim>
                                    <p:anim calcmode="lin" valueType="num">
                                      <p:cBhvr>
                                        <p:cTn id="50" dur="100" accel="100000" fill="hold">
                                          <p:stCondLst>
                                            <p:cond delay="900"/>
                                          </p:stCondLst>
                                        </p:cTn>
                                        <p:tgtEl>
                                          <p:spTgt spid="3">
                                            <p:txEl>
                                              <p:pRg st="3" end="3"/>
                                            </p:txEl>
                                          </p:spTgt>
                                        </p:tgtEl>
                                        <p:attrNameLst>
                                          <p:attrName>ppt_y</p:attrName>
                                        </p:attrNameLst>
                                      </p:cBhvr>
                                      <p:tavLst>
                                        <p:tav tm="0">
                                          <p:val>
                                            <p:strVal val="#ppt_y-.03"/>
                                          </p:val>
                                        </p:tav>
                                        <p:tav tm="100000">
                                          <p:val>
                                            <p:strVal val="#ppt_y"/>
                                          </p:val>
                                        </p:tav>
                                      </p:tavLst>
                                    </p:anim>
                                  </p:childTnLst>
                                </p:cTn>
                              </p:par>
                            </p:childTnLst>
                          </p:cTn>
                        </p:par>
                      </p:childTnLst>
                    </p:cTn>
                  </p:par>
                  <p:par>
                    <p:cTn id="51" fill="hold">
                      <p:stCondLst>
                        <p:cond delay="indefinite"/>
                      </p:stCondLst>
                      <p:childTnLst>
                        <p:par>
                          <p:cTn id="52" fill="hold">
                            <p:stCondLst>
                              <p:cond delay="0"/>
                            </p:stCondLst>
                            <p:childTnLst>
                              <p:par>
                                <p:cTn id="53" presetID="37" presetClass="entr" presetSubtype="0" fill="hold" grpId="0" nodeType="clickEffect">
                                  <p:stCondLst>
                                    <p:cond delay="0"/>
                                  </p:stCondLst>
                                  <p:childTnLst>
                                    <p:set>
                                      <p:cBhvr>
                                        <p:cTn id="54" dur="1" fill="hold">
                                          <p:stCondLst>
                                            <p:cond delay="0"/>
                                          </p:stCondLst>
                                        </p:cTn>
                                        <p:tgtEl>
                                          <p:spTgt spid="3">
                                            <p:txEl>
                                              <p:pRg st="4" end="4"/>
                                            </p:txEl>
                                          </p:spTgt>
                                        </p:tgtEl>
                                        <p:attrNameLst>
                                          <p:attrName>style.visibility</p:attrName>
                                        </p:attrNameLst>
                                      </p:cBhvr>
                                      <p:to>
                                        <p:strVal val="visible"/>
                                      </p:to>
                                    </p:set>
                                    <p:animEffect transition="in" filter="fade">
                                      <p:cBhvr>
                                        <p:cTn id="55" dur="1000"/>
                                        <p:tgtEl>
                                          <p:spTgt spid="3">
                                            <p:txEl>
                                              <p:pRg st="4" end="4"/>
                                            </p:txEl>
                                          </p:spTgt>
                                        </p:tgtEl>
                                      </p:cBhvr>
                                    </p:animEffect>
                                    <p:anim calcmode="lin" valueType="num">
                                      <p:cBhvr>
                                        <p:cTn id="56"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57" dur="900" decel="100000" fill="hold"/>
                                        <p:tgtEl>
                                          <p:spTgt spid="3">
                                            <p:txEl>
                                              <p:pRg st="4" end="4"/>
                                            </p:txEl>
                                          </p:spTgt>
                                        </p:tgtEl>
                                        <p:attrNameLst>
                                          <p:attrName>ppt_y</p:attrName>
                                        </p:attrNameLst>
                                      </p:cBhvr>
                                      <p:tavLst>
                                        <p:tav tm="0">
                                          <p:val>
                                            <p:strVal val="#ppt_y+1"/>
                                          </p:val>
                                        </p:tav>
                                        <p:tav tm="100000">
                                          <p:val>
                                            <p:strVal val="#ppt_y-.03"/>
                                          </p:val>
                                        </p:tav>
                                      </p:tavLst>
                                    </p:anim>
                                    <p:anim calcmode="lin" valueType="num">
                                      <p:cBhvr>
                                        <p:cTn id="58" dur="100" accel="100000" fill="hold">
                                          <p:stCondLst>
                                            <p:cond delay="900"/>
                                          </p:stCondLst>
                                        </p:cTn>
                                        <p:tgtEl>
                                          <p:spTgt spid="3">
                                            <p:txEl>
                                              <p:pRg st="4" end="4"/>
                                            </p:txEl>
                                          </p:spTgt>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build="p"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solidFill>
            <a:srgbClr val="66FF66"/>
          </a:solidFill>
          <a:ln w="76200">
            <a:solidFill>
              <a:srgbClr val="99CCFF"/>
            </a:solidFill>
          </a:ln>
        </p:spPr>
        <p:txBody>
          <a:bodyPr>
            <a:normAutofit lnSpcReduction="10000"/>
          </a:bodyPr>
          <a:lstStyle/>
          <a:p>
            <a:r>
              <a:rPr lang="id-ID" b="1" i="1" dirty="0" smtClean="0">
                <a:solidFill>
                  <a:srgbClr val="99CCFF"/>
                </a:solidFill>
              </a:rPr>
              <a:t>Kelemahan metode diskusi:</a:t>
            </a:r>
          </a:p>
          <a:p>
            <a:pPr>
              <a:buNone/>
            </a:pPr>
            <a:r>
              <a:rPr lang="id-ID" dirty="0" smtClean="0"/>
              <a:t>1.Sering terdapat sebagian peserta didik tidak aktif </a:t>
            </a:r>
          </a:p>
          <a:p>
            <a:pPr>
              <a:buNone/>
            </a:pPr>
            <a:r>
              <a:rPr lang="id-ID" dirty="0" smtClean="0"/>
              <a:t>2. Sulit menduga hasil yang akan dicapai karena waktunya terlampau banyak</a:t>
            </a:r>
          </a:p>
          <a:p>
            <a:pPr>
              <a:buNone/>
            </a:pPr>
            <a:r>
              <a:rPr lang="id-ID" dirty="0" smtClean="0"/>
              <a:t>3. Sering sebagai adu kemampuan dan pelampiasan emosi personal atau kelompok, bila pendidik kurang menguasai masalahnya.</a:t>
            </a:r>
            <a:br>
              <a:rPr lang="id-ID" dirty="0" smtClean="0"/>
            </a:br>
            <a:endParaRPr lang="id-ID" dirty="0"/>
          </a:p>
        </p:txBody>
      </p:sp>
      <p:sp>
        <p:nvSpPr>
          <p:cNvPr id="4" name="Title 1"/>
          <p:cNvSpPr>
            <a:spLocks noGrp="1"/>
          </p:cNvSpPr>
          <p:nvPr>
            <p:ph type="title"/>
          </p:nvPr>
        </p:nvSpPr>
        <p:spPr>
          <a:xfrm>
            <a:off x="457200" y="274638"/>
            <a:ext cx="8229600" cy="654032"/>
          </a:xfrm>
          <a:solidFill>
            <a:srgbClr val="99CCFF"/>
          </a:solidFill>
          <a:ln w="76200">
            <a:solidFill>
              <a:srgbClr val="66FF66"/>
            </a:solidFill>
          </a:ln>
        </p:spPr>
        <p:txBody>
          <a:bodyPr>
            <a:normAutofit fontScale="90000"/>
          </a:bodyPr>
          <a:lstStyle/>
          <a:p>
            <a:r>
              <a:rPr lang="id-ID" b="1" dirty="0" smtClean="0"/>
              <a:t/>
            </a:r>
            <a:br>
              <a:rPr lang="id-ID" b="1" dirty="0" smtClean="0"/>
            </a:br>
            <a:r>
              <a:rPr lang="id-ID" b="1" dirty="0" smtClean="0"/>
              <a:t>3. Metode Diskusi</a:t>
            </a:r>
            <a:r>
              <a:rPr lang="id-ID" dirty="0" smtClean="0"/>
              <a:t/>
            </a:r>
            <a:br>
              <a:rPr lang="id-ID" dirty="0" smtClean="0"/>
            </a:br>
            <a:endParaRPr lang="id-ID" dirty="0"/>
          </a:p>
        </p:txBody>
      </p:sp>
    </p:spTree>
  </p:cSld>
  <p:clrMapOvr>
    <a:masterClrMapping/>
  </p:clrMapOvr>
  <p:transition>
    <p:wheel spokes="3"/>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8" presetClass="entr" presetSubtype="0" accel="10000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500" fill="hold"/>
                                        <p:tgtEl>
                                          <p:spTgt spid="4"/>
                                        </p:tgtEl>
                                        <p:attrNameLst>
                                          <p:attrName>ppt_w</p:attrName>
                                        </p:attrNameLst>
                                      </p:cBhvr>
                                      <p:tavLst>
                                        <p:tav tm="0">
                                          <p:val>
                                            <p:strVal val="#ppt_w*2.5"/>
                                          </p:val>
                                        </p:tav>
                                        <p:tav tm="100000">
                                          <p:val>
                                            <p:strVal val="#ppt_w"/>
                                          </p:val>
                                        </p:tav>
                                      </p:tavLst>
                                    </p:anim>
                                    <p:anim calcmode="lin" valueType="num">
                                      <p:cBhvr>
                                        <p:cTn id="8" dur="500" fill="hold"/>
                                        <p:tgtEl>
                                          <p:spTgt spid="4"/>
                                        </p:tgtEl>
                                        <p:attrNameLst>
                                          <p:attrName>ppt_h</p:attrName>
                                        </p:attrNameLst>
                                      </p:cBhvr>
                                      <p:tavLst>
                                        <p:tav tm="0">
                                          <p:val>
                                            <p:strVal val="#ppt_h*0.01"/>
                                          </p:val>
                                        </p:tav>
                                        <p:tav tm="100000">
                                          <p:val>
                                            <p:strVal val="#ppt_h"/>
                                          </p:val>
                                        </p:tav>
                                      </p:tavLst>
                                    </p:anim>
                                    <p:anim calcmode="lin" valueType="num">
                                      <p:cBhvr>
                                        <p:cTn id="9" dur="500" fill="hold"/>
                                        <p:tgtEl>
                                          <p:spTgt spid="4"/>
                                        </p:tgtEl>
                                        <p:attrNameLst>
                                          <p:attrName>ppt_x</p:attrName>
                                        </p:attrNameLst>
                                      </p:cBhvr>
                                      <p:tavLst>
                                        <p:tav tm="0">
                                          <p:val>
                                            <p:strVal val="#ppt_x"/>
                                          </p:val>
                                        </p:tav>
                                        <p:tav tm="100000">
                                          <p:val>
                                            <p:strVal val="#ppt_x"/>
                                          </p:val>
                                        </p:tav>
                                      </p:tavLst>
                                    </p:anim>
                                    <p:anim calcmode="lin" valueType="num">
                                      <p:cBhvr>
                                        <p:cTn id="10" dur="500" fill="hold"/>
                                        <p:tgtEl>
                                          <p:spTgt spid="4"/>
                                        </p:tgtEl>
                                        <p:attrNameLst>
                                          <p:attrName>ppt_y</p:attrName>
                                        </p:attrNameLst>
                                      </p:cBhvr>
                                      <p:tavLst>
                                        <p:tav tm="0">
                                          <p:val>
                                            <p:strVal val="#ppt_h+1"/>
                                          </p:val>
                                        </p:tav>
                                        <p:tav tm="100000">
                                          <p:val>
                                            <p:strVal val="#ppt_y"/>
                                          </p:val>
                                        </p:tav>
                                      </p:tavLst>
                                    </p:anim>
                                    <p:animEffect transition="in" filter="fade">
                                      <p:cBhvr>
                                        <p:cTn id="11" dur="500"/>
                                        <p:tgtEl>
                                          <p:spTgt spid="4"/>
                                        </p:tgtEl>
                                      </p:cBhvr>
                                    </p:animEffect>
                                  </p:childTnLst>
                                </p:cTn>
                              </p:par>
                            </p:childTnLst>
                          </p:cTn>
                        </p:par>
                      </p:childTnLst>
                    </p:cTn>
                  </p:par>
                  <p:par>
                    <p:cTn id="12" fill="hold">
                      <p:stCondLst>
                        <p:cond delay="indefinite"/>
                      </p:stCondLst>
                      <p:childTnLst>
                        <p:par>
                          <p:cTn id="13" fill="hold">
                            <p:stCondLst>
                              <p:cond delay="0"/>
                            </p:stCondLst>
                            <p:childTnLst>
                              <p:par>
                                <p:cTn id="14" presetID="15" presetClass="entr" presetSubtype="0" fill="hold" grpId="0" nodeType="clickEffect">
                                  <p:stCondLst>
                                    <p:cond delay="0"/>
                                  </p:stCondLst>
                                  <p:childTnLst>
                                    <p:set>
                                      <p:cBhvr>
                                        <p:cTn id="15" dur="1" fill="hold">
                                          <p:stCondLst>
                                            <p:cond delay="0"/>
                                          </p:stCondLst>
                                        </p:cTn>
                                        <p:tgtEl>
                                          <p:spTgt spid="3">
                                            <p:bg/>
                                          </p:spTgt>
                                        </p:tgtEl>
                                        <p:attrNameLst>
                                          <p:attrName>style.visibility</p:attrName>
                                        </p:attrNameLst>
                                      </p:cBhvr>
                                      <p:to>
                                        <p:strVal val="visible"/>
                                      </p:to>
                                    </p:set>
                                    <p:anim calcmode="lin" valueType="num">
                                      <p:cBhvr>
                                        <p:cTn id="16" dur="1000" fill="hold"/>
                                        <p:tgtEl>
                                          <p:spTgt spid="3">
                                            <p:bg/>
                                          </p:spTgt>
                                        </p:tgtEl>
                                        <p:attrNameLst>
                                          <p:attrName>ppt_w</p:attrName>
                                        </p:attrNameLst>
                                      </p:cBhvr>
                                      <p:tavLst>
                                        <p:tav tm="0">
                                          <p:val>
                                            <p:fltVal val="0"/>
                                          </p:val>
                                        </p:tav>
                                        <p:tav tm="100000">
                                          <p:val>
                                            <p:strVal val="#ppt_w"/>
                                          </p:val>
                                        </p:tav>
                                      </p:tavLst>
                                    </p:anim>
                                    <p:anim calcmode="lin" valueType="num">
                                      <p:cBhvr>
                                        <p:cTn id="17" dur="1000" fill="hold"/>
                                        <p:tgtEl>
                                          <p:spTgt spid="3">
                                            <p:bg/>
                                          </p:spTgt>
                                        </p:tgtEl>
                                        <p:attrNameLst>
                                          <p:attrName>ppt_h</p:attrName>
                                        </p:attrNameLst>
                                      </p:cBhvr>
                                      <p:tavLst>
                                        <p:tav tm="0">
                                          <p:val>
                                            <p:fltVal val="0"/>
                                          </p:val>
                                        </p:tav>
                                        <p:tav tm="100000">
                                          <p:val>
                                            <p:strVal val="#ppt_h"/>
                                          </p:val>
                                        </p:tav>
                                      </p:tavLst>
                                    </p:anim>
                                    <p:anim calcmode="lin" valueType="num">
                                      <p:cBhvr>
                                        <p:cTn id="18" dur="1000" fill="hold"/>
                                        <p:tgtEl>
                                          <p:spTgt spid="3">
                                            <p:bg/>
                                          </p:spTgt>
                                        </p:tgtEl>
                                        <p:attrNameLst>
                                          <p:attrName>ppt_x</p:attrName>
                                        </p:attrNameLst>
                                      </p:cBhvr>
                                      <p:tavLst>
                                        <p:tav tm="0" fmla="#ppt_x+(cos(-2*pi*(1-$))*-#ppt_x-sin(-2*pi*(1-$))*(1-#ppt_y))*(1-$)">
                                          <p:val>
                                            <p:fltVal val="0"/>
                                          </p:val>
                                        </p:tav>
                                        <p:tav tm="100000">
                                          <p:val>
                                            <p:fltVal val="1"/>
                                          </p:val>
                                        </p:tav>
                                      </p:tavLst>
                                    </p:anim>
                                    <p:anim calcmode="lin" valueType="num">
                                      <p:cBhvr>
                                        <p:cTn id="19" dur="1000" fill="hold"/>
                                        <p:tgtEl>
                                          <p:spTgt spid="3">
                                            <p:bg/>
                                          </p:spTgt>
                                        </p:tgtEl>
                                        <p:attrNameLst>
                                          <p:attrName>ppt_y</p:attrName>
                                        </p:attrNameLst>
                                      </p:cBhvr>
                                      <p:tavLst>
                                        <p:tav tm="0" fmla="#ppt_y+(sin(-2*pi*(1-$))*-#ppt_x+cos(-2*pi*(1-$))*(1-#ppt_y))*(1-$)">
                                          <p:val>
                                            <p:fltVal val="0"/>
                                          </p:val>
                                        </p:tav>
                                        <p:tav tm="100000">
                                          <p:val>
                                            <p:fltVal val="1"/>
                                          </p:val>
                                        </p:tav>
                                      </p:tavLst>
                                    </p:anim>
                                  </p:childTnLst>
                                </p:cTn>
                              </p:par>
                            </p:childTnLst>
                          </p:cTn>
                        </p:par>
                      </p:childTnLst>
                    </p:cTn>
                  </p:par>
                  <p:par>
                    <p:cTn id="20" fill="hold">
                      <p:stCondLst>
                        <p:cond delay="indefinite"/>
                      </p:stCondLst>
                      <p:childTnLst>
                        <p:par>
                          <p:cTn id="21" fill="hold">
                            <p:stCondLst>
                              <p:cond delay="0"/>
                            </p:stCondLst>
                            <p:childTnLst>
                              <p:par>
                                <p:cTn id="22" presetID="15" presetClass="entr" presetSubtype="0" fill="hold" grpId="0" nodeType="clickEffect">
                                  <p:stCondLst>
                                    <p:cond delay="0"/>
                                  </p:stCondLst>
                                  <p:childTnLst>
                                    <p:set>
                                      <p:cBhvr>
                                        <p:cTn id="23" dur="1" fill="hold">
                                          <p:stCondLst>
                                            <p:cond delay="0"/>
                                          </p:stCondLst>
                                        </p:cTn>
                                        <p:tgtEl>
                                          <p:spTgt spid="3">
                                            <p:txEl>
                                              <p:pRg st="0" end="0"/>
                                            </p:txEl>
                                          </p:spTgt>
                                        </p:tgtEl>
                                        <p:attrNameLst>
                                          <p:attrName>style.visibility</p:attrName>
                                        </p:attrNameLst>
                                      </p:cBhvr>
                                      <p:to>
                                        <p:strVal val="visible"/>
                                      </p:to>
                                    </p:set>
                                    <p:anim calcmode="lin" valueType="num">
                                      <p:cBhvr>
                                        <p:cTn id="24" dur="1000" fill="hold"/>
                                        <p:tgtEl>
                                          <p:spTgt spid="3">
                                            <p:txEl>
                                              <p:pRg st="0" end="0"/>
                                            </p:txEl>
                                          </p:spTgt>
                                        </p:tgtEl>
                                        <p:attrNameLst>
                                          <p:attrName>ppt_w</p:attrName>
                                        </p:attrNameLst>
                                      </p:cBhvr>
                                      <p:tavLst>
                                        <p:tav tm="0">
                                          <p:val>
                                            <p:fltVal val="0"/>
                                          </p:val>
                                        </p:tav>
                                        <p:tav tm="100000">
                                          <p:val>
                                            <p:strVal val="#ppt_w"/>
                                          </p:val>
                                        </p:tav>
                                      </p:tavLst>
                                    </p:anim>
                                    <p:anim calcmode="lin" valueType="num">
                                      <p:cBhvr>
                                        <p:cTn id="25" dur="1000" fill="hold"/>
                                        <p:tgtEl>
                                          <p:spTgt spid="3">
                                            <p:txEl>
                                              <p:pRg st="0" end="0"/>
                                            </p:txEl>
                                          </p:spTgt>
                                        </p:tgtEl>
                                        <p:attrNameLst>
                                          <p:attrName>ppt_h</p:attrName>
                                        </p:attrNameLst>
                                      </p:cBhvr>
                                      <p:tavLst>
                                        <p:tav tm="0">
                                          <p:val>
                                            <p:fltVal val="0"/>
                                          </p:val>
                                        </p:tav>
                                        <p:tav tm="100000">
                                          <p:val>
                                            <p:strVal val="#ppt_h"/>
                                          </p:val>
                                        </p:tav>
                                      </p:tavLst>
                                    </p:anim>
                                    <p:anim calcmode="lin" valueType="num">
                                      <p:cBhvr>
                                        <p:cTn id="26" dur="1000" fill="hold"/>
                                        <p:tgtEl>
                                          <p:spTgt spid="3">
                                            <p:txEl>
                                              <p:pRg st="0" end="0"/>
                                            </p:txEl>
                                          </p:spTgt>
                                        </p:tgtEl>
                                        <p:attrNameLst>
                                          <p:attrName>ppt_x</p:attrName>
                                        </p:attrNameLst>
                                      </p:cBhvr>
                                      <p:tavLst>
                                        <p:tav tm="0" fmla="#ppt_x+(cos(-2*pi*(1-$))*-#ppt_x-sin(-2*pi*(1-$))*(1-#ppt_y))*(1-$)">
                                          <p:val>
                                            <p:fltVal val="0"/>
                                          </p:val>
                                        </p:tav>
                                        <p:tav tm="100000">
                                          <p:val>
                                            <p:fltVal val="1"/>
                                          </p:val>
                                        </p:tav>
                                      </p:tavLst>
                                    </p:anim>
                                    <p:anim calcmode="lin" valueType="num">
                                      <p:cBhvr>
                                        <p:cTn id="27" dur="1000" fill="hold"/>
                                        <p:tgtEl>
                                          <p:spTgt spid="3">
                                            <p:txEl>
                                              <p:pRg st="0" end="0"/>
                                            </p:txEl>
                                          </p:spTgt>
                                        </p:tgtEl>
                                        <p:attrNameLst>
                                          <p:attrName>ppt_y</p:attrName>
                                        </p:attrNameLst>
                                      </p:cBhvr>
                                      <p:tavLst>
                                        <p:tav tm="0" fmla="#ppt_y+(sin(-2*pi*(1-$))*-#ppt_x+cos(-2*pi*(1-$))*(1-#ppt_y))*(1-$)">
                                          <p:val>
                                            <p:fltVal val="0"/>
                                          </p:val>
                                        </p:tav>
                                        <p:tav tm="100000">
                                          <p:val>
                                            <p:fltVal val="1"/>
                                          </p:val>
                                        </p:tav>
                                      </p:tavLst>
                                    </p:anim>
                                  </p:childTnLst>
                                </p:cTn>
                              </p:par>
                            </p:childTnLst>
                          </p:cTn>
                        </p:par>
                      </p:childTnLst>
                    </p:cTn>
                  </p:par>
                  <p:par>
                    <p:cTn id="28" fill="hold">
                      <p:stCondLst>
                        <p:cond delay="indefinite"/>
                      </p:stCondLst>
                      <p:childTnLst>
                        <p:par>
                          <p:cTn id="29" fill="hold">
                            <p:stCondLst>
                              <p:cond delay="0"/>
                            </p:stCondLst>
                            <p:childTnLst>
                              <p:par>
                                <p:cTn id="30" presetID="15" presetClass="entr" presetSubtype="0" fill="hold" grpId="0" nodeType="clickEffect">
                                  <p:stCondLst>
                                    <p:cond delay="0"/>
                                  </p:stCondLst>
                                  <p:childTnLst>
                                    <p:set>
                                      <p:cBhvr>
                                        <p:cTn id="31" dur="1" fill="hold">
                                          <p:stCondLst>
                                            <p:cond delay="0"/>
                                          </p:stCondLst>
                                        </p:cTn>
                                        <p:tgtEl>
                                          <p:spTgt spid="3">
                                            <p:txEl>
                                              <p:pRg st="1" end="1"/>
                                            </p:txEl>
                                          </p:spTgt>
                                        </p:tgtEl>
                                        <p:attrNameLst>
                                          <p:attrName>style.visibility</p:attrName>
                                        </p:attrNameLst>
                                      </p:cBhvr>
                                      <p:to>
                                        <p:strVal val="visible"/>
                                      </p:to>
                                    </p:set>
                                    <p:anim calcmode="lin" valueType="num">
                                      <p:cBhvr>
                                        <p:cTn id="32" dur="1000" fill="hold"/>
                                        <p:tgtEl>
                                          <p:spTgt spid="3">
                                            <p:txEl>
                                              <p:pRg st="1" end="1"/>
                                            </p:txEl>
                                          </p:spTgt>
                                        </p:tgtEl>
                                        <p:attrNameLst>
                                          <p:attrName>ppt_w</p:attrName>
                                        </p:attrNameLst>
                                      </p:cBhvr>
                                      <p:tavLst>
                                        <p:tav tm="0">
                                          <p:val>
                                            <p:fltVal val="0"/>
                                          </p:val>
                                        </p:tav>
                                        <p:tav tm="100000">
                                          <p:val>
                                            <p:strVal val="#ppt_w"/>
                                          </p:val>
                                        </p:tav>
                                      </p:tavLst>
                                    </p:anim>
                                    <p:anim calcmode="lin" valueType="num">
                                      <p:cBhvr>
                                        <p:cTn id="33" dur="1000" fill="hold"/>
                                        <p:tgtEl>
                                          <p:spTgt spid="3">
                                            <p:txEl>
                                              <p:pRg st="1" end="1"/>
                                            </p:txEl>
                                          </p:spTgt>
                                        </p:tgtEl>
                                        <p:attrNameLst>
                                          <p:attrName>ppt_h</p:attrName>
                                        </p:attrNameLst>
                                      </p:cBhvr>
                                      <p:tavLst>
                                        <p:tav tm="0">
                                          <p:val>
                                            <p:fltVal val="0"/>
                                          </p:val>
                                        </p:tav>
                                        <p:tav tm="100000">
                                          <p:val>
                                            <p:strVal val="#ppt_h"/>
                                          </p:val>
                                        </p:tav>
                                      </p:tavLst>
                                    </p:anim>
                                    <p:anim calcmode="lin" valueType="num">
                                      <p:cBhvr>
                                        <p:cTn id="34" dur="1000" fill="hold"/>
                                        <p:tgtEl>
                                          <p:spTgt spid="3">
                                            <p:txEl>
                                              <p:pRg st="1" end="1"/>
                                            </p:txEl>
                                          </p:spTgt>
                                        </p:tgtEl>
                                        <p:attrNameLst>
                                          <p:attrName>ppt_x</p:attrName>
                                        </p:attrNameLst>
                                      </p:cBhvr>
                                      <p:tavLst>
                                        <p:tav tm="0" fmla="#ppt_x+(cos(-2*pi*(1-$))*-#ppt_x-sin(-2*pi*(1-$))*(1-#ppt_y))*(1-$)">
                                          <p:val>
                                            <p:fltVal val="0"/>
                                          </p:val>
                                        </p:tav>
                                        <p:tav tm="100000">
                                          <p:val>
                                            <p:fltVal val="1"/>
                                          </p:val>
                                        </p:tav>
                                      </p:tavLst>
                                    </p:anim>
                                    <p:anim calcmode="lin" valueType="num">
                                      <p:cBhvr>
                                        <p:cTn id="35" dur="1000" fill="hold"/>
                                        <p:tgtEl>
                                          <p:spTgt spid="3">
                                            <p:txEl>
                                              <p:pRg st="1" end="1"/>
                                            </p:txEl>
                                          </p:spTgt>
                                        </p:tgtEl>
                                        <p:attrNameLst>
                                          <p:attrName>ppt_y</p:attrName>
                                        </p:attrNameLst>
                                      </p:cBhvr>
                                      <p:tavLst>
                                        <p:tav tm="0" fmla="#ppt_y+(sin(-2*pi*(1-$))*-#ppt_x+cos(-2*pi*(1-$))*(1-#ppt_y))*(1-$)">
                                          <p:val>
                                            <p:fltVal val="0"/>
                                          </p:val>
                                        </p:tav>
                                        <p:tav tm="100000">
                                          <p:val>
                                            <p:fltVal val="1"/>
                                          </p:val>
                                        </p:tav>
                                      </p:tavLst>
                                    </p:anim>
                                  </p:childTnLst>
                                </p:cTn>
                              </p:par>
                            </p:childTnLst>
                          </p:cTn>
                        </p:par>
                      </p:childTnLst>
                    </p:cTn>
                  </p:par>
                  <p:par>
                    <p:cTn id="36" fill="hold">
                      <p:stCondLst>
                        <p:cond delay="indefinite"/>
                      </p:stCondLst>
                      <p:childTnLst>
                        <p:par>
                          <p:cTn id="37" fill="hold">
                            <p:stCondLst>
                              <p:cond delay="0"/>
                            </p:stCondLst>
                            <p:childTnLst>
                              <p:par>
                                <p:cTn id="38" presetID="15" presetClass="entr" presetSubtype="0" fill="hold" grpId="0" nodeType="clickEffect">
                                  <p:stCondLst>
                                    <p:cond delay="0"/>
                                  </p:stCondLst>
                                  <p:childTnLst>
                                    <p:set>
                                      <p:cBhvr>
                                        <p:cTn id="39" dur="1" fill="hold">
                                          <p:stCondLst>
                                            <p:cond delay="0"/>
                                          </p:stCondLst>
                                        </p:cTn>
                                        <p:tgtEl>
                                          <p:spTgt spid="3">
                                            <p:txEl>
                                              <p:pRg st="2" end="2"/>
                                            </p:txEl>
                                          </p:spTgt>
                                        </p:tgtEl>
                                        <p:attrNameLst>
                                          <p:attrName>style.visibility</p:attrName>
                                        </p:attrNameLst>
                                      </p:cBhvr>
                                      <p:to>
                                        <p:strVal val="visible"/>
                                      </p:to>
                                    </p:set>
                                    <p:anim calcmode="lin" valueType="num">
                                      <p:cBhvr>
                                        <p:cTn id="40" dur="1000" fill="hold"/>
                                        <p:tgtEl>
                                          <p:spTgt spid="3">
                                            <p:txEl>
                                              <p:pRg st="2" end="2"/>
                                            </p:txEl>
                                          </p:spTgt>
                                        </p:tgtEl>
                                        <p:attrNameLst>
                                          <p:attrName>ppt_w</p:attrName>
                                        </p:attrNameLst>
                                      </p:cBhvr>
                                      <p:tavLst>
                                        <p:tav tm="0">
                                          <p:val>
                                            <p:fltVal val="0"/>
                                          </p:val>
                                        </p:tav>
                                        <p:tav tm="100000">
                                          <p:val>
                                            <p:strVal val="#ppt_w"/>
                                          </p:val>
                                        </p:tav>
                                      </p:tavLst>
                                    </p:anim>
                                    <p:anim calcmode="lin" valueType="num">
                                      <p:cBhvr>
                                        <p:cTn id="41" dur="1000" fill="hold"/>
                                        <p:tgtEl>
                                          <p:spTgt spid="3">
                                            <p:txEl>
                                              <p:pRg st="2" end="2"/>
                                            </p:txEl>
                                          </p:spTgt>
                                        </p:tgtEl>
                                        <p:attrNameLst>
                                          <p:attrName>ppt_h</p:attrName>
                                        </p:attrNameLst>
                                      </p:cBhvr>
                                      <p:tavLst>
                                        <p:tav tm="0">
                                          <p:val>
                                            <p:fltVal val="0"/>
                                          </p:val>
                                        </p:tav>
                                        <p:tav tm="100000">
                                          <p:val>
                                            <p:strVal val="#ppt_h"/>
                                          </p:val>
                                        </p:tav>
                                      </p:tavLst>
                                    </p:anim>
                                    <p:anim calcmode="lin" valueType="num">
                                      <p:cBhvr>
                                        <p:cTn id="42" dur="1000" fill="hold"/>
                                        <p:tgtEl>
                                          <p:spTgt spid="3">
                                            <p:txEl>
                                              <p:pRg st="2" end="2"/>
                                            </p:txEl>
                                          </p:spTgt>
                                        </p:tgtEl>
                                        <p:attrNameLst>
                                          <p:attrName>ppt_x</p:attrName>
                                        </p:attrNameLst>
                                      </p:cBhvr>
                                      <p:tavLst>
                                        <p:tav tm="0" fmla="#ppt_x+(cos(-2*pi*(1-$))*-#ppt_x-sin(-2*pi*(1-$))*(1-#ppt_y))*(1-$)">
                                          <p:val>
                                            <p:fltVal val="0"/>
                                          </p:val>
                                        </p:tav>
                                        <p:tav tm="100000">
                                          <p:val>
                                            <p:fltVal val="1"/>
                                          </p:val>
                                        </p:tav>
                                      </p:tavLst>
                                    </p:anim>
                                    <p:anim calcmode="lin" valueType="num">
                                      <p:cBhvr>
                                        <p:cTn id="43" dur="1000" fill="hold"/>
                                        <p:tgtEl>
                                          <p:spTgt spid="3">
                                            <p:txEl>
                                              <p:pRg st="2" end="2"/>
                                            </p:txEl>
                                          </p:spTgt>
                                        </p:tgtEl>
                                        <p:attrNameLst>
                                          <p:attrName>ppt_y</p:attrName>
                                        </p:attrNameLst>
                                      </p:cBhvr>
                                      <p:tavLst>
                                        <p:tav tm="0" fmla="#ppt_y+(sin(-2*pi*(1-$))*-#ppt_x+cos(-2*pi*(1-$))*(1-#ppt_y))*(1-$)">
                                          <p:val>
                                            <p:fltVal val="0"/>
                                          </p:val>
                                        </p:tav>
                                        <p:tav tm="100000">
                                          <p:val>
                                            <p:fltVal val="1"/>
                                          </p:val>
                                        </p:tav>
                                      </p:tavLst>
                                    </p:anim>
                                  </p:childTnLst>
                                </p:cTn>
                              </p:par>
                            </p:childTnLst>
                          </p:cTn>
                        </p:par>
                      </p:childTnLst>
                    </p:cTn>
                  </p:par>
                  <p:par>
                    <p:cTn id="44" fill="hold">
                      <p:stCondLst>
                        <p:cond delay="indefinite"/>
                      </p:stCondLst>
                      <p:childTnLst>
                        <p:par>
                          <p:cTn id="45" fill="hold">
                            <p:stCondLst>
                              <p:cond delay="0"/>
                            </p:stCondLst>
                            <p:childTnLst>
                              <p:par>
                                <p:cTn id="46" presetID="15" presetClass="entr" presetSubtype="0" fill="hold" grpId="0" nodeType="clickEffect">
                                  <p:stCondLst>
                                    <p:cond delay="0"/>
                                  </p:stCondLst>
                                  <p:childTnLst>
                                    <p:set>
                                      <p:cBhvr>
                                        <p:cTn id="47" dur="1" fill="hold">
                                          <p:stCondLst>
                                            <p:cond delay="0"/>
                                          </p:stCondLst>
                                        </p:cTn>
                                        <p:tgtEl>
                                          <p:spTgt spid="3">
                                            <p:txEl>
                                              <p:pRg st="3" end="3"/>
                                            </p:txEl>
                                          </p:spTgt>
                                        </p:tgtEl>
                                        <p:attrNameLst>
                                          <p:attrName>style.visibility</p:attrName>
                                        </p:attrNameLst>
                                      </p:cBhvr>
                                      <p:to>
                                        <p:strVal val="visible"/>
                                      </p:to>
                                    </p:set>
                                    <p:anim calcmode="lin" valueType="num">
                                      <p:cBhvr>
                                        <p:cTn id="48" dur="1000" fill="hold"/>
                                        <p:tgtEl>
                                          <p:spTgt spid="3">
                                            <p:txEl>
                                              <p:pRg st="3" end="3"/>
                                            </p:txEl>
                                          </p:spTgt>
                                        </p:tgtEl>
                                        <p:attrNameLst>
                                          <p:attrName>ppt_w</p:attrName>
                                        </p:attrNameLst>
                                      </p:cBhvr>
                                      <p:tavLst>
                                        <p:tav tm="0">
                                          <p:val>
                                            <p:fltVal val="0"/>
                                          </p:val>
                                        </p:tav>
                                        <p:tav tm="100000">
                                          <p:val>
                                            <p:strVal val="#ppt_w"/>
                                          </p:val>
                                        </p:tav>
                                      </p:tavLst>
                                    </p:anim>
                                    <p:anim calcmode="lin" valueType="num">
                                      <p:cBhvr>
                                        <p:cTn id="49" dur="1000" fill="hold"/>
                                        <p:tgtEl>
                                          <p:spTgt spid="3">
                                            <p:txEl>
                                              <p:pRg st="3" end="3"/>
                                            </p:txEl>
                                          </p:spTgt>
                                        </p:tgtEl>
                                        <p:attrNameLst>
                                          <p:attrName>ppt_h</p:attrName>
                                        </p:attrNameLst>
                                      </p:cBhvr>
                                      <p:tavLst>
                                        <p:tav tm="0">
                                          <p:val>
                                            <p:fltVal val="0"/>
                                          </p:val>
                                        </p:tav>
                                        <p:tav tm="100000">
                                          <p:val>
                                            <p:strVal val="#ppt_h"/>
                                          </p:val>
                                        </p:tav>
                                      </p:tavLst>
                                    </p:anim>
                                    <p:anim calcmode="lin" valueType="num">
                                      <p:cBhvr>
                                        <p:cTn id="50" dur="1000" fill="hold"/>
                                        <p:tgtEl>
                                          <p:spTgt spid="3">
                                            <p:txEl>
                                              <p:pRg st="3" end="3"/>
                                            </p:txEl>
                                          </p:spTgt>
                                        </p:tgtEl>
                                        <p:attrNameLst>
                                          <p:attrName>ppt_x</p:attrName>
                                        </p:attrNameLst>
                                      </p:cBhvr>
                                      <p:tavLst>
                                        <p:tav tm="0" fmla="#ppt_x+(cos(-2*pi*(1-$))*-#ppt_x-sin(-2*pi*(1-$))*(1-#ppt_y))*(1-$)">
                                          <p:val>
                                            <p:fltVal val="0"/>
                                          </p:val>
                                        </p:tav>
                                        <p:tav tm="100000">
                                          <p:val>
                                            <p:fltVal val="1"/>
                                          </p:val>
                                        </p:tav>
                                      </p:tavLst>
                                    </p:anim>
                                    <p:anim calcmode="lin" valueType="num">
                                      <p:cBhvr>
                                        <p:cTn id="51" dur="1000" fill="hold"/>
                                        <p:tgtEl>
                                          <p:spTgt spid="3">
                                            <p:txEl>
                                              <p:pRg st="3" end="3"/>
                                            </p:txEl>
                                          </p:spTgt>
                                        </p:tgtEl>
                                        <p:attrNameLst>
                                          <p:attrName>ppt_y</p:attrName>
                                        </p:attrNameLst>
                                      </p:cBhvr>
                                      <p:tavLst>
                                        <p:tav tm="0" fmla="#ppt_y+(sin(-2*pi*(1-$))*-#ppt_x+cos(-2*pi*(1-$))*(1-#ppt_y))*(1-$)">
                                          <p:val>
                                            <p:fltVal val="0"/>
                                          </p:val>
                                        </p:tav>
                                        <p:tav tm="100000">
                                          <p:val>
                                            <p:fltVal val="1"/>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animBg="1"/>
      <p:bldP spid="4"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939784"/>
          </a:xfrm>
          <a:solidFill>
            <a:srgbClr val="FFFF00"/>
          </a:solidFill>
          <a:ln w="76200">
            <a:solidFill>
              <a:srgbClr val="FF3300"/>
            </a:solidFill>
          </a:ln>
        </p:spPr>
        <p:style>
          <a:lnRef idx="2">
            <a:schemeClr val="accent6"/>
          </a:lnRef>
          <a:fillRef idx="1">
            <a:schemeClr val="lt1"/>
          </a:fillRef>
          <a:effectRef idx="0">
            <a:schemeClr val="accent6"/>
          </a:effectRef>
          <a:fontRef idx="minor">
            <a:schemeClr val="dk1"/>
          </a:fontRef>
        </p:style>
        <p:txBody>
          <a:bodyPr>
            <a:normAutofit fontScale="90000"/>
          </a:bodyPr>
          <a:lstStyle/>
          <a:p>
            <a:r>
              <a:rPr lang="id-ID" b="1" dirty="0" smtClean="0"/>
              <a:t/>
            </a:r>
            <a:br>
              <a:rPr lang="id-ID" b="1" dirty="0" smtClean="0"/>
            </a:br>
            <a:r>
              <a:rPr lang="id-ID" b="1" dirty="0" smtClean="0"/>
              <a:t>4.Metode Pemberian Tugas ( Resitasi )</a:t>
            </a:r>
            <a:r>
              <a:rPr lang="id-ID" dirty="0" smtClean="0"/>
              <a:t/>
            </a:r>
            <a:br>
              <a:rPr lang="id-ID" dirty="0" smtClean="0"/>
            </a:br>
            <a:endParaRPr lang="id-ID" dirty="0"/>
          </a:p>
        </p:txBody>
      </p:sp>
      <p:sp>
        <p:nvSpPr>
          <p:cNvPr id="3" name="Content Placeholder 2"/>
          <p:cNvSpPr>
            <a:spLocks noGrp="1"/>
          </p:cNvSpPr>
          <p:nvPr>
            <p:ph idx="1"/>
          </p:nvPr>
        </p:nvSpPr>
        <p:spPr>
          <a:solidFill>
            <a:srgbClr val="FF3300"/>
          </a:solidFill>
          <a:ln w="76200">
            <a:solidFill>
              <a:srgbClr val="FFFF00"/>
            </a:solidFill>
          </a:ln>
        </p:spPr>
        <p:txBody>
          <a:bodyPr>
            <a:normAutofit fontScale="92500" lnSpcReduction="20000"/>
          </a:bodyPr>
          <a:lstStyle/>
          <a:p>
            <a:r>
              <a:rPr lang="id-ID" b="1" i="1" dirty="0" smtClean="0">
                <a:solidFill>
                  <a:srgbClr val="FFFF00"/>
                </a:solidFill>
              </a:rPr>
              <a:t>Keunggulan metode penugasan</a:t>
            </a:r>
            <a:r>
              <a:rPr lang="id-ID" b="1" dirty="0" smtClean="0">
                <a:solidFill>
                  <a:srgbClr val="FFFF00"/>
                </a:solidFill>
              </a:rPr>
              <a:t> :</a:t>
            </a:r>
          </a:p>
          <a:p>
            <a:pPr marL="514350" indent="-514350">
              <a:buAutoNum type="arabicPeriod"/>
            </a:pPr>
            <a:r>
              <a:rPr lang="id-ID" dirty="0" smtClean="0"/>
              <a:t>Siswa berkesempatan memupuk perkembangan dan keberanian mengambil inisiatif, bertanggung jawab dan berdiri sendiri.</a:t>
            </a:r>
          </a:p>
          <a:p>
            <a:pPr marL="514350" indent="-514350">
              <a:buAutoNum type="arabicPeriod"/>
            </a:pPr>
            <a:r>
              <a:rPr lang="id-ID" dirty="0" smtClean="0"/>
              <a:t> Baik sekali untuk mengisi waktu yang luang dengan masalah yang konstruktif .</a:t>
            </a:r>
          </a:p>
          <a:p>
            <a:pPr marL="514350" indent="-514350">
              <a:buAutoNum type="arabicPeriod"/>
            </a:pPr>
            <a:r>
              <a:rPr lang="id-ID" dirty="0" smtClean="0"/>
              <a:t>Memberikan kesempatan kepada siswa untuk belajar dan bekerja dalam suasana yang merdeka dan demokratis</a:t>
            </a:r>
          </a:p>
          <a:p>
            <a:pPr marL="514350" indent="-514350">
              <a:buAutoNum type="arabicPeriod"/>
            </a:pPr>
            <a:r>
              <a:rPr lang="id-ID" dirty="0" smtClean="0"/>
              <a:t>Membiasakan siswa untuk belajar meskipun tanpa pengawasan.</a:t>
            </a:r>
          </a:p>
          <a:p>
            <a:endParaRPr lang="id-ID" b="1" dirty="0">
              <a:solidFill>
                <a:srgbClr val="FFFF00"/>
              </a:solidFill>
            </a:endParaRPr>
          </a:p>
        </p:txBody>
      </p:sp>
    </p:spTree>
  </p:cSld>
  <p:clrMapOvr>
    <a:masterClrMapping/>
  </p:clrMapOvr>
  <p:transition>
    <p:wheel spokes="3"/>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4"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from="(-#ppt_w/2)" to="(#ppt_x)" calcmode="lin" valueType="num">
                                      <p:cBhvr>
                                        <p:cTn id="7" dur="600" fill="hold">
                                          <p:stCondLst>
                                            <p:cond delay="0"/>
                                          </p:stCondLst>
                                        </p:cTn>
                                        <p:tgtEl>
                                          <p:spTgt spid="2"/>
                                        </p:tgtEl>
                                        <p:attrNameLst>
                                          <p:attrName>ppt_x</p:attrName>
                                        </p:attrNameLst>
                                      </p:cBhvr>
                                    </p:anim>
                                    <p:anim from="0" to="-1.0" calcmode="lin" valueType="num">
                                      <p:cBhvr>
                                        <p:cTn id="8" dur="200" decel="50000" autoRev="1" fill="hold">
                                          <p:stCondLst>
                                            <p:cond delay="600"/>
                                          </p:stCondLst>
                                        </p:cTn>
                                        <p:tgtEl>
                                          <p:spTgt spid="2"/>
                                        </p:tgtEl>
                                        <p:attrNameLst>
                                          <p:attrName>xshear</p:attrName>
                                        </p:attrNameLst>
                                      </p:cBhvr>
                                    </p:anim>
                                    <p:animScale>
                                      <p:cBhvr>
                                        <p:cTn id="9" dur="200" decel="100000" autoRev="1" fill="hold">
                                          <p:stCondLst>
                                            <p:cond delay="600"/>
                                          </p:stCondLst>
                                        </p:cTn>
                                        <p:tgtEl>
                                          <p:spTgt spid="2"/>
                                        </p:tgtEl>
                                      </p:cBhvr>
                                      <p:from x="100000" y="100000"/>
                                      <p:to x="80000" y="100000"/>
                                    </p:animScale>
                                    <p:anim by="(#ppt_h/3+#ppt_w*0.1)" calcmode="lin" valueType="num">
                                      <p:cBhvr additive="sum">
                                        <p:cTn id="10" dur="200" decel="100000" autoRev="1" fill="hold">
                                          <p:stCondLst>
                                            <p:cond delay="600"/>
                                          </p:stCondLst>
                                        </p:cTn>
                                        <p:tgtEl>
                                          <p:spTgt spid="2"/>
                                        </p:tgtEl>
                                        <p:attrNameLst>
                                          <p:attrName>ppt_x</p:attrName>
                                        </p:attrNameLst>
                                      </p:cBhvr>
                                    </p:anim>
                                  </p:childTnLst>
                                </p:cTn>
                              </p:par>
                            </p:childTnLst>
                          </p:cTn>
                        </p:par>
                      </p:childTnLst>
                    </p:cTn>
                  </p:par>
                  <p:par>
                    <p:cTn id="11" fill="hold">
                      <p:stCondLst>
                        <p:cond delay="indefinite"/>
                      </p:stCondLst>
                      <p:childTnLst>
                        <p:par>
                          <p:cTn id="12" fill="hold">
                            <p:stCondLst>
                              <p:cond delay="0"/>
                            </p:stCondLst>
                            <p:childTnLst>
                              <p:par>
                                <p:cTn id="13" presetID="52" presetClass="entr" presetSubtype="0" fill="hold" grpId="0" nodeType="clickEffect">
                                  <p:stCondLst>
                                    <p:cond delay="0"/>
                                  </p:stCondLst>
                                  <p:childTnLst>
                                    <p:set>
                                      <p:cBhvr>
                                        <p:cTn id="14" dur="1" fill="hold">
                                          <p:stCondLst>
                                            <p:cond delay="0"/>
                                          </p:stCondLst>
                                        </p:cTn>
                                        <p:tgtEl>
                                          <p:spTgt spid="3">
                                            <p:bg/>
                                          </p:spTgt>
                                        </p:tgtEl>
                                        <p:attrNameLst>
                                          <p:attrName>style.visibility</p:attrName>
                                        </p:attrNameLst>
                                      </p:cBhvr>
                                      <p:to>
                                        <p:strVal val="visible"/>
                                      </p:to>
                                    </p:set>
                                    <p:animScale>
                                      <p:cBhvr>
                                        <p:cTn id="15" dur="1000" decel="50000" fill="hold">
                                          <p:stCondLst>
                                            <p:cond delay="0"/>
                                          </p:stCondLst>
                                        </p:cTn>
                                        <p:tgtEl>
                                          <p:spTgt spid="3">
                                            <p:bg/>
                                          </p:spTgt>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6" dur="1000" decel="50000" fill="hold">
                                          <p:stCondLst>
                                            <p:cond delay="0"/>
                                          </p:stCondLst>
                                        </p:cTn>
                                        <p:tgtEl>
                                          <p:spTgt spid="3">
                                            <p:bg/>
                                          </p:spTgt>
                                        </p:tgtEl>
                                        <p:attrNameLst>
                                          <p:attrName>ppt_x</p:attrName>
                                          <p:attrName>ppt_y</p:attrName>
                                        </p:attrNameLst>
                                      </p:cBhvr>
                                    </p:animMotion>
                                    <p:animEffect transition="in" filter="fade">
                                      <p:cBhvr>
                                        <p:cTn id="17" dur="1000"/>
                                        <p:tgtEl>
                                          <p:spTgt spid="3">
                                            <p:bg/>
                                          </p:spTgt>
                                        </p:tgtEl>
                                      </p:cBhvr>
                                    </p:animEffect>
                                  </p:childTnLst>
                                </p:cTn>
                              </p:par>
                            </p:childTnLst>
                          </p:cTn>
                        </p:par>
                      </p:childTnLst>
                    </p:cTn>
                  </p:par>
                  <p:par>
                    <p:cTn id="18" fill="hold">
                      <p:stCondLst>
                        <p:cond delay="indefinite"/>
                      </p:stCondLst>
                      <p:childTnLst>
                        <p:par>
                          <p:cTn id="19" fill="hold">
                            <p:stCondLst>
                              <p:cond delay="0"/>
                            </p:stCondLst>
                            <p:childTnLst>
                              <p:par>
                                <p:cTn id="20" presetID="52" presetClass="entr" presetSubtype="0" fill="hold" grpId="0" nodeType="clickEffect">
                                  <p:stCondLst>
                                    <p:cond delay="0"/>
                                  </p:stCondLst>
                                  <p:childTnLst>
                                    <p:set>
                                      <p:cBhvr>
                                        <p:cTn id="21" dur="1" fill="hold">
                                          <p:stCondLst>
                                            <p:cond delay="0"/>
                                          </p:stCondLst>
                                        </p:cTn>
                                        <p:tgtEl>
                                          <p:spTgt spid="3">
                                            <p:txEl>
                                              <p:pRg st="0" end="0"/>
                                            </p:txEl>
                                          </p:spTgt>
                                        </p:tgtEl>
                                        <p:attrNameLst>
                                          <p:attrName>style.visibility</p:attrName>
                                        </p:attrNameLst>
                                      </p:cBhvr>
                                      <p:to>
                                        <p:strVal val="visible"/>
                                      </p:to>
                                    </p:set>
                                    <p:animScale>
                                      <p:cBhvr>
                                        <p:cTn id="22" dur="1000" decel="50000" fill="hold">
                                          <p:stCondLst>
                                            <p:cond delay="0"/>
                                          </p:stCondLst>
                                        </p:cTn>
                                        <p:tgtEl>
                                          <p:spTgt spid="3">
                                            <p:txEl>
                                              <p:pRg st="0" end="0"/>
                                            </p:txEl>
                                          </p:spTgt>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23" dur="1000" decel="50000" fill="hold">
                                          <p:stCondLst>
                                            <p:cond delay="0"/>
                                          </p:stCondLst>
                                        </p:cTn>
                                        <p:tgtEl>
                                          <p:spTgt spid="3">
                                            <p:txEl>
                                              <p:pRg st="0" end="0"/>
                                            </p:txEl>
                                          </p:spTgt>
                                        </p:tgtEl>
                                        <p:attrNameLst>
                                          <p:attrName>ppt_x</p:attrName>
                                          <p:attrName>ppt_y</p:attrName>
                                        </p:attrNameLst>
                                      </p:cBhvr>
                                    </p:animMotion>
                                    <p:animEffect transition="in" filter="fade">
                                      <p:cBhvr>
                                        <p:cTn id="24" dur="1000"/>
                                        <p:tgtEl>
                                          <p:spTgt spid="3">
                                            <p:txEl>
                                              <p:pRg st="0" end="0"/>
                                            </p:txEl>
                                          </p:spTgt>
                                        </p:tgtEl>
                                      </p:cBhvr>
                                    </p:animEffect>
                                  </p:childTnLst>
                                </p:cTn>
                              </p:par>
                            </p:childTnLst>
                          </p:cTn>
                        </p:par>
                      </p:childTnLst>
                    </p:cTn>
                  </p:par>
                  <p:par>
                    <p:cTn id="25" fill="hold">
                      <p:stCondLst>
                        <p:cond delay="indefinite"/>
                      </p:stCondLst>
                      <p:childTnLst>
                        <p:par>
                          <p:cTn id="26" fill="hold">
                            <p:stCondLst>
                              <p:cond delay="0"/>
                            </p:stCondLst>
                            <p:childTnLst>
                              <p:par>
                                <p:cTn id="27" presetID="52" presetClass="entr" presetSubtype="0" fill="hold" grpId="0" nodeType="clickEffect">
                                  <p:stCondLst>
                                    <p:cond delay="0"/>
                                  </p:stCondLst>
                                  <p:childTnLst>
                                    <p:set>
                                      <p:cBhvr>
                                        <p:cTn id="28" dur="1" fill="hold">
                                          <p:stCondLst>
                                            <p:cond delay="0"/>
                                          </p:stCondLst>
                                        </p:cTn>
                                        <p:tgtEl>
                                          <p:spTgt spid="3">
                                            <p:txEl>
                                              <p:pRg st="1" end="1"/>
                                            </p:txEl>
                                          </p:spTgt>
                                        </p:tgtEl>
                                        <p:attrNameLst>
                                          <p:attrName>style.visibility</p:attrName>
                                        </p:attrNameLst>
                                      </p:cBhvr>
                                      <p:to>
                                        <p:strVal val="visible"/>
                                      </p:to>
                                    </p:set>
                                    <p:animScale>
                                      <p:cBhvr>
                                        <p:cTn id="29" dur="1000" decel="50000" fill="hold">
                                          <p:stCondLst>
                                            <p:cond delay="0"/>
                                          </p:stCondLst>
                                        </p:cTn>
                                        <p:tgtEl>
                                          <p:spTgt spid="3">
                                            <p:txEl>
                                              <p:pRg st="1" end="1"/>
                                            </p:txEl>
                                          </p:spTgt>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30" dur="1000" decel="50000" fill="hold">
                                          <p:stCondLst>
                                            <p:cond delay="0"/>
                                          </p:stCondLst>
                                        </p:cTn>
                                        <p:tgtEl>
                                          <p:spTgt spid="3">
                                            <p:txEl>
                                              <p:pRg st="1" end="1"/>
                                            </p:txEl>
                                          </p:spTgt>
                                        </p:tgtEl>
                                        <p:attrNameLst>
                                          <p:attrName>ppt_x</p:attrName>
                                          <p:attrName>ppt_y</p:attrName>
                                        </p:attrNameLst>
                                      </p:cBhvr>
                                    </p:animMotion>
                                    <p:animEffect transition="in" filter="fade">
                                      <p:cBhvr>
                                        <p:cTn id="31" dur="1000"/>
                                        <p:tgtEl>
                                          <p:spTgt spid="3">
                                            <p:txEl>
                                              <p:pRg st="1" end="1"/>
                                            </p:txEl>
                                          </p:spTgt>
                                        </p:tgtEl>
                                      </p:cBhvr>
                                    </p:animEffect>
                                  </p:childTnLst>
                                </p:cTn>
                              </p:par>
                            </p:childTnLst>
                          </p:cTn>
                        </p:par>
                      </p:childTnLst>
                    </p:cTn>
                  </p:par>
                  <p:par>
                    <p:cTn id="32" fill="hold">
                      <p:stCondLst>
                        <p:cond delay="indefinite"/>
                      </p:stCondLst>
                      <p:childTnLst>
                        <p:par>
                          <p:cTn id="33" fill="hold">
                            <p:stCondLst>
                              <p:cond delay="0"/>
                            </p:stCondLst>
                            <p:childTnLst>
                              <p:par>
                                <p:cTn id="34" presetID="52" presetClass="entr" presetSubtype="0" fill="hold" grpId="0" nodeType="clickEffect">
                                  <p:stCondLst>
                                    <p:cond delay="0"/>
                                  </p:stCondLst>
                                  <p:childTnLst>
                                    <p:set>
                                      <p:cBhvr>
                                        <p:cTn id="35" dur="1" fill="hold">
                                          <p:stCondLst>
                                            <p:cond delay="0"/>
                                          </p:stCondLst>
                                        </p:cTn>
                                        <p:tgtEl>
                                          <p:spTgt spid="3">
                                            <p:txEl>
                                              <p:pRg st="2" end="2"/>
                                            </p:txEl>
                                          </p:spTgt>
                                        </p:tgtEl>
                                        <p:attrNameLst>
                                          <p:attrName>style.visibility</p:attrName>
                                        </p:attrNameLst>
                                      </p:cBhvr>
                                      <p:to>
                                        <p:strVal val="visible"/>
                                      </p:to>
                                    </p:set>
                                    <p:animScale>
                                      <p:cBhvr>
                                        <p:cTn id="36" dur="1000" decel="50000" fill="hold">
                                          <p:stCondLst>
                                            <p:cond delay="0"/>
                                          </p:stCondLst>
                                        </p:cTn>
                                        <p:tgtEl>
                                          <p:spTgt spid="3">
                                            <p:txEl>
                                              <p:pRg st="2" end="2"/>
                                            </p:txEl>
                                          </p:spTgt>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37" dur="1000" decel="50000" fill="hold">
                                          <p:stCondLst>
                                            <p:cond delay="0"/>
                                          </p:stCondLst>
                                        </p:cTn>
                                        <p:tgtEl>
                                          <p:spTgt spid="3">
                                            <p:txEl>
                                              <p:pRg st="2" end="2"/>
                                            </p:txEl>
                                          </p:spTgt>
                                        </p:tgtEl>
                                        <p:attrNameLst>
                                          <p:attrName>ppt_x</p:attrName>
                                          <p:attrName>ppt_y</p:attrName>
                                        </p:attrNameLst>
                                      </p:cBhvr>
                                    </p:animMotion>
                                    <p:animEffect transition="in" filter="fade">
                                      <p:cBhvr>
                                        <p:cTn id="38" dur="1000"/>
                                        <p:tgtEl>
                                          <p:spTgt spid="3">
                                            <p:txEl>
                                              <p:pRg st="2" end="2"/>
                                            </p:txEl>
                                          </p:spTgt>
                                        </p:tgtEl>
                                      </p:cBhvr>
                                    </p:animEffect>
                                  </p:childTnLst>
                                </p:cTn>
                              </p:par>
                            </p:childTnLst>
                          </p:cTn>
                        </p:par>
                      </p:childTnLst>
                    </p:cTn>
                  </p:par>
                  <p:par>
                    <p:cTn id="39" fill="hold">
                      <p:stCondLst>
                        <p:cond delay="indefinite"/>
                      </p:stCondLst>
                      <p:childTnLst>
                        <p:par>
                          <p:cTn id="40" fill="hold">
                            <p:stCondLst>
                              <p:cond delay="0"/>
                            </p:stCondLst>
                            <p:childTnLst>
                              <p:par>
                                <p:cTn id="41" presetID="52" presetClass="entr" presetSubtype="0" fill="hold" grpId="0" nodeType="clickEffect">
                                  <p:stCondLst>
                                    <p:cond delay="0"/>
                                  </p:stCondLst>
                                  <p:childTnLst>
                                    <p:set>
                                      <p:cBhvr>
                                        <p:cTn id="42" dur="1" fill="hold">
                                          <p:stCondLst>
                                            <p:cond delay="0"/>
                                          </p:stCondLst>
                                        </p:cTn>
                                        <p:tgtEl>
                                          <p:spTgt spid="3">
                                            <p:txEl>
                                              <p:pRg st="3" end="3"/>
                                            </p:txEl>
                                          </p:spTgt>
                                        </p:tgtEl>
                                        <p:attrNameLst>
                                          <p:attrName>style.visibility</p:attrName>
                                        </p:attrNameLst>
                                      </p:cBhvr>
                                      <p:to>
                                        <p:strVal val="visible"/>
                                      </p:to>
                                    </p:set>
                                    <p:animScale>
                                      <p:cBhvr>
                                        <p:cTn id="43" dur="1000" decel="50000" fill="hold">
                                          <p:stCondLst>
                                            <p:cond delay="0"/>
                                          </p:stCondLst>
                                        </p:cTn>
                                        <p:tgtEl>
                                          <p:spTgt spid="3">
                                            <p:txEl>
                                              <p:pRg st="3" end="3"/>
                                            </p:txEl>
                                          </p:spTgt>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44" dur="1000" decel="50000" fill="hold">
                                          <p:stCondLst>
                                            <p:cond delay="0"/>
                                          </p:stCondLst>
                                        </p:cTn>
                                        <p:tgtEl>
                                          <p:spTgt spid="3">
                                            <p:txEl>
                                              <p:pRg st="3" end="3"/>
                                            </p:txEl>
                                          </p:spTgt>
                                        </p:tgtEl>
                                        <p:attrNameLst>
                                          <p:attrName>ppt_x</p:attrName>
                                          <p:attrName>ppt_y</p:attrName>
                                        </p:attrNameLst>
                                      </p:cBhvr>
                                    </p:animMotion>
                                    <p:animEffect transition="in" filter="fade">
                                      <p:cBhvr>
                                        <p:cTn id="45" dur="1000"/>
                                        <p:tgtEl>
                                          <p:spTgt spid="3">
                                            <p:txEl>
                                              <p:pRg st="3" end="3"/>
                                            </p:txEl>
                                          </p:spTgt>
                                        </p:tgtEl>
                                      </p:cBhvr>
                                    </p:animEffect>
                                  </p:childTnLst>
                                </p:cTn>
                              </p:par>
                            </p:childTnLst>
                          </p:cTn>
                        </p:par>
                      </p:childTnLst>
                    </p:cTn>
                  </p:par>
                  <p:par>
                    <p:cTn id="46" fill="hold">
                      <p:stCondLst>
                        <p:cond delay="indefinite"/>
                      </p:stCondLst>
                      <p:childTnLst>
                        <p:par>
                          <p:cTn id="47" fill="hold">
                            <p:stCondLst>
                              <p:cond delay="0"/>
                            </p:stCondLst>
                            <p:childTnLst>
                              <p:par>
                                <p:cTn id="48" presetID="52" presetClass="entr" presetSubtype="0" fill="hold" grpId="0" nodeType="clickEffect">
                                  <p:stCondLst>
                                    <p:cond delay="0"/>
                                  </p:stCondLst>
                                  <p:childTnLst>
                                    <p:set>
                                      <p:cBhvr>
                                        <p:cTn id="49" dur="1" fill="hold">
                                          <p:stCondLst>
                                            <p:cond delay="0"/>
                                          </p:stCondLst>
                                        </p:cTn>
                                        <p:tgtEl>
                                          <p:spTgt spid="3">
                                            <p:txEl>
                                              <p:pRg st="4" end="4"/>
                                            </p:txEl>
                                          </p:spTgt>
                                        </p:tgtEl>
                                        <p:attrNameLst>
                                          <p:attrName>style.visibility</p:attrName>
                                        </p:attrNameLst>
                                      </p:cBhvr>
                                      <p:to>
                                        <p:strVal val="visible"/>
                                      </p:to>
                                    </p:set>
                                    <p:animScale>
                                      <p:cBhvr>
                                        <p:cTn id="50" dur="1000" decel="50000" fill="hold">
                                          <p:stCondLst>
                                            <p:cond delay="0"/>
                                          </p:stCondLst>
                                        </p:cTn>
                                        <p:tgtEl>
                                          <p:spTgt spid="3">
                                            <p:txEl>
                                              <p:pRg st="4" end="4"/>
                                            </p:txEl>
                                          </p:spTgt>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51" dur="1000" decel="50000" fill="hold">
                                          <p:stCondLst>
                                            <p:cond delay="0"/>
                                          </p:stCondLst>
                                        </p:cTn>
                                        <p:tgtEl>
                                          <p:spTgt spid="3">
                                            <p:txEl>
                                              <p:pRg st="4" end="4"/>
                                            </p:txEl>
                                          </p:spTgt>
                                        </p:tgtEl>
                                        <p:attrNameLst>
                                          <p:attrName>ppt_x</p:attrName>
                                          <p:attrName>ppt_y</p:attrName>
                                        </p:attrNameLst>
                                      </p:cBhvr>
                                    </p:animMotion>
                                    <p:animEffect transition="in" filter="fade">
                                      <p:cBhvr>
                                        <p:cTn id="52" dur="10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build="p"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solidFill>
            <a:srgbClr val="FF3300"/>
          </a:solidFill>
          <a:ln w="76200">
            <a:solidFill>
              <a:srgbClr val="FFFF00"/>
            </a:solidFill>
          </a:ln>
        </p:spPr>
        <p:txBody>
          <a:bodyPr>
            <a:normAutofit fontScale="92500" lnSpcReduction="20000"/>
          </a:bodyPr>
          <a:lstStyle/>
          <a:p>
            <a:r>
              <a:rPr lang="id-ID" b="1" i="1" dirty="0" smtClean="0">
                <a:solidFill>
                  <a:srgbClr val="FFFF00"/>
                </a:solidFill>
              </a:rPr>
              <a:t>Kelemahan metode penugasan:</a:t>
            </a:r>
          </a:p>
          <a:p>
            <a:pPr>
              <a:buNone/>
            </a:pPr>
            <a:r>
              <a:rPr lang="id-ID" dirty="0" smtClean="0"/>
              <a:t>1.Sering tugas yang diberikan oleh guru kepada siswa dikerjakan oleh orang lain sehingga siswa tidak tahu menahu tentang tugas tersebut.</a:t>
            </a:r>
          </a:p>
          <a:p>
            <a:pPr>
              <a:buNone/>
            </a:pPr>
            <a:r>
              <a:rPr lang="id-ID" dirty="0" smtClean="0"/>
              <a:t>2. Apabila tugas tugas terlalu sering diberikan , ketenangan mental mereka akan terganggu</a:t>
            </a:r>
          </a:p>
          <a:p>
            <a:pPr>
              <a:buNone/>
            </a:pPr>
            <a:r>
              <a:rPr lang="id-ID" dirty="0" smtClean="0"/>
              <a:t>3. Sukar memberikan tugas yang memenuhi dan sesuai dengan perbedaan masing-masing individu</a:t>
            </a:r>
          </a:p>
          <a:p>
            <a:pPr>
              <a:buNone/>
            </a:pPr>
            <a:r>
              <a:rPr lang="id-ID" dirty="0" smtClean="0"/>
              <a:t>4. Sering sekali siswa menyalin atau meniru pekerjaan teman-temannya tanpa belajar.</a:t>
            </a:r>
          </a:p>
          <a:p>
            <a:endParaRPr lang="id-ID" dirty="0"/>
          </a:p>
        </p:txBody>
      </p:sp>
      <p:sp>
        <p:nvSpPr>
          <p:cNvPr id="4" name="Title 1"/>
          <p:cNvSpPr>
            <a:spLocks noGrp="1"/>
          </p:cNvSpPr>
          <p:nvPr>
            <p:ph type="title"/>
          </p:nvPr>
        </p:nvSpPr>
        <p:spPr>
          <a:xfrm>
            <a:off x="457200" y="274638"/>
            <a:ext cx="8229600" cy="939784"/>
          </a:xfrm>
          <a:solidFill>
            <a:srgbClr val="FFFF00"/>
          </a:solidFill>
          <a:ln w="76200">
            <a:solidFill>
              <a:srgbClr val="FF3300"/>
            </a:solidFill>
          </a:ln>
        </p:spPr>
        <p:style>
          <a:lnRef idx="2">
            <a:schemeClr val="accent6"/>
          </a:lnRef>
          <a:fillRef idx="1">
            <a:schemeClr val="lt1"/>
          </a:fillRef>
          <a:effectRef idx="0">
            <a:schemeClr val="accent6"/>
          </a:effectRef>
          <a:fontRef idx="minor">
            <a:schemeClr val="dk1"/>
          </a:fontRef>
        </p:style>
        <p:txBody>
          <a:bodyPr>
            <a:normAutofit fontScale="90000"/>
          </a:bodyPr>
          <a:lstStyle/>
          <a:p>
            <a:r>
              <a:rPr lang="id-ID" b="1" dirty="0" smtClean="0"/>
              <a:t/>
            </a:r>
            <a:br>
              <a:rPr lang="id-ID" b="1" dirty="0" smtClean="0"/>
            </a:br>
            <a:r>
              <a:rPr lang="id-ID" b="1" dirty="0" smtClean="0"/>
              <a:t>4.Metode Pemberian Tugas ( Resitasi )</a:t>
            </a:r>
            <a:r>
              <a:rPr lang="id-ID" dirty="0" smtClean="0"/>
              <a:t/>
            </a:r>
            <a:br>
              <a:rPr lang="id-ID" dirty="0" smtClean="0"/>
            </a:br>
            <a:endParaRPr lang="id-ID" dirty="0"/>
          </a:p>
        </p:txBody>
      </p:sp>
    </p:spTree>
  </p:cSld>
  <p:clrMapOvr>
    <a:masterClrMapping/>
  </p:clrMapOvr>
  <p:transition>
    <p:wheel spokes="3"/>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5"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1000" fill="hold"/>
                                        <p:tgtEl>
                                          <p:spTgt spid="4"/>
                                        </p:tgtEl>
                                        <p:attrNameLst>
                                          <p:attrName>ppt_w</p:attrName>
                                        </p:attrNameLst>
                                      </p:cBhvr>
                                      <p:tavLst>
                                        <p:tav tm="0">
                                          <p:val>
                                            <p:fltVal val="0"/>
                                          </p:val>
                                        </p:tav>
                                        <p:tav tm="100000">
                                          <p:val>
                                            <p:strVal val="#ppt_w"/>
                                          </p:val>
                                        </p:tav>
                                      </p:tavLst>
                                    </p:anim>
                                    <p:anim calcmode="lin" valueType="num">
                                      <p:cBhvr>
                                        <p:cTn id="8" dur="1000" fill="hold"/>
                                        <p:tgtEl>
                                          <p:spTgt spid="4"/>
                                        </p:tgtEl>
                                        <p:attrNameLst>
                                          <p:attrName>ppt_h</p:attrName>
                                        </p:attrNameLst>
                                      </p:cBhvr>
                                      <p:tavLst>
                                        <p:tav tm="0">
                                          <p:val>
                                            <p:fltVal val="0"/>
                                          </p:val>
                                        </p:tav>
                                        <p:tav tm="100000">
                                          <p:val>
                                            <p:strVal val="#ppt_h"/>
                                          </p:val>
                                        </p:tav>
                                      </p:tavLst>
                                    </p:anim>
                                    <p:anim calcmode="lin" valueType="num">
                                      <p:cBhvr>
                                        <p:cTn id="9" dur="1000" fill="hold"/>
                                        <p:tgtEl>
                                          <p:spTgt spid="4"/>
                                        </p:tgtEl>
                                        <p:attrNameLst>
                                          <p:attrName>ppt_x</p:attrName>
                                        </p:attrNameLst>
                                      </p:cBhvr>
                                      <p:tavLst>
                                        <p:tav tm="0" fmla="#ppt_x+(cos(-2*pi*(1-$))*-#ppt_x-sin(-2*pi*(1-$))*(1-#ppt_y))*(1-$)">
                                          <p:val>
                                            <p:fltVal val="0"/>
                                          </p:val>
                                        </p:tav>
                                        <p:tav tm="100000">
                                          <p:val>
                                            <p:fltVal val="1"/>
                                          </p:val>
                                        </p:tav>
                                      </p:tavLst>
                                    </p:anim>
                                    <p:anim calcmode="lin" valueType="num">
                                      <p:cBhvr>
                                        <p:cTn id="10" dur="1000" fill="hold"/>
                                        <p:tgtEl>
                                          <p:spTgt spid="4"/>
                                        </p:tgtEl>
                                        <p:attrNameLst>
                                          <p:attrName>ppt_y</p:attrName>
                                        </p:attrNameLst>
                                      </p:cBhvr>
                                      <p:tavLst>
                                        <p:tav tm="0" fmla="#ppt_y+(sin(-2*pi*(1-$))*-#ppt_x+cos(-2*pi*(1-$))*(1-#ppt_y))*(1-$)">
                                          <p:val>
                                            <p:fltVal val="0"/>
                                          </p:val>
                                        </p:tav>
                                        <p:tav tm="100000">
                                          <p:val>
                                            <p:fltVal val="1"/>
                                          </p:val>
                                        </p:tav>
                                      </p:tavLst>
                                    </p:anim>
                                  </p:childTnLst>
                                </p:cTn>
                              </p:par>
                            </p:childTnLst>
                          </p:cTn>
                        </p:par>
                      </p:childTnLst>
                    </p:cTn>
                  </p:par>
                  <p:par>
                    <p:cTn id="11" fill="hold">
                      <p:stCondLst>
                        <p:cond delay="indefinite"/>
                      </p:stCondLst>
                      <p:childTnLst>
                        <p:par>
                          <p:cTn id="12" fill="hold">
                            <p:stCondLst>
                              <p:cond delay="0"/>
                            </p:stCondLst>
                            <p:childTnLst>
                              <p:par>
                                <p:cTn id="13" presetID="34" presetClass="entr" presetSubtype="0" fill="hold" grpId="0" nodeType="clickEffect">
                                  <p:stCondLst>
                                    <p:cond delay="0"/>
                                  </p:stCondLst>
                                  <p:childTnLst>
                                    <p:set>
                                      <p:cBhvr>
                                        <p:cTn id="14" dur="1" fill="hold">
                                          <p:stCondLst>
                                            <p:cond delay="0"/>
                                          </p:stCondLst>
                                        </p:cTn>
                                        <p:tgtEl>
                                          <p:spTgt spid="3">
                                            <p:bg/>
                                          </p:spTgt>
                                        </p:tgtEl>
                                        <p:attrNameLst>
                                          <p:attrName>style.visibility</p:attrName>
                                        </p:attrNameLst>
                                      </p:cBhvr>
                                      <p:to>
                                        <p:strVal val="visible"/>
                                      </p:to>
                                    </p:set>
                                    <p:anim from="(-#ppt_w/2)" to="(#ppt_x)" calcmode="lin" valueType="num">
                                      <p:cBhvr>
                                        <p:cTn id="15" dur="600" fill="hold">
                                          <p:stCondLst>
                                            <p:cond delay="0"/>
                                          </p:stCondLst>
                                        </p:cTn>
                                        <p:tgtEl>
                                          <p:spTgt spid="3">
                                            <p:bg/>
                                          </p:spTgt>
                                        </p:tgtEl>
                                        <p:attrNameLst>
                                          <p:attrName>ppt_x</p:attrName>
                                        </p:attrNameLst>
                                      </p:cBhvr>
                                    </p:anim>
                                    <p:anim from="0" to="-1.0" calcmode="lin" valueType="num">
                                      <p:cBhvr>
                                        <p:cTn id="16" dur="200" decel="50000" autoRev="1" fill="hold">
                                          <p:stCondLst>
                                            <p:cond delay="600"/>
                                          </p:stCondLst>
                                        </p:cTn>
                                        <p:tgtEl>
                                          <p:spTgt spid="3">
                                            <p:bg/>
                                          </p:spTgt>
                                        </p:tgtEl>
                                        <p:attrNameLst>
                                          <p:attrName>xshear</p:attrName>
                                        </p:attrNameLst>
                                      </p:cBhvr>
                                    </p:anim>
                                    <p:animScale>
                                      <p:cBhvr>
                                        <p:cTn id="17" dur="200" decel="100000" autoRev="1" fill="hold">
                                          <p:stCondLst>
                                            <p:cond delay="600"/>
                                          </p:stCondLst>
                                        </p:cTn>
                                        <p:tgtEl>
                                          <p:spTgt spid="3">
                                            <p:bg/>
                                          </p:spTgt>
                                        </p:tgtEl>
                                      </p:cBhvr>
                                      <p:from x="100000" y="100000"/>
                                      <p:to x="80000" y="100000"/>
                                    </p:animScale>
                                    <p:anim by="(#ppt_h/3+#ppt_w*0.1)" calcmode="lin" valueType="num">
                                      <p:cBhvr additive="sum">
                                        <p:cTn id="18" dur="200" decel="100000" autoRev="1" fill="hold">
                                          <p:stCondLst>
                                            <p:cond delay="600"/>
                                          </p:stCondLst>
                                        </p:cTn>
                                        <p:tgtEl>
                                          <p:spTgt spid="3">
                                            <p:bg/>
                                          </p:spTgt>
                                        </p:tgtEl>
                                        <p:attrNameLst>
                                          <p:attrName>ppt_x</p:attrName>
                                        </p:attrNameLst>
                                      </p:cBhvr>
                                    </p:anim>
                                  </p:childTnLst>
                                </p:cTn>
                              </p:par>
                            </p:childTnLst>
                          </p:cTn>
                        </p:par>
                      </p:childTnLst>
                    </p:cTn>
                  </p:par>
                  <p:par>
                    <p:cTn id="19" fill="hold">
                      <p:stCondLst>
                        <p:cond delay="indefinite"/>
                      </p:stCondLst>
                      <p:childTnLst>
                        <p:par>
                          <p:cTn id="20" fill="hold">
                            <p:stCondLst>
                              <p:cond delay="0"/>
                            </p:stCondLst>
                            <p:childTnLst>
                              <p:par>
                                <p:cTn id="21" presetID="34" presetClass="entr" presetSubtype="0" fill="hold" grpId="0" nodeType="clickEffect">
                                  <p:stCondLst>
                                    <p:cond delay="0"/>
                                  </p:stCondLst>
                                  <p:childTnLst>
                                    <p:set>
                                      <p:cBhvr>
                                        <p:cTn id="22" dur="1" fill="hold">
                                          <p:stCondLst>
                                            <p:cond delay="0"/>
                                          </p:stCondLst>
                                        </p:cTn>
                                        <p:tgtEl>
                                          <p:spTgt spid="3">
                                            <p:txEl>
                                              <p:pRg st="0" end="0"/>
                                            </p:txEl>
                                          </p:spTgt>
                                        </p:tgtEl>
                                        <p:attrNameLst>
                                          <p:attrName>style.visibility</p:attrName>
                                        </p:attrNameLst>
                                      </p:cBhvr>
                                      <p:to>
                                        <p:strVal val="visible"/>
                                      </p:to>
                                    </p:set>
                                    <p:anim from="(-#ppt_w/2)" to="(#ppt_x)" calcmode="lin" valueType="num">
                                      <p:cBhvr>
                                        <p:cTn id="23" dur="600" fill="hold">
                                          <p:stCondLst>
                                            <p:cond delay="0"/>
                                          </p:stCondLst>
                                        </p:cTn>
                                        <p:tgtEl>
                                          <p:spTgt spid="3">
                                            <p:txEl>
                                              <p:pRg st="0" end="0"/>
                                            </p:txEl>
                                          </p:spTgt>
                                        </p:tgtEl>
                                        <p:attrNameLst>
                                          <p:attrName>ppt_x</p:attrName>
                                        </p:attrNameLst>
                                      </p:cBhvr>
                                    </p:anim>
                                    <p:anim from="0" to="-1.0" calcmode="lin" valueType="num">
                                      <p:cBhvr>
                                        <p:cTn id="24" dur="200" decel="50000" autoRev="1" fill="hold">
                                          <p:stCondLst>
                                            <p:cond delay="600"/>
                                          </p:stCondLst>
                                        </p:cTn>
                                        <p:tgtEl>
                                          <p:spTgt spid="3">
                                            <p:txEl>
                                              <p:pRg st="0" end="0"/>
                                            </p:txEl>
                                          </p:spTgt>
                                        </p:tgtEl>
                                        <p:attrNameLst>
                                          <p:attrName>xshear</p:attrName>
                                        </p:attrNameLst>
                                      </p:cBhvr>
                                    </p:anim>
                                    <p:animScale>
                                      <p:cBhvr>
                                        <p:cTn id="25" dur="200" decel="100000" autoRev="1" fill="hold">
                                          <p:stCondLst>
                                            <p:cond delay="600"/>
                                          </p:stCondLst>
                                        </p:cTn>
                                        <p:tgtEl>
                                          <p:spTgt spid="3">
                                            <p:txEl>
                                              <p:pRg st="0" end="0"/>
                                            </p:txEl>
                                          </p:spTgt>
                                        </p:tgtEl>
                                      </p:cBhvr>
                                      <p:from x="100000" y="100000"/>
                                      <p:to x="80000" y="100000"/>
                                    </p:animScale>
                                    <p:anim by="(#ppt_h/3+#ppt_w*0.1)" calcmode="lin" valueType="num">
                                      <p:cBhvr additive="sum">
                                        <p:cTn id="26" dur="200" decel="100000" autoRev="1" fill="hold">
                                          <p:stCondLst>
                                            <p:cond delay="600"/>
                                          </p:stCondLst>
                                        </p:cTn>
                                        <p:tgtEl>
                                          <p:spTgt spid="3">
                                            <p:txEl>
                                              <p:pRg st="0" end="0"/>
                                            </p:txEl>
                                          </p:spTgt>
                                        </p:tgtEl>
                                        <p:attrNameLst>
                                          <p:attrName>ppt_x</p:attrName>
                                        </p:attrNameLst>
                                      </p:cBhvr>
                                    </p:anim>
                                  </p:childTnLst>
                                </p:cTn>
                              </p:par>
                            </p:childTnLst>
                          </p:cTn>
                        </p:par>
                      </p:childTnLst>
                    </p:cTn>
                  </p:par>
                  <p:par>
                    <p:cTn id="27" fill="hold">
                      <p:stCondLst>
                        <p:cond delay="indefinite"/>
                      </p:stCondLst>
                      <p:childTnLst>
                        <p:par>
                          <p:cTn id="28" fill="hold">
                            <p:stCondLst>
                              <p:cond delay="0"/>
                            </p:stCondLst>
                            <p:childTnLst>
                              <p:par>
                                <p:cTn id="29" presetID="34" presetClass="entr" presetSubtype="0" fill="hold" grpId="0" nodeType="clickEffect">
                                  <p:stCondLst>
                                    <p:cond delay="0"/>
                                  </p:stCondLst>
                                  <p:childTnLst>
                                    <p:set>
                                      <p:cBhvr>
                                        <p:cTn id="30" dur="1" fill="hold">
                                          <p:stCondLst>
                                            <p:cond delay="0"/>
                                          </p:stCondLst>
                                        </p:cTn>
                                        <p:tgtEl>
                                          <p:spTgt spid="3">
                                            <p:txEl>
                                              <p:pRg st="1" end="1"/>
                                            </p:txEl>
                                          </p:spTgt>
                                        </p:tgtEl>
                                        <p:attrNameLst>
                                          <p:attrName>style.visibility</p:attrName>
                                        </p:attrNameLst>
                                      </p:cBhvr>
                                      <p:to>
                                        <p:strVal val="visible"/>
                                      </p:to>
                                    </p:set>
                                    <p:anim from="(-#ppt_w/2)" to="(#ppt_x)" calcmode="lin" valueType="num">
                                      <p:cBhvr>
                                        <p:cTn id="31" dur="600" fill="hold">
                                          <p:stCondLst>
                                            <p:cond delay="0"/>
                                          </p:stCondLst>
                                        </p:cTn>
                                        <p:tgtEl>
                                          <p:spTgt spid="3">
                                            <p:txEl>
                                              <p:pRg st="1" end="1"/>
                                            </p:txEl>
                                          </p:spTgt>
                                        </p:tgtEl>
                                        <p:attrNameLst>
                                          <p:attrName>ppt_x</p:attrName>
                                        </p:attrNameLst>
                                      </p:cBhvr>
                                    </p:anim>
                                    <p:anim from="0" to="-1.0" calcmode="lin" valueType="num">
                                      <p:cBhvr>
                                        <p:cTn id="32" dur="200" decel="50000" autoRev="1" fill="hold">
                                          <p:stCondLst>
                                            <p:cond delay="600"/>
                                          </p:stCondLst>
                                        </p:cTn>
                                        <p:tgtEl>
                                          <p:spTgt spid="3">
                                            <p:txEl>
                                              <p:pRg st="1" end="1"/>
                                            </p:txEl>
                                          </p:spTgt>
                                        </p:tgtEl>
                                        <p:attrNameLst>
                                          <p:attrName>xshear</p:attrName>
                                        </p:attrNameLst>
                                      </p:cBhvr>
                                    </p:anim>
                                    <p:animScale>
                                      <p:cBhvr>
                                        <p:cTn id="33" dur="200" decel="100000" autoRev="1" fill="hold">
                                          <p:stCondLst>
                                            <p:cond delay="600"/>
                                          </p:stCondLst>
                                        </p:cTn>
                                        <p:tgtEl>
                                          <p:spTgt spid="3">
                                            <p:txEl>
                                              <p:pRg st="1" end="1"/>
                                            </p:txEl>
                                          </p:spTgt>
                                        </p:tgtEl>
                                      </p:cBhvr>
                                      <p:from x="100000" y="100000"/>
                                      <p:to x="80000" y="100000"/>
                                    </p:animScale>
                                    <p:anim by="(#ppt_h/3+#ppt_w*0.1)" calcmode="lin" valueType="num">
                                      <p:cBhvr additive="sum">
                                        <p:cTn id="34" dur="200" decel="100000" autoRev="1" fill="hold">
                                          <p:stCondLst>
                                            <p:cond delay="600"/>
                                          </p:stCondLst>
                                        </p:cTn>
                                        <p:tgtEl>
                                          <p:spTgt spid="3">
                                            <p:txEl>
                                              <p:pRg st="1" end="1"/>
                                            </p:txEl>
                                          </p:spTgt>
                                        </p:tgtEl>
                                        <p:attrNameLst>
                                          <p:attrName>ppt_x</p:attrName>
                                        </p:attrNameLst>
                                      </p:cBhvr>
                                    </p:anim>
                                  </p:childTnLst>
                                </p:cTn>
                              </p:par>
                            </p:childTnLst>
                          </p:cTn>
                        </p:par>
                      </p:childTnLst>
                    </p:cTn>
                  </p:par>
                  <p:par>
                    <p:cTn id="35" fill="hold">
                      <p:stCondLst>
                        <p:cond delay="indefinite"/>
                      </p:stCondLst>
                      <p:childTnLst>
                        <p:par>
                          <p:cTn id="36" fill="hold">
                            <p:stCondLst>
                              <p:cond delay="0"/>
                            </p:stCondLst>
                            <p:childTnLst>
                              <p:par>
                                <p:cTn id="37" presetID="34" presetClass="entr" presetSubtype="0" fill="hold" grpId="0" nodeType="clickEffect">
                                  <p:stCondLst>
                                    <p:cond delay="0"/>
                                  </p:stCondLst>
                                  <p:childTnLst>
                                    <p:set>
                                      <p:cBhvr>
                                        <p:cTn id="38" dur="1" fill="hold">
                                          <p:stCondLst>
                                            <p:cond delay="0"/>
                                          </p:stCondLst>
                                        </p:cTn>
                                        <p:tgtEl>
                                          <p:spTgt spid="3">
                                            <p:txEl>
                                              <p:pRg st="2" end="2"/>
                                            </p:txEl>
                                          </p:spTgt>
                                        </p:tgtEl>
                                        <p:attrNameLst>
                                          <p:attrName>style.visibility</p:attrName>
                                        </p:attrNameLst>
                                      </p:cBhvr>
                                      <p:to>
                                        <p:strVal val="visible"/>
                                      </p:to>
                                    </p:set>
                                    <p:anim from="(-#ppt_w/2)" to="(#ppt_x)" calcmode="lin" valueType="num">
                                      <p:cBhvr>
                                        <p:cTn id="39" dur="600" fill="hold">
                                          <p:stCondLst>
                                            <p:cond delay="0"/>
                                          </p:stCondLst>
                                        </p:cTn>
                                        <p:tgtEl>
                                          <p:spTgt spid="3">
                                            <p:txEl>
                                              <p:pRg st="2" end="2"/>
                                            </p:txEl>
                                          </p:spTgt>
                                        </p:tgtEl>
                                        <p:attrNameLst>
                                          <p:attrName>ppt_x</p:attrName>
                                        </p:attrNameLst>
                                      </p:cBhvr>
                                    </p:anim>
                                    <p:anim from="0" to="-1.0" calcmode="lin" valueType="num">
                                      <p:cBhvr>
                                        <p:cTn id="40" dur="200" decel="50000" autoRev="1" fill="hold">
                                          <p:stCondLst>
                                            <p:cond delay="600"/>
                                          </p:stCondLst>
                                        </p:cTn>
                                        <p:tgtEl>
                                          <p:spTgt spid="3">
                                            <p:txEl>
                                              <p:pRg st="2" end="2"/>
                                            </p:txEl>
                                          </p:spTgt>
                                        </p:tgtEl>
                                        <p:attrNameLst>
                                          <p:attrName>xshear</p:attrName>
                                        </p:attrNameLst>
                                      </p:cBhvr>
                                    </p:anim>
                                    <p:animScale>
                                      <p:cBhvr>
                                        <p:cTn id="41" dur="200" decel="100000" autoRev="1" fill="hold">
                                          <p:stCondLst>
                                            <p:cond delay="600"/>
                                          </p:stCondLst>
                                        </p:cTn>
                                        <p:tgtEl>
                                          <p:spTgt spid="3">
                                            <p:txEl>
                                              <p:pRg st="2" end="2"/>
                                            </p:txEl>
                                          </p:spTgt>
                                        </p:tgtEl>
                                      </p:cBhvr>
                                      <p:from x="100000" y="100000"/>
                                      <p:to x="80000" y="100000"/>
                                    </p:animScale>
                                    <p:anim by="(#ppt_h/3+#ppt_w*0.1)" calcmode="lin" valueType="num">
                                      <p:cBhvr additive="sum">
                                        <p:cTn id="42" dur="200" decel="100000" autoRev="1" fill="hold">
                                          <p:stCondLst>
                                            <p:cond delay="600"/>
                                          </p:stCondLst>
                                        </p:cTn>
                                        <p:tgtEl>
                                          <p:spTgt spid="3">
                                            <p:txEl>
                                              <p:pRg st="2" end="2"/>
                                            </p:txEl>
                                          </p:spTgt>
                                        </p:tgtEl>
                                        <p:attrNameLst>
                                          <p:attrName>ppt_x</p:attrName>
                                        </p:attrNameLst>
                                      </p:cBhvr>
                                    </p:anim>
                                  </p:childTnLst>
                                </p:cTn>
                              </p:par>
                            </p:childTnLst>
                          </p:cTn>
                        </p:par>
                      </p:childTnLst>
                    </p:cTn>
                  </p:par>
                  <p:par>
                    <p:cTn id="43" fill="hold">
                      <p:stCondLst>
                        <p:cond delay="indefinite"/>
                      </p:stCondLst>
                      <p:childTnLst>
                        <p:par>
                          <p:cTn id="44" fill="hold">
                            <p:stCondLst>
                              <p:cond delay="0"/>
                            </p:stCondLst>
                            <p:childTnLst>
                              <p:par>
                                <p:cTn id="45" presetID="34" presetClass="entr" presetSubtype="0" fill="hold" grpId="0" nodeType="clickEffect">
                                  <p:stCondLst>
                                    <p:cond delay="0"/>
                                  </p:stCondLst>
                                  <p:childTnLst>
                                    <p:set>
                                      <p:cBhvr>
                                        <p:cTn id="46" dur="1" fill="hold">
                                          <p:stCondLst>
                                            <p:cond delay="0"/>
                                          </p:stCondLst>
                                        </p:cTn>
                                        <p:tgtEl>
                                          <p:spTgt spid="3">
                                            <p:txEl>
                                              <p:pRg st="3" end="3"/>
                                            </p:txEl>
                                          </p:spTgt>
                                        </p:tgtEl>
                                        <p:attrNameLst>
                                          <p:attrName>style.visibility</p:attrName>
                                        </p:attrNameLst>
                                      </p:cBhvr>
                                      <p:to>
                                        <p:strVal val="visible"/>
                                      </p:to>
                                    </p:set>
                                    <p:anim from="(-#ppt_w/2)" to="(#ppt_x)" calcmode="lin" valueType="num">
                                      <p:cBhvr>
                                        <p:cTn id="47" dur="600" fill="hold">
                                          <p:stCondLst>
                                            <p:cond delay="0"/>
                                          </p:stCondLst>
                                        </p:cTn>
                                        <p:tgtEl>
                                          <p:spTgt spid="3">
                                            <p:txEl>
                                              <p:pRg st="3" end="3"/>
                                            </p:txEl>
                                          </p:spTgt>
                                        </p:tgtEl>
                                        <p:attrNameLst>
                                          <p:attrName>ppt_x</p:attrName>
                                        </p:attrNameLst>
                                      </p:cBhvr>
                                    </p:anim>
                                    <p:anim from="0" to="-1.0" calcmode="lin" valueType="num">
                                      <p:cBhvr>
                                        <p:cTn id="48" dur="200" decel="50000" autoRev="1" fill="hold">
                                          <p:stCondLst>
                                            <p:cond delay="600"/>
                                          </p:stCondLst>
                                        </p:cTn>
                                        <p:tgtEl>
                                          <p:spTgt spid="3">
                                            <p:txEl>
                                              <p:pRg st="3" end="3"/>
                                            </p:txEl>
                                          </p:spTgt>
                                        </p:tgtEl>
                                        <p:attrNameLst>
                                          <p:attrName>xshear</p:attrName>
                                        </p:attrNameLst>
                                      </p:cBhvr>
                                    </p:anim>
                                    <p:animScale>
                                      <p:cBhvr>
                                        <p:cTn id="49" dur="200" decel="100000" autoRev="1" fill="hold">
                                          <p:stCondLst>
                                            <p:cond delay="600"/>
                                          </p:stCondLst>
                                        </p:cTn>
                                        <p:tgtEl>
                                          <p:spTgt spid="3">
                                            <p:txEl>
                                              <p:pRg st="3" end="3"/>
                                            </p:txEl>
                                          </p:spTgt>
                                        </p:tgtEl>
                                      </p:cBhvr>
                                      <p:from x="100000" y="100000"/>
                                      <p:to x="80000" y="100000"/>
                                    </p:animScale>
                                    <p:anim by="(#ppt_h/3+#ppt_w*0.1)" calcmode="lin" valueType="num">
                                      <p:cBhvr additive="sum">
                                        <p:cTn id="50" dur="200" decel="100000" autoRev="1" fill="hold">
                                          <p:stCondLst>
                                            <p:cond delay="600"/>
                                          </p:stCondLst>
                                        </p:cTn>
                                        <p:tgtEl>
                                          <p:spTgt spid="3">
                                            <p:txEl>
                                              <p:pRg st="3" end="3"/>
                                            </p:txEl>
                                          </p:spTgt>
                                        </p:tgtEl>
                                        <p:attrNameLst>
                                          <p:attrName>ppt_x</p:attrName>
                                        </p:attrNameLst>
                                      </p:cBhvr>
                                    </p:anim>
                                  </p:childTnLst>
                                </p:cTn>
                              </p:par>
                            </p:childTnLst>
                          </p:cTn>
                        </p:par>
                      </p:childTnLst>
                    </p:cTn>
                  </p:par>
                  <p:par>
                    <p:cTn id="51" fill="hold">
                      <p:stCondLst>
                        <p:cond delay="indefinite"/>
                      </p:stCondLst>
                      <p:childTnLst>
                        <p:par>
                          <p:cTn id="52" fill="hold">
                            <p:stCondLst>
                              <p:cond delay="0"/>
                            </p:stCondLst>
                            <p:childTnLst>
                              <p:par>
                                <p:cTn id="53" presetID="34" presetClass="entr" presetSubtype="0" fill="hold" grpId="0" nodeType="clickEffect">
                                  <p:stCondLst>
                                    <p:cond delay="0"/>
                                  </p:stCondLst>
                                  <p:childTnLst>
                                    <p:set>
                                      <p:cBhvr>
                                        <p:cTn id="54" dur="1" fill="hold">
                                          <p:stCondLst>
                                            <p:cond delay="0"/>
                                          </p:stCondLst>
                                        </p:cTn>
                                        <p:tgtEl>
                                          <p:spTgt spid="3">
                                            <p:txEl>
                                              <p:pRg st="4" end="4"/>
                                            </p:txEl>
                                          </p:spTgt>
                                        </p:tgtEl>
                                        <p:attrNameLst>
                                          <p:attrName>style.visibility</p:attrName>
                                        </p:attrNameLst>
                                      </p:cBhvr>
                                      <p:to>
                                        <p:strVal val="visible"/>
                                      </p:to>
                                    </p:set>
                                    <p:anim from="(-#ppt_w/2)" to="(#ppt_x)" calcmode="lin" valueType="num">
                                      <p:cBhvr>
                                        <p:cTn id="55" dur="600" fill="hold">
                                          <p:stCondLst>
                                            <p:cond delay="0"/>
                                          </p:stCondLst>
                                        </p:cTn>
                                        <p:tgtEl>
                                          <p:spTgt spid="3">
                                            <p:txEl>
                                              <p:pRg st="4" end="4"/>
                                            </p:txEl>
                                          </p:spTgt>
                                        </p:tgtEl>
                                        <p:attrNameLst>
                                          <p:attrName>ppt_x</p:attrName>
                                        </p:attrNameLst>
                                      </p:cBhvr>
                                    </p:anim>
                                    <p:anim from="0" to="-1.0" calcmode="lin" valueType="num">
                                      <p:cBhvr>
                                        <p:cTn id="56" dur="200" decel="50000" autoRev="1" fill="hold">
                                          <p:stCondLst>
                                            <p:cond delay="600"/>
                                          </p:stCondLst>
                                        </p:cTn>
                                        <p:tgtEl>
                                          <p:spTgt spid="3">
                                            <p:txEl>
                                              <p:pRg st="4" end="4"/>
                                            </p:txEl>
                                          </p:spTgt>
                                        </p:tgtEl>
                                        <p:attrNameLst>
                                          <p:attrName>xshear</p:attrName>
                                        </p:attrNameLst>
                                      </p:cBhvr>
                                    </p:anim>
                                    <p:animScale>
                                      <p:cBhvr>
                                        <p:cTn id="57" dur="200" decel="100000" autoRev="1" fill="hold">
                                          <p:stCondLst>
                                            <p:cond delay="600"/>
                                          </p:stCondLst>
                                        </p:cTn>
                                        <p:tgtEl>
                                          <p:spTgt spid="3">
                                            <p:txEl>
                                              <p:pRg st="4" end="4"/>
                                            </p:txEl>
                                          </p:spTgt>
                                        </p:tgtEl>
                                      </p:cBhvr>
                                      <p:from x="100000" y="100000"/>
                                      <p:to x="80000" y="100000"/>
                                    </p:animScale>
                                    <p:anim by="(#ppt_h/3+#ppt_w*0.1)" calcmode="lin" valueType="num">
                                      <p:cBhvr additive="sum">
                                        <p:cTn id="58" dur="200" decel="100000" autoRev="1" fill="hold">
                                          <p:stCondLst>
                                            <p:cond delay="600"/>
                                          </p:stCondLst>
                                        </p:cTn>
                                        <p:tgtEl>
                                          <p:spTgt spid="3">
                                            <p:txEl>
                                              <p:pRg st="4" end="4"/>
                                            </p:txEl>
                                          </p:spTgt>
                                        </p:tgtEl>
                                        <p:attrNameLst>
                                          <p:attrName>ppt_x</p:attrName>
                                        </p:attrNameLst>
                                      </p:cBhvr>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animBg="1"/>
      <p:bldP spid="4"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868346"/>
          </a:xfrm>
          <a:ln w="76200"/>
        </p:spPr>
        <p:style>
          <a:lnRef idx="3">
            <a:schemeClr val="lt1"/>
          </a:lnRef>
          <a:fillRef idx="1">
            <a:schemeClr val="accent1"/>
          </a:fillRef>
          <a:effectRef idx="1">
            <a:schemeClr val="accent1"/>
          </a:effectRef>
          <a:fontRef idx="minor">
            <a:schemeClr val="lt1"/>
          </a:fontRef>
        </p:style>
        <p:txBody>
          <a:bodyPr>
            <a:normAutofit fontScale="90000"/>
          </a:bodyPr>
          <a:lstStyle/>
          <a:p>
            <a:r>
              <a:rPr lang="id-ID" b="1" dirty="0" smtClean="0"/>
              <a:t/>
            </a:r>
            <a:br>
              <a:rPr lang="id-ID" b="1" dirty="0" smtClean="0"/>
            </a:br>
            <a:r>
              <a:rPr lang="id-ID" b="1" dirty="0" smtClean="0"/>
              <a:t>5. Metode Demontrasi</a:t>
            </a:r>
            <a:r>
              <a:rPr lang="id-ID" dirty="0" smtClean="0"/>
              <a:t/>
            </a:r>
            <a:br>
              <a:rPr lang="id-ID" dirty="0" smtClean="0"/>
            </a:br>
            <a:endParaRPr lang="id-ID" dirty="0"/>
          </a:p>
        </p:txBody>
      </p:sp>
      <p:sp>
        <p:nvSpPr>
          <p:cNvPr id="3" name="Content Placeholder 2"/>
          <p:cNvSpPr>
            <a:spLocks noGrp="1"/>
          </p:cNvSpPr>
          <p:nvPr>
            <p:ph idx="1"/>
          </p:nvPr>
        </p:nvSpPr>
        <p:spPr>
          <a:xfrm>
            <a:off x="500034" y="1928802"/>
            <a:ext cx="8229600" cy="4043378"/>
          </a:xfrm>
          <a:ln w="76200"/>
        </p:spPr>
        <p:style>
          <a:lnRef idx="2">
            <a:schemeClr val="accent1"/>
          </a:lnRef>
          <a:fillRef idx="1">
            <a:schemeClr val="lt1"/>
          </a:fillRef>
          <a:effectRef idx="0">
            <a:schemeClr val="accent1"/>
          </a:effectRef>
          <a:fontRef idx="minor">
            <a:schemeClr val="dk1"/>
          </a:fontRef>
        </p:style>
        <p:txBody>
          <a:bodyPr/>
          <a:lstStyle/>
          <a:p>
            <a:pPr marL="342900" lvl="1" indent="-342900">
              <a:buFont typeface="Arial" pitchFamily="34" charset="0"/>
              <a:buChar char="•"/>
            </a:pPr>
            <a:r>
              <a:rPr lang="id-ID" b="1" i="1" dirty="0" smtClean="0">
                <a:solidFill>
                  <a:schemeClr val="accent1"/>
                </a:solidFill>
              </a:rPr>
              <a:t>Kelebihan metode demontrasi :</a:t>
            </a:r>
            <a:endParaRPr lang="id-ID" sz="2400" b="1" dirty="0" smtClean="0">
              <a:solidFill>
                <a:schemeClr val="accent1"/>
              </a:solidFill>
            </a:endParaRPr>
          </a:p>
          <a:p>
            <a:pPr>
              <a:buNone/>
            </a:pPr>
            <a:r>
              <a:rPr lang="id-ID" b="1" dirty="0" smtClean="0"/>
              <a:t>1.Membantu siswa untuk memahami dengan jelas suatu proses dengan penuh perhatian </a:t>
            </a:r>
          </a:p>
          <a:p>
            <a:pPr>
              <a:buNone/>
            </a:pPr>
            <a:r>
              <a:rPr lang="id-ID" b="1" dirty="0" smtClean="0"/>
              <a:t>2. Memudahkan berbagai jenis penjelasan</a:t>
            </a:r>
          </a:p>
          <a:p>
            <a:pPr>
              <a:buNone/>
            </a:pPr>
            <a:r>
              <a:rPr lang="id-ID" b="1" dirty="0" smtClean="0"/>
              <a:t>3. Menghindari verbalisme</a:t>
            </a:r>
          </a:p>
          <a:p>
            <a:pPr>
              <a:buNone/>
            </a:pPr>
            <a:r>
              <a:rPr lang="id-ID" b="1" dirty="0" smtClean="0"/>
              <a:t>4. Memberikan keterampilan tertentu</a:t>
            </a:r>
          </a:p>
          <a:p>
            <a:endParaRPr lang="id-ID" dirty="0"/>
          </a:p>
        </p:txBody>
      </p:sp>
    </p:spTree>
  </p:cSld>
  <p:clrMapOvr>
    <a:masterClrMapping/>
  </p:clrMapOvr>
  <p:transition>
    <p:wheel spokes="3"/>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5"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decel="50000" fill="hold">
                                          <p:stCondLst>
                                            <p:cond delay="0"/>
                                          </p:stCondLst>
                                        </p:cTn>
                                        <p:tgtEl>
                                          <p:spTgt spid="2"/>
                                        </p:tgtEl>
                                        <p:attrNameLst>
                                          <p:attrName>style.rotation</p:attrName>
                                        </p:attrNameLst>
                                      </p:cBhvr>
                                      <p:tavLst>
                                        <p:tav tm="0">
                                          <p:val>
                                            <p:fltVal val="-90"/>
                                          </p:val>
                                        </p:tav>
                                        <p:tav tm="100000">
                                          <p:val>
                                            <p:fltVal val="0"/>
                                          </p:val>
                                        </p:tav>
                                      </p:tavLst>
                                    </p:anim>
                                    <p:anim calcmode="lin" valueType="num">
                                      <p:cBhvr>
                                        <p:cTn id="8" dur="500" decel="50000" fill="hold">
                                          <p:stCondLst>
                                            <p:cond delay="0"/>
                                          </p:stCondLst>
                                        </p:cTn>
                                        <p:tgtEl>
                                          <p:spTgt spid="2"/>
                                        </p:tgtEl>
                                        <p:attrNameLst>
                                          <p:attrName>ppt_w</p:attrName>
                                        </p:attrNameLst>
                                      </p:cBhvr>
                                      <p:tavLst>
                                        <p:tav tm="0">
                                          <p:val>
                                            <p:strVal val="#ppt_w"/>
                                          </p:val>
                                        </p:tav>
                                        <p:tav tm="100000">
                                          <p:val>
                                            <p:strVal val="#ppt_w*.05"/>
                                          </p:val>
                                        </p:tav>
                                      </p:tavLst>
                                    </p:anim>
                                    <p:anim calcmode="lin" valueType="num">
                                      <p:cBhvr>
                                        <p:cTn id="9" dur="500" accel="50000" fill="hold">
                                          <p:stCondLst>
                                            <p:cond delay="500"/>
                                          </p:stCondLst>
                                        </p:cTn>
                                        <p:tgtEl>
                                          <p:spTgt spid="2"/>
                                        </p:tgtEl>
                                        <p:attrNameLst>
                                          <p:attrName>ppt_w</p:attrName>
                                        </p:attrNameLst>
                                      </p:cBhvr>
                                      <p:tavLst>
                                        <p:tav tm="0">
                                          <p:val>
                                            <p:strVal val="#ppt_w*.05"/>
                                          </p:val>
                                        </p:tav>
                                        <p:tav tm="100000">
                                          <p:val>
                                            <p:strVal val="#ppt_w"/>
                                          </p:val>
                                        </p:tav>
                                      </p:tavLst>
                                    </p:anim>
                                    <p:anim calcmode="lin" valueType="num">
                                      <p:cBhvr>
                                        <p:cTn id="10" dur="1000" fill="hold"/>
                                        <p:tgtEl>
                                          <p:spTgt spid="2"/>
                                        </p:tgtEl>
                                        <p:attrNameLst>
                                          <p:attrName>ppt_h</p:attrName>
                                        </p:attrNameLst>
                                      </p:cBhvr>
                                      <p:tavLst>
                                        <p:tav tm="0">
                                          <p:val>
                                            <p:strVal val="#ppt_h"/>
                                          </p:val>
                                        </p:tav>
                                        <p:tav tm="100000">
                                          <p:val>
                                            <p:strVal val="#ppt_h"/>
                                          </p:val>
                                        </p:tav>
                                      </p:tavLst>
                                    </p:anim>
                                    <p:anim calcmode="lin" valueType="num">
                                      <p:cBhvr>
                                        <p:cTn id="11" dur="500" decel="50000" fill="hold">
                                          <p:stCondLst>
                                            <p:cond delay="0"/>
                                          </p:stCondLst>
                                        </p:cTn>
                                        <p:tgtEl>
                                          <p:spTgt spid="2"/>
                                        </p:tgtEl>
                                        <p:attrNameLst>
                                          <p:attrName>ppt_x</p:attrName>
                                        </p:attrNameLst>
                                      </p:cBhvr>
                                      <p:tavLst>
                                        <p:tav tm="0">
                                          <p:val>
                                            <p:strVal val="#ppt_x+.4"/>
                                          </p:val>
                                        </p:tav>
                                        <p:tav tm="100000">
                                          <p:val>
                                            <p:strVal val="#ppt_x"/>
                                          </p:val>
                                        </p:tav>
                                      </p:tavLst>
                                    </p:anim>
                                    <p:anim calcmode="lin" valueType="num">
                                      <p:cBhvr>
                                        <p:cTn id="12" dur="500" decel="50000" fill="hold">
                                          <p:stCondLst>
                                            <p:cond delay="0"/>
                                          </p:stCondLst>
                                        </p:cTn>
                                        <p:tgtEl>
                                          <p:spTgt spid="2"/>
                                        </p:tgtEl>
                                        <p:attrNameLst>
                                          <p:attrName>ppt_y</p:attrName>
                                        </p:attrNameLst>
                                      </p:cBhvr>
                                      <p:tavLst>
                                        <p:tav tm="0">
                                          <p:val>
                                            <p:strVal val="#ppt_y-.2"/>
                                          </p:val>
                                        </p:tav>
                                        <p:tav tm="100000">
                                          <p:val>
                                            <p:strVal val="#ppt_y+.1"/>
                                          </p:val>
                                        </p:tav>
                                      </p:tavLst>
                                    </p:anim>
                                    <p:anim calcmode="lin" valueType="num">
                                      <p:cBhvr>
                                        <p:cTn id="13" dur="500" accel="50000" fill="hold">
                                          <p:stCondLst>
                                            <p:cond delay="500"/>
                                          </p:stCondLst>
                                        </p:cTn>
                                        <p:tgtEl>
                                          <p:spTgt spid="2"/>
                                        </p:tgtEl>
                                        <p:attrNameLst>
                                          <p:attrName>ppt_y</p:attrName>
                                        </p:attrNameLst>
                                      </p:cBhvr>
                                      <p:tavLst>
                                        <p:tav tm="0">
                                          <p:val>
                                            <p:strVal val="#ppt_y+.1"/>
                                          </p:val>
                                        </p:tav>
                                        <p:tav tm="100000">
                                          <p:val>
                                            <p:strVal val="#ppt_y"/>
                                          </p:val>
                                        </p:tav>
                                      </p:tavLst>
                                    </p:anim>
                                    <p:animEffect transition="in" filter="fade">
                                      <p:cBhvr>
                                        <p:cTn id="14" dur="1000" decel="50000">
                                          <p:stCondLst>
                                            <p:cond delay="0"/>
                                          </p:stCondLst>
                                        </p:cTn>
                                        <p:tgtEl>
                                          <p:spTgt spid="2"/>
                                        </p:tgtEl>
                                      </p:cBhvr>
                                    </p:animEffect>
                                  </p:childTnLst>
                                </p:cTn>
                              </p:par>
                            </p:childTnLst>
                          </p:cTn>
                        </p:par>
                      </p:childTnLst>
                    </p:cTn>
                  </p:par>
                  <p:par>
                    <p:cTn id="15" fill="hold">
                      <p:stCondLst>
                        <p:cond delay="indefinite"/>
                      </p:stCondLst>
                      <p:childTnLst>
                        <p:par>
                          <p:cTn id="16" fill="hold">
                            <p:stCondLst>
                              <p:cond delay="0"/>
                            </p:stCondLst>
                            <p:childTnLst>
                              <p:par>
                                <p:cTn id="17" presetID="34" presetClass="entr" presetSubtype="0" fill="hold" grpId="0" nodeType="clickEffect">
                                  <p:stCondLst>
                                    <p:cond delay="0"/>
                                  </p:stCondLst>
                                  <p:childTnLst>
                                    <p:set>
                                      <p:cBhvr>
                                        <p:cTn id="18" dur="1" fill="hold">
                                          <p:stCondLst>
                                            <p:cond delay="0"/>
                                          </p:stCondLst>
                                        </p:cTn>
                                        <p:tgtEl>
                                          <p:spTgt spid="3">
                                            <p:bg/>
                                          </p:spTgt>
                                        </p:tgtEl>
                                        <p:attrNameLst>
                                          <p:attrName>style.visibility</p:attrName>
                                        </p:attrNameLst>
                                      </p:cBhvr>
                                      <p:to>
                                        <p:strVal val="visible"/>
                                      </p:to>
                                    </p:set>
                                    <p:anim from="(-#ppt_w/2)" to="(#ppt_x)" calcmode="lin" valueType="num">
                                      <p:cBhvr>
                                        <p:cTn id="19" dur="600" fill="hold">
                                          <p:stCondLst>
                                            <p:cond delay="0"/>
                                          </p:stCondLst>
                                        </p:cTn>
                                        <p:tgtEl>
                                          <p:spTgt spid="3">
                                            <p:bg/>
                                          </p:spTgt>
                                        </p:tgtEl>
                                        <p:attrNameLst>
                                          <p:attrName>ppt_x</p:attrName>
                                        </p:attrNameLst>
                                      </p:cBhvr>
                                    </p:anim>
                                    <p:anim from="0" to="-1.0" calcmode="lin" valueType="num">
                                      <p:cBhvr>
                                        <p:cTn id="20" dur="200" decel="50000" autoRev="1" fill="hold">
                                          <p:stCondLst>
                                            <p:cond delay="600"/>
                                          </p:stCondLst>
                                        </p:cTn>
                                        <p:tgtEl>
                                          <p:spTgt spid="3">
                                            <p:bg/>
                                          </p:spTgt>
                                        </p:tgtEl>
                                        <p:attrNameLst>
                                          <p:attrName>xshear</p:attrName>
                                        </p:attrNameLst>
                                      </p:cBhvr>
                                    </p:anim>
                                    <p:animScale>
                                      <p:cBhvr>
                                        <p:cTn id="21" dur="200" decel="100000" autoRev="1" fill="hold">
                                          <p:stCondLst>
                                            <p:cond delay="600"/>
                                          </p:stCondLst>
                                        </p:cTn>
                                        <p:tgtEl>
                                          <p:spTgt spid="3">
                                            <p:bg/>
                                          </p:spTgt>
                                        </p:tgtEl>
                                      </p:cBhvr>
                                      <p:from x="100000" y="100000"/>
                                      <p:to x="80000" y="100000"/>
                                    </p:animScale>
                                    <p:anim by="(#ppt_h/3+#ppt_w*0.1)" calcmode="lin" valueType="num">
                                      <p:cBhvr additive="sum">
                                        <p:cTn id="22" dur="200" decel="100000" autoRev="1" fill="hold">
                                          <p:stCondLst>
                                            <p:cond delay="600"/>
                                          </p:stCondLst>
                                        </p:cTn>
                                        <p:tgtEl>
                                          <p:spTgt spid="3">
                                            <p:bg/>
                                          </p:spTgt>
                                        </p:tgtEl>
                                        <p:attrNameLst>
                                          <p:attrName>ppt_x</p:attrName>
                                        </p:attrNameLst>
                                      </p:cBhvr>
                                    </p:anim>
                                  </p:childTnLst>
                                </p:cTn>
                              </p:par>
                              <p:par>
                                <p:cTn id="23" presetID="34" presetClass="entr" presetSubtype="0" fill="hold" grpId="0" nodeType="withEffect">
                                  <p:stCondLst>
                                    <p:cond delay="0"/>
                                  </p:stCondLst>
                                  <p:childTnLst>
                                    <p:set>
                                      <p:cBhvr>
                                        <p:cTn id="24" dur="1" fill="hold">
                                          <p:stCondLst>
                                            <p:cond delay="0"/>
                                          </p:stCondLst>
                                        </p:cTn>
                                        <p:tgtEl>
                                          <p:spTgt spid="3">
                                            <p:txEl>
                                              <p:pRg st="0" end="0"/>
                                            </p:txEl>
                                          </p:spTgt>
                                        </p:tgtEl>
                                        <p:attrNameLst>
                                          <p:attrName>style.visibility</p:attrName>
                                        </p:attrNameLst>
                                      </p:cBhvr>
                                      <p:to>
                                        <p:strVal val="visible"/>
                                      </p:to>
                                    </p:set>
                                    <p:anim from="(-#ppt_w/2)" to="(#ppt_x)" calcmode="lin" valueType="num">
                                      <p:cBhvr>
                                        <p:cTn id="25" dur="600" fill="hold">
                                          <p:stCondLst>
                                            <p:cond delay="0"/>
                                          </p:stCondLst>
                                        </p:cTn>
                                        <p:tgtEl>
                                          <p:spTgt spid="3">
                                            <p:txEl>
                                              <p:pRg st="0" end="0"/>
                                            </p:txEl>
                                          </p:spTgt>
                                        </p:tgtEl>
                                        <p:attrNameLst>
                                          <p:attrName>ppt_x</p:attrName>
                                        </p:attrNameLst>
                                      </p:cBhvr>
                                    </p:anim>
                                    <p:anim from="0" to="-1.0" calcmode="lin" valueType="num">
                                      <p:cBhvr>
                                        <p:cTn id="26" dur="200" decel="50000" autoRev="1" fill="hold">
                                          <p:stCondLst>
                                            <p:cond delay="600"/>
                                          </p:stCondLst>
                                        </p:cTn>
                                        <p:tgtEl>
                                          <p:spTgt spid="3">
                                            <p:txEl>
                                              <p:pRg st="0" end="0"/>
                                            </p:txEl>
                                          </p:spTgt>
                                        </p:tgtEl>
                                        <p:attrNameLst>
                                          <p:attrName>xshear</p:attrName>
                                        </p:attrNameLst>
                                      </p:cBhvr>
                                    </p:anim>
                                    <p:animScale>
                                      <p:cBhvr>
                                        <p:cTn id="27" dur="200" decel="100000" autoRev="1" fill="hold">
                                          <p:stCondLst>
                                            <p:cond delay="600"/>
                                          </p:stCondLst>
                                        </p:cTn>
                                        <p:tgtEl>
                                          <p:spTgt spid="3">
                                            <p:txEl>
                                              <p:pRg st="0" end="0"/>
                                            </p:txEl>
                                          </p:spTgt>
                                        </p:tgtEl>
                                      </p:cBhvr>
                                      <p:from x="100000" y="100000"/>
                                      <p:to x="80000" y="100000"/>
                                    </p:animScale>
                                    <p:anim by="(#ppt_h/3+#ppt_w*0.1)" calcmode="lin" valueType="num">
                                      <p:cBhvr additive="sum">
                                        <p:cTn id="28" dur="200" decel="100000" autoRev="1" fill="hold">
                                          <p:stCondLst>
                                            <p:cond delay="600"/>
                                          </p:stCondLst>
                                        </p:cTn>
                                        <p:tgtEl>
                                          <p:spTgt spid="3">
                                            <p:txEl>
                                              <p:pRg st="0" end="0"/>
                                            </p:txEl>
                                          </p:spTgt>
                                        </p:tgtEl>
                                        <p:attrNameLst>
                                          <p:attrName>ppt_x</p:attrName>
                                        </p:attrNameLst>
                                      </p:cBhvr>
                                    </p:anim>
                                  </p:childTnLst>
                                </p:cTn>
                              </p:par>
                            </p:childTnLst>
                          </p:cTn>
                        </p:par>
                      </p:childTnLst>
                    </p:cTn>
                  </p:par>
                  <p:par>
                    <p:cTn id="29" fill="hold">
                      <p:stCondLst>
                        <p:cond delay="indefinite"/>
                      </p:stCondLst>
                      <p:childTnLst>
                        <p:par>
                          <p:cTn id="30" fill="hold">
                            <p:stCondLst>
                              <p:cond delay="0"/>
                            </p:stCondLst>
                            <p:childTnLst>
                              <p:par>
                                <p:cTn id="31" presetID="34" presetClass="entr" presetSubtype="0" fill="hold" grpId="0" nodeType="clickEffect">
                                  <p:stCondLst>
                                    <p:cond delay="0"/>
                                  </p:stCondLst>
                                  <p:childTnLst>
                                    <p:set>
                                      <p:cBhvr>
                                        <p:cTn id="32" dur="1" fill="hold">
                                          <p:stCondLst>
                                            <p:cond delay="0"/>
                                          </p:stCondLst>
                                        </p:cTn>
                                        <p:tgtEl>
                                          <p:spTgt spid="3">
                                            <p:txEl>
                                              <p:pRg st="1" end="1"/>
                                            </p:txEl>
                                          </p:spTgt>
                                        </p:tgtEl>
                                        <p:attrNameLst>
                                          <p:attrName>style.visibility</p:attrName>
                                        </p:attrNameLst>
                                      </p:cBhvr>
                                      <p:to>
                                        <p:strVal val="visible"/>
                                      </p:to>
                                    </p:set>
                                    <p:anim from="(-#ppt_w/2)" to="(#ppt_x)" calcmode="lin" valueType="num">
                                      <p:cBhvr>
                                        <p:cTn id="33" dur="600" fill="hold">
                                          <p:stCondLst>
                                            <p:cond delay="0"/>
                                          </p:stCondLst>
                                        </p:cTn>
                                        <p:tgtEl>
                                          <p:spTgt spid="3">
                                            <p:txEl>
                                              <p:pRg st="1" end="1"/>
                                            </p:txEl>
                                          </p:spTgt>
                                        </p:tgtEl>
                                        <p:attrNameLst>
                                          <p:attrName>ppt_x</p:attrName>
                                        </p:attrNameLst>
                                      </p:cBhvr>
                                    </p:anim>
                                    <p:anim from="0" to="-1.0" calcmode="lin" valueType="num">
                                      <p:cBhvr>
                                        <p:cTn id="34" dur="200" decel="50000" autoRev="1" fill="hold">
                                          <p:stCondLst>
                                            <p:cond delay="600"/>
                                          </p:stCondLst>
                                        </p:cTn>
                                        <p:tgtEl>
                                          <p:spTgt spid="3">
                                            <p:txEl>
                                              <p:pRg st="1" end="1"/>
                                            </p:txEl>
                                          </p:spTgt>
                                        </p:tgtEl>
                                        <p:attrNameLst>
                                          <p:attrName>xshear</p:attrName>
                                        </p:attrNameLst>
                                      </p:cBhvr>
                                    </p:anim>
                                    <p:animScale>
                                      <p:cBhvr>
                                        <p:cTn id="35" dur="200" decel="100000" autoRev="1" fill="hold">
                                          <p:stCondLst>
                                            <p:cond delay="600"/>
                                          </p:stCondLst>
                                        </p:cTn>
                                        <p:tgtEl>
                                          <p:spTgt spid="3">
                                            <p:txEl>
                                              <p:pRg st="1" end="1"/>
                                            </p:txEl>
                                          </p:spTgt>
                                        </p:tgtEl>
                                      </p:cBhvr>
                                      <p:from x="100000" y="100000"/>
                                      <p:to x="80000" y="100000"/>
                                    </p:animScale>
                                    <p:anim by="(#ppt_h/3+#ppt_w*0.1)" calcmode="lin" valueType="num">
                                      <p:cBhvr additive="sum">
                                        <p:cTn id="36" dur="200" decel="100000" autoRev="1" fill="hold">
                                          <p:stCondLst>
                                            <p:cond delay="600"/>
                                          </p:stCondLst>
                                        </p:cTn>
                                        <p:tgtEl>
                                          <p:spTgt spid="3">
                                            <p:txEl>
                                              <p:pRg st="1" end="1"/>
                                            </p:txEl>
                                          </p:spTgt>
                                        </p:tgtEl>
                                        <p:attrNameLst>
                                          <p:attrName>ppt_x</p:attrName>
                                        </p:attrNameLst>
                                      </p:cBhvr>
                                    </p:anim>
                                  </p:childTnLst>
                                </p:cTn>
                              </p:par>
                            </p:childTnLst>
                          </p:cTn>
                        </p:par>
                      </p:childTnLst>
                    </p:cTn>
                  </p:par>
                  <p:par>
                    <p:cTn id="37" fill="hold">
                      <p:stCondLst>
                        <p:cond delay="indefinite"/>
                      </p:stCondLst>
                      <p:childTnLst>
                        <p:par>
                          <p:cTn id="38" fill="hold">
                            <p:stCondLst>
                              <p:cond delay="0"/>
                            </p:stCondLst>
                            <p:childTnLst>
                              <p:par>
                                <p:cTn id="39" presetID="34" presetClass="entr" presetSubtype="0" fill="hold" grpId="0" nodeType="clickEffect">
                                  <p:stCondLst>
                                    <p:cond delay="0"/>
                                  </p:stCondLst>
                                  <p:childTnLst>
                                    <p:set>
                                      <p:cBhvr>
                                        <p:cTn id="40" dur="1" fill="hold">
                                          <p:stCondLst>
                                            <p:cond delay="0"/>
                                          </p:stCondLst>
                                        </p:cTn>
                                        <p:tgtEl>
                                          <p:spTgt spid="3">
                                            <p:txEl>
                                              <p:pRg st="2" end="2"/>
                                            </p:txEl>
                                          </p:spTgt>
                                        </p:tgtEl>
                                        <p:attrNameLst>
                                          <p:attrName>style.visibility</p:attrName>
                                        </p:attrNameLst>
                                      </p:cBhvr>
                                      <p:to>
                                        <p:strVal val="visible"/>
                                      </p:to>
                                    </p:set>
                                    <p:anim from="(-#ppt_w/2)" to="(#ppt_x)" calcmode="lin" valueType="num">
                                      <p:cBhvr>
                                        <p:cTn id="41" dur="600" fill="hold">
                                          <p:stCondLst>
                                            <p:cond delay="0"/>
                                          </p:stCondLst>
                                        </p:cTn>
                                        <p:tgtEl>
                                          <p:spTgt spid="3">
                                            <p:txEl>
                                              <p:pRg st="2" end="2"/>
                                            </p:txEl>
                                          </p:spTgt>
                                        </p:tgtEl>
                                        <p:attrNameLst>
                                          <p:attrName>ppt_x</p:attrName>
                                        </p:attrNameLst>
                                      </p:cBhvr>
                                    </p:anim>
                                    <p:anim from="0" to="-1.0" calcmode="lin" valueType="num">
                                      <p:cBhvr>
                                        <p:cTn id="42" dur="200" decel="50000" autoRev="1" fill="hold">
                                          <p:stCondLst>
                                            <p:cond delay="600"/>
                                          </p:stCondLst>
                                        </p:cTn>
                                        <p:tgtEl>
                                          <p:spTgt spid="3">
                                            <p:txEl>
                                              <p:pRg st="2" end="2"/>
                                            </p:txEl>
                                          </p:spTgt>
                                        </p:tgtEl>
                                        <p:attrNameLst>
                                          <p:attrName>xshear</p:attrName>
                                        </p:attrNameLst>
                                      </p:cBhvr>
                                    </p:anim>
                                    <p:animScale>
                                      <p:cBhvr>
                                        <p:cTn id="43" dur="200" decel="100000" autoRev="1" fill="hold">
                                          <p:stCondLst>
                                            <p:cond delay="600"/>
                                          </p:stCondLst>
                                        </p:cTn>
                                        <p:tgtEl>
                                          <p:spTgt spid="3">
                                            <p:txEl>
                                              <p:pRg st="2" end="2"/>
                                            </p:txEl>
                                          </p:spTgt>
                                        </p:tgtEl>
                                      </p:cBhvr>
                                      <p:from x="100000" y="100000"/>
                                      <p:to x="80000" y="100000"/>
                                    </p:animScale>
                                    <p:anim by="(#ppt_h/3+#ppt_w*0.1)" calcmode="lin" valueType="num">
                                      <p:cBhvr additive="sum">
                                        <p:cTn id="44" dur="200" decel="100000" autoRev="1" fill="hold">
                                          <p:stCondLst>
                                            <p:cond delay="600"/>
                                          </p:stCondLst>
                                        </p:cTn>
                                        <p:tgtEl>
                                          <p:spTgt spid="3">
                                            <p:txEl>
                                              <p:pRg st="2" end="2"/>
                                            </p:txEl>
                                          </p:spTgt>
                                        </p:tgtEl>
                                        <p:attrNameLst>
                                          <p:attrName>ppt_x</p:attrName>
                                        </p:attrNameLst>
                                      </p:cBhvr>
                                    </p:anim>
                                  </p:childTnLst>
                                </p:cTn>
                              </p:par>
                            </p:childTnLst>
                          </p:cTn>
                        </p:par>
                      </p:childTnLst>
                    </p:cTn>
                  </p:par>
                  <p:par>
                    <p:cTn id="45" fill="hold">
                      <p:stCondLst>
                        <p:cond delay="indefinite"/>
                      </p:stCondLst>
                      <p:childTnLst>
                        <p:par>
                          <p:cTn id="46" fill="hold">
                            <p:stCondLst>
                              <p:cond delay="0"/>
                            </p:stCondLst>
                            <p:childTnLst>
                              <p:par>
                                <p:cTn id="47" presetID="34" presetClass="entr" presetSubtype="0" fill="hold" grpId="0" nodeType="clickEffect">
                                  <p:stCondLst>
                                    <p:cond delay="0"/>
                                  </p:stCondLst>
                                  <p:childTnLst>
                                    <p:set>
                                      <p:cBhvr>
                                        <p:cTn id="48" dur="1" fill="hold">
                                          <p:stCondLst>
                                            <p:cond delay="0"/>
                                          </p:stCondLst>
                                        </p:cTn>
                                        <p:tgtEl>
                                          <p:spTgt spid="3">
                                            <p:txEl>
                                              <p:pRg st="3" end="3"/>
                                            </p:txEl>
                                          </p:spTgt>
                                        </p:tgtEl>
                                        <p:attrNameLst>
                                          <p:attrName>style.visibility</p:attrName>
                                        </p:attrNameLst>
                                      </p:cBhvr>
                                      <p:to>
                                        <p:strVal val="visible"/>
                                      </p:to>
                                    </p:set>
                                    <p:anim from="(-#ppt_w/2)" to="(#ppt_x)" calcmode="lin" valueType="num">
                                      <p:cBhvr>
                                        <p:cTn id="49" dur="600" fill="hold">
                                          <p:stCondLst>
                                            <p:cond delay="0"/>
                                          </p:stCondLst>
                                        </p:cTn>
                                        <p:tgtEl>
                                          <p:spTgt spid="3">
                                            <p:txEl>
                                              <p:pRg st="3" end="3"/>
                                            </p:txEl>
                                          </p:spTgt>
                                        </p:tgtEl>
                                        <p:attrNameLst>
                                          <p:attrName>ppt_x</p:attrName>
                                        </p:attrNameLst>
                                      </p:cBhvr>
                                    </p:anim>
                                    <p:anim from="0" to="-1.0" calcmode="lin" valueType="num">
                                      <p:cBhvr>
                                        <p:cTn id="50" dur="200" decel="50000" autoRev="1" fill="hold">
                                          <p:stCondLst>
                                            <p:cond delay="600"/>
                                          </p:stCondLst>
                                        </p:cTn>
                                        <p:tgtEl>
                                          <p:spTgt spid="3">
                                            <p:txEl>
                                              <p:pRg st="3" end="3"/>
                                            </p:txEl>
                                          </p:spTgt>
                                        </p:tgtEl>
                                        <p:attrNameLst>
                                          <p:attrName>xshear</p:attrName>
                                        </p:attrNameLst>
                                      </p:cBhvr>
                                    </p:anim>
                                    <p:animScale>
                                      <p:cBhvr>
                                        <p:cTn id="51" dur="200" decel="100000" autoRev="1" fill="hold">
                                          <p:stCondLst>
                                            <p:cond delay="600"/>
                                          </p:stCondLst>
                                        </p:cTn>
                                        <p:tgtEl>
                                          <p:spTgt spid="3">
                                            <p:txEl>
                                              <p:pRg st="3" end="3"/>
                                            </p:txEl>
                                          </p:spTgt>
                                        </p:tgtEl>
                                      </p:cBhvr>
                                      <p:from x="100000" y="100000"/>
                                      <p:to x="80000" y="100000"/>
                                    </p:animScale>
                                    <p:anim by="(#ppt_h/3+#ppt_w*0.1)" calcmode="lin" valueType="num">
                                      <p:cBhvr additive="sum">
                                        <p:cTn id="52" dur="200" decel="100000" autoRev="1" fill="hold">
                                          <p:stCondLst>
                                            <p:cond delay="600"/>
                                          </p:stCondLst>
                                        </p:cTn>
                                        <p:tgtEl>
                                          <p:spTgt spid="3">
                                            <p:txEl>
                                              <p:pRg st="3" end="3"/>
                                            </p:txEl>
                                          </p:spTgt>
                                        </p:tgtEl>
                                        <p:attrNameLst>
                                          <p:attrName>ppt_x</p:attrName>
                                        </p:attrNameLst>
                                      </p:cBhvr>
                                    </p:anim>
                                  </p:childTnLst>
                                </p:cTn>
                              </p:par>
                            </p:childTnLst>
                          </p:cTn>
                        </p:par>
                      </p:childTnLst>
                    </p:cTn>
                  </p:par>
                  <p:par>
                    <p:cTn id="53" fill="hold">
                      <p:stCondLst>
                        <p:cond delay="indefinite"/>
                      </p:stCondLst>
                      <p:childTnLst>
                        <p:par>
                          <p:cTn id="54" fill="hold">
                            <p:stCondLst>
                              <p:cond delay="0"/>
                            </p:stCondLst>
                            <p:childTnLst>
                              <p:par>
                                <p:cTn id="55" presetID="34" presetClass="entr" presetSubtype="0" fill="hold" grpId="0" nodeType="clickEffect">
                                  <p:stCondLst>
                                    <p:cond delay="0"/>
                                  </p:stCondLst>
                                  <p:childTnLst>
                                    <p:set>
                                      <p:cBhvr>
                                        <p:cTn id="56" dur="1" fill="hold">
                                          <p:stCondLst>
                                            <p:cond delay="0"/>
                                          </p:stCondLst>
                                        </p:cTn>
                                        <p:tgtEl>
                                          <p:spTgt spid="3">
                                            <p:txEl>
                                              <p:pRg st="4" end="4"/>
                                            </p:txEl>
                                          </p:spTgt>
                                        </p:tgtEl>
                                        <p:attrNameLst>
                                          <p:attrName>style.visibility</p:attrName>
                                        </p:attrNameLst>
                                      </p:cBhvr>
                                      <p:to>
                                        <p:strVal val="visible"/>
                                      </p:to>
                                    </p:set>
                                    <p:anim from="(-#ppt_w/2)" to="(#ppt_x)" calcmode="lin" valueType="num">
                                      <p:cBhvr>
                                        <p:cTn id="57" dur="600" fill="hold">
                                          <p:stCondLst>
                                            <p:cond delay="0"/>
                                          </p:stCondLst>
                                        </p:cTn>
                                        <p:tgtEl>
                                          <p:spTgt spid="3">
                                            <p:txEl>
                                              <p:pRg st="4" end="4"/>
                                            </p:txEl>
                                          </p:spTgt>
                                        </p:tgtEl>
                                        <p:attrNameLst>
                                          <p:attrName>ppt_x</p:attrName>
                                        </p:attrNameLst>
                                      </p:cBhvr>
                                    </p:anim>
                                    <p:anim from="0" to="-1.0" calcmode="lin" valueType="num">
                                      <p:cBhvr>
                                        <p:cTn id="58" dur="200" decel="50000" autoRev="1" fill="hold">
                                          <p:stCondLst>
                                            <p:cond delay="600"/>
                                          </p:stCondLst>
                                        </p:cTn>
                                        <p:tgtEl>
                                          <p:spTgt spid="3">
                                            <p:txEl>
                                              <p:pRg st="4" end="4"/>
                                            </p:txEl>
                                          </p:spTgt>
                                        </p:tgtEl>
                                        <p:attrNameLst>
                                          <p:attrName>xshear</p:attrName>
                                        </p:attrNameLst>
                                      </p:cBhvr>
                                    </p:anim>
                                    <p:animScale>
                                      <p:cBhvr>
                                        <p:cTn id="59" dur="200" decel="100000" autoRev="1" fill="hold">
                                          <p:stCondLst>
                                            <p:cond delay="600"/>
                                          </p:stCondLst>
                                        </p:cTn>
                                        <p:tgtEl>
                                          <p:spTgt spid="3">
                                            <p:txEl>
                                              <p:pRg st="4" end="4"/>
                                            </p:txEl>
                                          </p:spTgt>
                                        </p:tgtEl>
                                      </p:cBhvr>
                                      <p:from x="100000" y="100000"/>
                                      <p:to x="80000" y="100000"/>
                                    </p:animScale>
                                    <p:anim by="(#ppt_h/3+#ppt_w*0.1)" calcmode="lin" valueType="num">
                                      <p:cBhvr additive="sum">
                                        <p:cTn id="60" dur="200" decel="100000" autoRev="1" fill="hold">
                                          <p:stCondLst>
                                            <p:cond delay="600"/>
                                          </p:stCondLst>
                                        </p:cTn>
                                        <p:tgtEl>
                                          <p:spTgt spid="3">
                                            <p:txEl>
                                              <p:pRg st="4" end="4"/>
                                            </p:txEl>
                                          </p:spTgt>
                                        </p:tgtEl>
                                        <p:attrNameLst>
                                          <p:attrName>ppt_x</p:attrName>
                                        </p:attrNameLst>
                                      </p:cBhvr>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build="p"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00034" y="2071678"/>
            <a:ext cx="8229600" cy="4186254"/>
          </a:xfrm>
          <a:ln w="76200">
            <a:solidFill>
              <a:srgbClr val="0000FF"/>
            </a:solidFill>
          </a:ln>
        </p:spPr>
        <p:style>
          <a:lnRef idx="2">
            <a:schemeClr val="accent1"/>
          </a:lnRef>
          <a:fillRef idx="1">
            <a:schemeClr val="lt1"/>
          </a:fillRef>
          <a:effectRef idx="0">
            <a:schemeClr val="accent1"/>
          </a:effectRef>
          <a:fontRef idx="minor">
            <a:schemeClr val="dk1"/>
          </a:fontRef>
        </p:style>
        <p:txBody>
          <a:bodyPr/>
          <a:lstStyle/>
          <a:p>
            <a:pPr marL="342900" lvl="1" indent="-342900">
              <a:buFont typeface="Arial" pitchFamily="34" charset="0"/>
              <a:buChar char="•"/>
            </a:pPr>
            <a:r>
              <a:rPr lang="id-ID" b="1" i="1" dirty="0" smtClean="0">
                <a:solidFill>
                  <a:schemeClr val="accent1"/>
                </a:solidFill>
              </a:rPr>
              <a:t>Kelemahan metode demontrasi :</a:t>
            </a:r>
            <a:endParaRPr lang="id-ID" sz="2400" b="1" dirty="0" smtClean="0">
              <a:solidFill>
                <a:schemeClr val="accent1"/>
              </a:solidFill>
            </a:endParaRPr>
          </a:p>
          <a:p>
            <a:pPr>
              <a:buNone/>
            </a:pPr>
            <a:r>
              <a:rPr lang="id-ID" b="1" dirty="0" smtClean="0"/>
              <a:t>1.Membutuhkan waktu yang cukup banyak, sehingga mata pelajaran yang  lain kemungkinan bisa terganggu</a:t>
            </a:r>
          </a:p>
          <a:p>
            <a:pPr>
              <a:buNone/>
            </a:pPr>
            <a:r>
              <a:rPr lang="id-ID" b="1" dirty="0" smtClean="0"/>
              <a:t>2.Tidak efektif bila terbatasnya sarana</a:t>
            </a:r>
          </a:p>
          <a:p>
            <a:pPr>
              <a:buNone/>
            </a:pPr>
            <a:r>
              <a:rPr lang="id-ID" b="1" dirty="0" smtClean="0"/>
              <a:t>3.Terlalu sering mengadakan bisa menghalangi proses berfikir dengan gaya abstraksinya</a:t>
            </a:r>
          </a:p>
          <a:p>
            <a:endParaRPr lang="id-ID" dirty="0"/>
          </a:p>
        </p:txBody>
      </p:sp>
      <p:sp>
        <p:nvSpPr>
          <p:cNvPr id="4" name="Title 1"/>
          <p:cNvSpPr>
            <a:spLocks noGrp="1"/>
          </p:cNvSpPr>
          <p:nvPr>
            <p:ph type="title"/>
          </p:nvPr>
        </p:nvSpPr>
        <p:spPr>
          <a:xfrm>
            <a:off x="457200" y="274638"/>
            <a:ext cx="8229600" cy="868346"/>
          </a:xfrm>
          <a:ln w="76200"/>
        </p:spPr>
        <p:style>
          <a:lnRef idx="3">
            <a:schemeClr val="lt1"/>
          </a:lnRef>
          <a:fillRef idx="1">
            <a:schemeClr val="accent1"/>
          </a:fillRef>
          <a:effectRef idx="1">
            <a:schemeClr val="accent1"/>
          </a:effectRef>
          <a:fontRef idx="minor">
            <a:schemeClr val="lt1"/>
          </a:fontRef>
        </p:style>
        <p:txBody>
          <a:bodyPr>
            <a:normAutofit fontScale="90000"/>
          </a:bodyPr>
          <a:lstStyle/>
          <a:p>
            <a:r>
              <a:rPr lang="id-ID" b="1" dirty="0" smtClean="0"/>
              <a:t/>
            </a:r>
            <a:br>
              <a:rPr lang="id-ID" b="1" dirty="0" smtClean="0"/>
            </a:br>
            <a:r>
              <a:rPr lang="id-ID" b="1" dirty="0" smtClean="0"/>
              <a:t>5. Metode Demontrasi</a:t>
            </a:r>
            <a:r>
              <a:rPr lang="id-ID" dirty="0" smtClean="0"/>
              <a:t/>
            </a:r>
            <a:br>
              <a:rPr lang="id-ID" dirty="0" smtClean="0"/>
            </a:br>
            <a:endParaRPr lang="id-ID" dirty="0"/>
          </a:p>
        </p:txBody>
      </p:sp>
    </p:spTree>
  </p:cSld>
  <p:clrMapOvr>
    <a:masterClrMapping/>
  </p:clrMapOvr>
  <p:transition>
    <p:wheel spokes="3"/>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5"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500" decel="50000" fill="hold">
                                          <p:stCondLst>
                                            <p:cond delay="0"/>
                                          </p:stCondLst>
                                        </p:cTn>
                                        <p:tgtEl>
                                          <p:spTgt spid="4"/>
                                        </p:tgtEl>
                                        <p:attrNameLst>
                                          <p:attrName>style.rotation</p:attrName>
                                        </p:attrNameLst>
                                      </p:cBhvr>
                                      <p:tavLst>
                                        <p:tav tm="0">
                                          <p:val>
                                            <p:fltVal val="-90"/>
                                          </p:val>
                                        </p:tav>
                                        <p:tav tm="100000">
                                          <p:val>
                                            <p:fltVal val="0"/>
                                          </p:val>
                                        </p:tav>
                                      </p:tavLst>
                                    </p:anim>
                                    <p:anim calcmode="lin" valueType="num">
                                      <p:cBhvr>
                                        <p:cTn id="8" dur="500" decel="50000" fill="hold">
                                          <p:stCondLst>
                                            <p:cond delay="0"/>
                                          </p:stCondLst>
                                        </p:cTn>
                                        <p:tgtEl>
                                          <p:spTgt spid="4"/>
                                        </p:tgtEl>
                                        <p:attrNameLst>
                                          <p:attrName>ppt_w</p:attrName>
                                        </p:attrNameLst>
                                      </p:cBhvr>
                                      <p:tavLst>
                                        <p:tav tm="0">
                                          <p:val>
                                            <p:strVal val="#ppt_w"/>
                                          </p:val>
                                        </p:tav>
                                        <p:tav tm="100000">
                                          <p:val>
                                            <p:strVal val="#ppt_w*.05"/>
                                          </p:val>
                                        </p:tav>
                                      </p:tavLst>
                                    </p:anim>
                                    <p:anim calcmode="lin" valueType="num">
                                      <p:cBhvr>
                                        <p:cTn id="9" dur="500" accel="50000" fill="hold">
                                          <p:stCondLst>
                                            <p:cond delay="500"/>
                                          </p:stCondLst>
                                        </p:cTn>
                                        <p:tgtEl>
                                          <p:spTgt spid="4"/>
                                        </p:tgtEl>
                                        <p:attrNameLst>
                                          <p:attrName>ppt_w</p:attrName>
                                        </p:attrNameLst>
                                      </p:cBhvr>
                                      <p:tavLst>
                                        <p:tav tm="0">
                                          <p:val>
                                            <p:strVal val="#ppt_w*.05"/>
                                          </p:val>
                                        </p:tav>
                                        <p:tav tm="100000">
                                          <p:val>
                                            <p:strVal val="#ppt_w"/>
                                          </p:val>
                                        </p:tav>
                                      </p:tavLst>
                                    </p:anim>
                                    <p:anim calcmode="lin" valueType="num">
                                      <p:cBhvr>
                                        <p:cTn id="10" dur="1000" fill="hold"/>
                                        <p:tgtEl>
                                          <p:spTgt spid="4"/>
                                        </p:tgtEl>
                                        <p:attrNameLst>
                                          <p:attrName>ppt_h</p:attrName>
                                        </p:attrNameLst>
                                      </p:cBhvr>
                                      <p:tavLst>
                                        <p:tav tm="0">
                                          <p:val>
                                            <p:strVal val="#ppt_h"/>
                                          </p:val>
                                        </p:tav>
                                        <p:tav tm="100000">
                                          <p:val>
                                            <p:strVal val="#ppt_h"/>
                                          </p:val>
                                        </p:tav>
                                      </p:tavLst>
                                    </p:anim>
                                    <p:anim calcmode="lin" valueType="num">
                                      <p:cBhvr>
                                        <p:cTn id="11" dur="500" decel="50000" fill="hold">
                                          <p:stCondLst>
                                            <p:cond delay="0"/>
                                          </p:stCondLst>
                                        </p:cTn>
                                        <p:tgtEl>
                                          <p:spTgt spid="4"/>
                                        </p:tgtEl>
                                        <p:attrNameLst>
                                          <p:attrName>ppt_x</p:attrName>
                                        </p:attrNameLst>
                                      </p:cBhvr>
                                      <p:tavLst>
                                        <p:tav tm="0">
                                          <p:val>
                                            <p:strVal val="#ppt_x+.4"/>
                                          </p:val>
                                        </p:tav>
                                        <p:tav tm="100000">
                                          <p:val>
                                            <p:strVal val="#ppt_x"/>
                                          </p:val>
                                        </p:tav>
                                      </p:tavLst>
                                    </p:anim>
                                    <p:anim calcmode="lin" valueType="num">
                                      <p:cBhvr>
                                        <p:cTn id="12" dur="500" decel="50000" fill="hold">
                                          <p:stCondLst>
                                            <p:cond delay="0"/>
                                          </p:stCondLst>
                                        </p:cTn>
                                        <p:tgtEl>
                                          <p:spTgt spid="4"/>
                                        </p:tgtEl>
                                        <p:attrNameLst>
                                          <p:attrName>ppt_y</p:attrName>
                                        </p:attrNameLst>
                                      </p:cBhvr>
                                      <p:tavLst>
                                        <p:tav tm="0">
                                          <p:val>
                                            <p:strVal val="#ppt_y-.2"/>
                                          </p:val>
                                        </p:tav>
                                        <p:tav tm="100000">
                                          <p:val>
                                            <p:strVal val="#ppt_y+.1"/>
                                          </p:val>
                                        </p:tav>
                                      </p:tavLst>
                                    </p:anim>
                                    <p:anim calcmode="lin" valueType="num">
                                      <p:cBhvr>
                                        <p:cTn id="13" dur="500" accel="50000" fill="hold">
                                          <p:stCondLst>
                                            <p:cond delay="500"/>
                                          </p:stCondLst>
                                        </p:cTn>
                                        <p:tgtEl>
                                          <p:spTgt spid="4"/>
                                        </p:tgtEl>
                                        <p:attrNameLst>
                                          <p:attrName>ppt_y</p:attrName>
                                        </p:attrNameLst>
                                      </p:cBhvr>
                                      <p:tavLst>
                                        <p:tav tm="0">
                                          <p:val>
                                            <p:strVal val="#ppt_y+.1"/>
                                          </p:val>
                                        </p:tav>
                                        <p:tav tm="100000">
                                          <p:val>
                                            <p:strVal val="#ppt_y"/>
                                          </p:val>
                                        </p:tav>
                                      </p:tavLst>
                                    </p:anim>
                                    <p:animEffect transition="in" filter="fade">
                                      <p:cBhvr>
                                        <p:cTn id="14" dur="1000" decel="50000">
                                          <p:stCondLst>
                                            <p:cond delay="0"/>
                                          </p:stCondLst>
                                        </p:cTn>
                                        <p:tgtEl>
                                          <p:spTgt spid="4"/>
                                        </p:tgtEl>
                                      </p:cBhvr>
                                    </p:animEffect>
                                  </p:childTnLst>
                                </p:cTn>
                              </p:par>
                            </p:childTnLst>
                          </p:cTn>
                        </p:par>
                      </p:childTnLst>
                    </p:cTn>
                  </p:par>
                  <p:par>
                    <p:cTn id="15" fill="hold">
                      <p:stCondLst>
                        <p:cond delay="indefinite"/>
                      </p:stCondLst>
                      <p:childTnLst>
                        <p:par>
                          <p:cTn id="16" fill="hold">
                            <p:stCondLst>
                              <p:cond delay="0"/>
                            </p:stCondLst>
                            <p:childTnLst>
                              <p:par>
                                <p:cTn id="17" presetID="48" presetClass="entr" presetSubtype="0" accel="50000" fill="hold" grpId="0" nodeType="clickEffect">
                                  <p:stCondLst>
                                    <p:cond delay="0"/>
                                  </p:stCondLst>
                                  <p:childTnLst>
                                    <p:set>
                                      <p:cBhvr>
                                        <p:cTn id="18" dur="1" fill="hold">
                                          <p:stCondLst>
                                            <p:cond delay="0"/>
                                          </p:stCondLst>
                                        </p:cTn>
                                        <p:tgtEl>
                                          <p:spTgt spid="3">
                                            <p:bg/>
                                          </p:spTgt>
                                        </p:tgtEl>
                                        <p:attrNameLst>
                                          <p:attrName>style.visibility</p:attrName>
                                        </p:attrNameLst>
                                      </p:cBhvr>
                                      <p:to>
                                        <p:strVal val="visible"/>
                                      </p:to>
                                    </p:set>
                                    <p:anim calcmode="lin" valueType="num">
                                      <p:cBhvr>
                                        <p:cTn id="19" dur="1000" fill="hold"/>
                                        <p:tgtEl>
                                          <p:spTgt spid="3">
                                            <p:bg/>
                                          </p:spTgt>
                                        </p:tgtEl>
                                        <p:attrNameLst>
                                          <p:attrName>style.rotation</p:attrName>
                                        </p:attrNameLst>
                                      </p:cBhvr>
                                      <p:tavLst>
                                        <p:tav tm="0">
                                          <p:val>
                                            <p:fltVal val="90"/>
                                          </p:val>
                                        </p:tav>
                                        <p:tav tm="80000">
                                          <p:val>
                                            <p:fltVal val="90"/>
                                          </p:val>
                                        </p:tav>
                                        <p:tav tm="80000">
                                          <p:val>
                                            <p:fltVal val="90"/>
                                          </p:val>
                                        </p:tav>
                                        <p:tav tm="100000">
                                          <p:val>
                                            <p:fltVal val="0"/>
                                          </p:val>
                                        </p:tav>
                                      </p:tavLst>
                                    </p:anim>
                                    <p:anim calcmode="lin" valueType="num">
                                      <p:cBhvr>
                                        <p:cTn id="20" dur="1000" fill="hold"/>
                                        <p:tgtEl>
                                          <p:spTgt spid="3">
                                            <p:bg/>
                                          </p:spTgt>
                                        </p:tgtEl>
                                        <p:attrNameLst>
                                          <p:attrName>ppt_x</p:attrName>
                                        </p:attrNameLst>
                                      </p:cBhvr>
                                      <p:tavLst>
                                        <p:tav tm="0">
                                          <p:val>
                                            <p:fltVal val="-1"/>
                                          </p:val>
                                        </p:tav>
                                        <p:tav tm="50000">
                                          <p:val>
                                            <p:fltVal val="0.95"/>
                                          </p:val>
                                        </p:tav>
                                        <p:tav tm="100000">
                                          <p:val>
                                            <p:strVal val="#ppt_x"/>
                                          </p:val>
                                        </p:tav>
                                      </p:tavLst>
                                    </p:anim>
                                    <p:anim calcmode="lin" valueType="num">
                                      <p:cBhvr>
                                        <p:cTn id="21" dur="1000" fill="hold"/>
                                        <p:tgtEl>
                                          <p:spTgt spid="3">
                                            <p:bg/>
                                          </p:spTgt>
                                        </p:tgtEl>
                                        <p:attrNameLst>
                                          <p:attrName>ppt_y</p:attrName>
                                        </p:attrNameLst>
                                      </p:cBhvr>
                                      <p:tavLst>
                                        <p:tav tm="0">
                                          <p:val>
                                            <p:strVal val="#ppt_y"/>
                                          </p:val>
                                        </p:tav>
                                        <p:tav tm="100000">
                                          <p:val>
                                            <p:strVal val="#ppt_y"/>
                                          </p:val>
                                        </p:tav>
                                      </p:tavLst>
                                    </p:anim>
                                    <p:animEffect transition="in" filter="fade">
                                      <p:cBhvr>
                                        <p:cTn id="22" dur="1000"/>
                                        <p:tgtEl>
                                          <p:spTgt spid="3">
                                            <p:bg/>
                                          </p:spTgt>
                                        </p:tgtEl>
                                      </p:cBhvr>
                                    </p:animEffect>
                                  </p:childTnLst>
                                </p:cTn>
                              </p:par>
                              <p:par>
                                <p:cTn id="23" presetID="48" presetClass="entr" presetSubtype="0" accel="50000" fill="hold" grpId="0" nodeType="withEffect">
                                  <p:stCondLst>
                                    <p:cond delay="0"/>
                                  </p:stCondLst>
                                  <p:childTnLst>
                                    <p:set>
                                      <p:cBhvr>
                                        <p:cTn id="24" dur="1" fill="hold">
                                          <p:stCondLst>
                                            <p:cond delay="0"/>
                                          </p:stCondLst>
                                        </p:cTn>
                                        <p:tgtEl>
                                          <p:spTgt spid="3">
                                            <p:txEl>
                                              <p:pRg st="0" end="0"/>
                                            </p:txEl>
                                          </p:spTgt>
                                        </p:tgtEl>
                                        <p:attrNameLst>
                                          <p:attrName>style.visibility</p:attrName>
                                        </p:attrNameLst>
                                      </p:cBhvr>
                                      <p:to>
                                        <p:strVal val="visible"/>
                                      </p:to>
                                    </p:set>
                                    <p:anim calcmode="lin" valueType="num">
                                      <p:cBhvr>
                                        <p:cTn id="25" dur="1000" fill="hold"/>
                                        <p:tgtEl>
                                          <p:spTgt spid="3">
                                            <p:txEl>
                                              <p:pRg st="0" end="0"/>
                                            </p:txEl>
                                          </p:spTgt>
                                        </p:tgtEl>
                                        <p:attrNameLst>
                                          <p:attrName>style.rotation</p:attrName>
                                        </p:attrNameLst>
                                      </p:cBhvr>
                                      <p:tavLst>
                                        <p:tav tm="0">
                                          <p:val>
                                            <p:fltVal val="90"/>
                                          </p:val>
                                        </p:tav>
                                        <p:tav tm="80000">
                                          <p:val>
                                            <p:fltVal val="90"/>
                                          </p:val>
                                        </p:tav>
                                        <p:tav tm="80000">
                                          <p:val>
                                            <p:fltVal val="90"/>
                                          </p:val>
                                        </p:tav>
                                        <p:tav tm="100000">
                                          <p:val>
                                            <p:fltVal val="0"/>
                                          </p:val>
                                        </p:tav>
                                      </p:tavLst>
                                    </p:anim>
                                    <p:anim calcmode="lin" valueType="num">
                                      <p:cBhvr>
                                        <p:cTn id="26" dur="1000" fill="hold"/>
                                        <p:tgtEl>
                                          <p:spTgt spid="3">
                                            <p:txEl>
                                              <p:pRg st="0" end="0"/>
                                            </p:txEl>
                                          </p:spTgt>
                                        </p:tgtEl>
                                        <p:attrNameLst>
                                          <p:attrName>ppt_x</p:attrName>
                                        </p:attrNameLst>
                                      </p:cBhvr>
                                      <p:tavLst>
                                        <p:tav tm="0">
                                          <p:val>
                                            <p:fltVal val="-1"/>
                                          </p:val>
                                        </p:tav>
                                        <p:tav tm="50000">
                                          <p:val>
                                            <p:fltVal val="0.95"/>
                                          </p:val>
                                        </p:tav>
                                        <p:tav tm="100000">
                                          <p:val>
                                            <p:strVal val="#ppt_x"/>
                                          </p:val>
                                        </p:tav>
                                      </p:tavLst>
                                    </p:anim>
                                    <p:anim calcmode="lin" valueType="num">
                                      <p:cBhvr>
                                        <p:cTn id="27" dur="1000" fill="hold"/>
                                        <p:tgtEl>
                                          <p:spTgt spid="3">
                                            <p:txEl>
                                              <p:pRg st="0" end="0"/>
                                            </p:txEl>
                                          </p:spTgt>
                                        </p:tgtEl>
                                        <p:attrNameLst>
                                          <p:attrName>ppt_y</p:attrName>
                                        </p:attrNameLst>
                                      </p:cBhvr>
                                      <p:tavLst>
                                        <p:tav tm="0">
                                          <p:val>
                                            <p:strVal val="#ppt_y"/>
                                          </p:val>
                                        </p:tav>
                                        <p:tav tm="100000">
                                          <p:val>
                                            <p:strVal val="#ppt_y"/>
                                          </p:val>
                                        </p:tav>
                                      </p:tavLst>
                                    </p:anim>
                                    <p:animEffect transition="in" filter="fade">
                                      <p:cBhvr>
                                        <p:cTn id="28" dur="1000"/>
                                        <p:tgtEl>
                                          <p:spTgt spid="3">
                                            <p:txEl>
                                              <p:pRg st="0" end="0"/>
                                            </p:txEl>
                                          </p:spTgt>
                                        </p:tgtEl>
                                      </p:cBhvr>
                                    </p:animEffect>
                                  </p:childTnLst>
                                </p:cTn>
                              </p:par>
                            </p:childTnLst>
                          </p:cTn>
                        </p:par>
                      </p:childTnLst>
                    </p:cTn>
                  </p:par>
                  <p:par>
                    <p:cTn id="29" fill="hold">
                      <p:stCondLst>
                        <p:cond delay="indefinite"/>
                      </p:stCondLst>
                      <p:childTnLst>
                        <p:par>
                          <p:cTn id="30" fill="hold">
                            <p:stCondLst>
                              <p:cond delay="0"/>
                            </p:stCondLst>
                            <p:childTnLst>
                              <p:par>
                                <p:cTn id="31" presetID="48" presetClass="entr" presetSubtype="0" accel="50000" fill="hold" grpId="0" nodeType="clickEffect">
                                  <p:stCondLst>
                                    <p:cond delay="0"/>
                                  </p:stCondLst>
                                  <p:childTnLst>
                                    <p:set>
                                      <p:cBhvr>
                                        <p:cTn id="32" dur="1" fill="hold">
                                          <p:stCondLst>
                                            <p:cond delay="0"/>
                                          </p:stCondLst>
                                        </p:cTn>
                                        <p:tgtEl>
                                          <p:spTgt spid="3">
                                            <p:txEl>
                                              <p:pRg st="1" end="1"/>
                                            </p:txEl>
                                          </p:spTgt>
                                        </p:tgtEl>
                                        <p:attrNameLst>
                                          <p:attrName>style.visibility</p:attrName>
                                        </p:attrNameLst>
                                      </p:cBhvr>
                                      <p:to>
                                        <p:strVal val="visible"/>
                                      </p:to>
                                    </p:set>
                                    <p:anim calcmode="lin" valueType="num">
                                      <p:cBhvr>
                                        <p:cTn id="33" dur="1000" fill="hold"/>
                                        <p:tgtEl>
                                          <p:spTgt spid="3">
                                            <p:txEl>
                                              <p:pRg st="1" end="1"/>
                                            </p:txEl>
                                          </p:spTgt>
                                        </p:tgtEl>
                                        <p:attrNameLst>
                                          <p:attrName>style.rotation</p:attrName>
                                        </p:attrNameLst>
                                      </p:cBhvr>
                                      <p:tavLst>
                                        <p:tav tm="0">
                                          <p:val>
                                            <p:fltVal val="90"/>
                                          </p:val>
                                        </p:tav>
                                        <p:tav tm="80000">
                                          <p:val>
                                            <p:fltVal val="90"/>
                                          </p:val>
                                        </p:tav>
                                        <p:tav tm="80000">
                                          <p:val>
                                            <p:fltVal val="90"/>
                                          </p:val>
                                        </p:tav>
                                        <p:tav tm="100000">
                                          <p:val>
                                            <p:fltVal val="0"/>
                                          </p:val>
                                        </p:tav>
                                      </p:tavLst>
                                    </p:anim>
                                    <p:anim calcmode="lin" valueType="num">
                                      <p:cBhvr>
                                        <p:cTn id="34" dur="1000" fill="hold"/>
                                        <p:tgtEl>
                                          <p:spTgt spid="3">
                                            <p:txEl>
                                              <p:pRg st="1" end="1"/>
                                            </p:txEl>
                                          </p:spTgt>
                                        </p:tgtEl>
                                        <p:attrNameLst>
                                          <p:attrName>ppt_x</p:attrName>
                                        </p:attrNameLst>
                                      </p:cBhvr>
                                      <p:tavLst>
                                        <p:tav tm="0">
                                          <p:val>
                                            <p:fltVal val="-1"/>
                                          </p:val>
                                        </p:tav>
                                        <p:tav tm="50000">
                                          <p:val>
                                            <p:fltVal val="0.95"/>
                                          </p:val>
                                        </p:tav>
                                        <p:tav tm="100000">
                                          <p:val>
                                            <p:strVal val="#ppt_x"/>
                                          </p:val>
                                        </p:tav>
                                      </p:tavLst>
                                    </p:anim>
                                    <p:anim calcmode="lin" valueType="num">
                                      <p:cBhvr>
                                        <p:cTn id="35" dur="1000" fill="hold"/>
                                        <p:tgtEl>
                                          <p:spTgt spid="3">
                                            <p:txEl>
                                              <p:pRg st="1" end="1"/>
                                            </p:txEl>
                                          </p:spTgt>
                                        </p:tgtEl>
                                        <p:attrNameLst>
                                          <p:attrName>ppt_y</p:attrName>
                                        </p:attrNameLst>
                                      </p:cBhvr>
                                      <p:tavLst>
                                        <p:tav tm="0">
                                          <p:val>
                                            <p:strVal val="#ppt_y"/>
                                          </p:val>
                                        </p:tav>
                                        <p:tav tm="100000">
                                          <p:val>
                                            <p:strVal val="#ppt_y"/>
                                          </p:val>
                                        </p:tav>
                                      </p:tavLst>
                                    </p:anim>
                                    <p:animEffect transition="in" filter="fade">
                                      <p:cBhvr>
                                        <p:cTn id="36" dur="1000"/>
                                        <p:tgtEl>
                                          <p:spTgt spid="3">
                                            <p:txEl>
                                              <p:pRg st="1" end="1"/>
                                            </p:txEl>
                                          </p:spTgt>
                                        </p:tgtEl>
                                      </p:cBhvr>
                                    </p:animEffect>
                                  </p:childTnLst>
                                </p:cTn>
                              </p:par>
                            </p:childTnLst>
                          </p:cTn>
                        </p:par>
                      </p:childTnLst>
                    </p:cTn>
                  </p:par>
                  <p:par>
                    <p:cTn id="37" fill="hold">
                      <p:stCondLst>
                        <p:cond delay="indefinite"/>
                      </p:stCondLst>
                      <p:childTnLst>
                        <p:par>
                          <p:cTn id="38" fill="hold">
                            <p:stCondLst>
                              <p:cond delay="0"/>
                            </p:stCondLst>
                            <p:childTnLst>
                              <p:par>
                                <p:cTn id="39" presetID="48" presetClass="entr" presetSubtype="0" accel="50000" fill="hold" grpId="0" nodeType="clickEffect">
                                  <p:stCondLst>
                                    <p:cond delay="0"/>
                                  </p:stCondLst>
                                  <p:childTnLst>
                                    <p:set>
                                      <p:cBhvr>
                                        <p:cTn id="40" dur="1" fill="hold">
                                          <p:stCondLst>
                                            <p:cond delay="0"/>
                                          </p:stCondLst>
                                        </p:cTn>
                                        <p:tgtEl>
                                          <p:spTgt spid="3">
                                            <p:txEl>
                                              <p:pRg st="2" end="2"/>
                                            </p:txEl>
                                          </p:spTgt>
                                        </p:tgtEl>
                                        <p:attrNameLst>
                                          <p:attrName>style.visibility</p:attrName>
                                        </p:attrNameLst>
                                      </p:cBhvr>
                                      <p:to>
                                        <p:strVal val="visible"/>
                                      </p:to>
                                    </p:set>
                                    <p:anim calcmode="lin" valueType="num">
                                      <p:cBhvr>
                                        <p:cTn id="41" dur="1000" fill="hold"/>
                                        <p:tgtEl>
                                          <p:spTgt spid="3">
                                            <p:txEl>
                                              <p:pRg st="2" end="2"/>
                                            </p:txEl>
                                          </p:spTgt>
                                        </p:tgtEl>
                                        <p:attrNameLst>
                                          <p:attrName>style.rotation</p:attrName>
                                        </p:attrNameLst>
                                      </p:cBhvr>
                                      <p:tavLst>
                                        <p:tav tm="0">
                                          <p:val>
                                            <p:fltVal val="90"/>
                                          </p:val>
                                        </p:tav>
                                        <p:tav tm="80000">
                                          <p:val>
                                            <p:fltVal val="90"/>
                                          </p:val>
                                        </p:tav>
                                        <p:tav tm="80000">
                                          <p:val>
                                            <p:fltVal val="90"/>
                                          </p:val>
                                        </p:tav>
                                        <p:tav tm="100000">
                                          <p:val>
                                            <p:fltVal val="0"/>
                                          </p:val>
                                        </p:tav>
                                      </p:tavLst>
                                    </p:anim>
                                    <p:anim calcmode="lin" valueType="num">
                                      <p:cBhvr>
                                        <p:cTn id="42" dur="1000" fill="hold"/>
                                        <p:tgtEl>
                                          <p:spTgt spid="3">
                                            <p:txEl>
                                              <p:pRg st="2" end="2"/>
                                            </p:txEl>
                                          </p:spTgt>
                                        </p:tgtEl>
                                        <p:attrNameLst>
                                          <p:attrName>ppt_x</p:attrName>
                                        </p:attrNameLst>
                                      </p:cBhvr>
                                      <p:tavLst>
                                        <p:tav tm="0">
                                          <p:val>
                                            <p:fltVal val="-1"/>
                                          </p:val>
                                        </p:tav>
                                        <p:tav tm="50000">
                                          <p:val>
                                            <p:fltVal val="0.95"/>
                                          </p:val>
                                        </p:tav>
                                        <p:tav tm="100000">
                                          <p:val>
                                            <p:strVal val="#ppt_x"/>
                                          </p:val>
                                        </p:tav>
                                      </p:tavLst>
                                    </p:anim>
                                    <p:anim calcmode="lin" valueType="num">
                                      <p:cBhvr>
                                        <p:cTn id="43" dur="1000" fill="hold"/>
                                        <p:tgtEl>
                                          <p:spTgt spid="3">
                                            <p:txEl>
                                              <p:pRg st="2" end="2"/>
                                            </p:txEl>
                                          </p:spTgt>
                                        </p:tgtEl>
                                        <p:attrNameLst>
                                          <p:attrName>ppt_y</p:attrName>
                                        </p:attrNameLst>
                                      </p:cBhvr>
                                      <p:tavLst>
                                        <p:tav tm="0">
                                          <p:val>
                                            <p:strVal val="#ppt_y"/>
                                          </p:val>
                                        </p:tav>
                                        <p:tav tm="100000">
                                          <p:val>
                                            <p:strVal val="#ppt_y"/>
                                          </p:val>
                                        </p:tav>
                                      </p:tavLst>
                                    </p:anim>
                                    <p:animEffect transition="in" filter="fade">
                                      <p:cBhvr>
                                        <p:cTn id="44" dur="1000"/>
                                        <p:tgtEl>
                                          <p:spTgt spid="3">
                                            <p:txEl>
                                              <p:pRg st="2" end="2"/>
                                            </p:txEl>
                                          </p:spTgt>
                                        </p:tgtEl>
                                      </p:cBhvr>
                                    </p:animEffect>
                                  </p:childTnLst>
                                </p:cTn>
                              </p:par>
                            </p:childTnLst>
                          </p:cTn>
                        </p:par>
                      </p:childTnLst>
                    </p:cTn>
                  </p:par>
                  <p:par>
                    <p:cTn id="45" fill="hold">
                      <p:stCondLst>
                        <p:cond delay="indefinite"/>
                      </p:stCondLst>
                      <p:childTnLst>
                        <p:par>
                          <p:cTn id="46" fill="hold">
                            <p:stCondLst>
                              <p:cond delay="0"/>
                            </p:stCondLst>
                            <p:childTnLst>
                              <p:par>
                                <p:cTn id="47" presetID="48" presetClass="entr" presetSubtype="0" accel="50000" fill="hold" grpId="0" nodeType="clickEffect">
                                  <p:stCondLst>
                                    <p:cond delay="0"/>
                                  </p:stCondLst>
                                  <p:childTnLst>
                                    <p:set>
                                      <p:cBhvr>
                                        <p:cTn id="48" dur="1" fill="hold">
                                          <p:stCondLst>
                                            <p:cond delay="0"/>
                                          </p:stCondLst>
                                        </p:cTn>
                                        <p:tgtEl>
                                          <p:spTgt spid="3">
                                            <p:txEl>
                                              <p:pRg st="3" end="3"/>
                                            </p:txEl>
                                          </p:spTgt>
                                        </p:tgtEl>
                                        <p:attrNameLst>
                                          <p:attrName>style.visibility</p:attrName>
                                        </p:attrNameLst>
                                      </p:cBhvr>
                                      <p:to>
                                        <p:strVal val="visible"/>
                                      </p:to>
                                    </p:set>
                                    <p:anim calcmode="lin" valueType="num">
                                      <p:cBhvr>
                                        <p:cTn id="49" dur="1000" fill="hold"/>
                                        <p:tgtEl>
                                          <p:spTgt spid="3">
                                            <p:txEl>
                                              <p:pRg st="3" end="3"/>
                                            </p:txEl>
                                          </p:spTgt>
                                        </p:tgtEl>
                                        <p:attrNameLst>
                                          <p:attrName>style.rotation</p:attrName>
                                        </p:attrNameLst>
                                      </p:cBhvr>
                                      <p:tavLst>
                                        <p:tav tm="0">
                                          <p:val>
                                            <p:fltVal val="90"/>
                                          </p:val>
                                        </p:tav>
                                        <p:tav tm="80000">
                                          <p:val>
                                            <p:fltVal val="90"/>
                                          </p:val>
                                        </p:tav>
                                        <p:tav tm="80000">
                                          <p:val>
                                            <p:fltVal val="90"/>
                                          </p:val>
                                        </p:tav>
                                        <p:tav tm="100000">
                                          <p:val>
                                            <p:fltVal val="0"/>
                                          </p:val>
                                        </p:tav>
                                      </p:tavLst>
                                    </p:anim>
                                    <p:anim calcmode="lin" valueType="num">
                                      <p:cBhvr>
                                        <p:cTn id="50" dur="1000" fill="hold"/>
                                        <p:tgtEl>
                                          <p:spTgt spid="3">
                                            <p:txEl>
                                              <p:pRg st="3" end="3"/>
                                            </p:txEl>
                                          </p:spTgt>
                                        </p:tgtEl>
                                        <p:attrNameLst>
                                          <p:attrName>ppt_x</p:attrName>
                                        </p:attrNameLst>
                                      </p:cBhvr>
                                      <p:tavLst>
                                        <p:tav tm="0">
                                          <p:val>
                                            <p:fltVal val="-1"/>
                                          </p:val>
                                        </p:tav>
                                        <p:tav tm="50000">
                                          <p:val>
                                            <p:fltVal val="0.95"/>
                                          </p:val>
                                        </p:tav>
                                        <p:tav tm="100000">
                                          <p:val>
                                            <p:strVal val="#ppt_x"/>
                                          </p:val>
                                        </p:tav>
                                      </p:tavLst>
                                    </p:anim>
                                    <p:anim calcmode="lin" valueType="num">
                                      <p:cBhvr>
                                        <p:cTn id="51" dur="1000" fill="hold"/>
                                        <p:tgtEl>
                                          <p:spTgt spid="3">
                                            <p:txEl>
                                              <p:pRg st="3" end="3"/>
                                            </p:txEl>
                                          </p:spTgt>
                                        </p:tgtEl>
                                        <p:attrNameLst>
                                          <p:attrName>ppt_y</p:attrName>
                                        </p:attrNameLst>
                                      </p:cBhvr>
                                      <p:tavLst>
                                        <p:tav tm="0">
                                          <p:val>
                                            <p:strVal val="#ppt_y"/>
                                          </p:val>
                                        </p:tav>
                                        <p:tav tm="100000">
                                          <p:val>
                                            <p:strVal val="#ppt_y"/>
                                          </p:val>
                                        </p:tav>
                                      </p:tavLst>
                                    </p:anim>
                                    <p:animEffect transition="in" filter="fade">
                                      <p:cBhvr>
                                        <p:cTn id="52" dur="10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animBg="1"/>
      <p:bldP spid="4" grpId="0" animBg="1"/>
    </p:bldLst>
  </p:timing>
</p:sld>
</file>

<file path=ppt/slides/slide1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p:style>
          <a:lnRef idx="0">
            <a:schemeClr val="accent3"/>
          </a:lnRef>
          <a:fillRef idx="3">
            <a:schemeClr val="accent3"/>
          </a:fillRef>
          <a:effectRef idx="3">
            <a:schemeClr val="accent3"/>
          </a:effectRef>
          <a:fontRef idx="minor">
            <a:schemeClr val="lt1"/>
          </a:fontRef>
        </p:style>
        <p:txBody>
          <a:bodyPr>
            <a:normAutofit/>
          </a:bodyPr>
          <a:lstStyle/>
          <a:p>
            <a:r>
              <a:rPr lang="id-ID" b="1" dirty="0" smtClean="0">
                <a:solidFill>
                  <a:schemeClr val="tx1"/>
                </a:solidFill>
                <a:latin typeface="Agency FB" pitchFamily="34" charset="0"/>
              </a:rPr>
              <a:t>TUJUAN MEMPELAJARI ILMU AGAMA ISLAM</a:t>
            </a:r>
            <a:endParaRPr lang="id-ID" b="1" dirty="0">
              <a:solidFill>
                <a:schemeClr val="tx1"/>
              </a:solidFill>
              <a:latin typeface="Agency FB" pitchFamily="34" charset="0"/>
            </a:endParaRPr>
          </a:p>
        </p:txBody>
      </p:sp>
      <p:sp>
        <p:nvSpPr>
          <p:cNvPr id="3" name="Content Placeholder 2"/>
          <p:cNvSpPr>
            <a:spLocks noGrp="1"/>
          </p:cNvSpPr>
          <p:nvPr>
            <p:ph idx="1"/>
          </p:nvPr>
        </p:nvSpPr>
        <p:spPr>
          <a:xfrm>
            <a:off x="500034" y="1714488"/>
            <a:ext cx="4186238" cy="1257296"/>
          </a:xfrm>
          <a:ln w="76200">
            <a:solidFill>
              <a:srgbClr val="00B0F0"/>
            </a:solidFill>
          </a:ln>
        </p:spPr>
        <p:style>
          <a:lnRef idx="0">
            <a:schemeClr val="accent6"/>
          </a:lnRef>
          <a:fillRef idx="3">
            <a:schemeClr val="accent6"/>
          </a:fillRef>
          <a:effectRef idx="3">
            <a:schemeClr val="accent6"/>
          </a:effectRef>
          <a:fontRef idx="minor">
            <a:schemeClr val="lt1"/>
          </a:fontRef>
        </p:style>
        <p:txBody>
          <a:bodyPr>
            <a:normAutofit fontScale="92500" lnSpcReduction="20000"/>
          </a:bodyPr>
          <a:lstStyle/>
          <a:p>
            <a:pPr lvl="0" algn="ctr">
              <a:buNone/>
            </a:pPr>
            <a:r>
              <a:rPr lang="id-ID" b="1" i="1" dirty="0" smtClean="0">
                <a:solidFill>
                  <a:schemeClr val="tx1"/>
                </a:solidFill>
              </a:rPr>
              <a:t>1. Pendidikan Agama dalam Lingkup Pendidikan Nasional</a:t>
            </a:r>
            <a:endParaRPr lang="id-ID" b="1" dirty="0" smtClean="0">
              <a:solidFill>
                <a:schemeClr val="tx1"/>
              </a:solidFill>
            </a:endParaRPr>
          </a:p>
          <a:p>
            <a:pPr>
              <a:buNone/>
            </a:pPr>
            <a:endParaRPr lang="id-ID" dirty="0"/>
          </a:p>
        </p:txBody>
      </p:sp>
      <p:sp>
        <p:nvSpPr>
          <p:cNvPr id="4" name="Content Placeholder 2"/>
          <p:cNvSpPr txBox="1">
            <a:spLocks/>
          </p:cNvSpPr>
          <p:nvPr/>
        </p:nvSpPr>
        <p:spPr>
          <a:xfrm>
            <a:off x="4286248" y="3500438"/>
            <a:ext cx="4186238" cy="1257296"/>
          </a:xfrm>
          <a:prstGeom prst="rect">
            <a:avLst/>
          </a:prstGeom>
          <a:solidFill>
            <a:srgbClr val="FF0000"/>
          </a:solidFill>
          <a:ln w="76200">
            <a:solidFill>
              <a:srgbClr val="FFFF00"/>
            </a:solidFill>
          </a:ln>
        </p:spPr>
        <p:style>
          <a:lnRef idx="0">
            <a:schemeClr val="accent6"/>
          </a:lnRef>
          <a:fillRef idx="3">
            <a:schemeClr val="accent6"/>
          </a:fillRef>
          <a:effectRef idx="3">
            <a:schemeClr val="accent6"/>
          </a:effectRef>
          <a:fontRef idx="minor">
            <a:schemeClr val="lt1"/>
          </a:fontRef>
        </p:style>
        <p:txBody>
          <a:bodyPr vert="horz" lIns="91440" tIns="45720" rIns="91440" bIns="45720" rtlCol="0">
            <a:normAutofit/>
          </a:bodyPr>
          <a:lstStyle/>
          <a:p>
            <a:pPr marL="342900" indent="-342900" algn="ctr">
              <a:spcBef>
                <a:spcPct val="20000"/>
              </a:spcBef>
            </a:pPr>
            <a:r>
              <a:rPr lang="id-ID" sz="3000" b="1" i="1" dirty="0" smtClean="0">
                <a:solidFill>
                  <a:schemeClr val="tx1"/>
                </a:solidFill>
              </a:rPr>
              <a:t>2. Pendidikan Agama Di Lembaga Sekolah</a:t>
            </a:r>
            <a:endParaRPr lang="id-ID" sz="3000" b="1" dirty="0" smtClean="0">
              <a:solidFill>
                <a:schemeClr val="tx1"/>
              </a:solidFill>
            </a:endParaRPr>
          </a:p>
          <a:p>
            <a:pPr marL="342900" marR="0" lvl="0" indent="-342900" algn="ctr" defTabSz="914400" rtl="0" eaLnBrk="1" fontAlgn="auto" latinLnBrk="0" hangingPunct="1">
              <a:lnSpc>
                <a:spcPct val="100000"/>
              </a:lnSpc>
              <a:spcBef>
                <a:spcPct val="20000"/>
              </a:spcBef>
              <a:spcAft>
                <a:spcPts val="0"/>
              </a:spcAft>
              <a:buClrTx/>
              <a:buSzTx/>
              <a:buFont typeface="Arial" pitchFamily="34" charset="0"/>
              <a:buNone/>
              <a:tabLst/>
              <a:defRPr/>
            </a:pPr>
            <a:endParaRPr kumimoji="0" lang="id-ID" sz="3200" b="1" i="0" u="none" strike="noStrike" kern="1200" cap="none" spc="0" normalizeH="0" baseline="0" noProof="0" dirty="0" smtClean="0">
              <a:ln>
                <a:noFill/>
              </a:ln>
              <a:solidFill>
                <a:schemeClr val="tx1"/>
              </a:solidFill>
              <a:effectLst/>
              <a:uLnTx/>
              <a:uFillTx/>
              <a:latin typeface="+mn-lt"/>
              <a:ea typeface="+mn-ea"/>
              <a:cs typeface="+mn-cs"/>
            </a:endParaRPr>
          </a:p>
          <a:p>
            <a:pPr marL="342900" marR="0" lvl="0" indent="-342900" algn="l" defTabSz="914400" rtl="0" eaLnBrk="1" fontAlgn="auto" latinLnBrk="0" hangingPunct="1">
              <a:lnSpc>
                <a:spcPct val="100000"/>
              </a:lnSpc>
              <a:spcBef>
                <a:spcPct val="20000"/>
              </a:spcBef>
              <a:spcAft>
                <a:spcPts val="0"/>
              </a:spcAft>
              <a:buClrTx/>
              <a:buSzTx/>
              <a:buFont typeface="Arial" pitchFamily="34" charset="0"/>
              <a:buNone/>
              <a:tabLst/>
              <a:defRPr/>
            </a:pPr>
            <a:endParaRPr kumimoji="0" lang="id-ID" sz="3200" b="0" i="0" u="none" strike="noStrike" kern="1200" cap="none" spc="0" normalizeH="0" baseline="0" noProof="0" dirty="0">
              <a:ln>
                <a:noFill/>
              </a:ln>
              <a:solidFill>
                <a:schemeClr val="lt1"/>
              </a:solidFill>
              <a:effectLst/>
              <a:uLnTx/>
              <a:uFillTx/>
              <a:latin typeface="+mn-lt"/>
              <a:ea typeface="+mn-ea"/>
              <a:cs typeface="+mn-cs"/>
            </a:endParaRPr>
          </a:p>
        </p:txBody>
      </p:sp>
      <p:sp>
        <p:nvSpPr>
          <p:cNvPr id="5" name="Content Placeholder 2"/>
          <p:cNvSpPr txBox="1">
            <a:spLocks/>
          </p:cNvSpPr>
          <p:nvPr/>
        </p:nvSpPr>
        <p:spPr>
          <a:xfrm>
            <a:off x="714348" y="5000636"/>
            <a:ext cx="4186238" cy="1257296"/>
          </a:xfrm>
          <a:prstGeom prst="rect">
            <a:avLst/>
          </a:prstGeom>
          <a:solidFill>
            <a:srgbClr val="00B0F0"/>
          </a:solidFill>
          <a:ln w="76200">
            <a:solidFill>
              <a:schemeClr val="tx1"/>
            </a:solidFill>
          </a:ln>
        </p:spPr>
        <p:style>
          <a:lnRef idx="0">
            <a:schemeClr val="accent6"/>
          </a:lnRef>
          <a:fillRef idx="3">
            <a:schemeClr val="accent6"/>
          </a:fillRef>
          <a:effectRef idx="3">
            <a:schemeClr val="accent6"/>
          </a:effectRef>
          <a:fontRef idx="minor">
            <a:schemeClr val="lt1"/>
          </a:fontRef>
        </p:style>
        <p:txBody>
          <a:bodyPr vert="horz" lIns="91440" tIns="45720" rIns="91440" bIns="45720" rtlCol="0">
            <a:normAutofit fontScale="92500" lnSpcReduction="20000"/>
          </a:bodyPr>
          <a:lstStyle/>
          <a:p>
            <a:pPr marL="342900" indent="-342900" algn="ctr">
              <a:spcBef>
                <a:spcPct val="20000"/>
              </a:spcBef>
            </a:pPr>
            <a:r>
              <a:rPr lang="id-ID" sz="3200" b="1" i="1" dirty="0" smtClean="0">
                <a:solidFill>
                  <a:schemeClr val="tx1"/>
                </a:solidFill>
              </a:rPr>
              <a:t>3.Pendidikan Agama Islam Bagi Peserta Didik</a:t>
            </a:r>
            <a:endParaRPr lang="id-ID" sz="3200" b="1" dirty="0" smtClean="0">
              <a:solidFill>
                <a:schemeClr val="tx1"/>
              </a:solidFill>
            </a:endParaRPr>
          </a:p>
          <a:p>
            <a:pPr marL="342900" marR="0" lvl="0" indent="-342900" algn="ctr" defTabSz="914400" rtl="0" eaLnBrk="1" fontAlgn="auto" latinLnBrk="0" hangingPunct="1">
              <a:lnSpc>
                <a:spcPct val="100000"/>
              </a:lnSpc>
              <a:spcBef>
                <a:spcPct val="20000"/>
              </a:spcBef>
              <a:spcAft>
                <a:spcPts val="0"/>
              </a:spcAft>
              <a:buClrTx/>
              <a:buSzTx/>
              <a:buFont typeface="Arial" pitchFamily="34" charset="0"/>
              <a:buNone/>
              <a:tabLst/>
              <a:defRPr/>
            </a:pPr>
            <a:endParaRPr kumimoji="0" lang="id-ID" sz="3200" b="1" i="0" u="none" strike="noStrike" kern="1200" cap="none" spc="0" normalizeH="0" baseline="0" noProof="0" dirty="0" smtClean="0">
              <a:ln>
                <a:noFill/>
              </a:ln>
              <a:solidFill>
                <a:schemeClr val="tx1"/>
              </a:solidFill>
              <a:effectLst/>
              <a:uLnTx/>
              <a:uFillTx/>
              <a:latin typeface="+mn-lt"/>
              <a:ea typeface="+mn-ea"/>
              <a:cs typeface="+mn-cs"/>
            </a:endParaRPr>
          </a:p>
          <a:p>
            <a:pPr marL="342900" marR="0" lvl="0" indent="-342900" algn="l" defTabSz="914400" rtl="0" eaLnBrk="1" fontAlgn="auto" latinLnBrk="0" hangingPunct="1">
              <a:lnSpc>
                <a:spcPct val="100000"/>
              </a:lnSpc>
              <a:spcBef>
                <a:spcPct val="20000"/>
              </a:spcBef>
              <a:spcAft>
                <a:spcPts val="0"/>
              </a:spcAft>
              <a:buClrTx/>
              <a:buSzTx/>
              <a:buFont typeface="Arial" pitchFamily="34" charset="0"/>
              <a:buNone/>
              <a:tabLst/>
              <a:defRPr/>
            </a:pPr>
            <a:endParaRPr kumimoji="0" lang="id-ID" sz="3200" b="0" i="0" u="none" strike="noStrike" kern="1200" cap="none" spc="0" normalizeH="0" baseline="0" noProof="0" dirty="0">
              <a:ln>
                <a:noFill/>
              </a:ln>
              <a:solidFill>
                <a:schemeClr val="lt1"/>
              </a:solidFill>
              <a:effectLst/>
              <a:uLnTx/>
              <a:uFillTx/>
              <a:latin typeface="+mn-lt"/>
              <a:ea typeface="+mn-ea"/>
              <a:cs typeface="+mn-cs"/>
            </a:endParaRPr>
          </a:p>
        </p:txBody>
      </p:sp>
    </p:spTree>
  </p:cSld>
  <p:clrMapOvr>
    <a:masterClrMapping/>
  </p:clrMapOvr>
  <p:transition>
    <p:wheel spokes="3"/>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5"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decel="50000" fill="hold">
                                          <p:stCondLst>
                                            <p:cond delay="0"/>
                                          </p:stCondLst>
                                        </p:cTn>
                                        <p:tgtEl>
                                          <p:spTgt spid="2"/>
                                        </p:tgtEl>
                                        <p:attrNameLst>
                                          <p:attrName>style.rotation</p:attrName>
                                        </p:attrNameLst>
                                      </p:cBhvr>
                                      <p:tavLst>
                                        <p:tav tm="0">
                                          <p:val>
                                            <p:fltVal val="-90"/>
                                          </p:val>
                                        </p:tav>
                                        <p:tav tm="100000">
                                          <p:val>
                                            <p:fltVal val="0"/>
                                          </p:val>
                                        </p:tav>
                                      </p:tavLst>
                                    </p:anim>
                                    <p:anim calcmode="lin" valueType="num">
                                      <p:cBhvr>
                                        <p:cTn id="8" dur="500" decel="50000" fill="hold">
                                          <p:stCondLst>
                                            <p:cond delay="0"/>
                                          </p:stCondLst>
                                        </p:cTn>
                                        <p:tgtEl>
                                          <p:spTgt spid="2"/>
                                        </p:tgtEl>
                                        <p:attrNameLst>
                                          <p:attrName>ppt_w</p:attrName>
                                        </p:attrNameLst>
                                      </p:cBhvr>
                                      <p:tavLst>
                                        <p:tav tm="0">
                                          <p:val>
                                            <p:strVal val="#ppt_w"/>
                                          </p:val>
                                        </p:tav>
                                        <p:tav tm="100000">
                                          <p:val>
                                            <p:strVal val="#ppt_w*.05"/>
                                          </p:val>
                                        </p:tav>
                                      </p:tavLst>
                                    </p:anim>
                                    <p:anim calcmode="lin" valueType="num">
                                      <p:cBhvr>
                                        <p:cTn id="9" dur="500" accel="50000" fill="hold">
                                          <p:stCondLst>
                                            <p:cond delay="500"/>
                                          </p:stCondLst>
                                        </p:cTn>
                                        <p:tgtEl>
                                          <p:spTgt spid="2"/>
                                        </p:tgtEl>
                                        <p:attrNameLst>
                                          <p:attrName>ppt_w</p:attrName>
                                        </p:attrNameLst>
                                      </p:cBhvr>
                                      <p:tavLst>
                                        <p:tav tm="0">
                                          <p:val>
                                            <p:strVal val="#ppt_w*.05"/>
                                          </p:val>
                                        </p:tav>
                                        <p:tav tm="100000">
                                          <p:val>
                                            <p:strVal val="#ppt_w"/>
                                          </p:val>
                                        </p:tav>
                                      </p:tavLst>
                                    </p:anim>
                                    <p:anim calcmode="lin" valueType="num">
                                      <p:cBhvr>
                                        <p:cTn id="10" dur="1000" fill="hold"/>
                                        <p:tgtEl>
                                          <p:spTgt spid="2"/>
                                        </p:tgtEl>
                                        <p:attrNameLst>
                                          <p:attrName>ppt_h</p:attrName>
                                        </p:attrNameLst>
                                      </p:cBhvr>
                                      <p:tavLst>
                                        <p:tav tm="0">
                                          <p:val>
                                            <p:strVal val="#ppt_h"/>
                                          </p:val>
                                        </p:tav>
                                        <p:tav tm="100000">
                                          <p:val>
                                            <p:strVal val="#ppt_h"/>
                                          </p:val>
                                        </p:tav>
                                      </p:tavLst>
                                    </p:anim>
                                    <p:anim calcmode="lin" valueType="num">
                                      <p:cBhvr>
                                        <p:cTn id="11" dur="500" decel="50000" fill="hold">
                                          <p:stCondLst>
                                            <p:cond delay="0"/>
                                          </p:stCondLst>
                                        </p:cTn>
                                        <p:tgtEl>
                                          <p:spTgt spid="2"/>
                                        </p:tgtEl>
                                        <p:attrNameLst>
                                          <p:attrName>ppt_x</p:attrName>
                                        </p:attrNameLst>
                                      </p:cBhvr>
                                      <p:tavLst>
                                        <p:tav tm="0">
                                          <p:val>
                                            <p:strVal val="#ppt_x+.4"/>
                                          </p:val>
                                        </p:tav>
                                        <p:tav tm="100000">
                                          <p:val>
                                            <p:strVal val="#ppt_x"/>
                                          </p:val>
                                        </p:tav>
                                      </p:tavLst>
                                    </p:anim>
                                    <p:anim calcmode="lin" valueType="num">
                                      <p:cBhvr>
                                        <p:cTn id="12" dur="500" decel="50000" fill="hold">
                                          <p:stCondLst>
                                            <p:cond delay="0"/>
                                          </p:stCondLst>
                                        </p:cTn>
                                        <p:tgtEl>
                                          <p:spTgt spid="2"/>
                                        </p:tgtEl>
                                        <p:attrNameLst>
                                          <p:attrName>ppt_y</p:attrName>
                                        </p:attrNameLst>
                                      </p:cBhvr>
                                      <p:tavLst>
                                        <p:tav tm="0">
                                          <p:val>
                                            <p:strVal val="#ppt_y-.2"/>
                                          </p:val>
                                        </p:tav>
                                        <p:tav tm="100000">
                                          <p:val>
                                            <p:strVal val="#ppt_y+.1"/>
                                          </p:val>
                                        </p:tav>
                                      </p:tavLst>
                                    </p:anim>
                                    <p:anim calcmode="lin" valueType="num">
                                      <p:cBhvr>
                                        <p:cTn id="13" dur="500" accel="50000" fill="hold">
                                          <p:stCondLst>
                                            <p:cond delay="500"/>
                                          </p:stCondLst>
                                        </p:cTn>
                                        <p:tgtEl>
                                          <p:spTgt spid="2"/>
                                        </p:tgtEl>
                                        <p:attrNameLst>
                                          <p:attrName>ppt_y</p:attrName>
                                        </p:attrNameLst>
                                      </p:cBhvr>
                                      <p:tavLst>
                                        <p:tav tm="0">
                                          <p:val>
                                            <p:strVal val="#ppt_y+.1"/>
                                          </p:val>
                                        </p:tav>
                                        <p:tav tm="100000">
                                          <p:val>
                                            <p:strVal val="#ppt_y"/>
                                          </p:val>
                                        </p:tav>
                                      </p:tavLst>
                                    </p:anim>
                                    <p:animEffect transition="in" filter="fade">
                                      <p:cBhvr>
                                        <p:cTn id="14" dur="1000" decel="50000">
                                          <p:stCondLst>
                                            <p:cond delay="0"/>
                                          </p:stCondLst>
                                        </p:cTn>
                                        <p:tgtEl>
                                          <p:spTgt spid="2"/>
                                        </p:tgtEl>
                                      </p:cBhvr>
                                    </p:animEffect>
                                  </p:childTnLst>
                                </p:cTn>
                              </p:par>
                            </p:childTnLst>
                          </p:cTn>
                        </p:par>
                      </p:childTnLst>
                    </p:cTn>
                  </p:par>
                  <p:par>
                    <p:cTn id="15" fill="hold">
                      <p:stCondLst>
                        <p:cond delay="indefinite"/>
                      </p:stCondLst>
                      <p:childTnLst>
                        <p:par>
                          <p:cTn id="16" fill="hold">
                            <p:stCondLst>
                              <p:cond delay="0"/>
                            </p:stCondLst>
                            <p:childTnLst>
                              <p:par>
                                <p:cTn id="17" presetID="25" presetClass="entr" presetSubtype="0" fill="hold" grpId="0" nodeType="clickEffect">
                                  <p:stCondLst>
                                    <p:cond delay="0"/>
                                  </p:stCondLst>
                                  <p:childTnLst>
                                    <p:set>
                                      <p:cBhvr>
                                        <p:cTn id="18" dur="1" fill="hold">
                                          <p:stCondLst>
                                            <p:cond delay="0"/>
                                          </p:stCondLst>
                                        </p:cTn>
                                        <p:tgtEl>
                                          <p:spTgt spid="3">
                                            <p:bg/>
                                          </p:spTgt>
                                        </p:tgtEl>
                                        <p:attrNameLst>
                                          <p:attrName>style.visibility</p:attrName>
                                        </p:attrNameLst>
                                      </p:cBhvr>
                                      <p:to>
                                        <p:strVal val="visible"/>
                                      </p:to>
                                    </p:set>
                                    <p:anim calcmode="lin" valueType="num">
                                      <p:cBhvr>
                                        <p:cTn id="19" dur="500" decel="50000" fill="hold">
                                          <p:stCondLst>
                                            <p:cond delay="0"/>
                                          </p:stCondLst>
                                        </p:cTn>
                                        <p:tgtEl>
                                          <p:spTgt spid="3">
                                            <p:bg/>
                                          </p:spTgt>
                                        </p:tgtEl>
                                        <p:attrNameLst>
                                          <p:attrName>style.rotation</p:attrName>
                                        </p:attrNameLst>
                                      </p:cBhvr>
                                      <p:tavLst>
                                        <p:tav tm="0">
                                          <p:val>
                                            <p:fltVal val="-90"/>
                                          </p:val>
                                        </p:tav>
                                        <p:tav tm="100000">
                                          <p:val>
                                            <p:fltVal val="0"/>
                                          </p:val>
                                        </p:tav>
                                      </p:tavLst>
                                    </p:anim>
                                    <p:anim calcmode="lin" valueType="num">
                                      <p:cBhvr>
                                        <p:cTn id="20" dur="500" decel="50000" fill="hold">
                                          <p:stCondLst>
                                            <p:cond delay="0"/>
                                          </p:stCondLst>
                                        </p:cTn>
                                        <p:tgtEl>
                                          <p:spTgt spid="3">
                                            <p:bg/>
                                          </p:spTgt>
                                        </p:tgtEl>
                                        <p:attrNameLst>
                                          <p:attrName>ppt_w</p:attrName>
                                        </p:attrNameLst>
                                      </p:cBhvr>
                                      <p:tavLst>
                                        <p:tav tm="0">
                                          <p:val>
                                            <p:strVal val="#ppt_w"/>
                                          </p:val>
                                        </p:tav>
                                        <p:tav tm="100000">
                                          <p:val>
                                            <p:strVal val="#ppt_w*.05"/>
                                          </p:val>
                                        </p:tav>
                                      </p:tavLst>
                                    </p:anim>
                                    <p:anim calcmode="lin" valueType="num">
                                      <p:cBhvr>
                                        <p:cTn id="21" dur="500" accel="50000" fill="hold">
                                          <p:stCondLst>
                                            <p:cond delay="500"/>
                                          </p:stCondLst>
                                        </p:cTn>
                                        <p:tgtEl>
                                          <p:spTgt spid="3">
                                            <p:bg/>
                                          </p:spTgt>
                                        </p:tgtEl>
                                        <p:attrNameLst>
                                          <p:attrName>ppt_w</p:attrName>
                                        </p:attrNameLst>
                                      </p:cBhvr>
                                      <p:tavLst>
                                        <p:tav tm="0">
                                          <p:val>
                                            <p:strVal val="#ppt_w*.05"/>
                                          </p:val>
                                        </p:tav>
                                        <p:tav tm="100000">
                                          <p:val>
                                            <p:strVal val="#ppt_w"/>
                                          </p:val>
                                        </p:tav>
                                      </p:tavLst>
                                    </p:anim>
                                    <p:anim calcmode="lin" valueType="num">
                                      <p:cBhvr>
                                        <p:cTn id="22" dur="1000" fill="hold"/>
                                        <p:tgtEl>
                                          <p:spTgt spid="3">
                                            <p:bg/>
                                          </p:spTgt>
                                        </p:tgtEl>
                                        <p:attrNameLst>
                                          <p:attrName>ppt_h</p:attrName>
                                        </p:attrNameLst>
                                      </p:cBhvr>
                                      <p:tavLst>
                                        <p:tav tm="0">
                                          <p:val>
                                            <p:strVal val="#ppt_h"/>
                                          </p:val>
                                        </p:tav>
                                        <p:tav tm="100000">
                                          <p:val>
                                            <p:strVal val="#ppt_h"/>
                                          </p:val>
                                        </p:tav>
                                      </p:tavLst>
                                    </p:anim>
                                    <p:anim calcmode="lin" valueType="num">
                                      <p:cBhvr>
                                        <p:cTn id="23" dur="500" decel="50000" fill="hold">
                                          <p:stCondLst>
                                            <p:cond delay="0"/>
                                          </p:stCondLst>
                                        </p:cTn>
                                        <p:tgtEl>
                                          <p:spTgt spid="3">
                                            <p:bg/>
                                          </p:spTgt>
                                        </p:tgtEl>
                                        <p:attrNameLst>
                                          <p:attrName>ppt_x</p:attrName>
                                        </p:attrNameLst>
                                      </p:cBhvr>
                                      <p:tavLst>
                                        <p:tav tm="0">
                                          <p:val>
                                            <p:strVal val="#ppt_x+.4"/>
                                          </p:val>
                                        </p:tav>
                                        <p:tav tm="100000">
                                          <p:val>
                                            <p:strVal val="#ppt_x"/>
                                          </p:val>
                                        </p:tav>
                                      </p:tavLst>
                                    </p:anim>
                                    <p:anim calcmode="lin" valueType="num">
                                      <p:cBhvr>
                                        <p:cTn id="24" dur="500" decel="50000" fill="hold">
                                          <p:stCondLst>
                                            <p:cond delay="0"/>
                                          </p:stCondLst>
                                        </p:cTn>
                                        <p:tgtEl>
                                          <p:spTgt spid="3">
                                            <p:bg/>
                                          </p:spTgt>
                                        </p:tgtEl>
                                        <p:attrNameLst>
                                          <p:attrName>ppt_y</p:attrName>
                                        </p:attrNameLst>
                                      </p:cBhvr>
                                      <p:tavLst>
                                        <p:tav tm="0">
                                          <p:val>
                                            <p:strVal val="#ppt_y-.2"/>
                                          </p:val>
                                        </p:tav>
                                        <p:tav tm="100000">
                                          <p:val>
                                            <p:strVal val="#ppt_y+.1"/>
                                          </p:val>
                                        </p:tav>
                                      </p:tavLst>
                                    </p:anim>
                                    <p:anim calcmode="lin" valueType="num">
                                      <p:cBhvr>
                                        <p:cTn id="25" dur="500" accel="50000" fill="hold">
                                          <p:stCondLst>
                                            <p:cond delay="500"/>
                                          </p:stCondLst>
                                        </p:cTn>
                                        <p:tgtEl>
                                          <p:spTgt spid="3">
                                            <p:bg/>
                                          </p:spTgt>
                                        </p:tgtEl>
                                        <p:attrNameLst>
                                          <p:attrName>ppt_y</p:attrName>
                                        </p:attrNameLst>
                                      </p:cBhvr>
                                      <p:tavLst>
                                        <p:tav tm="0">
                                          <p:val>
                                            <p:strVal val="#ppt_y+.1"/>
                                          </p:val>
                                        </p:tav>
                                        <p:tav tm="100000">
                                          <p:val>
                                            <p:strVal val="#ppt_y"/>
                                          </p:val>
                                        </p:tav>
                                      </p:tavLst>
                                    </p:anim>
                                    <p:animEffect transition="in" filter="fade">
                                      <p:cBhvr>
                                        <p:cTn id="26" dur="1000" decel="50000">
                                          <p:stCondLst>
                                            <p:cond delay="0"/>
                                          </p:stCondLst>
                                        </p:cTn>
                                        <p:tgtEl>
                                          <p:spTgt spid="3">
                                            <p:bg/>
                                          </p:spTgt>
                                        </p:tgtEl>
                                      </p:cBhvr>
                                    </p:animEffect>
                                  </p:childTnLst>
                                </p:cTn>
                              </p:par>
                            </p:childTnLst>
                          </p:cTn>
                        </p:par>
                      </p:childTnLst>
                    </p:cTn>
                  </p:par>
                  <p:par>
                    <p:cTn id="27" fill="hold">
                      <p:stCondLst>
                        <p:cond delay="indefinite"/>
                      </p:stCondLst>
                      <p:childTnLst>
                        <p:par>
                          <p:cTn id="28" fill="hold">
                            <p:stCondLst>
                              <p:cond delay="0"/>
                            </p:stCondLst>
                            <p:childTnLst>
                              <p:par>
                                <p:cTn id="29" presetID="25" presetClass="entr" presetSubtype="0" fill="hold" grpId="0" nodeType="clickEffect">
                                  <p:stCondLst>
                                    <p:cond delay="0"/>
                                  </p:stCondLst>
                                  <p:childTnLst>
                                    <p:set>
                                      <p:cBhvr>
                                        <p:cTn id="30" dur="1" fill="hold">
                                          <p:stCondLst>
                                            <p:cond delay="0"/>
                                          </p:stCondLst>
                                        </p:cTn>
                                        <p:tgtEl>
                                          <p:spTgt spid="3">
                                            <p:txEl>
                                              <p:pRg st="0" end="0"/>
                                            </p:txEl>
                                          </p:spTgt>
                                        </p:tgtEl>
                                        <p:attrNameLst>
                                          <p:attrName>style.visibility</p:attrName>
                                        </p:attrNameLst>
                                      </p:cBhvr>
                                      <p:to>
                                        <p:strVal val="visible"/>
                                      </p:to>
                                    </p:set>
                                    <p:anim calcmode="lin" valueType="num">
                                      <p:cBhvr>
                                        <p:cTn id="31" dur="500" decel="50000" fill="hold">
                                          <p:stCondLst>
                                            <p:cond delay="0"/>
                                          </p:stCondLst>
                                        </p:cTn>
                                        <p:tgtEl>
                                          <p:spTgt spid="3">
                                            <p:txEl>
                                              <p:pRg st="0" end="0"/>
                                            </p:txEl>
                                          </p:spTgt>
                                        </p:tgtEl>
                                        <p:attrNameLst>
                                          <p:attrName>style.rotation</p:attrName>
                                        </p:attrNameLst>
                                      </p:cBhvr>
                                      <p:tavLst>
                                        <p:tav tm="0">
                                          <p:val>
                                            <p:fltVal val="-90"/>
                                          </p:val>
                                        </p:tav>
                                        <p:tav tm="100000">
                                          <p:val>
                                            <p:fltVal val="0"/>
                                          </p:val>
                                        </p:tav>
                                      </p:tavLst>
                                    </p:anim>
                                    <p:anim calcmode="lin" valueType="num">
                                      <p:cBhvr>
                                        <p:cTn id="32" dur="500" decel="50000" fill="hold">
                                          <p:stCondLst>
                                            <p:cond delay="0"/>
                                          </p:stCondLst>
                                        </p:cTn>
                                        <p:tgtEl>
                                          <p:spTgt spid="3">
                                            <p:txEl>
                                              <p:pRg st="0" end="0"/>
                                            </p:txEl>
                                          </p:spTgt>
                                        </p:tgtEl>
                                        <p:attrNameLst>
                                          <p:attrName>ppt_w</p:attrName>
                                        </p:attrNameLst>
                                      </p:cBhvr>
                                      <p:tavLst>
                                        <p:tav tm="0">
                                          <p:val>
                                            <p:strVal val="#ppt_w"/>
                                          </p:val>
                                        </p:tav>
                                        <p:tav tm="100000">
                                          <p:val>
                                            <p:strVal val="#ppt_w*.05"/>
                                          </p:val>
                                        </p:tav>
                                      </p:tavLst>
                                    </p:anim>
                                    <p:anim calcmode="lin" valueType="num">
                                      <p:cBhvr>
                                        <p:cTn id="33" dur="500" accel="50000" fill="hold">
                                          <p:stCondLst>
                                            <p:cond delay="500"/>
                                          </p:stCondLst>
                                        </p:cTn>
                                        <p:tgtEl>
                                          <p:spTgt spid="3">
                                            <p:txEl>
                                              <p:pRg st="0" end="0"/>
                                            </p:txEl>
                                          </p:spTgt>
                                        </p:tgtEl>
                                        <p:attrNameLst>
                                          <p:attrName>ppt_w</p:attrName>
                                        </p:attrNameLst>
                                      </p:cBhvr>
                                      <p:tavLst>
                                        <p:tav tm="0">
                                          <p:val>
                                            <p:strVal val="#ppt_w*.05"/>
                                          </p:val>
                                        </p:tav>
                                        <p:tav tm="100000">
                                          <p:val>
                                            <p:strVal val="#ppt_w"/>
                                          </p:val>
                                        </p:tav>
                                      </p:tavLst>
                                    </p:anim>
                                    <p:anim calcmode="lin" valueType="num">
                                      <p:cBhvr>
                                        <p:cTn id="34" dur="1000" fill="hold"/>
                                        <p:tgtEl>
                                          <p:spTgt spid="3">
                                            <p:txEl>
                                              <p:pRg st="0" end="0"/>
                                            </p:txEl>
                                          </p:spTgt>
                                        </p:tgtEl>
                                        <p:attrNameLst>
                                          <p:attrName>ppt_h</p:attrName>
                                        </p:attrNameLst>
                                      </p:cBhvr>
                                      <p:tavLst>
                                        <p:tav tm="0">
                                          <p:val>
                                            <p:strVal val="#ppt_h"/>
                                          </p:val>
                                        </p:tav>
                                        <p:tav tm="100000">
                                          <p:val>
                                            <p:strVal val="#ppt_h"/>
                                          </p:val>
                                        </p:tav>
                                      </p:tavLst>
                                    </p:anim>
                                    <p:anim calcmode="lin" valueType="num">
                                      <p:cBhvr>
                                        <p:cTn id="35" dur="500" decel="50000" fill="hold">
                                          <p:stCondLst>
                                            <p:cond delay="0"/>
                                          </p:stCondLst>
                                        </p:cTn>
                                        <p:tgtEl>
                                          <p:spTgt spid="3">
                                            <p:txEl>
                                              <p:pRg st="0" end="0"/>
                                            </p:txEl>
                                          </p:spTgt>
                                        </p:tgtEl>
                                        <p:attrNameLst>
                                          <p:attrName>ppt_x</p:attrName>
                                        </p:attrNameLst>
                                      </p:cBhvr>
                                      <p:tavLst>
                                        <p:tav tm="0">
                                          <p:val>
                                            <p:strVal val="#ppt_x+.4"/>
                                          </p:val>
                                        </p:tav>
                                        <p:tav tm="100000">
                                          <p:val>
                                            <p:strVal val="#ppt_x"/>
                                          </p:val>
                                        </p:tav>
                                      </p:tavLst>
                                    </p:anim>
                                    <p:anim calcmode="lin" valueType="num">
                                      <p:cBhvr>
                                        <p:cTn id="36" dur="500" decel="50000" fill="hold">
                                          <p:stCondLst>
                                            <p:cond delay="0"/>
                                          </p:stCondLst>
                                        </p:cTn>
                                        <p:tgtEl>
                                          <p:spTgt spid="3">
                                            <p:txEl>
                                              <p:pRg st="0" end="0"/>
                                            </p:txEl>
                                          </p:spTgt>
                                        </p:tgtEl>
                                        <p:attrNameLst>
                                          <p:attrName>ppt_y</p:attrName>
                                        </p:attrNameLst>
                                      </p:cBhvr>
                                      <p:tavLst>
                                        <p:tav tm="0">
                                          <p:val>
                                            <p:strVal val="#ppt_y-.2"/>
                                          </p:val>
                                        </p:tav>
                                        <p:tav tm="100000">
                                          <p:val>
                                            <p:strVal val="#ppt_y+.1"/>
                                          </p:val>
                                        </p:tav>
                                      </p:tavLst>
                                    </p:anim>
                                    <p:anim calcmode="lin" valueType="num">
                                      <p:cBhvr>
                                        <p:cTn id="37" dur="500" accel="50000" fill="hold">
                                          <p:stCondLst>
                                            <p:cond delay="500"/>
                                          </p:stCondLst>
                                        </p:cTn>
                                        <p:tgtEl>
                                          <p:spTgt spid="3">
                                            <p:txEl>
                                              <p:pRg st="0" end="0"/>
                                            </p:txEl>
                                          </p:spTgt>
                                        </p:tgtEl>
                                        <p:attrNameLst>
                                          <p:attrName>ppt_y</p:attrName>
                                        </p:attrNameLst>
                                      </p:cBhvr>
                                      <p:tavLst>
                                        <p:tav tm="0">
                                          <p:val>
                                            <p:strVal val="#ppt_y+.1"/>
                                          </p:val>
                                        </p:tav>
                                        <p:tav tm="100000">
                                          <p:val>
                                            <p:strVal val="#ppt_y"/>
                                          </p:val>
                                        </p:tav>
                                      </p:tavLst>
                                    </p:anim>
                                    <p:animEffect transition="in" filter="fade">
                                      <p:cBhvr>
                                        <p:cTn id="38" dur="1000" decel="50000">
                                          <p:stCondLst>
                                            <p:cond delay="0"/>
                                          </p:stCondLst>
                                        </p:cTn>
                                        <p:tgtEl>
                                          <p:spTgt spid="3">
                                            <p:txEl>
                                              <p:pRg st="0" end="0"/>
                                            </p:txEl>
                                          </p:spTgt>
                                        </p:tgtEl>
                                      </p:cBhvr>
                                    </p:animEffect>
                                  </p:childTnLst>
                                </p:cTn>
                              </p:par>
                            </p:childTnLst>
                          </p:cTn>
                        </p:par>
                      </p:childTnLst>
                    </p:cTn>
                  </p:par>
                  <p:par>
                    <p:cTn id="39" fill="hold">
                      <p:stCondLst>
                        <p:cond delay="indefinite"/>
                      </p:stCondLst>
                      <p:childTnLst>
                        <p:par>
                          <p:cTn id="40" fill="hold">
                            <p:stCondLst>
                              <p:cond delay="0"/>
                            </p:stCondLst>
                            <p:childTnLst>
                              <p:par>
                                <p:cTn id="41" presetID="25" presetClass="entr" presetSubtype="0" fill="hold" grpId="0" nodeType="clickEffect">
                                  <p:stCondLst>
                                    <p:cond delay="0"/>
                                  </p:stCondLst>
                                  <p:childTnLst>
                                    <p:set>
                                      <p:cBhvr>
                                        <p:cTn id="42" dur="1" fill="hold">
                                          <p:stCondLst>
                                            <p:cond delay="0"/>
                                          </p:stCondLst>
                                        </p:cTn>
                                        <p:tgtEl>
                                          <p:spTgt spid="4"/>
                                        </p:tgtEl>
                                        <p:attrNameLst>
                                          <p:attrName>style.visibility</p:attrName>
                                        </p:attrNameLst>
                                      </p:cBhvr>
                                      <p:to>
                                        <p:strVal val="visible"/>
                                      </p:to>
                                    </p:set>
                                    <p:anim calcmode="lin" valueType="num">
                                      <p:cBhvr>
                                        <p:cTn id="43" dur="500" decel="50000" fill="hold">
                                          <p:stCondLst>
                                            <p:cond delay="0"/>
                                          </p:stCondLst>
                                        </p:cTn>
                                        <p:tgtEl>
                                          <p:spTgt spid="4"/>
                                        </p:tgtEl>
                                        <p:attrNameLst>
                                          <p:attrName>style.rotation</p:attrName>
                                        </p:attrNameLst>
                                      </p:cBhvr>
                                      <p:tavLst>
                                        <p:tav tm="0">
                                          <p:val>
                                            <p:fltVal val="-90"/>
                                          </p:val>
                                        </p:tav>
                                        <p:tav tm="100000">
                                          <p:val>
                                            <p:fltVal val="0"/>
                                          </p:val>
                                        </p:tav>
                                      </p:tavLst>
                                    </p:anim>
                                    <p:anim calcmode="lin" valueType="num">
                                      <p:cBhvr>
                                        <p:cTn id="44" dur="500" decel="50000" fill="hold">
                                          <p:stCondLst>
                                            <p:cond delay="0"/>
                                          </p:stCondLst>
                                        </p:cTn>
                                        <p:tgtEl>
                                          <p:spTgt spid="4"/>
                                        </p:tgtEl>
                                        <p:attrNameLst>
                                          <p:attrName>ppt_w</p:attrName>
                                        </p:attrNameLst>
                                      </p:cBhvr>
                                      <p:tavLst>
                                        <p:tav tm="0">
                                          <p:val>
                                            <p:strVal val="#ppt_w"/>
                                          </p:val>
                                        </p:tav>
                                        <p:tav tm="100000">
                                          <p:val>
                                            <p:strVal val="#ppt_w*.05"/>
                                          </p:val>
                                        </p:tav>
                                      </p:tavLst>
                                    </p:anim>
                                    <p:anim calcmode="lin" valueType="num">
                                      <p:cBhvr>
                                        <p:cTn id="45" dur="500" accel="50000" fill="hold">
                                          <p:stCondLst>
                                            <p:cond delay="500"/>
                                          </p:stCondLst>
                                        </p:cTn>
                                        <p:tgtEl>
                                          <p:spTgt spid="4"/>
                                        </p:tgtEl>
                                        <p:attrNameLst>
                                          <p:attrName>ppt_w</p:attrName>
                                        </p:attrNameLst>
                                      </p:cBhvr>
                                      <p:tavLst>
                                        <p:tav tm="0">
                                          <p:val>
                                            <p:strVal val="#ppt_w*.05"/>
                                          </p:val>
                                        </p:tav>
                                        <p:tav tm="100000">
                                          <p:val>
                                            <p:strVal val="#ppt_w"/>
                                          </p:val>
                                        </p:tav>
                                      </p:tavLst>
                                    </p:anim>
                                    <p:anim calcmode="lin" valueType="num">
                                      <p:cBhvr>
                                        <p:cTn id="46" dur="1000" fill="hold"/>
                                        <p:tgtEl>
                                          <p:spTgt spid="4"/>
                                        </p:tgtEl>
                                        <p:attrNameLst>
                                          <p:attrName>ppt_h</p:attrName>
                                        </p:attrNameLst>
                                      </p:cBhvr>
                                      <p:tavLst>
                                        <p:tav tm="0">
                                          <p:val>
                                            <p:strVal val="#ppt_h"/>
                                          </p:val>
                                        </p:tav>
                                        <p:tav tm="100000">
                                          <p:val>
                                            <p:strVal val="#ppt_h"/>
                                          </p:val>
                                        </p:tav>
                                      </p:tavLst>
                                    </p:anim>
                                    <p:anim calcmode="lin" valueType="num">
                                      <p:cBhvr>
                                        <p:cTn id="47" dur="500" decel="50000" fill="hold">
                                          <p:stCondLst>
                                            <p:cond delay="0"/>
                                          </p:stCondLst>
                                        </p:cTn>
                                        <p:tgtEl>
                                          <p:spTgt spid="4"/>
                                        </p:tgtEl>
                                        <p:attrNameLst>
                                          <p:attrName>ppt_x</p:attrName>
                                        </p:attrNameLst>
                                      </p:cBhvr>
                                      <p:tavLst>
                                        <p:tav tm="0">
                                          <p:val>
                                            <p:strVal val="#ppt_x+.4"/>
                                          </p:val>
                                        </p:tav>
                                        <p:tav tm="100000">
                                          <p:val>
                                            <p:strVal val="#ppt_x"/>
                                          </p:val>
                                        </p:tav>
                                      </p:tavLst>
                                    </p:anim>
                                    <p:anim calcmode="lin" valueType="num">
                                      <p:cBhvr>
                                        <p:cTn id="48" dur="500" decel="50000" fill="hold">
                                          <p:stCondLst>
                                            <p:cond delay="0"/>
                                          </p:stCondLst>
                                        </p:cTn>
                                        <p:tgtEl>
                                          <p:spTgt spid="4"/>
                                        </p:tgtEl>
                                        <p:attrNameLst>
                                          <p:attrName>ppt_y</p:attrName>
                                        </p:attrNameLst>
                                      </p:cBhvr>
                                      <p:tavLst>
                                        <p:tav tm="0">
                                          <p:val>
                                            <p:strVal val="#ppt_y-.2"/>
                                          </p:val>
                                        </p:tav>
                                        <p:tav tm="100000">
                                          <p:val>
                                            <p:strVal val="#ppt_y+.1"/>
                                          </p:val>
                                        </p:tav>
                                      </p:tavLst>
                                    </p:anim>
                                    <p:anim calcmode="lin" valueType="num">
                                      <p:cBhvr>
                                        <p:cTn id="49" dur="500" accel="50000" fill="hold">
                                          <p:stCondLst>
                                            <p:cond delay="500"/>
                                          </p:stCondLst>
                                        </p:cTn>
                                        <p:tgtEl>
                                          <p:spTgt spid="4"/>
                                        </p:tgtEl>
                                        <p:attrNameLst>
                                          <p:attrName>ppt_y</p:attrName>
                                        </p:attrNameLst>
                                      </p:cBhvr>
                                      <p:tavLst>
                                        <p:tav tm="0">
                                          <p:val>
                                            <p:strVal val="#ppt_y+.1"/>
                                          </p:val>
                                        </p:tav>
                                        <p:tav tm="100000">
                                          <p:val>
                                            <p:strVal val="#ppt_y"/>
                                          </p:val>
                                        </p:tav>
                                      </p:tavLst>
                                    </p:anim>
                                    <p:animEffect transition="in" filter="fade">
                                      <p:cBhvr>
                                        <p:cTn id="50" dur="1000" decel="50000">
                                          <p:stCondLst>
                                            <p:cond delay="0"/>
                                          </p:stCondLst>
                                        </p:cTn>
                                        <p:tgtEl>
                                          <p:spTgt spid="4"/>
                                        </p:tgtEl>
                                      </p:cBhvr>
                                    </p:animEffect>
                                  </p:childTnLst>
                                </p:cTn>
                              </p:par>
                            </p:childTnLst>
                          </p:cTn>
                        </p:par>
                      </p:childTnLst>
                    </p:cTn>
                  </p:par>
                  <p:par>
                    <p:cTn id="51" fill="hold">
                      <p:stCondLst>
                        <p:cond delay="indefinite"/>
                      </p:stCondLst>
                      <p:childTnLst>
                        <p:par>
                          <p:cTn id="52" fill="hold">
                            <p:stCondLst>
                              <p:cond delay="0"/>
                            </p:stCondLst>
                            <p:childTnLst>
                              <p:par>
                                <p:cTn id="53" presetID="25" presetClass="entr" presetSubtype="0" fill="hold" grpId="0" nodeType="clickEffect">
                                  <p:stCondLst>
                                    <p:cond delay="0"/>
                                  </p:stCondLst>
                                  <p:childTnLst>
                                    <p:set>
                                      <p:cBhvr>
                                        <p:cTn id="54" dur="1" fill="hold">
                                          <p:stCondLst>
                                            <p:cond delay="0"/>
                                          </p:stCondLst>
                                        </p:cTn>
                                        <p:tgtEl>
                                          <p:spTgt spid="5"/>
                                        </p:tgtEl>
                                        <p:attrNameLst>
                                          <p:attrName>style.visibility</p:attrName>
                                        </p:attrNameLst>
                                      </p:cBhvr>
                                      <p:to>
                                        <p:strVal val="visible"/>
                                      </p:to>
                                    </p:set>
                                    <p:anim calcmode="lin" valueType="num">
                                      <p:cBhvr>
                                        <p:cTn id="55" dur="500" decel="50000" fill="hold">
                                          <p:stCondLst>
                                            <p:cond delay="0"/>
                                          </p:stCondLst>
                                        </p:cTn>
                                        <p:tgtEl>
                                          <p:spTgt spid="5"/>
                                        </p:tgtEl>
                                        <p:attrNameLst>
                                          <p:attrName>style.rotation</p:attrName>
                                        </p:attrNameLst>
                                      </p:cBhvr>
                                      <p:tavLst>
                                        <p:tav tm="0">
                                          <p:val>
                                            <p:fltVal val="-90"/>
                                          </p:val>
                                        </p:tav>
                                        <p:tav tm="100000">
                                          <p:val>
                                            <p:fltVal val="0"/>
                                          </p:val>
                                        </p:tav>
                                      </p:tavLst>
                                    </p:anim>
                                    <p:anim calcmode="lin" valueType="num">
                                      <p:cBhvr>
                                        <p:cTn id="56" dur="500" decel="50000" fill="hold">
                                          <p:stCondLst>
                                            <p:cond delay="0"/>
                                          </p:stCondLst>
                                        </p:cTn>
                                        <p:tgtEl>
                                          <p:spTgt spid="5"/>
                                        </p:tgtEl>
                                        <p:attrNameLst>
                                          <p:attrName>ppt_w</p:attrName>
                                        </p:attrNameLst>
                                      </p:cBhvr>
                                      <p:tavLst>
                                        <p:tav tm="0">
                                          <p:val>
                                            <p:strVal val="#ppt_w"/>
                                          </p:val>
                                        </p:tav>
                                        <p:tav tm="100000">
                                          <p:val>
                                            <p:strVal val="#ppt_w*.05"/>
                                          </p:val>
                                        </p:tav>
                                      </p:tavLst>
                                    </p:anim>
                                    <p:anim calcmode="lin" valueType="num">
                                      <p:cBhvr>
                                        <p:cTn id="57" dur="500" accel="50000" fill="hold">
                                          <p:stCondLst>
                                            <p:cond delay="500"/>
                                          </p:stCondLst>
                                        </p:cTn>
                                        <p:tgtEl>
                                          <p:spTgt spid="5"/>
                                        </p:tgtEl>
                                        <p:attrNameLst>
                                          <p:attrName>ppt_w</p:attrName>
                                        </p:attrNameLst>
                                      </p:cBhvr>
                                      <p:tavLst>
                                        <p:tav tm="0">
                                          <p:val>
                                            <p:strVal val="#ppt_w*.05"/>
                                          </p:val>
                                        </p:tav>
                                        <p:tav tm="100000">
                                          <p:val>
                                            <p:strVal val="#ppt_w"/>
                                          </p:val>
                                        </p:tav>
                                      </p:tavLst>
                                    </p:anim>
                                    <p:anim calcmode="lin" valueType="num">
                                      <p:cBhvr>
                                        <p:cTn id="58" dur="1000" fill="hold"/>
                                        <p:tgtEl>
                                          <p:spTgt spid="5"/>
                                        </p:tgtEl>
                                        <p:attrNameLst>
                                          <p:attrName>ppt_h</p:attrName>
                                        </p:attrNameLst>
                                      </p:cBhvr>
                                      <p:tavLst>
                                        <p:tav tm="0">
                                          <p:val>
                                            <p:strVal val="#ppt_h"/>
                                          </p:val>
                                        </p:tav>
                                        <p:tav tm="100000">
                                          <p:val>
                                            <p:strVal val="#ppt_h"/>
                                          </p:val>
                                        </p:tav>
                                      </p:tavLst>
                                    </p:anim>
                                    <p:anim calcmode="lin" valueType="num">
                                      <p:cBhvr>
                                        <p:cTn id="59" dur="500" decel="50000" fill="hold">
                                          <p:stCondLst>
                                            <p:cond delay="0"/>
                                          </p:stCondLst>
                                        </p:cTn>
                                        <p:tgtEl>
                                          <p:spTgt spid="5"/>
                                        </p:tgtEl>
                                        <p:attrNameLst>
                                          <p:attrName>ppt_x</p:attrName>
                                        </p:attrNameLst>
                                      </p:cBhvr>
                                      <p:tavLst>
                                        <p:tav tm="0">
                                          <p:val>
                                            <p:strVal val="#ppt_x+.4"/>
                                          </p:val>
                                        </p:tav>
                                        <p:tav tm="100000">
                                          <p:val>
                                            <p:strVal val="#ppt_x"/>
                                          </p:val>
                                        </p:tav>
                                      </p:tavLst>
                                    </p:anim>
                                    <p:anim calcmode="lin" valueType="num">
                                      <p:cBhvr>
                                        <p:cTn id="60" dur="500" decel="50000" fill="hold">
                                          <p:stCondLst>
                                            <p:cond delay="0"/>
                                          </p:stCondLst>
                                        </p:cTn>
                                        <p:tgtEl>
                                          <p:spTgt spid="5"/>
                                        </p:tgtEl>
                                        <p:attrNameLst>
                                          <p:attrName>ppt_y</p:attrName>
                                        </p:attrNameLst>
                                      </p:cBhvr>
                                      <p:tavLst>
                                        <p:tav tm="0">
                                          <p:val>
                                            <p:strVal val="#ppt_y-.2"/>
                                          </p:val>
                                        </p:tav>
                                        <p:tav tm="100000">
                                          <p:val>
                                            <p:strVal val="#ppt_y+.1"/>
                                          </p:val>
                                        </p:tav>
                                      </p:tavLst>
                                    </p:anim>
                                    <p:anim calcmode="lin" valueType="num">
                                      <p:cBhvr>
                                        <p:cTn id="61" dur="500" accel="50000" fill="hold">
                                          <p:stCondLst>
                                            <p:cond delay="500"/>
                                          </p:stCondLst>
                                        </p:cTn>
                                        <p:tgtEl>
                                          <p:spTgt spid="5"/>
                                        </p:tgtEl>
                                        <p:attrNameLst>
                                          <p:attrName>ppt_y</p:attrName>
                                        </p:attrNameLst>
                                      </p:cBhvr>
                                      <p:tavLst>
                                        <p:tav tm="0">
                                          <p:val>
                                            <p:strVal val="#ppt_y+.1"/>
                                          </p:val>
                                        </p:tav>
                                        <p:tav tm="100000">
                                          <p:val>
                                            <p:strVal val="#ppt_y"/>
                                          </p:val>
                                        </p:tav>
                                      </p:tavLst>
                                    </p:anim>
                                    <p:animEffect transition="in" filter="fade">
                                      <p:cBhvr>
                                        <p:cTn id="62" dur="1000" decel="50000">
                                          <p:stCondLst>
                                            <p:cond delay="0"/>
                                          </p:stCondLst>
                                        </p:cTn>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build="p" animBg="1"/>
      <p:bldP spid="4" grpId="0" animBg="1"/>
      <p:bldP spid="5" grpId="0" animBg="1"/>
    </p:bldLst>
  </p:timing>
</p:sld>
</file>

<file path=ppt/slides/slide1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928802"/>
            <a:ext cx="8229600" cy="4197361"/>
          </a:xfrm>
        </p:spPr>
        <p:style>
          <a:lnRef idx="0">
            <a:schemeClr val="accent3"/>
          </a:lnRef>
          <a:fillRef idx="3">
            <a:schemeClr val="accent3"/>
          </a:fillRef>
          <a:effectRef idx="3">
            <a:schemeClr val="accent3"/>
          </a:effectRef>
          <a:fontRef idx="minor">
            <a:schemeClr val="lt1"/>
          </a:fontRef>
        </p:style>
        <p:txBody>
          <a:bodyPr>
            <a:normAutofit fontScale="77500" lnSpcReduction="20000"/>
          </a:bodyPr>
          <a:lstStyle/>
          <a:p>
            <a:pPr>
              <a:buNone/>
            </a:pPr>
            <a:r>
              <a:rPr lang="id-ID" dirty="0" smtClean="0"/>
              <a:t>Secara umum, tujuan pendidikan agama islam terbagi kepada:</a:t>
            </a:r>
          </a:p>
          <a:p>
            <a:pPr>
              <a:buNone/>
            </a:pPr>
            <a:endParaRPr lang="id-ID" dirty="0" smtClean="0"/>
          </a:p>
          <a:p>
            <a:pPr lvl="0"/>
            <a:r>
              <a:rPr lang="id-ID" b="1" dirty="0" smtClean="0">
                <a:solidFill>
                  <a:srgbClr val="FF0000"/>
                </a:solidFill>
              </a:rPr>
              <a:t>Tujuan umum </a:t>
            </a:r>
            <a:r>
              <a:rPr lang="id-ID" dirty="0" smtClean="0"/>
              <a:t>adalah </a:t>
            </a:r>
            <a:r>
              <a:rPr lang="id-ID" b="1" dirty="0" smtClean="0">
                <a:solidFill>
                  <a:schemeClr val="tx1"/>
                </a:solidFill>
              </a:rPr>
              <a:t>tujuan yang akan dicapai dengan semua kegiatan pendidikan baik dengan pengajaran atau dengan cara lain. </a:t>
            </a:r>
          </a:p>
          <a:p>
            <a:pPr lvl="0"/>
            <a:r>
              <a:rPr lang="id-ID" b="1" dirty="0" smtClean="0">
                <a:solidFill>
                  <a:srgbClr val="7030A0"/>
                </a:solidFill>
              </a:rPr>
              <a:t>Tujuan sementara </a:t>
            </a:r>
            <a:r>
              <a:rPr lang="id-ID" dirty="0" smtClean="0"/>
              <a:t>adalah </a:t>
            </a:r>
            <a:r>
              <a:rPr lang="id-ID" b="1" dirty="0" smtClean="0">
                <a:solidFill>
                  <a:schemeClr val="tx1"/>
                </a:solidFill>
              </a:rPr>
              <a:t>tujuan yang akan dicapai setelah anak didik diberi sejumlah pengalaman tertentu yang direncanakan dalam sebuah kurikulum. </a:t>
            </a:r>
          </a:p>
          <a:p>
            <a:pPr lvl="0"/>
            <a:r>
              <a:rPr lang="id-ID" b="1" dirty="0" smtClean="0">
                <a:solidFill>
                  <a:srgbClr val="FFFF00"/>
                </a:solidFill>
              </a:rPr>
              <a:t>Tujuan akhir </a:t>
            </a:r>
            <a:r>
              <a:rPr lang="id-ID" dirty="0" smtClean="0"/>
              <a:t>adalah </a:t>
            </a:r>
            <a:r>
              <a:rPr lang="id-ID" b="1" dirty="0" smtClean="0">
                <a:solidFill>
                  <a:schemeClr val="tx1"/>
                </a:solidFill>
              </a:rPr>
              <a:t>tujuan yang dikehendaki agar peserta didik manusia-manusia yang sempurna (insane kamil).</a:t>
            </a:r>
          </a:p>
          <a:p>
            <a:pPr lvl="0"/>
            <a:r>
              <a:rPr lang="id-ID" b="1" dirty="0" smtClean="0">
                <a:solidFill>
                  <a:srgbClr val="00B0F0"/>
                </a:solidFill>
              </a:rPr>
              <a:t>Tujuan operasional </a:t>
            </a:r>
            <a:r>
              <a:rPr lang="id-ID" dirty="0" smtClean="0"/>
              <a:t>adalah </a:t>
            </a:r>
            <a:r>
              <a:rPr lang="id-ID" b="1" dirty="0" smtClean="0">
                <a:solidFill>
                  <a:schemeClr val="tx1"/>
                </a:solidFill>
              </a:rPr>
              <a:t>tujuan praktis yang dicapai dengan sejumlah     kegiatan pendidikan tertentu.</a:t>
            </a:r>
          </a:p>
          <a:p>
            <a:endParaRPr lang="id-ID" dirty="0"/>
          </a:p>
        </p:txBody>
      </p:sp>
      <p:sp>
        <p:nvSpPr>
          <p:cNvPr id="4" name="Content Placeholder 2"/>
          <p:cNvSpPr txBox="1">
            <a:spLocks/>
          </p:cNvSpPr>
          <p:nvPr/>
        </p:nvSpPr>
        <p:spPr>
          <a:xfrm>
            <a:off x="500034" y="500042"/>
            <a:ext cx="8215370" cy="1257296"/>
          </a:xfrm>
          <a:prstGeom prst="rect">
            <a:avLst/>
          </a:prstGeom>
          <a:ln w="76200">
            <a:solidFill>
              <a:srgbClr val="00B0F0"/>
            </a:solidFill>
          </a:ln>
        </p:spPr>
        <p:style>
          <a:lnRef idx="0">
            <a:schemeClr val="accent6"/>
          </a:lnRef>
          <a:fillRef idx="3">
            <a:schemeClr val="accent6"/>
          </a:fillRef>
          <a:effectRef idx="3">
            <a:schemeClr val="accent6"/>
          </a:effectRef>
          <a:fontRef idx="minor">
            <a:schemeClr val="lt1"/>
          </a:fontRef>
        </p:style>
        <p:txBody>
          <a:bodyPr vert="horz" lIns="91440" tIns="45720" rIns="91440" bIns="45720" rtlCol="0">
            <a:normAutofit/>
          </a:bodyPr>
          <a:lstStyle/>
          <a:p>
            <a:pPr marL="342900" marR="0" lvl="0" indent="-342900" algn="ctr" defTabSz="914400" rtl="0" eaLnBrk="1" fontAlgn="auto" latinLnBrk="0" hangingPunct="1">
              <a:lnSpc>
                <a:spcPct val="100000"/>
              </a:lnSpc>
              <a:spcBef>
                <a:spcPct val="20000"/>
              </a:spcBef>
              <a:spcAft>
                <a:spcPts val="0"/>
              </a:spcAft>
              <a:buClrTx/>
              <a:buSzTx/>
              <a:buFont typeface="Arial" pitchFamily="34" charset="0"/>
              <a:buNone/>
              <a:tabLst/>
              <a:defRPr/>
            </a:pPr>
            <a:r>
              <a:rPr kumimoji="0" lang="id-ID" sz="3200" b="1" i="1" u="none" strike="noStrike" kern="1200" cap="none" spc="0" normalizeH="0" baseline="0" noProof="0" smtClean="0">
                <a:ln>
                  <a:noFill/>
                </a:ln>
                <a:solidFill>
                  <a:schemeClr val="tx1"/>
                </a:solidFill>
                <a:effectLst/>
                <a:uLnTx/>
                <a:uFillTx/>
                <a:latin typeface="+mn-lt"/>
                <a:ea typeface="+mn-ea"/>
                <a:cs typeface="+mn-cs"/>
              </a:rPr>
              <a:t>1. Pendidikan Agama dalam Lingkup Pendidikan Nasional</a:t>
            </a:r>
            <a:endParaRPr kumimoji="0" lang="id-ID" sz="3200" b="1" i="0" u="none" strike="noStrike" kern="1200" cap="none" spc="0" normalizeH="0" baseline="0" noProof="0" smtClean="0">
              <a:ln>
                <a:noFill/>
              </a:ln>
              <a:solidFill>
                <a:schemeClr val="tx1"/>
              </a:solidFill>
              <a:effectLst/>
              <a:uLnTx/>
              <a:uFillTx/>
              <a:latin typeface="+mn-lt"/>
              <a:ea typeface="+mn-ea"/>
              <a:cs typeface="+mn-cs"/>
            </a:endParaRPr>
          </a:p>
          <a:p>
            <a:pPr marL="342900" marR="0" lvl="0" indent="-342900" algn="l" defTabSz="914400" rtl="0" eaLnBrk="1" fontAlgn="auto" latinLnBrk="0" hangingPunct="1">
              <a:lnSpc>
                <a:spcPct val="100000"/>
              </a:lnSpc>
              <a:spcBef>
                <a:spcPct val="20000"/>
              </a:spcBef>
              <a:spcAft>
                <a:spcPts val="0"/>
              </a:spcAft>
              <a:buClrTx/>
              <a:buSzTx/>
              <a:buFont typeface="Arial" pitchFamily="34" charset="0"/>
              <a:buNone/>
              <a:tabLst/>
              <a:defRPr/>
            </a:pPr>
            <a:endParaRPr kumimoji="0" lang="id-ID" sz="3200" b="0" i="0" u="none" strike="noStrike" kern="1200" cap="none" spc="0" normalizeH="0" baseline="0" noProof="0" dirty="0">
              <a:ln>
                <a:noFill/>
              </a:ln>
              <a:solidFill>
                <a:schemeClr val="lt1"/>
              </a:solidFill>
              <a:effectLst/>
              <a:uLnTx/>
              <a:uFillTx/>
              <a:latin typeface="+mn-lt"/>
              <a:ea typeface="+mn-ea"/>
              <a:cs typeface="+mn-cs"/>
            </a:endParaRPr>
          </a:p>
        </p:txBody>
      </p:sp>
    </p:spTree>
  </p:cSld>
  <p:clrMapOvr>
    <a:masterClrMapping/>
  </p:clrMapOvr>
  <p:transition>
    <p:wheel spokes="3"/>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5"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500" decel="50000" fill="hold">
                                          <p:stCondLst>
                                            <p:cond delay="0"/>
                                          </p:stCondLst>
                                        </p:cTn>
                                        <p:tgtEl>
                                          <p:spTgt spid="4"/>
                                        </p:tgtEl>
                                        <p:attrNameLst>
                                          <p:attrName>style.rotation</p:attrName>
                                        </p:attrNameLst>
                                      </p:cBhvr>
                                      <p:tavLst>
                                        <p:tav tm="0">
                                          <p:val>
                                            <p:fltVal val="-90"/>
                                          </p:val>
                                        </p:tav>
                                        <p:tav tm="100000">
                                          <p:val>
                                            <p:fltVal val="0"/>
                                          </p:val>
                                        </p:tav>
                                      </p:tavLst>
                                    </p:anim>
                                    <p:anim calcmode="lin" valueType="num">
                                      <p:cBhvr>
                                        <p:cTn id="8" dur="500" decel="50000" fill="hold">
                                          <p:stCondLst>
                                            <p:cond delay="0"/>
                                          </p:stCondLst>
                                        </p:cTn>
                                        <p:tgtEl>
                                          <p:spTgt spid="4"/>
                                        </p:tgtEl>
                                        <p:attrNameLst>
                                          <p:attrName>ppt_w</p:attrName>
                                        </p:attrNameLst>
                                      </p:cBhvr>
                                      <p:tavLst>
                                        <p:tav tm="0">
                                          <p:val>
                                            <p:strVal val="#ppt_w"/>
                                          </p:val>
                                        </p:tav>
                                        <p:tav tm="100000">
                                          <p:val>
                                            <p:strVal val="#ppt_w*.05"/>
                                          </p:val>
                                        </p:tav>
                                      </p:tavLst>
                                    </p:anim>
                                    <p:anim calcmode="lin" valueType="num">
                                      <p:cBhvr>
                                        <p:cTn id="9" dur="500" accel="50000" fill="hold">
                                          <p:stCondLst>
                                            <p:cond delay="500"/>
                                          </p:stCondLst>
                                        </p:cTn>
                                        <p:tgtEl>
                                          <p:spTgt spid="4"/>
                                        </p:tgtEl>
                                        <p:attrNameLst>
                                          <p:attrName>ppt_w</p:attrName>
                                        </p:attrNameLst>
                                      </p:cBhvr>
                                      <p:tavLst>
                                        <p:tav tm="0">
                                          <p:val>
                                            <p:strVal val="#ppt_w*.05"/>
                                          </p:val>
                                        </p:tav>
                                        <p:tav tm="100000">
                                          <p:val>
                                            <p:strVal val="#ppt_w"/>
                                          </p:val>
                                        </p:tav>
                                      </p:tavLst>
                                    </p:anim>
                                    <p:anim calcmode="lin" valueType="num">
                                      <p:cBhvr>
                                        <p:cTn id="10" dur="1000" fill="hold"/>
                                        <p:tgtEl>
                                          <p:spTgt spid="4"/>
                                        </p:tgtEl>
                                        <p:attrNameLst>
                                          <p:attrName>ppt_h</p:attrName>
                                        </p:attrNameLst>
                                      </p:cBhvr>
                                      <p:tavLst>
                                        <p:tav tm="0">
                                          <p:val>
                                            <p:strVal val="#ppt_h"/>
                                          </p:val>
                                        </p:tav>
                                        <p:tav tm="100000">
                                          <p:val>
                                            <p:strVal val="#ppt_h"/>
                                          </p:val>
                                        </p:tav>
                                      </p:tavLst>
                                    </p:anim>
                                    <p:anim calcmode="lin" valueType="num">
                                      <p:cBhvr>
                                        <p:cTn id="11" dur="500" decel="50000" fill="hold">
                                          <p:stCondLst>
                                            <p:cond delay="0"/>
                                          </p:stCondLst>
                                        </p:cTn>
                                        <p:tgtEl>
                                          <p:spTgt spid="4"/>
                                        </p:tgtEl>
                                        <p:attrNameLst>
                                          <p:attrName>ppt_x</p:attrName>
                                        </p:attrNameLst>
                                      </p:cBhvr>
                                      <p:tavLst>
                                        <p:tav tm="0">
                                          <p:val>
                                            <p:strVal val="#ppt_x+.4"/>
                                          </p:val>
                                        </p:tav>
                                        <p:tav tm="100000">
                                          <p:val>
                                            <p:strVal val="#ppt_x"/>
                                          </p:val>
                                        </p:tav>
                                      </p:tavLst>
                                    </p:anim>
                                    <p:anim calcmode="lin" valueType="num">
                                      <p:cBhvr>
                                        <p:cTn id="12" dur="500" decel="50000" fill="hold">
                                          <p:stCondLst>
                                            <p:cond delay="0"/>
                                          </p:stCondLst>
                                        </p:cTn>
                                        <p:tgtEl>
                                          <p:spTgt spid="4"/>
                                        </p:tgtEl>
                                        <p:attrNameLst>
                                          <p:attrName>ppt_y</p:attrName>
                                        </p:attrNameLst>
                                      </p:cBhvr>
                                      <p:tavLst>
                                        <p:tav tm="0">
                                          <p:val>
                                            <p:strVal val="#ppt_y-.2"/>
                                          </p:val>
                                        </p:tav>
                                        <p:tav tm="100000">
                                          <p:val>
                                            <p:strVal val="#ppt_y+.1"/>
                                          </p:val>
                                        </p:tav>
                                      </p:tavLst>
                                    </p:anim>
                                    <p:anim calcmode="lin" valueType="num">
                                      <p:cBhvr>
                                        <p:cTn id="13" dur="500" accel="50000" fill="hold">
                                          <p:stCondLst>
                                            <p:cond delay="500"/>
                                          </p:stCondLst>
                                        </p:cTn>
                                        <p:tgtEl>
                                          <p:spTgt spid="4"/>
                                        </p:tgtEl>
                                        <p:attrNameLst>
                                          <p:attrName>ppt_y</p:attrName>
                                        </p:attrNameLst>
                                      </p:cBhvr>
                                      <p:tavLst>
                                        <p:tav tm="0">
                                          <p:val>
                                            <p:strVal val="#ppt_y+.1"/>
                                          </p:val>
                                        </p:tav>
                                        <p:tav tm="100000">
                                          <p:val>
                                            <p:strVal val="#ppt_y"/>
                                          </p:val>
                                        </p:tav>
                                      </p:tavLst>
                                    </p:anim>
                                    <p:animEffect transition="in" filter="fade">
                                      <p:cBhvr>
                                        <p:cTn id="14" dur="1000" decel="50000">
                                          <p:stCondLst>
                                            <p:cond delay="0"/>
                                          </p:stCondLst>
                                        </p:cTn>
                                        <p:tgtEl>
                                          <p:spTgt spid="4"/>
                                        </p:tgtEl>
                                      </p:cBhvr>
                                    </p:animEffect>
                                  </p:childTnLst>
                                </p:cTn>
                              </p:par>
                            </p:childTnLst>
                          </p:cTn>
                        </p:par>
                      </p:childTnLst>
                    </p:cTn>
                  </p:par>
                  <p:par>
                    <p:cTn id="15" fill="hold">
                      <p:stCondLst>
                        <p:cond delay="indefinite"/>
                      </p:stCondLst>
                      <p:childTnLst>
                        <p:par>
                          <p:cTn id="16" fill="hold">
                            <p:stCondLst>
                              <p:cond delay="0"/>
                            </p:stCondLst>
                            <p:childTnLst>
                              <p:par>
                                <p:cTn id="17" presetID="48" presetClass="entr" presetSubtype="0" accel="50000" fill="hold" grpId="0" nodeType="clickEffect">
                                  <p:stCondLst>
                                    <p:cond delay="0"/>
                                  </p:stCondLst>
                                  <p:childTnLst>
                                    <p:set>
                                      <p:cBhvr>
                                        <p:cTn id="18" dur="1" fill="hold">
                                          <p:stCondLst>
                                            <p:cond delay="0"/>
                                          </p:stCondLst>
                                        </p:cTn>
                                        <p:tgtEl>
                                          <p:spTgt spid="3">
                                            <p:bg/>
                                          </p:spTgt>
                                        </p:tgtEl>
                                        <p:attrNameLst>
                                          <p:attrName>style.visibility</p:attrName>
                                        </p:attrNameLst>
                                      </p:cBhvr>
                                      <p:to>
                                        <p:strVal val="visible"/>
                                      </p:to>
                                    </p:set>
                                    <p:anim calcmode="lin" valueType="num">
                                      <p:cBhvr>
                                        <p:cTn id="19" dur="1000" fill="hold"/>
                                        <p:tgtEl>
                                          <p:spTgt spid="3">
                                            <p:bg/>
                                          </p:spTgt>
                                        </p:tgtEl>
                                        <p:attrNameLst>
                                          <p:attrName>style.rotation</p:attrName>
                                        </p:attrNameLst>
                                      </p:cBhvr>
                                      <p:tavLst>
                                        <p:tav tm="0">
                                          <p:val>
                                            <p:fltVal val="90"/>
                                          </p:val>
                                        </p:tav>
                                        <p:tav tm="80000">
                                          <p:val>
                                            <p:fltVal val="90"/>
                                          </p:val>
                                        </p:tav>
                                        <p:tav tm="80000">
                                          <p:val>
                                            <p:fltVal val="90"/>
                                          </p:val>
                                        </p:tav>
                                        <p:tav tm="100000">
                                          <p:val>
                                            <p:fltVal val="0"/>
                                          </p:val>
                                        </p:tav>
                                      </p:tavLst>
                                    </p:anim>
                                    <p:anim calcmode="lin" valueType="num">
                                      <p:cBhvr>
                                        <p:cTn id="20" dur="1000" fill="hold"/>
                                        <p:tgtEl>
                                          <p:spTgt spid="3">
                                            <p:bg/>
                                          </p:spTgt>
                                        </p:tgtEl>
                                        <p:attrNameLst>
                                          <p:attrName>ppt_x</p:attrName>
                                        </p:attrNameLst>
                                      </p:cBhvr>
                                      <p:tavLst>
                                        <p:tav tm="0">
                                          <p:val>
                                            <p:fltVal val="-1"/>
                                          </p:val>
                                        </p:tav>
                                        <p:tav tm="50000">
                                          <p:val>
                                            <p:fltVal val="0.95"/>
                                          </p:val>
                                        </p:tav>
                                        <p:tav tm="100000">
                                          <p:val>
                                            <p:strVal val="#ppt_x"/>
                                          </p:val>
                                        </p:tav>
                                      </p:tavLst>
                                    </p:anim>
                                    <p:anim calcmode="lin" valueType="num">
                                      <p:cBhvr>
                                        <p:cTn id="21" dur="1000" fill="hold"/>
                                        <p:tgtEl>
                                          <p:spTgt spid="3">
                                            <p:bg/>
                                          </p:spTgt>
                                        </p:tgtEl>
                                        <p:attrNameLst>
                                          <p:attrName>ppt_y</p:attrName>
                                        </p:attrNameLst>
                                      </p:cBhvr>
                                      <p:tavLst>
                                        <p:tav tm="0">
                                          <p:val>
                                            <p:strVal val="#ppt_y"/>
                                          </p:val>
                                        </p:tav>
                                        <p:tav tm="100000">
                                          <p:val>
                                            <p:strVal val="#ppt_y"/>
                                          </p:val>
                                        </p:tav>
                                      </p:tavLst>
                                    </p:anim>
                                    <p:animEffect transition="in" filter="fade">
                                      <p:cBhvr>
                                        <p:cTn id="22" dur="1000"/>
                                        <p:tgtEl>
                                          <p:spTgt spid="3">
                                            <p:bg/>
                                          </p:spTgt>
                                        </p:tgtEl>
                                      </p:cBhvr>
                                    </p:animEffect>
                                  </p:childTnLst>
                                </p:cTn>
                              </p:par>
                            </p:childTnLst>
                          </p:cTn>
                        </p:par>
                      </p:childTnLst>
                    </p:cTn>
                  </p:par>
                  <p:par>
                    <p:cTn id="23" fill="hold">
                      <p:stCondLst>
                        <p:cond delay="indefinite"/>
                      </p:stCondLst>
                      <p:childTnLst>
                        <p:par>
                          <p:cTn id="24" fill="hold">
                            <p:stCondLst>
                              <p:cond delay="0"/>
                            </p:stCondLst>
                            <p:childTnLst>
                              <p:par>
                                <p:cTn id="25" presetID="48" presetClass="entr" presetSubtype="0" accel="50000" fill="hold" grpId="0" nodeType="clickEffect">
                                  <p:stCondLst>
                                    <p:cond delay="0"/>
                                  </p:stCondLst>
                                  <p:childTnLst>
                                    <p:set>
                                      <p:cBhvr>
                                        <p:cTn id="26" dur="1" fill="hold">
                                          <p:stCondLst>
                                            <p:cond delay="0"/>
                                          </p:stCondLst>
                                        </p:cTn>
                                        <p:tgtEl>
                                          <p:spTgt spid="3">
                                            <p:txEl>
                                              <p:pRg st="0" end="0"/>
                                            </p:txEl>
                                          </p:spTgt>
                                        </p:tgtEl>
                                        <p:attrNameLst>
                                          <p:attrName>style.visibility</p:attrName>
                                        </p:attrNameLst>
                                      </p:cBhvr>
                                      <p:to>
                                        <p:strVal val="visible"/>
                                      </p:to>
                                    </p:set>
                                    <p:anim calcmode="lin" valueType="num">
                                      <p:cBhvr>
                                        <p:cTn id="27" dur="1000" fill="hold"/>
                                        <p:tgtEl>
                                          <p:spTgt spid="3">
                                            <p:txEl>
                                              <p:pRg st="0" end="0"/>
                                            </p:txEl>
                                          </p:spTgt>
                                        </p:tgtEl>
                                        <p:attrNameLst>
                                          <p:attrName>style.rotation</p:attrName>
                                        </p:attrNameLst>
                                      </p:cBhvr>
                                      <p:tavLst>
                                        <p:tav tm="0">
                                          <p:val>
                                            <p:fltVal val="90"/>
                                          </p:val>
                                        </p:tav>
                                        <p:tav tm="80000">
                                          <p:val>
                                            <p:fltVal val="90"/>
                                          </p:val>
                                        </p:tav>
                                        <p:tav tm="80000">
                                          <p:val>
                                            <p:fltVal val="90"/>
                                          </p:val>
                                        </p:tav>
                                        <p:tav tm="100000">
                                          <p:val>
                                            <p:fltVal val="0"/>
                                          </p:val>
                                        </p:tav>
                                      </p:tavLst>
                                    </p:anim>
                                    <p:anim calcmode="lin" valueType="num">
                                      <p:cBhvr>
                                        <p:cTn id="28" dur="1000" fill="hold"/>
                                        <p:tgtEl>
                                          <p:spTgt spid="3">
                                            <p:txEl>
                                              <p:pRg st="0" end="0"/>
                                            </p:txEl>
                                          </p:spTgt>
                                        </p:tgtEl>
                                        <p:attrNameLst>
                                          <p:attrName>ppt_x</p:attrName>
                                        </p:attrNameLst>
                                      </p:cBhvr>
                                      <p:tavLst>
                                        <p:tav tm="0">
                                          <p:val>
                                            <p:fltVal val="-1"/>
                                          </p:val>
                                        </p:tav>
                                        <p:tav tm="50000">
                                          <p:val>
                                            <p:fltVal val="0.95"/>
                                          </p:val>
                                        </p:tav>
                                        <p:tav tm="100000">
                                          <p:val>
                                            <p:strVal val="#ppt_x"/>
                                          </p:val>
                                        </p:tav>
                                      </p:tavLst>
                                    </p:anim>
                                    <p:anim calcmode="lin" valueType="num">
                                      <p:cBhvr>
                                        <p:cTn id="29" dur="1000" fill="hold"/>
                                        <p:tgtEl>
                                          <p:spTgt spid="3">
                                            <p:txEl>
                                              <p:pRg st="0" end="0"/>
                                            </p:txEl>
                                          </p:spTgt>
                                        </p:tgtEl>
                                        <p:attrNameLst>
                                          <p:attrName>ppt_y</p:attrName>
                                        </p:attrNameLst>
                                      </p:cBhvr>
                                      <p:tavLst>
                                        <p:tav tm="0">
                                          <p:val>
                                            <p:strVal val="#ppt_y"/>
                                          </p:val>
                                        </p:tav>
                                        <p:tav tm="100000">
                                          <p:val>
                                            <p:strVal val="#ppt_y"/>
                                          </p:val>
                                        </p:tav>
                                      </p:tavLst>
                                    </p:anim>
                                    <p:animEffect transition="in" filter="fade">
                                      <p:cBhvr>
                                        <p:cTn id="30" dur="1000"/>
                                        <p:tgtEl>
                                          <p:spTgt spid="3">
                                            <p:txEl>
                                              <p:pRg st="0" end="0"/>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48" presetClass="entr" presetSubtype="0" accel="50000" fill="hold" grpId="0" nodeType="clickEffect">
                                  <p:stCondLst>
                                    <p:cond delay="0"/>
                                  </p:stCondLst>
                                  <p:childTnLst>
                                    <p:set>
                                      <p:cBhvr>
                                        <p:cTn id="34" dur="1" fill="hold">
                                          <p:stCondLst>
                                            <p:cond delay="0"/>
                                          </p:stCondLst>
                                        </p:cTn>
                                        <p:tgtEl>
                                          <p:spTgt spid="3">
                                            <p:txEl>
                                              <p:pRg st="2" end="2"/>
                                            </p:txEl>
                                          </p:spTgt>
                                        </p:tgtEl>
                                        <p:attrNameLst>
                                          <p:attrName>style.visibility</p:attrName>
                                        </p:attrNameLst>
                                      </p:cBhvr>
                                      <p:to>
                                        <p:strVal val="visible"/>
                                      </p:to>
                                    </p:set>
                                    <p:anim calcmode="lin" valueType="num">
                                      <p:cBhvr>
                                        <p:cTn id="35" dur="1000" fill="hold"/>
                                        <p:tgtEl>
                                          <p:spTgt spid="3">
                                            <p:txEl>
                                              <p:pRg st="2" end="2"/>
                                            </p:txEl>
                                          </p:spTgt>
                                        </p:tgtEl>
                                        <p:attrNameLst>
                                          <p:attrName>style.rotation</p:attrName>
                                        </p:attrNameLst>
                                      </p:cBhvr>
                                      <p:tavLst>
                                        <p:tav tm="0">
                                          <p:val>
                                            <p:fltVal val="90"/>
                                          </p:val>
                                        </p:tav>
                                        <p:tav tm="80000">
                                          <p:val>
                                            <p:fltVal val="90"/>
                                          </p:val>
                                        </p:tav>
                                        <p:tav tm="80000">
                                          <p:val>
                                            <p:fltVal val="90"/>
                                          </p:val>
                                        </p:tav>
                                        <p:tav tm="100000">
                                          <p:val>
                                            <p:fltVal val="0"/>
                                          </p:val>
                                        </p:tav>
                                      </p:tavLst>
                                    </p:anim>
                                    <p:anim calcmode="lin" valueType="num">
                                      <p:cBhvr>
                                        <p:cTn id="36" dur="1000" fill="hold"/>
                                        <p:tgtEl>
                                          <p:spTgt spid="3">
                                            <p:txEl>
                                              <p:pRg st="2" end="2"/>
                                            </p:txEl>
                                          </p:spTgt>
                                        </p:tgtEl>
                                        <p:attrNameLst>
                                          <p:attrName>ppt_x</p:attrName>
                                        </p:attrNameLst>
                                      </p:cBhvr>
                                      <p:tavLst>
                                        <p:tav tm="0">
                                          <p:val>
                                            <p:fltVal val="-1"/>
                                          </p:val>
                                        </p:tav>
                                        <p:tav tm="50000">
                                          <p:val>
                                            <p:fltVal val="0.95"/>
                                          </p:val>
                                        </p:tav>
                                        <p:tav tm="100000">
                                          <p:val>
                                            <p:strVal val="#ppt_x"/>
                                          </p:val>
                                        </p:tav>
                                      </p:tavLst>
                                    </p:anim>
                                    <p:anim calcmode="lin" valueType="num">
                                      <p:cBhvr>
                                        <p:cTn id="37" dur="1000" fill="hold"/>
                                        <p:tgtEl>
                                          <p:spTgt spid="3">
                                            <p:txEl>
                                              <p:pRg st="2" end="2"/>
                                            </p:txEl>
                                          </p:spTgt>
                                        </p:tgtEl>
                                        <p:attrNameLst>
                                          <p:attrName>ppt_y</p:attrName>
                                        </p:attrNameLst>
                                      </p:cBhvr>
                                      <p:tavLst>
                                        <p:tav tm="0">
                                          <p:val>
                                            <p:strVal val="#ppt_y"/>
                                          </p:val>
                                        </p:tav>
                                        <p:tav tm="100000">
                                          <p:val>
                                            <p:strVal val="#ppt_y"/>
                                          </p:val>
                                        </p:tav>
                                      </p:tavLst>
                                    </p:anim>
                                    <p:animEffect transition="in" filter="fade">
                                      <p:cBhvr>
                                        <p:cTn id="38" dur="1000"/>
                                        <p:tgtEl>
                                          <p:spTgt spid="3">
                                            <p:txEl>
                                              <p:pRg st="2" end="2"/>
                                            </p:txEl>
                                          </p:spTgt>
                                        </p:tgtEl>
                                      </p:cBhvr>
                                    </p:animEffect>
                                  </p:childTnLst>
                                </p:cTn>
                              </p:par>
                            </p:childTnLst>
                          </p:cTn>
                        </p:par>
                      </p:childTnLst>
                    </p:cTn>
                  </p:par>
                  <p:par>
                    <p:cTn id="39" fill="hold">
                      <p:stCondLst>
                        <p:cond delay="indefinite"/>
                      </p:stCondLst>
                      <p:childTnLst>
                        <p:par>
                          <p:cTn id="40" fill="hold">
                            <p:stCondLst>
                              <p:cond delay="0"/>
                            </p:stCondLst>
                            <p:childTnLst>
                              <p:par>
                                <p:cTn id="41" presetID="48" presetClass="entr" presetSubtype="0" accel="50000" fill="hold" grpId="0" nodeType="clickEffect">
                                  <p:stCondLst>
                                    <p:cond delay="0"/>
                                  </p:stCondLst>
                                  <p:childTnLst>
                                    <p:set>
                                      <p:cBhvr>
                                        <p:cTn id="42" dur="1" fill="hold">
                                          <p:stCondLst>
                                            <p:cond delay="0"/>
                                          </p:stCondLst>
                                        </p:cTn>
                                        <p:tgtEl>
                                          <p:spTgt spid="3">
                                            <p:txEl>
                                              <p:pRg st="3" end="3"/>
                                            </p:txEl>
                                          </p:spTgt>
                                        </p:tgtEl>
                                        <p:attrNameLst>
                                          <p:attrName>style.visibility</p:attrName>
                                        </p:attrNameLst>
                                      </p:cBhvr>
                                      <p:to>
                                        <p:strVal val="visible"/>
                                      </p:to>
                                    </p:set>
                                    <p:anim calcmode="lin" valueType="num">
                                      <p:cBhvr>
                                        <p:cTn id="43" dur="1000" fill="hold"/>
                                        <p:tgtEl>
                                          <p:spTgt spid="3">
                                            <p:txEl>
                                              <p:pRg st="3" end="3"/>
                                            </p:txEl>
                                          </p:spTgt>
                                        </p:tgtEl>
                                        <p:attrNameLst>
                                          <p:attrName>style.rotation</p:attrName>
                                        </p:attrNameLst>
                                      </p:cBhvr>
                                      <p:tavLst>
                                        <p:tav tm="0">
                                          <p:val>
                                            <p:fltVal val="90"/>
                                          </p:val>
                                        </p:tav>
                                        <p:tav tm="80000">
                                          <p:val>
                                            <p:fltVal val="90"/>
                                          </p:val>
                                        </p:tav>
                                        <p:tav tm="80000">
                                          <p:val>
                                            <p:fltVal val="90"/>
                                          </p:val>
                                        </p:tav>
                                        <p:tav tm="100000">
                                          <p:val>
                                            <p:fltVal val="0"/>
                                          </p:val>
                                        </p:tav>
                                      </p:tavLst>
                                    </p:anim>
                                    <p:anim calcmode="lin" valueType="num">
                                      <p:cBhvr>
                                        <p:cTn id="44" dur="1000" fill="hold"/>
                                        <p:tgtEl>
                                          <p:spTgt spid="3">
                                            <p:txEl>
                                              <p:pRg st="3" end="3"/>
                                            </p:txEl>
                                          </p:spTgt>
                                        </p:tgtEl>
                                        <p:attrNameLst>
                                          <p:attrName>ppt_x</p:attrName>
                                        </p:attrNameLst>
                                      </p:cBhvr>
                                      <p:tavLst>
                                        <p:tav tm="0">
                                          <p:val>
                                            <p:fltVal val="-1"/>
                                          </p:val>
                                        </p:tav>
                                        <p:tav tm="50000">
                                          <p:val>
                                            <p:fltVal val="0.95"/>
                                          </p:val>
                                        </p:tav>
                                        <p:tav tm="100000">
                                          <p:val>
                                            <p:strVal val="#ppt_x"/>
                                          </p:val>
                                        </p:tav>
                                      </p:tavLst>
                                    </p:anim>
                                    <p:anim calcmode="lin" valueType="num">
                                      <p:cBhvr>
                                        <p:cTn id="45" dur="1000" fill="hold"/>
                                        <p:tgtEl>
                                          <p:spTgt spid="3">
                                            <p:txEl>
                                              <p:pRg st="3" end="3"/>
                                            </p:txEl>
                                          </p:spTgt>
                                        </p:tgtEl>
                                        <p:attrNameLst>
                                          <p:attrName>ppt_y</p:attrName>
                                        </p:attrNameLst>
                                      </p:cBhvr>
                                      <p:tavLst>
                                        <p:tav tm="0">
                                          <p:val>
                                            <p:strVal val="#ppt_y"/>
                                          </p:val>
                                        </p:tav>
                                        <p:tav tm="100000">
                                          <p:val>
                                            <p:strVal val="#ppt_y"/>
                                          </p:val>
                                        </p:tav>
                                      </p:tavLst>
                                    </p:anim>
                                    <p:animEffect transition="in" filter="fade">
                                      <p:cBhvr>
                                        <p:cTn id="46" dur="1000"/>
                                        <p:tgtEl>
                                          <p:spTgt spid="3">
                                            <p:txEl>
                                              <p:pRg st="3" end="3"/>
                                            </p:txEl>
                                          </p:spTgt>
                                        </p:tgtEl>
                                      </p:cBhvr>
                                    </p:animEffect>
                                  </p:childTnLst>
                                </p:cTn>
                              </p:par>
                            </p:childTnLst>
                          </p:cTn>
                        </p:par>
                      </p:childTnLst>
                    </p:cTn>
                  </p:par>
                  <p:par>
                    <p:cTn id="47" fill="hold">
                      <p:stCondLst>
                        <p:cond delay="indefinite"/>
                      </p:stCondLst>
                      <p:childTnLst>
                        <p:par>
                          <p:cTn id="48" fill="hold">
                            <p:stCondLst>
                              <p:cond delay="0"/>
                            </p:stCondLst>
                            <p:childTnLst>
                              <p:par>
                                <p:cTn id="49" presetID="48" presetClass="entr" presetSubtype="0" accel="50000" fill="hold" grpId="0" nodeType="clickEffect">
                                  <p:stCondLst>
                                    <p:cond delay="0"/>
                                  </p:stCondLst>
                                  <p:childTnLst>
                                    <p:set>
                                      <p:cBhvr>
                                        <p:cTn id="50" dur="1" fill="hold">
                                          <p:stCondLst>
                                            <p:cond delay="0"/>
                                          </p:stCondLst>
                                        </p:cTn>
                                        <p:tgtEl>
                                          <p:spTgt spid="3">
                                            <p:txEl>
                                              <p:pRg st="4" end="4"/>
                                            </p:txEl>
                                          </p:spTgt>
                                        </p:tgtEl>
                                        <p:attrNameLst>
                                          <p:attrName>style.visibility</p:attrName>
                                        </p:attrNameLst>
                                      </p:cBhvr>
                                      <p:to>
                                        <p:strVal val="visible"/>
                                      </p:to>
                                    </p:set>
                                    <p:anim calcmode="lin" valueType="num">
                                      <p:cBhvr>
                                        <p:cTn id="51" dur="1000" fill="hold"/>
                                        <p:tgtEl>
                                          <p:spTgt spid="3">
                                            <p:txEl>
                                              <p:pRg st="4" end="4"/>
                                            </p:txEl>
                                          </p:spTgt>
                                        </p:tgtEl>
                                        <p:attrNameLst>
                                          <p:attrName>style.rotation</p:attrName>
                                        </p:attrNameLst>
                                      </p:cBhvr>
                                      <p:tavLst>
                                        <p:tav tm="0">
                                          <p:val>
                                            <p:fltVal val="90"/>
                                          </p:val>
                                        </p:tav>
                                        <p:tav tm="80000">
                                          <p:val>
                                            <p:fltVal val="90"/>
                                          </p:val>
                                        </p:tav>
                                        <p:tav tm="80000">
                                          <p:val>
                                            <p:fltVal val="90"/>
                                          </p:val>
                                        </p:tav>
                                        <p:tav tm="100000">
                                          <p:val>
                                            <p:fltVal val="0"/>
                                          </p:val>
                                        </p:tav>
                                      </p:tavLst>
                                    </p:anim>
                                    <p:anim calcmode="lin" valueType="num">
                                      <p:cBhvr>
                                        <p:cTn id="52" dur="1000" fill="hold"/>
                                        <p:tgtEl>
                                          <p:spTgt spid="3">
                                            <p:txEl>
                                              <p:pRg st="4" end="4"/>
                                            </p:txEl>
                                          </p:spTgt>
                                        </p:tgtEl>
                                        <p:attrNameLst>
                                          <p:attrName>ppt_x</p:attrName>
                                        </p:attrNameLst>
                                      </p:cBhvr>
                                      <p:tavLst>
                                        <p:tav tm="0">
                                          <p:val>
                                            <p:fltVal val="-1"/>
                                          </p:val>
                                        </p:tav>
                                        <p:tav tm="50000">
                                          <p:val>
                                            <p:fltVal val="0.95"/>
                                          </p:val>
                                        </p:tav>
                                        <p:tav tm="100000">
                                          <p:val>
                                            <p:strVal val="#ppt_x"/>
                                          </p:val>
                                        </p:tav>
                                      </p:tavLst>
                                    </p:anim>
                                    <p:anim calcmode="lin" valueType="num">
                                      <p:cBhvr>
                                        <p:cTn id="53" dur="1000" fill="hold"/>
                                        <p:tgtEl>
                                          <p:spTgt spid="3">
                                            <p:txEl>
                                              <p:pRg st="4" end="4"/>
                                            </p:txEl>
                                          </p:spTgt>
                                        </p:tgtEl>
                                        <p:attrNameLst>
                                          <p:attrName>ppt_y</p:attrName>
                                        </p:attrNameLst>
                                      </p:cBhvr>
                                      <p:tavLst>
                                        <p:tav tm="0">
                                          <p:val>
                                            <p:strVal val="#ppt_y"/>
                                          </p:val>
                                        </p:tav>
                                        <p:tav tm="100000">
                                          <p:val>
                                            <p:strVal val="#ppt_y"/>
                                          </p:val>
                                        </p:tav>
                                      </p:tavLst>
                                    </p:anim>
                                    <p:animEffect transition="in" filter="fade">
                                      <p:cBhvr>
                                        <p:cTn id="54" dur="1000"/>
                                        <p:tgtEl>
                                          <p:spTgt spid="3">
                                            <p:txEl>
                                              <p:pRg st="4" end="4"/>
                                            </p:txEl>
                                          </p:spTgt>
                                        </p:tgtEl>
                                      </p:cBhvr>
                                    </p:animEffect>
                                  </p:childTnLst>
                                </p:cTn>
                              </p:par>
                            </p:childTnLst>
                          </p:cTn>
                        </p:par>
                      </p:childTnLst>
                    </p:cTn>
                  </p:par>
                  <p:par>
                    <p:cTn id="55" fill="hold">
                      <p:stCondLst>
                        <p:cond delay="indefinite"/>
                      </p:stCondLst>
                      <p:childTnLst>
                        <p:par>
                          <p:cTn id="56" fill="hold">
                            <p:stCondLst>
                              <p:cond delay="0"/>
                            </p:stCondLst>
                            <p:childTnLst>
                              <p:par>
                                <p:cTn id="57" presetID="48" presetClass="entr" presetSubtype="0" accel="50000" fill="hold" grpId="0" nodeType="clickEffect">
                                  <p:stCondLst>
                                    <p:cond delay="0"/>
                                  </p:stCondLst>
                                  <p:childTnLst>
                                    <p:set>
                                      <p:cBhvr>
                                        <p:cTn id="58" dur="1" fill="hold">
                                          <p:stCondLst>
                                            <p:cond delay="0"/>
                                          </p:stCondLst>
                                        </p:cTn>
                                        <p:tgtEl>
                                          <p:spTgt spid="3">
                                            <p:txEl>
                                              <p:pRg st="5" end="5"/>
                                            </p:txEl>
                                          </p:spTgt>
                                        </p:tgtEl>
                                        <p:attrNameLst>
                                          <p:attrName>style.visibility</p:attrName>
                                        </p:attrNameLst>
                                      </p:cBhvr>
                                      <p:to>
                                        <p:strVal val="visible"/>
                                      </p:to>
                                    </p:set>
                                    <p:anim calcmode="lin" valueType="num">
                                      <p:cBhvr>
                                        <p:cTn id="59" dur="1000" fill="hold"/>
                                        <p:tgtEl>
                                          <p:spTgt spid="3">
                                            <p:txEl>
                                              <p:pRg st="5" end="5"/>
                                            </p:txEl>
                                          </p:spTgt>
                                        </p:tgtEl>
                                        <p:attrNameLst>
                                          <p:attrName>style.rotation</p:attrName>
                                        </p:attrNameLst>
                                      </p:cBhvr>
                                      <p:tavLst>
                                        <p:tav tm="0">
                                          <p:val>
                                            <p:fltVal val="90"/>
                                          </p:val>
                                        </p:tav>
                                        <p:tav tm="80000">
                                          <p:val>
                                            <p:fltVal val="90"/>
                                          </p:val>
                                        </p:tav>
                                        <p:tav tm="80000">
                                          <p:val>
                                            <p:fltVal val="90"/>
                                          </p:val>
                                        </p:tav>
                                        <p:tav tm="100000">
                                          <p:val>
                                            <p:fltVal val="0"/>
                                          </p:val>
                                        </p:tav>
                                      </p:tavLst>
                                    </p:anim>
                                    <p:anim calcmode="lin" valueType="num">
                                      <p:cBhvr>
                                        <p:cTn id="60" dur="1000" fill="hold"/>
                                        <p:tgtEl>
                                          <p:spTgt spid="3">
                                            <p:txEl>
                                              <p:pRg st="5" end="5"/>
                                            </p:txEl>
                                          </p:spTgt>
                                        </p:tgtEl>
                                        <p:attrNameLst>
                                          <p:attrName>ppt_x</p:attrName>
                                        </p:attrNameLst>
                                      </p:cBhvr>
                                      <p:tavLst>
                                        <p:tav tm="0">
                                          <p:val>
                                            <p:fltVal val="-1"/>
                                          </p:val>
                                        </p:tav>
                                        <p:tav tm="50000">
                                          <p:val>
                                            <p:fltVal val="0.95"/>
                                          </p:val>
                                        </p:tav>
                                        <p:tav tm="100000">
                                          <p:val>
                                            <p:strVal val="#ppt_x"/>
                                          </p:val>
                                        </p:tav>
                                      </p:tavLst>
                                    </p:anim>
                                    <p:anim calcmode="lin" valueType="num">
                                      <p:cBhvr>
                                        <p:cTn id="61" dur="1000" fill="hold"/>
                                        <p:tgtEl>
                                          <p:spTgt spid="3">
                                            <p:txEl>
                                              <p:pRg st="5" end="5"/>
                                            </p:txEl>
                                          </p:spTgt>
                                        </p:tgtEl>
                                        <p:attrNameLst>
                                          <p:attrName>ppt_y</p:attrName>
                                        </p:attrNameLst>
                                      </p:cBhvr>
                                      <p:tavLst>
                                        <p:tav tm="0">
                                          <p:val>
                                            <p:strVal val="#ppt_y"/>
                                          </p:val>
                                        </p:tav>
                                        <p:tav tm="100000">
                                          <p:val>
                                            <p:strVal val="#ppt_y"/>
                                          </p:val>
                                        </p:tav>
                                      </p:tavLst>
                                    </p:anim>
                                    <p:animEffect transition="in" filter="fade">
                                      <p:cBhvr>
                                        <p:cTn id="62" dur="1000"/>
                                        <p:tgtEl>
                                          <p:spTgt spid="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animBg="1"/>
      <p:bldP spid="4"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71472" y="1331929"/>
            <a:ext cx="8229600" cy="4525963"/>
          </a:xfrm>
        </p:spPr>
        <p:style>
          <a:lnRef idx="1">
            <a:schemeClr val="accent5"/>
          </a:lnRef>
          <a:fillRef idx="3">
            <a:schemeClr val="accent5"/>
          </a:fillRef>
          <a:effectRef idx="2">
            <a:schemeClr val="accent5"/>
          </a:effectRef>
          <a:fontRef idx="minor">
            <a:schemeClr val="lt1"/>
          </a:fontRef>
        </p:style>
        <p:txBody>
          <a:bodyPr>
            <a:normAutofit fontScale="92500" lnSpcReduction="10000"/>
          </a:bodyPr>
          <a:lstStyle/>
          <a:p>
            <a:pPr>
              <a:buNone/>
            </a:pPr>
            <a:r>
              <a:rPr lang="id-ID" b="1" dirty="0" smtClean="0"/>
              <a:t>diungkapkan bahwa dalam rangka pembangunan  manusia seutuhnya (insane pancasila) dan masyarakat Indonesia seluruhnya (masyarakat pancasila), maka pendidikan agama berfungsi: </a:t>
            </a:r>
          </a:p>
          <a:p>
            <a:r>
              <a:rPr lang="id-ID" b="1" dirty="0" smtClean="0">
                <a:solidFill>
                  <a:schemeClr val="tx1"/>
                </a:solidFill>
              </a:rPr>
              <a:t>&gt; Dalam aspek individual adalah untuk membentuk manusia yang percaya dan bertaqwa terhadap tuhan yang maha esa.</a:t>
            </a:r>
          </a:p>
          <a:p>
            <a:r>
              <a:rPr lang="id-ID" b="1" dirty="0" smtClean="0">
                <a:solidFill>
                  <a:srgbClr val="FFFF00"/>
                </a:solidFill>
              </a:rPr>
              <a:t>&gt; Mebina warganegara Indonesia menjadi warga Negara yang baik sekaligus ummat yang taat menjalankan agamanya.</a:t>
            </a:r>
          </a:p>
          <a:p>
            <a:endParaRPr lang="id-ID" dirty="0"/>
          </a:p>
        </p:txBody>
      </p:sp>
      <p:sp>
        <p:nvSpPr>
          <p:cNvPr id="4" name="Content Placeholder 2"/>
          <p:cNvSpPr txBox="1">
            <a:spLocks/>
          </p:cNvSpPr>
          <p:nvPr/>
        </p:nvSpPr>
        <p:spPr>
          <a:xfrm>
            <a:off x="571472" y="357166"/>
            <a:ext cx="8143932" cy="785818"/>
          </a:xfrm>
          <a:prstGeom prst="rect">
            <a:avLst/>
          </a:prstGeom>
          <a:solidFill>
            <a:srgbClr val="FF0000"/>
          </a:solidFill>
          <a:ln w="76200">
            <a:solidFill>
              <a:srgbClr val="FFFF00"/>
            </a:solidFill>
          </a:ln>
        </p:spPr>
        <p:style>
          <a:lnRef idx="0">
            <a:schemeClr val="accent6"/>
          </a:lnRef>
          <a:fillRef idx="3">
            <a:schemeClr val="accent6"/>
          </a:fillRef>
          <a:effectRef idx="3">
            <a:schemeClr val="accent6"/>
          </a:effectRef>
          <a:fontRef idx="minor">
            <a:schemeClr val="lt1"/>
          </a:fontRef>
        </p:style>
        <p:txBody>
          <a:bodyPr vert="horz" lIns="91440" tIns="45720" rIns="91440" bIns="45720" rtlCol="0">
            <a:normAutofit/>
          </a:bodyPr>
          <a:lstStyle/>
          <a:p>
            <a:pPr marL="342900" indent="-342900" algn="ctr">
              <a:spcBef>
                <a:spcPct val="20000"/>
              </a:spcBef>
            </a:pPr>
            <a:r>
              <a:rPr lang="id-ID" sz="3000" b="1" i="1" dirty="0" smtClean="0">
                <a:solidFill>
                  <a:schemeClr val="tx1"/>
                </a:solidFill>
              </a:rPr>
              <a:t>2. Pendidikan Agama Di Lembaga Sekolah</a:t>
            </a:r>
            <a:endParaRPr lang="id-ID" sz="3000" b="1" dirty="0" smtClean="0">
              <a:solidFill>
                <a:schemeClr val="tx1"/>
              </a:solidFill>
            </a:endParaRPr>
          </a:p>
          <a:p>
            <a:pPr marL="342900" marR="0" lvl="0" indent="-342900" algn="ctr" defTabSz="914400" rtl="0" eaLnBrk="1" fontAlgn="auto" latinLnBrk="0" hangingPunct="1">
              <a:lnSpc>
                <a:spcPct val="100000"/>
              </a:lnSpc>
              <a:spcBef>
                <a:spcPct val="20000"/>
              </a:spcBef>
              <a:spcAft>
                <a:spcPts val="0"/>
              </a:spcAft>
              <a:buClrTx/>
              <a:buSzTx/>
              <a:buFont typeface="Arial" pitchFamily="34" charset="0"/>
              <a:buNone/>
              <a:tabLst/>
              <a:defRPr/>
            </a:pPr>
            <a:endParaRPr kumimoji="0" lang="id-ID" sz="3200" b="1" i="0" u="none" strike="noStrike" kern="1200" cap="none" spc="0" normalizeH="0" baseline="0" noProof="0" dirty="0" smtClean="0">
              <a:ln>
                <a:noFill/>
              </a:ln>
              <a:solidFill>
                <a:schemeClr val="tx1"/>
              </a:solidFill>
              <a:effectLst/>
              <a:uLnTx/>
              <a:uFillTx/>
              <a:latin typeface="+mn-lt"/>
              <a:ea typeface="+mn-ea"/>
              <a:cs typeface="+mn-cs"/>
            </a:endParaRPr>
          </a:p>
          <a:p>
            <a:pPr marL="342900" marR="0" lvl="0" indent="-342900" algn="l" defTabSz="914400" rtl="0" eaLnBrk="1" fontAlgn="auto" latinLnBrk="0" hangingPunct="1">
              <a:lnSpc>
                <a:spcPct val="100000"/>
              </a:lnSpc>
              <a:spcBef>
                <a:spcPct val="20000"/>
              </a:spcBef>
              <a:spcAft>
                <a:spcPts val="0"/>
              </a:spcAft>
              <a:buClrTx/>
              <a:buSzTx/>
              <a:buFont typeface="Arial" pitchFamily="34" charset="0"/>
              <a:buNone/>
              <a:tabLst/>
              <a:defRPr/>
            </a:pPr>
            <a:endParaRPr kumimoji="0" lang="id-ID" sz="3200" b="0" i="0" u="none" strike="noStrike" kern="1200" cap="none" spc="0" normalizeH="0" baseline="0" noProof="0" dirty="0">
              <a:ln>
                <a:noFill/>
              </a:ln>
              <a:solidFill>
                <a:schemeClr val="lt1"/>
              </a:solidFill>
              <a:effectLst/>
              <a:uLnTx/>
              <a:uFillTx/>
              <a:latin typeface="+mn-lt"/>
              <a:ea typeface="+mn-ea"/>
              <a:cs typeface="+mn-cs"/>
            </a:endParaRPr>
          </a:p>
        </p:txBody>
      </p:sp>
    </p:spTree>
  </p:cSld>
  <p:clrMapOvr>
    <a:masterClrMapping/>
  </p:clrMapOvr>
  <p:transition>
    <p:wheel spokes="3"/>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5"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500" decel="50000" fill="hold">
                                          <p:stCondLst>
                                            <p:cond delay="0"/>
                                          </p:stCondLst>
                                        </p:cTn>
                                        <p:tgtEl>
                                          <p:spTgt spid="4"/>
                                        </p:tgtEl>
                                        <p:attrNameLst>
                                          <p:attrName>style.rotation</p:attrName>
                                        </p:attrNameLst>
                                      </p:cBhvr>
                                      <p:tavLst>
                                        <p:tav tm="0">
                                          <p:val>
                                            <p:fltVal val="-90"/>
                                          </p:val>
                                        </p:tav>
                                        <p:tav tm="100000">
                                          <p:val>
                                            <p:fltVal val="0"/>
                                          </p:val>
                                        </p:tav>
                                      </p:tavLst>
                                    </p:anim>
                                    <p:anim calcmode="lin" valueType="num">
                                      <p:cBhvr>
                                        <p:cTn id="8" dur="500" decel="50000" fill="hold">
                                          <p:stCondLst>
                                            <p:cond delay="0"/>
                                          </p:stCondLst>
                                        </p:cTn>
                                        <p:tgtEl>
                                          <p:spTgt spid="4"/>
                                        </p:tgtEl>
                                        <p:attrNameLst>
                                          <p:attrName>ppt_w</p:attrName>
                                        </p:attrNameLst>
                                      </p:cBhvr>
                                      <p:tavLst>
                                        <p:tav tm="0">
                                          <p:val>
                                            <p:strVal val="#ppt_w"/>
                                          </p:val>
                                        </p:tav>
                                        <p:tav tm="100000">
                                          <p:val>
                                            <p:strVal val="#ppt_w*.05"/>
                                          </p:val>
                                        </p:tav>
                                      </p:tavLst>
                                    </p:anim>
                                    <p:anim calcmode="lin" valueType="num">
                                      <p:cBhvr>
                                        <p:cTn id="9" dur="500" accel="50000" fill="hold">
                                          <p:stCondLst>
                                            <p:cond delay="500"/>
                                          </p:stCondLst>
                                        </p:cTn>
                                        <p:tgtEl>
                                          <p:spTgt spid="4"/>
                                        </p:tgtEl>
                                        <p:attrNameLst>
                                          <p:attrName>ppt_w</p:attrName>
                                        </p:attrNameLst>
                                      </p:cBhvr>
                                      <p:tavLst>
                                        <p:tav tm="0">
                                          <p:val>
                                            <p:strVal val="#ppt_w*.05"/>
                                          </p:val>
                                        </p:tav>
                                        <p:tav tm="100000">
                                          <p:val>
                                            <p:strVal val="#ppt_w"/>
                                          </p:val>
                                        </p:tav>
                                      </p:tavLst>
                                    </p:anim>
                                    <p:anim calcmode="lin" valueType="num">
                                      <p:cBhvr>
                                        <p:cTn id="10" dur="1000" fill="hold"/>
                                        <p:tgtEl>
                                          <p:spTgt spid="4"/>
                                        </p:tgtEl>
                                        <p:attrNameLst>
                                          <p:attrName>ppt_h</p:attrName>
                                        </p:attrNameLst>
                                      </p:cBhvr>
                                      <p:tavLst>
                                        <p:tav tm="0">
                                          <p:val>
                                            <p:strVal val="#ppt_h"/>
                                          </p:val>
                                        </p:tav>
                                        <p:tav tm="100000">
                                          <p:val>
                                            <p:strVal val="#ppt_h"/>
                                          </p:val>
                                        </p:tav>
                                      </p:tavLst>
                                    </p:anim>
                                    <p:anim calcmode="lin" valueType="num">
                                      <p:cBhvr>
                                        <p:cTn id="11" dur="500" decel="50000" fill="hold">
                                          <p:stCondLst>
                                            <p:cond delay="0"/>
                                          </p:stCondLst>
                                        </p:cTn>
                                        <p:tgtEl>
                                          <p:spTgt spid="4"/>
                                        </p:tgtEl>
                                        <p:attrNameLst>
                                          <p:attrName>ppt_x</p:attrName>
                                        </p:attrNameLst>
                                      </p:cBhvr>
                                      <p:tavLst>
                                        <p:tav tm="0">
                                          <p:val>
                                            <p:strVal val="#ppt_x+.4"/>
                                          </p:val>
                                        </p:tav>
                                        <p:tav tm="100000">
                                          <p:val>
                                            <p:strVal val="#ppt_x"/>
                                          </p:val>
                                        </p:tav>
                                      </p:tavLst>
                                    </p:anim>
                                    <p:anim calcmode="lin" valueType="num">
                                      <p:cBhvr>
                                        <p:cTn id="12" dur="500" decel="50000" fill="hold">
                                          <p:stCondLst>
                                            <p:cond delay="0"/>
                                          </p:stCondLst>
                                        </p:cTn>
                                        <p:tgtEl>
                                          <p:spTgt spid="4"/>
                                        </p:tgtEl>
                                        <p:attrNameLst>
                                          <p:attrName>ppt_y</p:attrName>
                                        </p:attrNameLst>
                                      </p:cBhvr>
                                      <p:tavLst>
                                        <p:tav tm="0">
                                          <p:val>
                                            <p:strVal val="#ppt_y-.2"/>
                                          </p:val>
                                        </p:tav>
                                        <p:tav tm="100000">
                                          <p:val>
                                            <p:strVal val="#ppt_y+.1"/>
                                          </p:val>
                                        </p:tav>
                                      </p:tavLst>
                                    </p:anim>
                                    <p:anim calcmode="lin" valueType="num">
                                      <p:cBhvr>
                                        <p:cTn id="13" dur="500" accel="50000" fill="hold">
                                          <p:stCondLst>
                                            <p:cond delay="500"/>
                                          </p:stCondLst>
                                        </p:cTn>
                                        <p:tgtEl>
                                          <p:spTgt spid="4"/>
                                        </p:tgtEl>
                                        <p:attrNameLst>
                                          <p:attrName>ppt_y</p:attrName>
                                        </p:attrNameLst>
                                      </p:cBhvr>
                                      <p:tavLst>
                                        <p:tav tm="0">
                                          <p:val>
                                            <p:strVal val="#ppt_y+.1"/>
                                          </p:val>
                                        </p:tav>
                                        <p:tav tm="100000">
                                          <p:val>
                                            <p:strVal val="#ppt_y"/>
                                          </p:val>
                                        </p:tav>
                                      </p:tavLst>
                                    </p:anim>
                                    <p:animEffect transition="in" filter="fade">
                                      <p:cBhvr>
                                        <p:cTn id="14" dur="1000" decel="50000">
                                          <p:stCondLst>
                                            <p:cond delay="0"/>
                                          </p:stCondLst>
                                        </p:cTn>
                                        <p:tgtEl>
                                          <p:spTgt spid="4"/>
                                        </p:tgtEl>
                                      </p:cBhvr>
                                    </p:animEffect>
                                  </p:childTnLst>
                                </p:cTn>
                              </p:par>
                            </p:childTnLst>
                          </p:cTn>
                        </p:par>
                      </p:childTnLst>
                    </p:cTn>
                  </p:par>
                  <p:par>
                    <p:cTn id="15" fill="hold">
                      <p:stCondLst>
                        <p:cond delay="indefinite"/>
                      </p:stCondLst>
                      <p:childTnLst>
                        <p:par>
                          <p:cTn id="16" fill="hold">
                            <p:stCondLst>
                              <p:cond delay="0"/>
                            </p:stCondLst>
                            <p:childTnLst>
                              <p:par>
                                <p:cTn id="17" presetID="48" presetClass="entr" presetSubtype="0" accel="50000" fill="hold" grpId="0" nodeType="clickEffect">
                                  <p:stCondLst>
                                    <p:cond delay="0"/>
                                  </p:stCondLst>
                                  <p:childTnLst>
                                    <p:set>
                                      <p:cBhvr>
                                        <p:cTn id="18" dur="1" fill="hold">
                                          <p:stCondLst>
                                            <p:cond delay="0"/>
                                          </p:stCondLst>
                                        </p:cTn>
                                        <p:tgtEl>
                                          <p:spTgt spid="3">
                                            <p:bg/>
                                          </p:spTgt>
                                        </p:tgtEl>
                                        <p:attrNameLst>
                                          <p:attrName>style.visibility</p:attrName>
                                        </p:attrNameLst>
                                      </p:cBhvr>
                                      <p:to>
                                        <p:strVal val="visible"/>
                                      </p:to>
                                    </p:set>
                                    <p:anim calcmode="lin" valueType="num">
                                      <p:cBhvr>
                                        <p:cTn id="19" dur="1000" fill="hold"/>
                                        <p:tgtEl>
                                          <p:spTgt spid="3">
                                            <p:bg/>
                                          </p:spTgt>
                                        </p:tgtEl>
                                        <p:attrNameLst>
                                          <p:attrName>style.rotation</p:attrName>
                                        </p:attrNameLst>
                                      </p:cBhvr>
                                      <p:tavLst>
                                        <p:tav tm="0">
                                          <p:val>
                                            <p:fltVal val="90"/>
                                          </p:val>
                                        </p:tav>
                                        <p:tav tm="80000">
                                          <p:val>
                                            <p:fltVal val="90"/>
                                          </p:val>
                                        </p:tav>
                                        <p:tav tm="80000">
                                          <p:val>
                                            <p:fltVal val="90"/>
                                          </p:val>
                                        </p:tav>
                                        <p:tav tm="100000">
                                          <p:val>
                                            <p:fltVal val="0"/>
                                          </p:val>
                                        </p:tav>
                                      </p:tavLst>
                                    </p:anim>
                                    <p:anim calcmode="lin" valueType="num">
                                      <p:cBhvr>
                                        <p:cTn id="20" dur="1000" fill="hold"/>
                                        <p:tgtEl>
                                          <p:spTgt spid="3">
                                            <p:bg/>
                                          </p:spTgt>
                                        </p:tgtEl>
                                        <p:attrNameLst>
                                          <p:attrName>ppt_x</p:attrName>
                                        </p:attrNameLst>
                                      </p:cBhvr>
                                      <p:tavLst>
                                        <p:tav tm="0">
                                          <p:val>
                                            <p:fltVal val="-1"/>
                                          </p:val>
                                        </p:tav>
                                        <p:tav tm="50000">
                                          <p:val>
                                            <p:fltVal val="0.95"/>
                                          </p:val>
                                        </p:tav>
                                        <p:tav tm="100000">
                                          <p:val>
                                            <p:strVal val="#ppt_x"/>
                                          </p:val>
                                        </p:tav>
                                      </p:tavLst>
                                    </p:anim>
                                    <p:anim calcmode="lin" valueType="num">
                                      <p:cBhvr>
                                        <p:cTn id="21" dur="1000" fill="hold"/>
                                        <p:tgtEl>
                                          <p:spTgt spid="3">
                                            <p:bg/>
                                          </p:spTgt>
                                        </p:tgtEl>
                                        <p:attrNameLst>
                                          <p:attrName>ppt_y</p:attrName>
                                        </p:attrNameLst>
                                      </p:cBhvr>
                                      <p:tavLst>
                                        <p:tav tm="0">
                                          <p:val>
                                            <p:strVal val="#ppt_y"/>
                                          </p:val>
                                        </p:tav>
                                        <p:tav tm="100000">
                                          <p:val>
                                            <p:strVal val="#ppt_y"/>
                                          </p:val>
                                        </p:tav>
                                      </p:tavLst>
                                    </p:anim>
                                    <p:animEffect transition="in" filter="fade">
                                      <p:cBhvr>
                                        <p:cTn id="22" dur="1000"/>
                                        <p:tgtEl>
                                          <p:spTgt spid="3">
                                            <p:bg/>
                                          </p:spTgt>
                                        </p:tgtEl>
                                      </p:cBhvr>
                                    </p:animEffect>
                                  </p:childTnLst>
                                </p:cTn>
                              </p:par>
                            </p:childTnLst>
                          </p:cTn>
                        </p:par>
                      </p:childTnLst>
                    </p:cTn>
                  </p:par>
                  <p:par>
                    <p:cTn id="23" fill="hold">
                      <p:stCondLst>
                        <p:cond delay="indefinite"/>
                      </p:stCondLst>
                      <p:childTnLst>
                        <p:par>
                          <p:cTn id="24" fill="hold">
                            <p:stCondLst>
                              <p:cond delay="0"/>
                            </p:stCondLst>
                            <p:childTnLst>
                              <p:par>
                                <p:cTn id="25" presetID="48" presetClass="entr" presetSubtype="0" accel="50000" fill="hold" grpId="0" nodeType="clickEffect">
                                  <p:stCondLst>
                                    <p:cond delay="0"/>
                                  </p:stCondLst>
                                  <p:childTnLst>
                                    <p:set>
                                      <p:cBhvr>
                                        <p:cTn id="26" dur="1" fill="hold">
                                          <p:stCondLst>
                                            <p:cond delay="0"/>
                                          </p:stCondLst>
                                        </p:cTn>
                                        <p:tgtEl>
                                          <p:spTgt spid="3">
                                            <p:txEl>
                                              <p:pRg st="0" end="0"/>
                                            </p:txEl>
                                          </p:spTgt>
                                        </p:tgtEl>
                                        <p:attrNameLst>
                                          <p:attrName>style.visibility</p:attrName>
                                        </p:attrNameLst>
                                      </p:cBhvr>
                                      <p:to>
                                        <p:strVal val="visible"/>
                                      </p:to>
                                    </p:set>
                                    <p:anim calcmode="lin" valueType="num">
                                      <p:cBhvr>
                                        <p:cTn id="27" dur="1000" fill="hold"/>
                                        <p:tgtEl>
                                          <p:spTgt spid="3">
                                            <p:txEl>
                                              <p:pRg st="0" end="0"/>
                                            </p:txEl>
                                          </p:spTgt>
                                        </p:tgtEl>
                                        <p:attrNameLst>
                                          <p:attrName>style.rotation</p:attrName>
                                        </p:attrNameLst>
                                      </p:cBhvr>
                                      <p:tavLst>
                                        <p:tav tm="0">
                                          <p:val>
                                            <p:fltVal val="90"/>
                                          </p:val>
                                        </p:tav>
                                        <p:tav tm="80000">
                                          <p:val>
                                            <p:fltVal val="90"/>
                                          </p:val>
                                        </p:tav>
                                        <p:tav tm="80000">
                                          <p:val>
                                            <p:fltVal val="90"/>
                                          </p:val>
                                        </p:tav>
                                        <p:tav tm="100000">
                                          <p:val>
                                            <p:fltVal val="0"/>
                                          </p:val>
                                        </p:tav>
                                      </p:tavLst>
                                    </p:anim>
                                    <p:anim calcmode="lin" valueType="num">
                                      <p:cBhvr>
                                        <p:cTn id="28" dur="1000" fill="hold"/>
                                        <p:tgtEl>
                                          <p:spTgt spid="3">
                                            <p:txEl>
                                              <p:pRg st="0" end="0"/>
                                            </p:txEl>
                                          </p:spTgt>
                                        </p:tgtEl>
                                        <p:attrNameLst>
                                          <p:attrName>ppt_x</p:attrName>
                                        </p:attrNameLst>
                                      </p:cBhvr>
                                      <p:tavLst>
                                        <p:tav tm="0">
                                          <p:val>
                                            <p:fltVal val="-1"/>
                                          </p:val>
                                        </p:tav>
                                        <p:tav tm="50000">
                                          <p:val>
                                            <p:fltVal val="0.95"/>
                                          </p:val>
                                        </p:tav>
                                        <p:tav tm="100000">
                                          <p:val>
                                            <p:strVal val="#ppt_x"/>
                                          </p:val>
                                        </p:tav>
                                      </p:tavLst>
                                    </p:anim>
                                    <p:anim calcmode="lin" valueType="num">
                                      <p:cBhvr>
                                        <p:cTn id="29" dur="1000" fill="hold"/>
                                        <p:tgtEl>
                                          <p:spTgt spid="3">
                                            <p:txEl>
                                              <p:pRg st="0" end="0"/>
                                            </p:txEl>
                                          </p:spTgt>
                                        </p:tgtEl>
                                        <p:attrNameLst>
                                          <p:attrName>ppt_y</p:attrName>
                                        </p:attrNameLst>
                                      </p:cBhvr>
                                      <p:tavLst>
                                        <p:tav tm="0">
                                          <p:val>
                                            <p:strVal val="#ppt_y"/>
                                          </p:val>
                                        </p:tav>
                                        <p:tav tm="100000">
                                          <p:val>
                                            <p:strVal val="#ppt_y"/>
                                          </p:val>
                                        </p:tav>
                                      </p:tavLst>
                                    </p:anim>
                                    <p:animEffect transition="in" filter="fade">
                                      <p:cBhvr>
                                        <p:cTn id="30" dur="1000"/>
                                        <p:tgtEl>
                                          <p:spTgt spid="3">
                                            <p:txEl>
                                              <p:pRg st="0" end="0"/>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48" presetClass="entr" presetSubtype="0" accel="50000" fill="hold" grpId="0" nodeType="clickEffect">
                                  <p:stCondLst>
                                    <p:cond delay="0"/>
                                  </p:stCondLst>
                                  <p:childTnLst>
                                    <p:set>
                                      <p:cBhvr>
                                        <p:cTn id="34" dur="1" fill="hold">
                                          <p:stCondLst>
                                            <p:cond delay="0"/>
                                          </p:stCondLst>
                                        </p:cTn>
                                        <p:tgtEl>
                                          <p:spTgt spid="3">
                                            <p:txEl>
                                              <p:pRg st="1" end="1"/>
                                            </p:txEl>
                                          </p:spTgt>
                                        </p:tgtEl>
                                        <p:attrNameLst>
                                          <p:attrName>style.visibility</p:attrName>
                                        </p:attrNameLst>
                                      </p:cBhvr>
                                      <p:to>
                                        <p:strVal val="visible"/>
                                      </p:to>
                                    </p:set>
                                    <p:anim calcmode="lin" valueType="num">
                                      <p:cBhvr>
                                        <p:cTn id="35" dur="1000" fill="hold"/>
                                        <p:tgtEl>
                                          <p:spTgt spid="3">
                                            <p:txEl>
                                              <p:pRg st="1" end="1"/>
                                            </p:txEl>
                                          </p:spTgt>
                                        </p:tgtEl>
                                        <p:attrNameLst>
                                          <p:attrName>style.rotation</p:attrName>
                                        </p:attrNameLst>
                                      </p:cBhvr>
                                      <p:tavLst>
                                        <p:tav tm="0">
                                          <p:val>
                                            <p:fltVal val="90"/>
                                          </p:val>
                                        </p:tav>
                                        <p:tav tm="80000">
                                          <p:val>
                                            <p:fltVal val="90"/>
                                          </p:val>
                                        </p:tav>
                                        <p:tav tm="80000">
                                          <p:val>
                                            <p:fltVal val="90"/>
                                          </p:val>
                                        </p:tav>
                                        <p:tav tm="100000">
                                          <p:val>
                                            <p:fltVal val="0"/>
                                          </p:val>
                                        </p:tav>
                                      </p:tavLst>
                                    </p:anim>
                                    <p:anim calcmode="lin" valueType="num">
                                      <p:cBhvr>
                                        <p:cTn id="36" dur="1000" fill="hold"/>
                                        <p:tgtEl>
                                          <p:spTgt spid="3">
                                            <p:txEl>
                                              <p:pRg st="1" end="1"/>
                                            </p:txEl>
                                          </p:spTgt>
                                        </p:tgtEl>
                                        <p:attrNameLst>
                                          <p:attrName>ppt_x</p:attrName>
                                        </p:attrNameLst>
                                      </p:cBhvr>
                                      <p:tavLst>
                                        <p:tav tm="0">
                                          <p:val>
                                            <p:fltVal val="-1"/>
                                          </p:val>
                                        </p:tav>
                                        <p:tav tm="50000">
                                          <p:val>
                                            <p:fltVal val="0.95"/>
                                          </p:val>
                                        </p:tav>
                                        <p:tav tm="100000">
                                          <p:val>
                                            <p:strVal val="#ppt_x"/>
                                          </p:val>
                                        </p:tav>
                                      </p:tavLst>
                                    </p:anim>
                                    <p:anim calcmode="lin" valueType="num">
                                      <p:cBhvr>
                                        <p:cTn id="37" dur="1000" fill="hold"/>
                                        <p:tgtEl>
                                          <p:spTgt spid="3">
                                            <p:txEl>
                                              <p:pRg st="1" end="1"/>
                                            </p:txEl>
                                          </p:spTgt>
                                        </p:tgtEl>
                                        <p:attrNameLst>
                                          <p:attrName>ppt_y</p:attrName>
                                        </p:attrNameLst>
                                      </p:cBhvr>
                                      <p:tavLst>
                                        <p:tav tm="0">
                                          <p:val>
                                            <p:strVal val="#ppt_y"/>
                                          </p:val>
                                        </p:tav>
                                        <p:tav tm="100000">
                                          <p:val>
                                            <p:strVal val="#ppt_y"/>
                                          </p:val>
                                        </p:tav>
                                      </p:tavLst>
                                    </p:anim>
                                    <p:animEffect transition="in" filter="fade">
                                      <p:cBhvr>
                                        <p:cTn id="38" dur="1000"/>
                                        <p:tgtEl>
                                          <p:spTgt spid="3">
                                            <p:txEl>
                                              <p:pRg st="1" end="1"/>
                                            </p:txEl>
                                          </p:spTgt>
                                        </p:tgtEl>
                                      </p:cBhvr>
                                    </p:animEffect>
                                  </p:childTnLst>
                                </p:cTn>
                              </p:par>
                            </p:childTnLst>
                          </p:cTn>
                        </p:par>
                      </p:childTnLst>
                    </p:cTn>
                  </p:par>
                  <p:par>
                    <p:cTn id="39" fill="hold">
                      <p:stCondLst>
                        <p:cond delay="indefinite"/>
                      </p:stCondLst>
                      <p:childTnLst>
                        <p:par>
                          <p:cTn id="40" fill="hold">
                            <p:stCondLst>
                              <p:cond delay="0"/>
                            </p:stCondLst>
                            <p:childTnLst>
                              <p:par>
                                <p:cTn id="41" presetID="48" presetClass="entr" presetSubtype="0" accel="50000" fill="hold" grpId="0" nodeType="clickEffect">
                                  <p:stCondLst>
                                    <p:cond delay="0"/>
                                  </p:stCondLst>
                                  <p:childTnLst>
                                    <p:set>
                                      <p:cBhvr>
                                        <p:cTn id="42" dur="1" fill="hold">
                                          <p:stCondLst>
                                            <p:cond delay="0"/>
                                          </p:stCondLst>
                                        </p:cTn>
                                        <p:tgtEl>
                                          <p:spTgt spid="3">
                                            <p:txEl>
                                              <p:pRg st="2" end="2"/>
                                            </p:txEl>
                                          </p:spTgt>
                                        </p:tgtEl>
                                        <p:attrNameLst>
                                          <p:attrName>style.visibility</p:attrName>
                                        </p:attrNameLst>
                                      </p:cBhvr>
                                      <p:to>
                                        <p:strVal val="visible"/>
                                      </p:to>
                                    </p:set>
                                    <p:anim calcmode="lin" valueType="num">
                                      <p:cBhvr>
                                        <p:cTn id="43" dur="1000" fill="hold"/>
                                        <p:tgtEl>
                                          <p:spTgt spid="3">
                                            <p:txEl>
                                              <p:pRg st="2" end="2"/>
                                            </p:txEl>
                                          </p:spTgt>
                                        </p:tgtEl>
                                        <p:attrNameLst>
                                          <p:attrName>style.rotation</p:attrName>
                                        </p:attrNameLst>
                                      </p:cBhvr>
                                      <p:tavLst>
                                        <p:tav tm="0">
                                          <p:val>
                                            <p:fltVal val="90"/>
                                          </p:val>
                                        </p:tav>
                                        <p:tav tm="80000">
                                          <p:val>
                                            <p:fltVal val="90"/>
                                          </p:val>
                                        </p:tav>
                                        <p:tav tm="80000">
                                          <p:val>
                                            <p:fltVal val="90"/>
                                          </p:val>
                                        </p:tav>
                                        <p:tav tm="100000">
                                          <p:val>
                                            <p:fltVal val="0"/>
                                          </p:val>
                                        </p:tav>
                                      </p:tavLst>
                                    </p:anim>
                                    <p:anim calcmode="lin" valueType="num">
                                      <p:cBhvr>
                                        <p:cTn id="44" dur="1000" fill="hold"/>
                                        <p:tgtEl>
                                          <p:spTgt spid="3">
                                            <p:txEl>
                                              <p:pRg st="2" end="2"/>
                                            </p:txEl>
                                          </p:spTgt>
                                        </p:tgtEl>
                                        <p:attrNameLst>
                                          <p:attrName>ppt_x</p:attrName>
                                        </p:attrNameLst>
                                      </p:cBhvr>
                                      <p:tavLst>
                                        <p:tav tm="0">
                                          <p:val>
                                            <p:fltVal val="-1"/>
                                          </p:val>
                                        </p:tav>
                                        <p:tav tm="50000">
                                          <p:val>
                                            <p:fltVal val="0.95"/>
                                          </p:val>
                                        </p:tav>
                                        <p:tav tm="100000">
                                          <p:val>
                                            <p:strVal val="#ppt_x"/>
                                          </p:val>
                                        </p:tav>
                                      </p:tavLst>
                                    </p:anim>
                                    <p:anim calcmode="lin" valueType="num">
                                      <p:cBhvr>
                                        <p:cTn id="45" dur="1000" fill="hold"/>
                                        <p:tgtEl>
                                          <p:spTgt spid="3">
                                            <p:txEl>
                                              <p:pRg st="2" end="2"/>
                                            </p:txEl>
                                          </p:spTgt>
                                        </p:tgtEl>
                                        <p:attrNameLst>
                                          <p:attrName>ppt_y</p:attrName>
                                        </p:attrNameLst>
                                      </p:cBhvr>
                                      <p:tavLst>
                                        <p:tav tm="0">
                                          <p:val>
                                            <p:strVal val="#ppt_y"/>
                                          </p:val>
                                        </p:tav>
                                        <p:tav tm="100000">
                                          <p:val>
                                            <p:strVal val="#ppt_y"/>
                                          </p:val>
                                        </p:tav>
                                      </p:tavLst>
                                    </p:anim>
                                    <p:animEffect transition="in" filter="fade">
                                      <p:cBhvr>
                                        <p:cTn id="46" dur="10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animBg="1"/>
      <p:bldP spid="4"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solidFill>
            <a:srgbClr val="FFFF00"/>
          </a:solidFill>
        </p:spPr>
        <p:txBody>
          <a:bodyPr>
            <a:normAutofit fontScale="92500" lnSpcReduction="10000"/>
          </a:bodyPr>
          <a:lstStyle/>
          <a:p>
            <a:pPr>
              <a:buNone/>
            </a:pPr>
            <a:r>
              <a:rPr lang="id-ID" dirty="0" smtClean="0"/>
              <a:t>	</a:t>
            </a:r>
            <a:r>
              <a:rPr lang="id-ID" b="1" dirty="0" smtClean="0"/>
              <a:t>pendidikan agama islam adalah ikhtiar manusia dengan jalan bimbingan dan pimpinan untuk membantu dan mengarahkan fitrah agama si anak didik menuju terbentuknya kepribadian utama sesuai dengan ajaran agama.Oleh karena itu masalah akhlak atau budi pekerti merupakan salah satupokok ajaran islam yang harus diutamakan dalam pendidikan agama islam untuk ditanamkan atau diajarkan kepada anak didik.</a:t>
            </a:r>
          </a:p>
          <a:p>
            <a:endParaRPr lang="id-ID" dirty="0"/>
          </a:p>
        </p:txBody>
      </p:sp>
      <p:sp>
        <p:nvSpPr>
          <p:cNvPr id="4" name="Content Placeholder 2"/>
          <p:cNvSpPr txBox="1">
            <a:spLocks/>
          </p:cNvSpPr>
          <p:nvPr/>
        </p:nvSpPr>
        <p:spPr>
          <a:xfrm>
            <a:off x="500034" y="357166"/>
            <a:ext cx="8215370" cy="785818"/>
          </a:xfrm>
          <a:prstGeom prst="rect">
            <a:avLst/>
          </a:prstGeom>
          <a:solidFill>
            <a:srgbClr val="00B0F0"/>
          </a:solidFill>
          <a:ln w="76200">
            <a:solidFill>
              <a:schemeClr val="tx1"/>
            </a:solidFill>
          </a:ln>
        </p:spPr>
        <p:style>
          <a:lnRef idx="0">
            <a:schemeClr val="accent6"/>
          </a:lnRef>
          <a:fillRef idx="3">
            <a:schemeClr val="accent6"/>
          </a:fillRef>
          <a:effectRef idx="3">
            <a:schemeClr val="accent6"/>
          </a:effectRef>
          <a:fontRef idx="minor">
            <a:schemeClr val="lt1"/>
          </a:fontRef>
        </p:style>
        <p:txBody>
          <a:bodyPr vert="horz" lIns="91440" tIns="45720" rIns="91440" bIns="45720" rtlCol="0">
            <a:normAutofit/>
          </a:bodyPr>
          <a:lstStyle/>
          <a:p>
            <a:pPr marL="342900" indent="-342900" algn="ctr">
              <a:spcBef>
                <a:spcPct val="20000"/>
              </a:spcBef>
            </a:pPr>
            <a:r>
              <a:rPr lang="id-ID" sz="3200" b="1" i="1" dirty="0" smtClean="0">
                <a:solidFill>
                  <a:schemeClr val="tx1"/>
                </a:solidFill>
              </a:rPr>
              <a:t>3.Pendidikan Agama Islam Bagi Peserta Didik</a:t>
            </a:r>
            <a:endParaRPr lang="id-ID" sz="3200" b="1" dirty="0" smtClean="0">
              <a:solidFill>
                <a:schemeClr val="tx1"/>
              </a:solidFill>
            </a:endParaRPr>
          </a:p>
          <a:p>
            <a:pPr marL="342900" marR="0" lvl="0" indent="-342900" algn="ctr" defTabSz="914400" rtl="0" eaLnBrk="1" fontAlgn="auto" latinLnBrk="0" hangingPunct="1">
              <a:lnSpc>
                <a:spcPct val="100000"/>
              </a:lnSpc>
              <a:spcBef>
                <a:spcPct val="20000"/>
              </a:spcBef>
              <a:spcAft>
                <a:spcPts val="0"/>
              </a:spcAft>
              <a:buClrTx/>
              <a:buSzTx/>
              <a:buFont typeface="Arial" pitchFamily="34" charset="0"/>
              <a:buNone/>
              <a:tabLst/>
              <a:defRPr/>
            </a:pPr>
            <a:endParaRPr kumimoji="0" lang="id-ID" sz="3200" b="1" i="0" u="none" strike="noStrike" kern="1200" cap="none" spc="0" normalizeH="0" baseline="0" noProof="0" dirty="0" smtClean="0">
              <a:ln>
                <a:noFill/>
              </a:ln>
              <a:solidFill>
                <a:schemeClr val="tx1"/>
              </a:solidFill>
              <a:effectLst/>
              <a:uLnTx/>
              <a:uFillTx/>
              <a:latin typeface="+mn-lt"/>
              <a:ea typeface="+mn-ea"/>
              <a:cs typeface="+mn-cs"/>
            </a:endParaRPr>
          </a:p>
          <a:p>
            <a:pPr marL="342900" marR="0" lvl="0" indent="-342900" algn="l" defTabSz="914400" rtl="0" eaLnBrk="1" fontAlgn="auto" latinLnBrk="0" hangingPunct="1">
              <a:lnSpc>
                <a:spcPct val="100000"/>
              </a:lnSpc>
              <a:spcBef>
                <a:spcPct val="20000"/>
              </a:spcBef>
              <a:spcAft>
                <a:spcPts val="0"/>
              </a:spcAft>
              <a:buClrTx/>
              <a:buSzTx/>
              <a:buFont typeface="Arial" pitchFamily="34" charset="0"/>
              <a:buNone/>
              <a:tabLst/>
              <a:defRPr/>
            </a:pPr>
            <a:endParaRPr kumimoji="0" lang="id-ID" sz="3200" b="0" i="0" u="none" strike="noStrike" kern="1200" cap="none" spc="0" normalizeH="0" baseline="0" noProof="0" dirty="0">
              <a:ln>
                <a:noFill/>
              </a:ln>
              <a:solidFill>
                <a:schemeClr val="lt1"/>
              </a:solidFill>
              <a:effectLst/>
              <a:uLnTx/>
              <a:uFillTx/>
              <a:latin typeface="+mn-lt"/>
              <a:ea typeface="+mn-ea"/>
              <a:cs typeface="+mn-cs"/>
            </a:endParaRPr>
          </a:p>
        </p:txBody>
      </p:sp>
    </p:spTree>
  </p:cSld>
  <p:clrMapOvr>
    <a:masterClrMapping/>
  </p:clrMapOvr>
  <p:transition>
    <p:wheel spokes="3"/>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5"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500" decel="50000" fill="hold">
                                          <p:stCondLst>
                                            <p:cond delay="0"/>
                                          </p:stCondLst>
                                        </p:cTn>
                                        <p:tgtEl>
                                          <p:spTgt spid="4"/>
                                        </p:tgtEl>
                                        <p:attrNameLst>
                                          <p:attrName>style.rotation</p:attrName>
                                        </p:attrNameLst>
                                      </p:cBhvr>
                                      <p:tavLst>
                                        <p:tav tm="0">
                                          <p:val>
                                            <p:fltVal val="-90"/>
                                          </p:val>
                                        </p:tav>
                                        <p:tav tm="100000">
                                          <p:val>
                                            <p:fltVal val="0"/>
                                          </p:val>
                                        </p:tav>
                                      </p:tavLst>
                                    </p:anim>
                                    <p:anim calcmode="lin" valueType="num">
                                      <p:cBhvr>
                                        <p:cTn id="8" dur="500" decel="50000" fill="hold">
                                          <p:stCondLst>
                                            <p:cond delay="0"/>
                                          </p:stCondLst>
                                        </p:cTn>
                                        <p:tgtEl>
                                          <p:spTgt spid="4"/>
                                        </p:tgtEl>
                                        <p:attrNameLst>
                                          <p:attrName>ppt_w</p:attrName>
                                        </p:attrNameLst>
                                      </p:cBhvr>
                                      <p:tavLst>
                                        <p:tav tm="0">
                                          <p:val>
                                            <p:strVal val="#ppt_w"/>
                                          </p:val>
                                        </p:tav>
                                        <p:tav tm="100000">
                                          <p:val>
                                            <p:strVal val="#ppt_w*.05"/>
                                          </p:val>
                                        </p:tav>
                                      </p:tavLst>
                                    </p:anim>
                                    <p:anim calcmode="lin" valueType="num">
                                      <p:cBhvr>
                                        <p:cTn id="9" dur="500" accel="50000" fill="hold">
                                          <p:stCondLst>
                                            <p:cond delay="500"/>
                                          </p:stCondLst>
                                        </p:cTn>
                                        <p:tgtEl>
                                          <p:spTgt spid="4"/>
                                        </p:tgtEl>
                                        <p:attrNameLst>
                                          <p:attrName>ppt_w</p:attrName>
                                        </p:attrNameLst>
                                      </p:cBhvr>
                                      <p:tavLst>
                                        <p:tav tm="0">
                                          <p:val>
                                            <p:strVal val="#ppt_w*.05"/>
                                          </p:val>
                                        </p:tav>
                                        <p:tav tm="100000">
                                          <p:val>
                                            <p:strVal val="#ppt_w"/>
                                          </p:val>
                                        </p:tav>
                                      </p:tavLst>
                                    </p:anim>
                                    <p:anim calcmode="lin" valueType="num">
                                      <p:cBhvr>
                                        <p:cTn id="10" dur="1000" fill="hold"/>
                                        <p:tgtEl>
                                          <p:spTgt spid="4"/>
                                        </p:tgtEl>
                                        <p:attrNameLst>
                                          <p:attrName>ppt_h</p:attrName>
                                        </p:attrNameLst>
                                      </p:cBhvr>
                                      <p:tavLst>
                                        <p:tav tm="0">
                                          <p:val>
                                            <p:strVal val="#ppt_h"/>
                                          </p:val>
                                        </p:tav>
                                        <p:tav tm="100000">
                                          <p:val>
                                            <p:strVal val="#ppt_h"/>
                                          </p:val>
                                        </p:tav>
                                      </p:tavLst>
                                    </p:anim>
                                    <p:anim calcmode="lin" valueType="num">
                                      <p:cBhvr>
                                        <p:cTn id="11" dur="500" decel="50000" fill="hold">
                                          <p:stCondLst>
                                            <p:cond delay="0"/>
                                          </p:stCondLst>
                                        </p:cTn>
                                        <p:tgtEl>
                                          <p:spTgt spid="4"/>
                                        </p:tgtEl>
                                        <p:attrNameLst>
                                          <p:attrName>ppt_x</p:attrName>
                                        </p:attrNameLst>
                                      </p:cBhvr>
                                      <p:tavLst>
                                        <p:tav tm="0">
                                          <p:val>
                                            <p:strVal val="#ppt_x+.4"/>
                                          </p:val>
                                        </p:tav>
                                        <p:tav tm="100000">
                                          <p:val>
                                            <p:strVal val="#ppt_x"/>
                                          </p:val>
                                        </p:tav>
                                      </p:tavLst>
                                    </p:anim>
                                    <p:anim calcmode="lin" valueType="num">
                                      <p:cBhvr>
                                        <p:cTn id="12" dur="500" decel="50000" fill="hold">
                                          <p:stCondLst>
                                            <p:cond delay="0"/>
                                          </p:stCondLst>
                                        </p:cTn>
                                        <p:tgtEl>
                                          <p:spTgt spid="4"/>
                                        </p:tgtEl>
                                        <p:attrNameLst>
                                          <p:attrName>ppt_y</p:attrName>
                                        </p:attrNameLst>
                                      </p:cBhvr>
                                      <p:tavLst>
                                        <p:tav tm="0">
                                          <p:val>
                                            <p:strVal val="#ppt_y-.2"/>
                                          </p:val>
                                        </p:tav>
                                        <p:tav tm="100000">
                                          <p:val>
                                            <p:strVal val="#ppt_y+.1"/>
                                          </p:val>
                                        </p:tav>
                                      </p:tavLst>
                                    </p:anim>
                                    <p:anim calcmode="lin" valueType="num">
                                      <p:cBhvr>
                                        <p:cTn id="13" dur="500" accel="50000" fill="hold">
                                          <p:stCondLst>
                                            <p:cond delay="500"/>
                                          </p:stCondLst>
                                        </p:cTn>
                                        <p:tgtEl>
                                          <p:spTgt spid="4"/>
                                        </p:tgtEl>
                                        <p:attrNameLst>
                                          <p:attrName>ppt_y</p:attrName>
                                        </p:attrNameLst>
                                      </p:cBhvr>
                                      <p:tavLst>
                                        <p:tav tm="0">
                                          <p:val>
                                            <p:strVal val="#ppt_y+.1"/>
                                          </p:val>
                                        </p:tav>
                                        <p:tav tm="100000">
                                          <p:val>
                                            <p:strVal val="#ppt_y"/>
                                          </p:val>
                                        </p:tav>
                                      </p:tavLst>
                                    </p:anim>
                                    <p:animEffect transition="in" filter="fade">
                                      <p:cBhvr>
                                        <p:cTn id="14" dur="1000" decel="50000">
                                          <p:stCondLst>
                                            <p:cond delay="0"/>
                                          </p:stCondLst>
                                        </p:cTn>
                                        <p:tgtEl>
                                          <p:spTgt spid="4"/>
                                        </p:tgtEl>
                                      </p:cBhvr>
                                    </p:animEffect>
                                  </p:childTnLst>
                                </p:cTn>
                              </p:par>
                            </p:childTnLst>
                          </p:cTn>
                        </p:par>
                      </p:childTnLst>
                    </p:cTn>
                  </p:par>
                  <p:par>
                    <p:cTn id="15" fill="hold">
                      <p:stCondLst>
                        <p:cond delay="indefinite"/>
                      </p:stCondLst>
                      <p:childTnLst>
                        <p:par>
                          <p:cTn id="16" fill="hold">
                            <p:stCondLst>
                              <p:cond delay="0"/>
                            </p:stCondLst>
                            <p:childTnLst>
                              <p:par>
                                <p:cTn id="17" presetID="48" presetClass="entr" presetSubtype="0" accel="50000" fill="hold" grpId="0" nodeType="clickEffect">
                                  <p:stCondLst>
                                    <p:cond delay="0"/>
                                  </p:stCondLst>
                                  <p:childTnLst>
                                    <p:set>
                                      <p:cBhvr>
                                        <p:cTn id="18" dur="1" fill="hold">
                                          <p:stCondLst>
                                            <p:cond delay="0"/>
                                          </p:stCondLst>
                                        </p:cTn>
                                        <p:tgtEl>
                                          <p:spTgt spid="3">
                                            <p:bg/>
                                          </p:spTgt>
                                        </p:tgtEl>
                                        <p:attrNameLst>
                                          <p:attrName>style.visibility</p:attrName>
                                        </p:attrNameLst>
                                      </p:cBhvr>
                                      <p:to>
                                        <p:strVal val="visible"/>
                                      </p:to>
                                    </p:set>
                                    <p:anim calcmode="lin" valueType="num">
                                      <p:cBhvr>
                                        <p:cTn id="19" dur="1000" fill="hold"/>
                                        <p:tgtEl>
                                          <p:spTgt spid="3">
                                            <p:bg/>
                                          </p:spTgt>
                                        </p:tgtEl>
                                        <p:attrNameLst>
                                          <p:attrName>style.rotation</p:attrName>
                                        </p:attrNameLst>
                                      </p:cBhvr>
                                      <p:tavLst>
                                        <p:tav tm="0">
                                          <p:val>
                                            <p:fltVal val="90"/>
                                          </p:val>
                                        </p:tav>
                                        <p:tav tm="80000">
                                          <p:val>
                                            <p:fltVal val="90"/>
                                          </p:val>
                                        </p:tav>
                                        <p:tav tm="80000">
                                          <p:val>
                                            <p:fltVal val="90"/>
                                          </p:val>
                                        </p:tav>
                                        <p:tav tm="100000">
                                          <p:val>
                                            <p:fltVal val="0"/>
                                          </p:val>
                                        </p:tav>
                                      </p:tavLst>
                                    </p:anim>
                                    <p:anim calcmode="lin" valueType="num">
                                      <p:cBhvr>
                                        <p:cTn id="20" dur="1000" fill="hold"/>
                                        <p:tgtEl>
                                          <p:spTgt spid="3">
                                            <p:bg/>
                                          </p:spTgt>
                                        </p:tgtEl>
                                        <p:attrNameLst>
                                          <p:attrName>ppt_x</p:attrName>
                                        </p:attrNameLst>
                                      </p:cBhvr>
                                      <p:tavLst>
                                        <p:tav tm="0">
                                          <p:val>
                                            <p:fltVal val="-1"/>
                                          </p:val>
                                        </p:tav>
                                        <p:tav tm="50000">
                                          <p:val>
                                            <p:fltVal val="0.95"/>
                                          </p:val>
                                        </p:tav>
                                        <p:tav tm="100000">
                                          <p:val>
                                            <p:strVal val="#ppt_x"/>
                                          </p:val>
                                        </p:tav>
                                      </p:tavLst>
                                    </p:anim>
                                    <p:anim calcmode="lin" valueType="num">
                                      <p:cBhvr>
                                        <p:cTn id="21" dur="1000" fill="hold"/>
                                        <p:tgtEl>
                                          <p:spTgt spid="3">
                                            <p:bg/>
                                          </p:spTgt>
                                        </p:tgtEl>
                                        <p:attrNameLst>
                                          <p:attrName>ppt_y</p:attrName>
                                        </p:attrNameLst>
                                      </p:cBhvr>
                                      <p:tavLst>
                                        <p:tav tm="0">
                                          <p:val>
                                            <p:strVal val="#ppt_y"/>
                                          </p:val>
                                        </p:tav>
                                        <p:tav tm="100000">
                                          <p:val>
                                            <p:strVal val="#ppt_y"/>
                                          </p:val>
                                        </p:tav>
                                      </p:tavLst>
                                    </p:anim>
                                    <p:animEffect transition="in" filter="fade">
                                      <p:cBhvr>
                                        <p:cTn id="22" dur="1000"/>
                                        <p:tgtEl>
                                          <p:spTgt spid="3">
                                            <p:bg/>
                                          </p:spTgt>
                                        </p:tgtEl>
                                      </p:cBhvr>
                                    </p:animEffect>
                                  </p:childTnLst>
                                </p:cTn>
                              </p:par>
                            </p:childTnLst>
                          </p:cTn>
                        </p:par>
                      </p:childTnLst>
                    </p:cTn>
                  </p:par>
                  <p:par>
                    <p:cTn id="23" fill="hold">
                      <p:stCondLst>
                        <p:cond delay="indefinite"/>
                      </p:stCondLst>
                      <p:childTnLst>
                        <p:par>
                          <p:cTn id="24" fill="hold">
                            <p:stCondLst>
                              <p:cond delay="0"/>
                            </p:stCondLst>
                            <p:childTnLst>
                              <p:par>
                                <p:cTn id="25" presetID="48" presetClass="entr" presetSubtype="0" accel="50000" fill="hold" grpId="0" nodeType="clickEffect">
                                  <p:stCondLst>
                                    <p:cond delay="0"/>
                                  </p:stCondLst>
                                  <p:childTnLst>
                                    <p:set>
                                      <p:cBhvr>
                                        <p:cTn id="26" dur="1" fill="hold">
                                          <p:stCondLst>
                                            <p:cond delay="0"/>
                                          </p:stCondLst>
                                        </p:cTn>
                                        <p:tgtEl>
                                          <p:spTgt spid="3">
                                            <p:txEl>
                                              <p:pRg st="0" end="0"/>
                                            </p:txEl>
                                          </p:spTgt>
                                        </p:tgtEl>
                                        <p:attrNameLst>
                                          <p:attrName>style.visibility</p:attrName>
                                        </p:attrNameLst>
                                      </p:cBhvr>
                                      <p:to>
                                        <p:strVal val="visible"/>
                                      </p:to>
                                    </p:set>
                                    <p:anim calcmode="lin" valueType="num">
                                      <p:cBhvr>
                                        <p:cTn id="27" dur="1000" fill="hold"/>
                                        <p:tgtEl>
                                          <p:spTgt spid="3">
                                            <p:txEl>
                                              <p:pRg st="0" end="0"/>
                                            </p:txEl>
                                          </p:spTgt>
                                        </p:tgtEl>
                                        <p:attrNameLst>
                                          <p:attrName>style.rotation</p:attrName>
                                        </p:attrNameLst>
                                      </p:cBhvr>
                                      <p:tavLst>
                                        <p:tav tm="0">
                                          <p:val>
                                            <p:fltVal val="90"/>
                                          </p:val>
                                        </p:tav>
                                        <p:tav tm="80000">
                                          <p:val>
                                            <p:fltVal val="90"/>
                                          </p:val>
                                        </p:tav>
                                        <p:tav tm="80000">
                                          <p:val>
                                            <p:fltVal val="90"/>
                                          </p:val>
                                        </p:tav>
                                        <p:tav tm="100000">
                                          <p:val>
                                            <p:fltVal val="0"/>
                                          </p:val>
                                        </p:tav>
                                      </p:tavLst>
                                    </p:anim>
                                    <p:anim calcmode="lin" valueType="num">
                                      <p:cBhvr>
                                        <p:cTn id="28" dur="1000" fill="hold"/>
                                        <p:tgtEl>
                                          <p:spTgt spid="3">
                                            <p:txEl>
                                              <p:pRg st="0" end="0"/>
                                            </p:txEl>
                                          </p:spTgt>
                                        </p:tgtEl>
                                        <p:attrNameLst>
                                          <p:attrName>ppt_x</p:attrName>
                                        </p:attrNameLst>
                                      </p:cBhvr>
                                      <p:tavLst>
                                        <p:tav tm="0">
                                          <p:val>
                                            <p:fltVal val="-1"/>
                                          </p:val>
                                        </p:tav>
                                        <p:tav tm="50000">
                                          <p:val>
                                            <p:fltVal val="0.95"/>
                                          </p:val>
                                        </p:tav>
                                        <p:tav tm="100000">
                                          <p:val>
                                            <p:strVal val="#ppt_x"/>
                                          </p:val>
                                        </p:tav>
                                      </p:tavLst>
                                    </p:anim>
                                    <p:anim calcmode="lin" valueType="num">
                                      <p:cBhvr>
                                        <p:cTn id="29" dur="1000" fill="hold"/>
                                        <p:tgtEl>
                                          <p:spTgt spid="3">
                                            <p:txEl>
                                              <p:pRg st="0" end="0"/>
                                            </p:txEl>
                                          </p:spTgt>
                                        </p:tgtEl>
                                        <p:attrNameLst>
                                          <p:attrName>ppt_y</p:attrName>
                                        </p:attrNameLst>
                                      </p:cBhvr>
                                      <p:tavLst>
                                        <p:tav tm="0">
                                          <p:val>
                                            <p:strVal val="#ppt_y"/>
                                          </p:val>
                                        </p:tav>
                                        <p:tav tm="100000">
                                          <p:val>
                                            <p:strVal val="#ppt_y"/>
                                          </p:val>
                                        </p:tav>
                                      </p:tavLst>
                                    </p:anim>
                                    <p:animEffect transition="in" filter="fade">
                                      <p:cBhvr>
                                        <p:cTn id="30" dur="10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animBg="1"/>
      <p:bldP spid="4"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rgbClr val="FF0000"/>
          </a:solidFill>
          <a:ln w="76200">
            <a:solidFill>
              <a:srgbClr val="FFFF00"/>
            </a:solidFill>
          </a:ln>
        </p:spPr>
        <p:txBody>
          <a:bodyPr>
            <a:noAutofit/>
          </a:bodyPr>
          <a:lstStyle/>
          <a:p>
            <a:pPr lvl="0"/>
            <a:r>
              <a:rPr lang="id-ID" sz="3600" b="1" dirty="0" smtClean="0"/>
              <a:t/>
            </a:r>
            <a:br>
              <a:rPr lang="id-ID" sz="3600" b="1" dirty="0" smtClean="0"/>
            </a:br>
            <a:r>
              <a:rPr lang="id-ID" sz="3600" b="1" dirty="0" smtClean="0"/>
              <a:t>Fungsi mempelajari Pendidikan Agama Islam di Sekolah Dasar</a:t>
            </a:r>
            <a:r>
              <a:rPr lang="id-ID" sz="3600" dirty="0" smtClean="0"/>
              <a:t/>
            </a:r>
            <a:br>
              <a:rPr lang="id-ID" sz="3600" dirty="0" smtClean="0"/>
            </a:br>
            <a:endParaRPr lang="id-ID" sz="3600" dirty="0"/>
          </a:p>
        </p:txBody>
      </p:sp>
      <p:sp>
        <p:nvSpPr>
          <p:cNvPr id="3" name="Content Placeholder 2"/>
          <p:cNvSpPr>
            <a:spLocks noGrp="1"/>
          </p:cNvSpPr>
          <p:nvPr>
            <p:ph idx="1"/>
          </p:nvPr>
        </p:nvSpPr>
        <p:spPr>
          <a:solidFill>
            <a:srgbClr val="66FF66"/>
          </a:solidFill>
          <a:ln w="76200">
            <a:solidFill>
              <a:srgbClr val="FF0000"/>
            </a:solidFill>
          </a:ln>
        </p:spPr>
        <p:txBody>
          <a:bodyPr/>
          <a:lstStyle/>
          <a:p>
            <a:pPr marL="514350" indent="-514350">
              <a:buAutoNum type="arabicPeriod"/>
            </a:pPr>
            <a:r>
              <a:rPr lang="id-ID" b="1" i="1" dirty="0" smtClean="0">
                <a:solidFill>
                  <a:schemeClr val="bg1"/>
                </a:solidFill>
              </a:rPr>
              <a:t>Pengembangan,</a:t>
            </a:r>
            <a:r>
              <a:rPr lang="id-ID" dirty="0" smtClean="0"/>
              <a:t> </a:t>
            </a:r>
            <a:r>
              <a:rPr lang="id-ID" b="1" dirty="0" smtClean="0"/>
              <a:t>yaitu meningkatkan keimanan dan ketakwaan peserta didik kepada Allah swt yang telah ditanamkan dalam lingkungan keluarga. </a:t>
            </a:r>
          </a:p>
          <a:p>
            <a:pPr marL="514350" lvl="0" indent="-514350">
              <a:buFont typeface="Arial" pitchFamily="34" charset="0"/>
              <a:buAutoNum type="arabicPeriod"/>
            </a:pPr>
            <a:r>
              <a:rPr lang="id-ID" b="1" i="1" dirty="0" smtClean="0"/>
              <a:t>Penanaman nilai, </a:t>
            </a:r>
            <a:r>
              <a:rPr lang="id-ID" b="1" dirty="0" smtClean="0">
                <a:solidFill>
                  <a:schemeClr val="bg1"/>
                </a:solidFill>
              </a:rPr>
              <a:t>sebagai pedoman hidup untuk mencari kebahagian hidup didunia dan di akhirat.</a:t>
            </a:r>
          </a:p>
          <a:p>
            <a:pPr marL="514350" indent="-514350">
              <a:buNone/>
            </a:pPr>
            <a:endParaRPr lang="id-ID" dirty="0"/>
          </a:p>
        </p:txBody>
      </p:sp>
    </p:spTree>
  </p:cSld>
  <p:clrMapOvr>
    <a:masterClrMapping/>
  </p:clrMapOvr>
  <p:transition>
    <p:wheel spokes="3"/>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5"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decel="50000" fill="hold">
                                          <p:stCondLst>
                                            <p:cond delay="0"/>
                                          </p:stCondLst>
                                        </p:cTn>
                                        <p:tgtEl>
                                          <p:spTgt spid="2"/>
                                        </p:tgtEl>
                                        <p:attrNameLst>
                                          <p:attrName>style.rotation</p:attrName>
                                        </p:attrNameLst>
                                      </p:cBhvr>
                                      <p:tavLst>
                                        <p:tav tm="0">
                                          <p:val>
                                            <p:fltVal val="-90"/>
                                          </p:val>
                                        </p:tav>
                                        <p:tav tm="100000">
                                          <p:val>
                                            <p:fltVal val="0"/>
                                          </p:val>
                                        </p:tav>
                                      </p:tavLst>
                                    </p:anim>
                                    <p:anim calcmode="lin" valueType="num">
                                      <p:cBhvr>
                                        <p:cTn id="8" dur="500" decel="50000" fill="hold">
                                          <p:stCondLst>
                                            <p:cond delay="0"/>
                                          </p:stCondLst>
                                        </p:cTn>
                                        <p:tgtEl>
                                          <p:spTgt spid="2"/>
                                        </p:tgtEl>
                                        <p:attrNameLst>
                                          <p:attrName>ppt_w</p:attrName>
                                        </p:attrNameLst>
                                      </p:cBhvr>
                                      <p:tavLst>
                                        <p:tav tm="0">
                                          <p:val>
                                            <p:strVal val="#ppt_w"/>
                                          </p:val>
                                        </p:tav>
                                        <p:tav tm="100000">
                                          <p:val>
                                            <p:strVal val="#ppt_w*.05"/>
                                          </p:val>
                                        </p:tav>
                                      </p:tavLst>
                                    </p:anim>
                                    <p:anim calcmode="lin" valueType="num">
                                      <p:cBhvr>
                                        <p:cTn id="9" dur="500" accel="50000" fill="hold">
                                          <p:stCondLst>
                                            <p:cond delay="500"/>
                                          </p:stCondLst>
                                        </p:cTn>
                                        <p:tgtEl>
                                          <p:spTgt spid="2"/>
                                        </p:tgtEl>
                                        <p:attrNameLst>
                                          <p:attrName>ppt_w</p:attrName>
                                        </p:attrNameLst>
                                      </p:cBhvr>
                                      <p:tavLst>
                                        <p:tav tm="0">
                                          <p:val>
                                            <p:strVal val="#ppt_w*.05"/>
                                          </p:val>
                                        </p:tav>
                                        <p:tav tm="100000">
                                          <p:val>
                                            <p:strVal val="#ppt_w"/>
                                          </p:val>
                                        </p:tav>
                                      </p:tavLst>
                                    </p:anim>
                                    <p:anim calcmode="lin" valueType="num">
                                      <p:cBhvr>
                                        <p:cTn id="10" dur="1000" fill="hold"/>
                                        <p:tgtEl>
                                          <p:spTgt spid="2"/>
                                        </p:tgtEl>
                                        <p:attrNameLst>
                                          <p:attrName>ppt_h</p:attrName>
                                        </p:attrNameLst>
                                      </p:cBhvr>
                                      <p:tavLst>
                                        <p:tav tm="0">
                                          <p:val>
                                            <p:strVal val="#ppt_h"/>
                                          </p:val>
                                        </p:tav>
                                        <p:tav tm="100000">
                                          <p:val>
                                            <p:strVal val="#ppt_h"/>
                                          </p:val>
                                        </p:tav>
                                      </p:tavLst>
                                    </p:anim>
                                    <p:anim calcmode="lin" valueType="num">
                                      <p:cBhvr>
                                        <p:cTn id="11" dur="500" decel="50000" fill="hold">
                                          <p:stCondLst>
                                            <p:cond delay="0"/>
                                          </p:stCondLst>
                                        </p:cTn>
                                        <p:tgtEl>
                                          <p:spTgt spid="2"/>
                                        </p:tgtEl>
                                        <p:attrNameLst>
                                          <p:attrName>ppt_x</p:attrName>
                                        </p:attrNameLst>
                                      </p:cBhvr>
                                      <p:tavLst>
                                        <p:tav tm="0">
                                          <p:val>
                                            <p:strVal val="#ppt_x+.4"/>
                                          </p:val>
                                        </p:tav>
                                        <p:tav tm="100000">
                                          <p:val>
                                            <p:strVal val="#ppt_x"/>
                                          </p:val>
                                        </p:tav>
                                      </p:tavLst>
                                    </p:anim>
                                    <p:anim calcmode="lin" valueType="num">
                                      <p:cBhvr>
                                        <p:cTn id="12" dur="500" decel="50000" fill="hold">
                                          <p:stCondLst>
                                            <p:cond delay="0"/>
                                          </p:stCondLst>
                                        </p:cTn>
                                        <p:tgtEl>
                                          <p:spTgt spid="2"/>
                                        </p:tgtEl>
                                        <p:attrNameLst>
                                          <p:attrName>ppt_y</p:attrName>
                                        </p:attrNameLst>
                                      </p:cBhvr>
                                      <p:tavLst>
                                        <p:tav tm="0">
                                          <p:val>
                                            <p:strVal val="#ppt_y-.2"/>
                                          </p:val>
                                        </p:tav>
                                        <p:tav tm="100000">
                                          <p:val>
                                            <p:strVal val="#ppt_y+.1"/>
                                          </p:val>
                                        </p:tav>
                                      </p:tavLst>
                                    </p:anim>
                                    <p:anim calcmode="lin" valueType="num">
                                      <p:cBhvr>
                                        <p:cTn id="13" dur="500" accel="50000" fill="hold">
                                          <p:stCondLst>
                                            <p:cond delay="500"/>
                                          </p:stCondLst>
                                        </p:cTn>
                                        <p:tgtEl>
                                          <p:spTgt spid="2"/>
                                        </p:tgtEl>
                                        <p:attrNameLst>
                                          <p:attrName>ppt_y</p:attrName>
                                        </p:attrNameLst>
                                      </p:cBhvr>
                                      <p:tavLst>
                                        <p:tav tm="0">
                                          <p:val>
                                            <p:strVal val="#ppt_y+.1"/>
                                          </p:val>
                                        </p:tav>
                                        <p:tav tm="100000">
                                          <p:val>
                                            <p:strVal val="#ppt_y"/>
                                          </p:val>
                                        </p:tav>
                                      </p:tavLst>
                                    </p:anim>
                                    <p:animEffect transition="in" filter="fade">
                                      <p:cBhvr>
                                        <p:cTn id="14" dur="1000" decel="50000">
                                          <p:stCondLst>
                                            <p:cond delay="0"/>
                                          </p:stCondLst>
                                        </p:cTn>
                                        <p:tgtEl>
                                          <p:spTgt spid="2"/>
                                        </p:tgtEl>
                                      </p:cBhvr>
                                    </p:animEffect>
                                  </p:childTnLst>
                                </p:cTn>
                              </p:par>
                            </p:childTnLst>
                          </p:cTn>
                        </p:par>
                      </p:childTnLst>
                    </p:cTn>
                  </p:par>
                  <p:par>
                    <p:cTn id="15" fill="hold">
                      <p:stCondLst>
                        <p:cond delay="indefinite"/>
                      </p:stCondLst>
                      <p:childTnLst>
                        <p:par>
                          <p:cTn id="16" fill="hold">
                            <p:stCondLst>
                              <p:cond delay="0"/>
                            </p:stCondLst>
                            <p:childTnLst>
                              <p:par>
                                <p:cTn id="17" presetID="48" presetClass="entr" presetSubtype="0" accel="50000" fill="hold" grpId="0" nodeType="clickEffect">
                                  <p:stCondLst>
                                    <p:cond delay="0"/>
                                  </p:stCondLst>
                                  <p:childTnLst>
                                    <p:set>
                                      <p:cBhvr>
                                        <p:cTn id="18" dur="1" fill="hold">
                                          <p:stCondLst>
                                            <p:cond delay="0"/>
                                          </p:stCondLst>
                                        </p:cTn>
                                        <p:tgtEl>
                                          <p:spTgt spid="3">
                                            <p:bg/>
                                          </p:spTgt>
                                        </p:tgtEl>
                                        <p:attrNameLst>
                                          <p:attrName>style.visibility</p:attrName>
                                        </p:attrNameLst>
                                      </p:cBhvr>
                                      <p:to>
                                        <p:strVal val="visible"/>
                                      </p:to>
                                    </p:set>
                                    <p:anim calcmode="lin" valueType="num">
                                      <p:cBhvr>
                                        <p:cTn id="19" dur="1000" fill="hold"/>
                                        <p:tgtEl>
                                          <p:spTgt spid="3">
                                            <p:bg/>
                                          </p:spTgt>
                                        </p:tgtEl>
                                        <p:attrNameLst>
                                          <p:attrName>style.rotation</p:attrName>
                                        </p:attrNameLst>
                                      </p:cBhvr>
                                      <p:tavLst>
                                        <p:tav tm="0">
                                          <p:val>
                                            <p:fltVal val="90"/>
                                          </p:val>
                                        </p:tav>
                                        <p:tav tm="80000">
                                          <p:val>
                                            <p:fltVal val="90"/>
                                          </p:val>
                                        </p:tav>
                                        <p:tav tm="80000">
                                          <p:val>
                                            <p:fltVal val="90"/>
                                          </p:val>
                                        </p:tav>
                                        <p:tav tm="100000">
                                          <p:val>
                                            <p:fltVal val="0"/>
                                          </p:val>
                                        </p:tav>
                                      </p:tavLst>
                                    </p:anim>
                                    <p:anim calcmode="lin" valueType="num">
                                      <p:cBhvr>
                                        <p:cTn id="20" dur="1000" fill="hold"/>
                                        <p:tgtEl>
                                          <p:spTgt spid="3">
                                            <p:bg/>
                                          </p:spTgt>
                                        </p:tgtEl>
                                        <p:attrNameLst>
                                          <p:attrName>ppt_x</p:attrName>
                                        </p:attrNameLst>
                                      </p:cBhvr>
                                      <p:tavLst>
                                        <p:tav tm="0">
                                          <p:val>
                                            <p:fltVal val="-1"/>
                                          </p:val>
                                        </p:tav>
                                        <p:tav tm="50000">
                                          <p:val>
                                            <p:fltVal val="0.95"/>
                                          </p:val>
                                        </p:tav>
                                        <p:tav tm="100000">
                                          <p:val>
                                            <p:strVal val="#ppt_x"/>
                                          </p:val>
                                        </p:tav>
                                      </p:tavLst>
                                    </p:anim>
                                    <p:anim calcmode="lin" valueType="num">
                                      <p:cBhvr>
                                        <p:cTn id="21" dur="1000" fill="hold"/>
                                        <p:tgtEl>
                                          <p:spTgt spid="3">
                                            <p:bg/>
                                          </p:spTgt>
                                        </p:tgtEl>
                                        <p:attrNameLst>
                                          <p:attrName>ppt_y</p:attrName>
                                        </p:attrNameLst>
                                      </p:cBhvr>
                                      <p:tavLst>
                                        <p:tav tm="0">
                                          <p:val>
                                            <p:strVal val="#ppt_y"/>
                                          </p:val>
                                        </p:tav>
                                        <p:tav tm="100000">
                                          <p:val>
                                            <p:strVal val="#ppt_y"/>
                                          </p:val>
                                        </p:tav>
                                      </p:tavLst>
                                    </p:anim>
                                    <p:animEffect transition="in" filter="fade">
                                      <p:cBhvr>
                                        <p:cTn id="22" dur="1000"/>
                                        <p:tgtEl>
                                          <p:spTgt spid="3">
                                            <p:bg/>
                                          </p:spTgt>
                                        </p:tgtEl>
                                      </p:cBhvr>
                                    </p:animEffect>
                                  </p:childTnLst>
                                </p:cTn>
                              </p:par>
                            </p:childTnLst>
                          </p:cTn>
                        </p:par>
                      </p:childTnLst>
                    </p:cTn>
                  </p:par>
                  <p:par>
                    <p:cTn id="23" fill="hold">
                      <p:stCondLst>
                        <p:cond delay="indefinite"/>
                      </p:stCondLst>
                      <p:childTnLst>
                        <p:par>
                          <p:cTn id="24" fill="hold">
                            <p:stCondLst>
                              <p:cond delay="0"/>
                            </p:stCondLst>
                            <p:childTnLst>
                              <p:par>
                                <p:cTn id="25" presetID="48" presetClass="entr" presetSubtype="0" accel="50000" fill="hold" grpId="0" nodeType="clickEffect">
                                  <p:stCondLst>
                                    <p:cond delay="0"/>
                                  </p:stCondLst>
                                  <p:childTnLst>
                                    <p:set>
                                      <p:cBhvr>
                                        <p:cTn id="26" dur="1" fill="hold">
                                          <p:stCondLst>
                                            <p:cond delay="0"/>
                                          </p:stCondLst>
                                        </p:cTn>
                                        <p:tgtEl>
                                          <p:spTgt spid="3">
                                            <p:txEl>
                                              <p:pRg st="0" end="0"/>
                                            </p:txEl>
                                          </p:spTgt>
                                        </p:tgtEl>
                                        <p:attrNameLst>
                                          <p:attrName>style.visibility</p:attrName>
                                        </p:attrNameLst>
                                      </p:cBhvr>
                                      <p:to>
                                        <p:strVal val="visible"/>
                                      </p:to>
                                    </p:set>
                                    <p:anim calcmode="lin" valueType="num">
                                      <p:cBhvr>
                                        <p:cTn id="27" dur="1000" fill="hold"/>
                                        <p:tgtEl>
                                          <p:spTgt spid="3">
                                            <p:txEl>
                                              <p:pRg st="0" end="0"/>
                                            </p:txEl>
                                          </p:spTgt>
                                        </p:tgtEl>
                                        <p:attrNameLst>
                                          <p:attrName>style.rotation</p:attrName>
                                        </p:attrNameLst>
                                      </p:cBhvr>
                                      <p:tavLst>
                                        <p:tav tm="0">
                                          <p:val>
                                            <p:fltVal val="90"/>
                                          </p:val>
                                        </p:tav>
                                        <p:tav tm="80000">
                                          <p:val>
                                            <p:fltVal val="90"/>
                                          </p:val>
                                        </p:tav>
                                        <p:tav tm="80000">
                                          <p:val>
                                            <p:fltVal val="90"/>
                                          </p:val>
                                        </p:tav>
                                        <p:tav tm="100000">
                                          <p:val>
                                            <p:fltVal val="0"/>
                                          </p:val>
                                        </p:tav>
                                      </p:tavLst>
                                    </p:anim>
                                    <p:anim calcmode="lin" valueType="num">
                                      <p:cBhvr>
                                        <p:cTn id="28" dur="1000" fill="hold"/>
                                        <p:tgtEl>
                                          <p:spTgt spid="3">
                                            <p:txEl>
                                              <p:pRg st="0" end="0"/>
                                            </p:txEl>
                                          </p:spTgt>
                                        </p:tgtEl>
                                        <p:attrNameLst>
                                          <p:attrName>ppt_x</p:attrName>
                                        </p:attrNameLst>
                                      </p:cBhvr>
                                      <p:tavLst>
                                        <p:tav tm="0">
                                          <p:val>
                                            <p:fltVal val="-1"/>
                                          </p:val>
                                        </p:tav>
                                        <p:tav tm="50000">
                                          <p:val>
                                            <p:fltVal val="0.95"/>
                                          </p:val>
                                        </p:tav>
                                        <p:tav tm="100000">
                                          <p:val>
                                            <p:strVal val="#ppt_x"/>
                                          </p:val>
                                        </p:tav>
                                      </p:tavLst>
                                    </p:anim>
                                    <p:anim calcmode="lin" valueType="num">
                                      <p:cBhvr>
                                        <p:cTn id="29" dur="1000" fill="hold"/>
                                        <p:tgtEl>
                                          <p:spTgt spid="3">
                                            <p:txEl>
                                              <p:pRg st="0" end="0"/>
                                            </p:txEl>
                                          </p:spTgt>
                                        </p:tgtEl>
                                        <p:attrNameLst>
                                          <p:attrName>ppt_y</p:attrName>
                                        </p:attrNameLst>
                                      </p:cBhvr>
                                      <p:tavLst>
                                        <p:tav tm="0">
                                          <p:val>
                                            <p:strVal val="#ppt_y"/>
                                          </p:val>
                                        </p:tav>
                                        <p:tav tm="100000">
                                          <p:val>
                                            <p:strVal val="#ppt_y"/>
                                          </p:val>
                                        </p:tav>
                                      </p:tavLst>
                                    </p:anim>
                                    <p:animEffect transition="in" filter="fade">
                                      <p:cBhvr>
                                        <p:cTn id="30" dur="1000"/>
                                        <p:tgtEl>
                                          <p:spTgt spid="3">
                                            <p:txEl>
                                              <p:pRg st="0" end="0"/>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48" presetClass="entr" presetSubtype="0" accel="50000" fill="hold" grpId="0" nodeType="clickEffect">
                                  <p:stCondLst>
                                    <p:cond delay="0"/>
                                  </p:stCondLst>
                                  <p:childTnLst>
                                    <p:set>
                                      <p:cBhvr>
                                        <p:cTn id="34" dur="1" fill="hold">
                                          <p:stCondLst>
                                            <p:cond delay="0"/>
                                          </p:stCondLst>
                                        </p:cTn>
                                        <p:tgtEl>
                                          <p:spTgt spid="3">
                                            <p:txEl>
                                              <p:pRg st="1" end="1"/>
                                            </p:txEl>
                                          </p:spTgt>
                                        </p:tgtEl>
                                        <p:attrNameLst>
                                          <p:attrName>style.visibility</p:attrName>
                                        </p:attrNameLst>
                                      </p:cBhvr>
                                      <p:to>
                                        <p:strVal val="visible"/>
                                      </p:to>
                                    </p:set>
                                    <p:anim calcmode="lin" valueType="num">
                                      <p:cBhvr>
                                        <p:cTn id="35" dur="1000" fill="hold"/>
                                        <p:tgtEl>
                                          <p:spTgt spid="3">
                                            <p:txEl>
                                              <p:pRg st="1" end="1"/>
                                            </p:txEl>
                                          </p:spTgt>
                                        </p:tgtEl>
                                        <p:attrNameLst>
                                          <p:attrName>style.rotation</p:attrName>
                                        </p:attrNameLst>
                                      </p:cBhvr>
                                      <p:tavLst>
                                        <p:tav tm="0">
                                          <p:val>
                                            <p:fltVal val="90"/>
                                          </p:val>
                                        </p:tav>
                                        <p:tav tm="80000">
                                          <p:val>
                                            <p:fltVal val="90"/>
                                          </p:val>
                                        </p:tav>
                                        <p:tav tm="80000">
                                          <p:val>
                                            <p:fltVal val="90"/>
                                          </p:val>
                                        </p:tav>
                                        <p:tav tm="100000">
                                          <p:val>
                                            <p:fltVal val="0"/>
                                          </p:val>
                                        </p:tav>
                                      </p:tavLst>
                                    </p:anim>
                                    <p:anim calcmode="lin" valueType="num">
                                      <p:cBhvr>
                                        <p:cTn id="36" dur="1000" fill="hold"/>
                                        <p:tgtEl>
                                          <p:spTgt spid="3">
                                            <p:txEl>
                                              <p:pRg st="1" end="1"/>
                                            </p:txEl>
                                          </p:spTgt>
                                        </p:tgtEl>
                                        <p:attrNameLst>
                                          <p:attrName>ppt_x</p:attrName>
                                        </p:attrNameLst>
                                      </p:cBhvr>
                                      <p:tavLst>
                                        <p:tav tm="0">
                                          <p:val>
                                            <p:fltVal val="-1"/>
                                          </p:val>
                                        </p:tav>
                                        <p:tav tm="50000">
                                          <p:val>
                                            <p:fltVal val="0.95"/>
                                          </p:val>
                                        </p:tav>
                                        <p:tav tm="100000">
                                          <p:val>
                                            <p:strVal val="#ppt_x"/>
                                          </p:val>
                                        </p:tav>
                                      </p:tavLst>
                                    </p:anim>
                                    <p:anim calcmode="lin" valueType="num">
                                      <p:cBhvr>
                                        <p:cTn id="37" dur="1000" fill="hold"/>
                                        <p:tgtEl>
                                          <p:spTgt spid="3">
                                            <p:txEl>
                                              <p:pRg st="1" end="1"/>
                                            </p:txEl>
                                          </p:spTgt>
                                        </p:tgtEl>
                                        <p:attrNameLst>
                                          <p:attrName>ppt_y</p:attrName>
                                        </p:attrNameLst>
                                      </p:cBhvr>
                                      <p:tavLst>
                                        <p:tav tm="0">
                                          <p:val>
                                            <p:strVal val="#ppt_y"/>
                                          </p:val>
                                        </p:tav>
                                        <p:tav tm="100000">
                                          <p:val>
                                            <p:strVal val="#ppt_y"/>
                                          </p:val>
                                        </p:tav>
                                      </p:tavLst>
                                    </p:anim>
                                    <p:animEffect transition="in" filter="fade">
                                      <p:cBhvr>
                                        <p:cTn id="38" dur="10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build="p"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style>
          <a:lnRef idx="1">
            <a:schemeClr val="dk1"/>
          </a:lnRef>
          <a:fillRef idx="3">
            <a:schemeClr val="dk1"/>
          </a:fillRef>
          <a:effectRef idx="2">
            <a:schemeClr val="dk1"/>
          </a:effectRef>
          <a:fontRef idx="minor">
            <a:schemeClr val="lt1"/>
          </a:fontRef>
        </p:style>
        <p:txBody>
          <a:bodyPr>
            <a:normAutofit fontScale="92500" lnSpcReduction="10000"/>
          </a:bodyPr>
          <a:lstStyle/>
          <a:p>
            <a:pPr lvl="0">
              <a:buNone/>
            </a:pPr>
            <a:r>
              <a:rPr lang="id-ID" b="1" i="1" dirty="0" smtClean="0">
                <a:solidFill>
                  <a:srgbClr val="FFFF00"/>
                </a:solidFill>
              </a:rPr>
              <a:t>3.</a:t>
            </a:r>
            <a:r>
              <a:rPr lang="id-ID" i="1" dirty="0" smtClean="0"/>
              <a:t> </a:t>
            </a:r>
            <a:r>
              <a:rPr lang="id-ID" b="1" i="1" dirty="0" smtClean="0">
                <a:solidFill>
                  <a:srgbClr val="FFFF00"/>
                </a:solidFill>
              </a:rPr>
              <a:t>Penyesuaian mental,</a:t>
            </a:r>
            <a:r>
              <a:rPr lang="id-ID" dirty="0" smtClean="0"/>
              <a:t> </a:t>
            </a:r>
            <a:r>
              <a:rPr lang="id-ID" b="1" dirty="0" smtClean="0">
                <a:solidFill>
                  <a:srgbClr val="00B0F0"/>
                </a:solidFill>
              </a:rPr>
              <a:t>yaitu untuk menyesuaikan diri dengan lingkungannya baik lingkungan fisik maupun lingkungan sosial dan dapat mengubah lingkungannya sesuai dengan ajaran agama islam.</a:t>
            </a:r>
          </a:p>
          <a:p>
            <a:pPr>
              <a:buNone/>
            </a:pPr>
            <a:r>
              <a:rPr lang="id-ID" b="1" i="1" dirty="0" smtClean="0">
                <a:solidFill>
                  <a:srgbClr val="00B0F0"/>
                </a:solidFill>
              </a:rPr>
              <a:t>4. Perbaikan,</a:t>
            </a:r>
            <a:r>
              <a:rPr lang="id-ID" b="1" dirty="0" smtClean="0">
                <a:solidFill>
                  <a:srgbClr val="00B0F0"/>
                </a:solidFill>
              </a:rPr>
              <a:t> </a:t>
            </a:r>
            <a:r>
              <a:rPr lang="id-ID" b="1" dirty="0" smtClean="0">
                <a:solidFill>
                  <a:srgbClr val="FFFF00"/>
                </a:solidFill>
              </a:rPr>
              <a:t>yaitu untuk memperbaiki kesalahan-kesalahan, kekurangan-kekurangan dan kelemahan-kelemahan peserta didik dalam keyakinan, pemahaman dan pengalaman ajaran dalam kehidupan sehari-hari.</a:t>
            </a:r>
          </a:p>
          <a:p>
            <a:pPr lvl="0">
              <a:buNone/>
            </a:pPr>
            <a:endParaRPr lang="id-ID" dirty="0" smtClean="0"/>
          </a:p>
          <a:p>
            <a:endParaRPr lang="id-ID" dirty="0"/>
          </a:p>
        </p:txBody>
      </p:sp>
      <p:sp>
        <p:nvSpPr>
          <p:cNvPr id="4" name="Title 1"/>
          <p:cNvSpPr>
            <a:spLocks noGrp="1"/>
          </p:cNvSpPr>
          <p:nvPr>
            <p:ph type="title"/>
          </p:nvPr>
        </p:nvSpPr>
        <p:spPr>
          <a:xfrm>
            <a:off x="457200" y="274638"/>
            <a:ext cx="8229600" cy="1143000"/>
          </a:xfrm>
          <a:solidFill>
            <a:srgbClr val="FF0000"/>
          </a:solidFill>
          <a:ln w="76200">
            <a:solidFill>
              <a:srgbClr val="FFFF00"/>
            </a:solidFill>
          </a:ln>
        </p:spPr>
        <p:txBody>
          <a:bodyPr>
            <a:noAutofit/>
          </a:bodyPr>
          <a:lstStyle/>
          <a:p>
            <a:pPr lvl="0"/>
            <a:r>
              <a:rPr lang="id-ID" sz="3600" b="1" dirty="0" smtClean="0"/>
              <a:t/>
            </a:r>
            <a:br>
              <a:rPr lang="id-ID" sz="3600" b="1" dirty="0" smtClean="0"/>
            </a:br>
            <a:r>
              <a:rPr lang="id-ID" sz="3600" b="1" dirty="0" smtClean="0"/>
              <a:t>Fungsi mempelajari Pendidikan Agama Islam di Sekolah Dasar</a:t>
            </a:r>
            <a:r>
              <a:rPr lang="id-ID" sz="3600" dirty="0" smtClean="0"/>
              <a:t/>
            </a:r>
            <a:br>
              <a:rPr lang="id-ID" sz="3600" dirty="0" smtClean="0"/>
            </a:br>
            <a:endParaRPr lang="id-ID" sz="3600" dirty="0"/>
          </a:p>
        </p:txBody>
      </p:sp>
    </p:spTree>
  </p:cSld>
  <p:clrMapOvr>
    <a:masterClrMapping/>
  </p:clrMapOvr>
  <p:transition>
    <p:wheel spokes="3"/>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7"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900" decel="100000" fill="hold"/>
                                        <p:tgtEl>
                                          <p:spTgt spid="4"/>
                                        </p:tgtEl>
                                        <p:attrNameLst>
                                          <p:attrName>ppt_y</p:attrName>
                                        </p:attrNameLst>
                                      </p:cBhvr>
                                      <p:tavLst>
                                        <p:tav tm="0">
                                          <p:val>
                                            <p:strVal val="#ppt_y+1"/>
                                          </p:val>
                                        </p:tav>
                                        <p:tav tm="100000">
                                          <p:val>
                                            <p:strVal val="#ppt_y-.03"/>
                                          </p:val>
                                        </p:tav>
                                      </p:tavLst>
                                    </p:anim>
                                    <p:anim calcmode="lin" valueType="num">
                                      <p:cBhvr>
                                        <p:cTn id="10" dur="100" accel="100000" fill="hold">
                                          <p:stCondLst>
                                            <p:cond delay="900"/>
                                          </p:stCondLst>
                                        </p:cTn>
                                        <p:tgtEl>
                                          <p:spTgt spid="4"/>
                                        </p:tgtEl>
                                        <p:attrNameLst>
                                          <p:attrName>ppt_y</p:attrName>
                                        </p:attrNameLst>
                                      </p:cBhvr>
                                      <p:tavLst>
                                        <p:tav tm="0">
                                          <p:val>
                                            <p:strVal val="#ppt_y-.03"/>
                                          </p:val>
                                        </p:tav>
                                        <p:tav tm="100000">
                                          <p:val>
                                            <p:strVal val="#ppt_y"/>
                                          </p:val>
                                        </p:tav>
                                      </p:tavLst>
                                    </p:anim>
                                  </p:childTnLst>
                                </p:cTn>
                              </p:par>
                            </p:childTnLst>
                          </p:cTn>
                        </p:par>
                      </p:childTnLst>
                    </p:cTn>
                  </p:par>
                  <p:par>
                    <p:cTn id="11" fill="hold">
                      <p:stCondLst>
                        <p:cond delay="indefinite"/>
                      </p:stCondLst>
                      <p:childTnLst>
                        <p:par>
                          <p:cTn id="12" fill="hold">
                            <p:stCondLst>
                              <p:cond delay="0"/>
                            </p:stCondLst>
                            <p:childTnLst>
                              <p:par>
                                <p:cTn id="13" presetID="25" presetClass="entr" presetSubtype="0" fill="hold" grpId="0" nodeType="clickEffect">
                                  <p:stCondLst>
                                    <p:cond delay="0"/>
                                  </p:stCondLst>
                                  <p:childTnLst>
                                    <p:set>
                                      <p:cBhvr>
                                        <p:cTn id="14" dur="1" fill="hold">
                                          <p:stCondLst>
                                            <p:cond delay="0"/>
                                          </p:stCondLst>
                                        </p:cTn>
                                        <p:tgtEl>
                                          <p:spTgt spid="3">
                                            <p:bg/>
                                          </p:spTgt>
                                        </p:tgtEl>
                                        <p:attrNameLst>
                                          <p:attrName>style.visibility</p:attrName>
                                        </p:attrNameLst>
                                      </p:cBhvr>
                                      <p:to>
                                        <p:strVal val="visible"/>
                                      </p:to>
                                    </p:set>
                                    <p:anim calcmode="lin" valueType="num">
                                      <p:cBhvr>
                                        <p:cTn id="15" dur="500" decel="50000" fill="hold">
                                          <p:stCondLst>
                                            <p:cond delay="0"/>
                                          </p:stCondLst>
                                        </p:cTn>
                                        <p:tgtEl>
                                          <p:spTgt spid="3">
                                            <p:bg/>
                                          </p:spTgt>
                                        </p:tgtEl>
                                        <p:attrNameLst>
                                          <p:attrName>style.rotation</p:attrName>
                                        </p:attrNameLst>
                                      </p:cBhvr>
                                      <p:tavLst>
                                        <p:tav tm="0">
                                          <p:val>
                                            <p:fltVal val="-90"/>
                                          </p:val>
                                        </p:tav>
                                        <p:tav tm="100000">
                                          <p:val>
                                            <p:fltVal val="0"/>
                                          </p:val>
                                        </p:tav>
                                      </p:tavLst>
                                    </p:anim>
                                    <p:anim calcmode="lin" valueType="num">
                                      <p:cBhvr>
                                        <p:cTn id="16" dur="500" decel="50000" fill="hold">
                                          <p:stCondLst>
                                            <p:cond delay="0"/>
                                          </p:stCondLst>
                                        </p:cTn>
                                        <p:tgtEl>
                                          <p:spTgt spid="3">
                                            <p:bg/>
                                          </p:spTgt>
                                        </p:tgtEl>
                                        <p:attrNameLst>
                                          <p:attrName>ppt_w</p:attrName>
                                        </p:attrNameLst>
                                      </p:cBhvr>
                                      <p:tavLst>
                                        <p:tav tm="0">
                                          <p:val>
                                            <p:strVal val="#ppt_w"/>
                                          </p:val>
                                        </p:tav>
                                        <p:tav tm="100000">
                                          <p:val>
                                            <p:strVal val="#ppt_w*.05"/>
                                          </p:val>
                                        </p:tav>
                                      </p:tavLst>
                                    </p:anim>
                                    <p:anim calcmode="lin" valueType="num">
                                      <p:cBhvr>
                                        <p:cTn id="17" dur="500" accel="50000" fill="hold">
                                          <p:stCondLst>
                                            <p:cond delay="500"/>
                                          </p:stCondLst>
                                        </p:cTn>
                                        <p:tgtEl>
                                          <p:spTgt spid="3">
                                            <p:bg/>
                                          </p:spTgt>
                                        </p:tgtEl>
                                        <p:attrNameLst>
                                          <p:attrName>ppt_w</p:attrName>
                                        </p:attrNameLst>
                                      </p:cBhvr>
                                      <p:tavLst>
                                        <p:tav tm="0">
                                          <p:val>
                                            <p:strVal val="#ppt_w*.05"/>
                                          </p:val>
                                        </p:tav>
                                        <p:tav tm="100000">
                                          <p:val>
                                            <p:strVal val="#ppt_w"/>
                                          </p:val>
                                        </p:tav>
                                      </p:tavLst>
                                    </p:anim>
                                    <p:anim calcmode="lin" valueType="num">
                                      <p:cBhvr>
                                        <p:cTn id="18" dur="1000" fill="hold"/>
                                        <p:tgtEl>
                                          <p:spTgt spid="3">
                                            <p:bg/>
                                          </p:spTgt>
                                        </p:tgtEl>
                                        <p:attrNameLst>
                                          <p:attrName>ppt_h</p:attrName>
                                        </p:attrNameLst>
                                      </p:cBhvr>
                                      <p:tavLst>
                                        <p:tav tm="0">
                                          <p:val>
                                            <p:strVal val="#ppt_h"/>
                                          </p:val>
                                        </p:tav>
                                        <p:tav tm="100000">
                                          <p:val>
                                            <p:strVal val="#ppt_h"/>
                                          </p:val>
                                        </p:tav>
                                      </p:tavLst>
                                    </p:anim>
                                    <p:anim calcmode="lin" valueType="num">
                                      <p:cBhvr>
                                        <p:cTn id="19" dur="500" decel="50000" fill="hold">
                                          <p:stCondLst>
                                            <p:cond delay="0"/>
                                          </p:stCondLst>
                                        </p:cTn>
                                        <p:tgtEl>
                                          <p:spTgt spid="3">
                                            <p:bg/>
                                          </p:spTgt>
                                        </p:tgtEl>
                                        <p:attrNameLst>
                                          <p:attrName>ppt_x</p:attrName>
                                        </p:attrNameLst>
                                      </p:cBhvr>
                                      <p:tavLst>
                                        <p:tav tm="0">
                                          <p:val>
                                            <p:strVal val="#ppt_x+.4"/>
                                          </p:val>
                                        </p:tav>
                                        <p:tav tm="100000">
                                          <p:val>
                                            <p:strVal val="#ppt_x"/>
                                          </p:val>
                                        </p:tav>
                                      </p:tavLst>
                                    </p:anim>
                                    <p:anim calcmode="lin" valueType="num">
                                      <p:cBhvr>
                                        <p:cTn id="20" dur="500" decel="50000" fill="hold">
                                          <p:stCondLst>
                                            <p:cond delay="0"/>
                                          </p:stCondLst>
                                        </p:cTn>
                                        <p:tgtEl>
                                          <p:spTgt spid="3">
                                            <p:bg/>
                                          </p:spTgt>
                                        </p:tgtEl>
                                        <p:attrNameLst>
                                          <p:attrName>ppt_y</p:attrName>
                                        </p:attrNameLst>
                                      </p:cBhvr>
                                      <p:tavLst>
                                        <p:tav tm="0">
                                          <p:val>
                                            <p:strVal val="#ppt_y-.2"/>
                                          </p:val>
                                        </p:tav>
                                        <p:tav tm="100000">
                                          <p:val>
                                            <p:strVal val="#ppt_y+.1"/>
                                          </p:val>
                                        </p:tav>
                                      </p:tavLst>
                                    </p:anim>
                                    <p:anim calcmode="lin" valueType="num">
                                      <p:cBhvr>
                                        <p:cTn id="21" dur="500" accel="50000" fill="hold">
                                          <p:stCondLst>
                                            <p:cond delay="500"/>
                                          </p:stCondLst>
                                        </p:cTn>
                                        <p:tgtEl>
                                          <p:spTgt spid="3">
                                            <p:bg/>
                                          </p:spTgt>
                                        </p:tgtEl>
                                        <p:attrNameLst>
                                          <p:attrName>ppt_y</p:attrName>
                                        </p:attrNameLst>
                                      </p:cBhvr>
                                      <p:tavLst>
                                        <p:tav tm="0">
                                          <p:val>
                                            <p:strVal val="#ppt_y+.1"/>
                                          </p:val>
                                        </p:tav>
                                        <p:tav tm="100000">
                                          <p:val>
                                            <p:strVal val="#ppt_y"/>
                                          </p:val>
                                        </p:tav>
                                      </p:tavLst>
                                    </p:anim>
                                    <p:animEffect transition="in" filter="fade">
                                      <p:cBhvr>
                                        <p:cTn id="22" dur="1000" decel="50000">
                                          <p:stCondLst>
                                            <p:cond delay="0"/>
                                          </p:stCondLst>
                                        </p:cTn>
                                        <p:tgtEl>
                                          <p:spTgt spid="3">
                                            <p:bg/>
                                          </p:spTgt>
                                        </p:tgtEl>
                                      </p:cBhvr>
                                    </p:animEffect>
                                  </p:childTnLst>
                                </p:cTn>
                              </p:par>
                            </p:childTnLst>
                          </p:cTn>
                        </p:par>
                      </p:childTnLst>
                    </p:cTn>
                  </p:par>
                  <p:par>
                    <p:cTn id="23" fill="hold">
                      <p:stCondLst>
                        <p:cond delay="indefinite"/>
                      </p:stCondLst>
                      <p:childTnLst>
                        <p:par>
                          <p:cTn id="24" fill="hold">
                            <p:stCondLst>
                              <p:cond delay="0"/>
                            </p:stCondLst>
                            <p:childTnLst>
                              <p:par>
                                <p:cTn id="25" presetID="25" presetClass="entr" presetSubtype="0" fill="hold" grpId="0" nodeType="clickEffect">
                                  <p:stCondLst>
                                    <p:cond delay="0"/>
                                  </p:stCondLst>
                                  <p:childTnLst>
                                    <p:set>
                                      <p:cBhvr>
                                        <p:cTn id="26" dur="1" fill="hold">
                                          <p:stCondLst>
                                            <p:cond delay="0"/>
                                          </p:stCondLst>
                                        </p:cTn>
                                        <p:tgtEl>
                                          <p:spTgt spid="3">
                                            <p:txEl>
                                              <p:pRg st="0" end="0"/>
                                            </p:txEl>
                                          </p:spTgt>
                                        </p:tgtEl>
                                        <p:attrNameLst>
                                          <p:attrName>style.visibility</p:attrName>
                                        </p:attrNameLst>
                                      </p:cBhvr>
                                      <p:to>
                                        <p:strVal val="visible"/>
                                      </p:to>
                                    </p:set>
                                    <p:anim calcmode="lin" valueType="num">
                                      <p:cBhvr>
                                        <p:cTn id="27" dur="500" decel="50000" fill="hold">
                                          <p:stCondLst>
                                            <p:cond delay="0"/>
                                          </p:stCondLst>
                                        </p:cTn>
                                        <p:tgtEl>
                                          <p:spTgt spid="3">
                                            <p:txEl>
                                              <p:pRg st="0" end="0"/>
                                            </p:txEl>
                                          </p:spTgt>
                                        </p:tgtEl>
                                        <p:attrNameLst>
                                          <p:attrName>style.rotation</p:attrName>
                                        </p:attrNameLst>
                                      </p:cBhvr>
                                      <p:tavLst>
                                        <p:tav tm="0">
                                          <p:val>
                                            <p:fltVal val="-90"/>
                                          </p:val>
                                        </p:tav>
                                        <p:tav tm="100000">
                                          <p:val>
                                            <p:fltVal val="0"/>
                                          </p:val>
                                        </p:tav>
                                      </p:tavLst>
                                    </p:anim>
                                    <p:anim calcmode="lin" valueType="num">
                                      <p:cBhvr>
                                        <p:cTn id="28" dur="500" decel="50000" fill="hold">
                                          <p:stCondLst>
                                            <p:cond delay="0"/>
                                          </p:stCondLst>
                                        </p:cTn>
                                        <p:tgtEl>
                                          <p:spTgt spid="3">
                                            <p:txEl>
                                              <p:pRg st="0" end="0"/>
                                            </p:txEl>
                                          </p:spTgt>
                                        </p:tgtEl>
                                        <p:attrNameLst>
                                          <p:attrName>ppt_w</p:attrName>
                                        </p:attrNameLst>
                                      </p:cBhvr>
                                      <p:tavLst>
                                        <p:tav tm="0">
                                          <p:val>
                                            <p:strVal val="#ppt_w"/>
                                          </p:val>
                                        </p:tav>
                                        <p:tav tm="100000">
                                          <p:val>
                                            <p:strVal val="#ppt_w*.05"/>
                                          </p:val>
                                        </p:tav>
                                      </p:tavLst>
                                    </p:anim>
                                    <p:anim calcmode="lin" valueType="num">
                                      <p:cBhvr>
                                        <p:cTn id="29" dur="500" accel="50000" fill="hold">
                                          <p:stCondLst>
                                            <p:cond delay="500"/>
                                          </p:stCondLst>
                                        </p:cTn>
                                        <p:tgtEl>
                                          <p:spTgt spid="3">
                                            <p:txEl>
                                              <p:pRg st="0" end="0"/>
                                            </p:txEl>
                                          </p:spTgt>
                                        </p:tgtEl>
                                        <p:attrNameLst>
                                          <p:attrName>ppt_w</p:attrName>
                                        </p:attrNameLst>
                                      </p:cBhvr>
                                      <p:tavLst>
                                        <p:tav tm="0">
                                          <p:val>
                                            <p:strVal val="#ppt_w*.05"/>
                                          </p:val>
                                        </p:tav>
                                        <p:tav tm="100000">
                                          <p:val>
                                            <p:strVal val="#ppt_w"/>
                                          </p:val>
                                        </p:tav>
                                      </p:tavLst>
                                    </p:anim>
                                    <p:anim calcmode="lin" valueType="num">
                                      <p:cBhvr>
                                        <p:cTn id="30" dur="1000" fill="hold"/>
                                        <p:tgtEl>
                                          <p:spTgt spid="3">
                                            <p:txEl>
                                              <p:pRg st="0" end="0"/>
                                            </p:txEl>
                                          </p:spTgt>
                                        </p:tgtEl>
                                        <p:attrNameLst>
                                          <p:attrName>ppt_h</p:attrName>
                                        </p:attrNameLst>
                                      </p:cBhvr>
                                      <p:tavLst>
                                        <p:tav tm="0">
                                          <p:val>
                                            <p:strVal val="#ppt_h"/>
                                          </p:val>
                                        </p:tav>
                                        <p:tav tm="100000">
                                          <p:val>
                                            <p:strVal val="#ppt_h"/>
                                          </p:val>
                                        </p:tav>
                                      </p:tavLst>
                                    </p:anim>
                                    <p:anim calcmode="lin" valueType="num">
                                      <p:cBhvr>
                                        <p:cTn id="31" dur="500" decel="50000" fill="hold">
                                          <p:stCondLst>
                                            <p:cond delay="0"/>
                                          </p:stCondLst>
                                        </p:cTn>
                                        <p:tgtEl>
                                          <p:spTgt spid="3">
                                            <p:txEl>
                                              <p:pRg st="0" end="0"/>
                                            </p:txEl>
                                          </p:spTgt>
                                        </p:tgtEl>
                                        <p:attrNameLst>
                                          <p:attrName>ppt_x</p:attrName>
                                        </p:attrNameLst>
                                      </p:cBhvr>
                                      <p:tavLst>
                                        <p:tav tm="0">
                                          <p:val>
                                            <p:strVal val="#ppt_x+.4"/>
                                          </p:val>
                                        </p:tav>
                                        <p:tav tm="100000">
                                          <p:val>
                                            <p:strVal val="#ppt_x"/>
                                          </p:val>
                                        </p:tav>
                                      </p:tavLst>
                                    </p:anim>
                                    <p:anim calcmode="lin" valueType="num">
                                      <p:cBhvr>
                                        <p:cTn id="32" dur="500" decel="50000" fill="hold">
                                          <p:stCondLst>
                                            <p:cond delay="0"/>
                                          </p:stCondLst>
                                        </p:cTn>
                                        <p:tgtEl>
                                          <p:spTgt spid="3">
                                            <p:txEl>
                                              <p:pRg st="0" end="0"/>
                                            </p:txEl>
                                          </p:spTgt>
                                        </p:tgtEl>
                                        <p:attrNameLst>
                                          <p:attrName>ppt_y</p:attrName>
                                        </p:attrNameLst>
                                      </p:cBhvr>
                                      <p:tavLst>
                                        <p:tav tm="0">
                                          <p:val>
                                            <p:strVal val="#ppt_y-.2"/>
                                          </p:val>
                                        </p:tav>
                                        <p:tav tm="100000">
                                          <p:val>
                                            <p:strVal val="#ppt_y+.1"/>
                                          </p:val>
                                        </p:tav>
                                      </p:tavLst>
                                    </p:anim>
                                    <p:anim calcmode="lin" valueType="num">
                                      <p:cBhvr>
                                        <p:cTn id="33" dur="500" accel="50000" fill="hold">
                                          <p:stCondLst>
                                            <p:cond delay="500"/>
                                          </p:stCondLst>
                                        </p:cTn>
                                        <p:tgtEl>
                                          <p:spTgt spid="3">
                                            <p:txEl>
                                              <p:pRg st="0" end="0"/>
                                            </p:txEl>
                                          </p:spTgt>
                                        </p:tgtEl>
                                        <p:attrNameLst>
                                          <p:attrName>ppt_y</p:attrName>
                                        </p:attrNameLst>
                                      </p:cBhvr>
                                      <p:tavLst>
                                        <p:tav tm="0">
                                          <p:val>
                                            <p:strVal val="#ppt_y+.1"/>
                                          </p:val>
                                        </p:tav>
                                        <p:tav tm="100000">
                                          <p:val>
                                            <p:strVal val="#ppt_y"/>
                                          </p:val>
                                        </p:tav>
                                      </p:tavLst>
                                    </p:anim>
                                    <p:animEffect transition="in" filter="fade">
                                      <p:cBhvr>
                                        <p:cTn id="34" dur="1000" decel="50000">
                                          <p:stCondLst>
                                            <p:cond delay="0"/>
                                          </p:stCondLst>
                                        </p:cTn>
                                        <p:tgtEl>
                                          <p:spTgt spid="3">
                                            <p:txEl>
                                              <p:pRg st="0" end="0"/>
                                            </p:txEl>
                                          </p:spTgt>
                                        </p:tgtEl>
                                      </p:cBhvr>
                                    </p:animEffect>
                                  </p:childTnLst>
                                </p:cTn>
                              </p:par>
                            </p:childTnLst>
                          </p:cTn>
                        </p:par>
                      </p:childTnLst>
                    </p:cTn>
                  </p:par>
                  <p:par>
                    <p:cTn id="35" fill="hold">
                      <p:stCondLst>
                        <p:cond delay="indefinite"/>
                      </p:stCondLst>
                      <p:childTnLst>
                        <p:par>
                          <p:cTn id="36" fill="hold">
                            <p:stCondLst>
                              <p:cond delay="0"/>
                            </p:stCondLst>
                            <p:childTnLst>
                              <p:par>
                                <p:cTn id="37" presetID="25" presetClass="entr" presetSubtype="0" fill="hold" grpId="0" nodeType="clickEffect">
                                  <p:stCondLst>
                                    <p:cond delay="0"/>
                                  </p:stCondLst>
                                  <p:childTnLst>
                                    <p:set>
                                      <p:cBhvr>
                                        <p:cTn id="38" dur="1" fill="hold">
                                          <p:stCondLst>
                                            <p:cond delay="0"/>
                                          </p:stCondLst>
                                        </p:cTn>
                                        <p:tgtEl>
                                          <p:spTgt spid="3">
                                            <p:txEl>
                                              <p:pRg st="1" end="1"/>
                                            </p:txEl>
                                          </p:spTgt>
                                        </p:tgtEl>
                                        <p:attrNameLst>
                                          <p:attrName>style.visibility</p:attrName>
                                        </p:attrNameLst>
                                      </p:cBhvr>
                                      <p:to>
                                        <p:strVal val="visible"/>
                                      </p:to>
                                    </p:set>
                                    <p:anim calcmode="lin" valueType="num">
                                      <p:cBhvr>
                                        <p:cTn id="39" dur="500" decel="50000" fill="hold">
                                          <p:stCondLst>
                                            <p:cond delay="0"/>
                                          </p:stCondLst>
                                        </p:cTn>
                                        <p:tgtEl>
                                          <p:spTgt spid="3">
                                            <p:txEl>
                                              <p:pRg st="1" end="1"/>
                                            </p:txEl>
                                          </p:spTgt>
                                        </p:tgtEl>
                                        <p:attrNameLst>
                                          <p:attrName>style.rotation</p:attrName>
                                        </p:attrNameLst>
                                      </p:cBhvr>
                                      <p:tavLst>
                                        <p:tav tm="0">
                                          <p:val>
                                            <p:fltVal val="-90"/>
                                          </p:val>
                                        </p:tav>
                                        <p:tav tm="100000">
                                          <p:val>
                                            <p:fltVal val="0"/>
                                          </p:val>
                                        </p:tav>
                                      </p:tavLst>
                                    </p:anim>
                                    <p:anim calcmode="lin" valueType="num">
                                      <p:cBhvr>
                                        <p:cTn id="40" dur="500" decel="50000" fill="hold">
                                          <p:stCondLst>
                                            <p:cond delay="0"/>
                                          </p:stCondLst>
                                        </p:cTn>
                                        <p:tgtEl>
                                          <p:spTgt spid="3">
                                            <p:txEl>
                                              <p:pRg st="1" end="1"/>
                                            </p:txEl>
                                          </p:spTgt>
                                        </p:tgtEl>
                                        <p:attrNameLst>
                                          <p:attrName>ppt_w</p:attrName>
                                        </p:attrNameLst>
                                      </p:cBhvr>
                                      <p:tavLst>
                                        <p:tav tm="0">
                                          <p:val>
                                            <p:strVal val="#ppt_w"/>
                                          </p:val>
                                        </p:tav>
                                        <p:tav tm="100000">
                                          <p:val>
                                            <p:strVal val="#ppt_w*.05"/>
                                          </p:val>
                                        </p:tav>
                                      </p:tavLst>
                                    </p:anim>
                                    <p:anim calcmode="lin" valueType="num">
                                      <p:cBhvr>
                                        <p:cTn id="41" dur="500" accel="50000" fill="hold">
                                          <p:stCondLst>
                                            <p:cond delay="500"/>
                                          </p:stCondLst>
                                        </p:cTn>
                                        <p:tgtEl>
                                          <p:spTgt spid="3">
                                            <p:txEl>
                                              <p:pRg st="1" end="1"/>
                                            </p:txEl>
                                          </p:spTgt>
                                        </p:tgtEl>
                                        <p:attrNameLst>
                                          <p:attrName>ppt_w</p:attrName>
                                        </p:attrNameLst>
                                      </p:cBhvr>
                                      <p:tavLst>
                                        <p:tav tm="0">
                                          <p:val>
                                            <p:strVal val="#ppt_w*.05"/>
                                          </p:val>
                                        </p:tav>
                                        <p:tav tm="100000">
                                          <p:val>
                                            <p:strVal val="#ppt_w"/>
                                          </p:val>
                                        </p:tav>
                                      </p:tavLst>
                                    </p:anim>
                                    <p:anim calcmode="lin" valueType="num">
                                      <p:cBhvr>
                                        <p:cTn id="42" dur="1000" fill="hold"/>
                                        <p:tgtEl>
                                          <p:spTgt spid="3">
                                            <p:txEl>
                                              <p:pRg st="1" end="1"/>
                                            </p:txEl>
                                          </p:spTgt>
                                        </p:tgtEl>
                                        <p:attrNameLst>
                                          <p:attrName>ppt_h</p:attrName>
                                        </p:attrNameLst>
                                      </p:cBhvr>
                                      <p:tavLst>
                                        <p:tav tm="0">
                                          <p:val>
                                            <p:strVal val="#ppt_h"/>
                                          </p:val>
                                        </p:tav>
                                        <p:tav tm="100000">
                                          <p:val>
                                            <p:strVal val="#ppt_h"/>
                                          </p:val>
                                        </p:tav>
                                      </p:tavLst>
                                    </p:anim>
                                    <p:anim calcmode="lin" valueType="num">
                                      <p:cBhvr>
                                        <p:cTn id="43" dur="500" decel="50000" fill="hold">
                                          <p:stCondLst>
                                            <p:cond delay="0"/>
                                          </p:stCondLst>
                                        </p:cTn>
                                        <p:tgtEl>
                                          <p:spTgt spid="3">
                                            <p:txEl>
                                              <p:pRg st="1" end="1"/>
                                            </p:txEl>
                                          </p:spTgt>
                                        </p:tgtEl>
                                        <p:attrNameLst>
                                          <p:attrName>ppt_x</p:attrName>
                                        </p:attrNameLst>
                                      </p:cBhvr>
                                      <p:tavLst>
                                        <p:tav tm="0">
                                          <p:val>
                                            <p:strVal val="#ppt_x+.4"/>
                                          </p:val>
                                        </p:tav>
                                        <p:tav tm="100000">
                                          <p:val>
                                            <p:strVal val="#ppt_x"/>
                                          </p:val>
                                        </p:tav>
                                      </p:tavLst>
                                    </p:anim>
                                    <p:anim calcmode="lin" valueType="num">
                                      <p:cBhvr>
                                        <p:cTn id="44" dur="500" decel="50000" fill="hold">
                                          <p:stCondLst>
                                            <p:cond delay="0"/>
                                          </p:stCondLst>
                                        </p:cTn>
                                        <p:tgtEl>
                                          <p:spTgt spid="3">
                                            <p:txEl>
                                              <p:pRg st="1" end="1"/>
                                            </p:txEl>
                                          </p:spTgt>
                                        </p:tgtEl>
                                        <p:attrNameLst>
                                          <p:attrName>ppt_y</p:attrName>
                                        </p:attrNameLst>
                                      </p:cBhvr>
                                      <p:tavLst>
                                        <p:tav tm="0">
                                          <p:val>
                                            <p:strVal val="#ppt_y-.2"/>
                                          </p:val>
                                        </p:tav>
                                        <p:tav tm="100000">
                                          <p:val>
                                            <p:strVal val="#ppt_y+.1"/>
                                          </p:val>
                                        </p:tav>
                                      </p:tavLst>
                                    </p:anim>
                                    <p:anim calcmode="lin" valueType="num">
                                      <p:cBhvr>
                                        <p:cTn id="45" dur="500" accel="50000" fill="hold">
                                          <p:stCondLst>
                                            <p:cond delay="500"/>
                                          </p:stCondLst>
                                        </p:cTn>
                                        <p:tgtEl>
                                          <p:spTgt spid="3">
                                            <p:txEl>
                                              <p:pRg st="1" end="1"/>
                                            </p:txEl>
                                          </p:spTgt>
                                        </p:tgtEl>
                                        <p:attrNameLst>
                                          <p:attrName>ppt_y</p:attrName>
                                        </p:attrNameLst>
                                      </p:cBhvr>
                                      <p:tavLst>
                                        <p:tav tm="0">
                                          <p:val>
                                            <p:strVal val="#ppt_y+.1"/>
                                          </p:val>
                                        </p:tav>
                                        <p:tav tm="100000">
                                          <p:val>
                                            <p:strVal val="#ppt_y"/>
                                          </p:val>
                                        </p:tav>
                                      </p:tavLst>
                                    </p:anim>
                                    <p:animEffect transition="in" filter="fade">
                                      <p:cBhvr>
                                        <p:cTn id="46" dur="1000" decel="50000">
                                          <p:stCondLst>
                                            <p:cond delay="0"/>
                                          </p:stCondLst>
                                        </p:cTn>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animBg="1"/>
      <p:bldP spid="4"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ln w="76200"/>
        </p:spPr>
        <p:style>
          <a:lnRef idx="2">
            <a:schemeClr val="accent3"/>
          </a:lnRef>
          <a:fillRef idx="1">
            <a:schemeClr val="lt1"/>
          </a:fillRef>
          <a:effectRef idx="0">
            <a:schemeClr val="accent3"/>
          </a:effectRef>
          <a:fontRef idx="minor">
            <a:schemeClr val="dk1"/>
          </a:fontRef>
        </p:style>
        <p:txBody>
          <a:bodyPr>
            <a:normAutofit fontScale="85000" lnSpcReduction="20000"/>
          </a:bodyPr>
          <a:lstStyle/>
          <a:p>
            <a:pPr lvl="0">
              <a:buNone/>
            </a:pPr>
            <a:r>
              <a:rPr lang="id-ID" b="1" i="1" dirty="0" smtClean="0">
                <a:solidFill>
                  <a:srgbClr val="00B0F0"/>
                </a:solidFill>
              </a:rPr>
              <a:t>5. Pencegahan,</a:t>
            </a:r>
            <a:r>
              <a:rPr lang="id-ID" b="1" dirty="0" smtClean="0">
                <a:solidFill>
                  <a:srgbClr val="00B0F0"/>
                </a:solidFill>
              </a:rPr>
              <a:t> </a:t>
            </a:r>
            <a:r>
              <a:rPr lang="id-ID" b="1" dirty="0" smtClean="0">
                <a:solidFill>
                  <a:srgbClr val="FF0000"/>
                </a:solidFill>
              </a:rPr>
              <a:t>yaitu untuk menangkal, hal-hal negatif dari lingkungannya atau dari budaya lain yang dapat membahayakan dirinya dan menghambat perkembangannya menuju manusia Indonesia seutuhnya.</a:t>
            </a:r>
          </a:p>
          <a:p>
            <a:pPr lvl="0">
              <a:buNone/>
            </a:pPr>
            <a:r>
              <a:rPr lang="id-ID" b="1" i="1" dirty="0" smtClean="0">
                <a:solidFill>
                  <a:srgbClr val="FF0000"/>
                </a:solidFill>
              </a:rPr>
              <a:t>6. Pengajaran,</a:t>
            </a:r>
            <a:r>
              <a:rPr lang="id-ID" b="1" dirty="0" smtClean="0"/>
              <a:t> </a:t>
            </a:r>
            <a:r>
              <a:rPr lang="id-ID" b="1" dirty="0" smtClean="0">
                <a:solidFill>
                  <a:srgbClr val="00B050"/>
                </a:solidFill>
              </a:rPr>
              <a:t>tentang ilmu pengetahuan keagamaan secara umum system dan fungsional.</a:t>
            </a:r>
          </a:p>
          <a:p>
            <a:pPr>
              <a:buNone/>
            </a:pPr>
            <a:r>
              <a:rPr lang="id-ID" b="1" i="1" dirty="0" smtClean="0">
                <a:solidFill>
                  <a:srgbClr val="00B050"/>
                </a:solidFill>
              </a:rPr>
              <a:t>7. Penyaluran,</a:t>
            </a:r>
            <a:r>
              <a:rPr lang="id-ID" b="1" dirty="0" smtClean="0">
                <a:solidFill>
                  <a:srgbClr val="FFFF00"/>
                </a:solidFill>
              </a:rPr>
              <a:t> </a:t>
            </a:r>
            <a:r>
              <a:rPr lang="id-ID" b="1" dirty="0" smtClean="0">
                <a:solidFill>
                  <a:srgbClr val="00B0F0"/>
                </a:solidFill>
              </a:rPr>
              <a:t>yaitu untuk menyalurkan anak-anak yang memiliki bakat khusus di bidang agama islam agar bakat tersebut dapat berkembangsecara optimal sehingga dapat dimanfaatkan untuk dirinya sendiri dan bagi orang lain.</a:t>
            </a:r>
          </a:p>
          <a:p>
            <a:pPr lvl="0"/>
            <a:endParaRPr lang="id-ID" dirty="0"/>
          </a:p>
        </p:txBody>
      </p:sp>
      <p:sp>
        <p:nvSpPr>
          <p:cNvPr id="4" name="Title 1"/>
          <p:cNvSpPr>
            <a:spLocks noGrp="1"/>
          </p:cNvSpPr>
          <p:nvPr>
            <p:ph type="title"/>
          </p:nvPr>
        </p:nvSpPr>
        <p:spPr>
          <a:xfrm>
            <a:off x="428596" y="274638"/>
            <a:ext cx="8229600" cy="1143000"/>
          </a:xfrm>
          <a:solidFill>
            <a:srgbClr val="FF0000"/>
          </a:solidFill>
          <a:ln w="76200">
            <a:solidFill>
              <a:srgbClr val="FFFF00"/>
            </a:solidFill>
          </a:ln>
        </p:spPr>
        <p:txBody>
          <a:bodyPr>
            <a:noAutofit/>
          </a:bodyPr>
          <a:lstStyle/>
          <a:p>
            <a:pPr lvl="0"/>
            <a:r>
              <a:rPr lang="id-ID" sz="3600" b="1" dirty="0" smtClean="0"/>
              <a:t/>
            </a:r>
            <a:br>
              <a:rPr lang="id-ID" sz="3600" b="1" dirty="0" smtClean="0"/>
            </a:br>
            <a:r>
              <a:rPr lang="id-ID" sz="3600" b="1" dirty="0" smtClean="0"/>
              <a:t>Fungsi mempelajari Pendidikan Agama Islam di Sekolah Dasar</a:t>
            </a:r>
            <a:r>
              <a:rPr lang="id-ID" sz="3600" dirty="0" smtClean="0"/>
              <a:t/>
            </a:r>
            <a:br>
              <a:rPr lang="id-ID" sz="3600" dirty="0" smtClean="0"/>
            </a:br>
            <a:endParaRPr lang="id-ID" sz="3600" dirty="0"/>
          </a:p>
        </p:txBody>
      </p:sp>
    </p:spTree>
  </p:cSld>
  <p:clrMapOvr>
    <a:masterClrMapping/>
  </p:clrMapOvr>
  <p:transition>
    <p:wheel spokes="3"/>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9" presetClass="entr" presetSubtype="0" decel="10000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500" fill="hold"/>
                                        <p:tgtEl>
                                          <p:spTgt spid="4"/>
                                        </p:tgtEl>
                                        <p:attrNameLst>
                                          <p:attrName>ppt_w</p:attrName>
                                        </p:attrNameLst>
                                      </p:cBhvr>
                                      <p:tavLst>
                                        <p:tav tm="0">
                                          <p:val>
                                            <p:fltVal val="0"/>
                                          </p:val>
                                        </p:tav>
                                        <p:tav tm="100000">
                                          <p:val>
                                            <p:strVal val="#ppt_w"/>
                                          </p:val>
                                        </p:tav>
                                      </p:tavLst>
                                    </p:anim>
                                    <p:anim calcmode="lin" valueType="num">
                                      <p:cBhvr>
                                        <p:cTn id="8" dur="500" fill="hold"/>
                                        <p:tgtEl>
                                          <p:spTgt spid="4"/>
                                        </p:tgtEl>
                                        <p:attrNameLst>
                                          <p:attrName>ppt_h</p:attrName>
                                        </p:attrNameLst>
                                      </p:cBhvr>
                                      <p:tavLst>
                                        <p:tav tm="0">
                                          <p:val>
                                            <p:fltVal val="0"/>
                                          </p:val>
                                        </p:tav>
                                        <p:tav tm="100000">
                                          <p:val>
                                            <p:strVal val="#ppt_h"/>
                                          </p:val>
                                        </p:tav>
                                      </p:tavLst>
                                    </p:anim>
                                    <p:anim calcmode="lin" valueType="num">
                                      <p:cBhvr>
                                        <p:cTn id="9" dur="500" fill="hold"/>
                                        <p:tgtEl>
                                          <p:spTgt spid="4"/>
                                        </p:tgtEl>
                                        <p:attrNameLst>
                                          <p:attrName>style.rotation</p:attrName>
                                        </p:attrNameLst>
                                      </p:cBhvr>
                                      <p:tavLst>
                                        <p:tav tm="0">
                                          <p:val>
                                            <p:fltVal val="360"/>
                                          </p:val>
                                        </p:tav>
                                        <p:tav tm="100000">
                                          <p:val>
                                            <p:fltVal val="0"/>
                                          </p:val>
                                        </p:tav>
                                      </p:tavLst>
                                    </p:anim>
                                    <p:animEffect transition="in" filter="fade">
                                      <p:cBhvr>
                                        <p:cTn id="10" dur="500"/>
                                        <p:tgtEl>
                                          <p:spTgt spid="4"/>
                                        </p:tgtEl>
                                      </p:cBhvr>
                                    </p:animEffect>
                                  </p:childTnLst>
                                </p:cTn>
                              </p:par>
                            </p:childTnLst>
                          </p:cTn>
                        </p:par>
                      </p:childTnLst>
                    </p:cTn>
                  </p:par>
                  <p:par>
                    <p:cTn id="11" fill="hold">
                      <p:stCondLst>
                        <p:cond delay="indefinite"/>
                      </p:stCondLst>
                      <p:childTnLst>
                        <p:par>
                          <p:cTn id="12" fill="hold">
                            <p:stCondLst>
                              <p:cond delay="0"/>
                            </p:stCondLst>
                            <p:childTnLst>
                              <p:par>
                                <p:cTn id="13" presetID="25" presetClass="entr" presetSubtype="0" fill="hold" grpId="0" nodeType="clickEffect">
                                  <p:stCondLst>
                                    <p:cond delay="0"/>
                                  </p:stCondLst>
                                  <p:childTnLst>
                                    <p:set>
                                      <p:cBhvr>
                                        <p:cTn id="14" dur="1" fill="hold">
                                          <p:stCondLst>
                                            <p:cond delay="0"/>
                                          </p:stCondLst>
                                        </p:cTn>
                                        <p:tgtEl>
                                          <p:spTgt spid="3">
                                            <p:bg/>
                                          </p:spTgt>
                                        </p:tgtEl>
                                        <p:attrNameLst>
                                          <p:attrName>style.visibility</p:attrName>
                                        </p:attrNameLst>
                                      </p:cBhvr>
                                      <p:to>
                                        <p:strVal val="visible"/>
                                      </p:to>
                                    </p:set>
                                    <p:anim calcmode="lin" valueType="num">
                                      <p:cBhvr>
                                        <p:cTn id="15" dur="500" decel="50000" fill="hold">
                                          <p:stCondLst>
                                            <p:cond delay="0"/>
                                          </p:stCondLst>
                                        </p:cTn>
                                        <p:tgtEl>
                                          <p:spTgt spid="3">
                                            <p:bg/>
                                          </p:spTgt>
                                        </p:tgtEl>
                                        <p:attrNameLst>
                                          <p:attrName>style.rotation</p:attrName>
                                        </p:attrNameLst>
                                      </p:cBhvr>
                                      <p:tavLst>
                                        <p:tav tm="0">
                                          <p:val>
                                            <p:fltVal val="-90"/>
                                          </p:val>
                                        </p:tav>
                                        <p:tav tm="100000">
                                          <p:val>
                                            <p:fltVal val="0"/>
                                          </p:val>
                                        </p:tav>
                                      </p:tavLst>
                                    </p:anim>
                                    <p:anim calcmode="lin" valueType="num">
                                      <p:cBhvr>
                                        <p:cTn id="16" dur="500" decel="50000" fill="hold">
                                          <p:stCondLst>
                                            <p:cond delay="0"/>
                                          </p:stCondLst>
                                        </p:cTn>
                                        <p:tgtEl>
                                          <p:spTgt spid="3">
                                            <p:bg/>
                                          </p:spTgt>
                                        </p:tgtEl>
                                        <p:attrNameLst>
                                          <p:attrName>ppt_w</p:attrName>
                                        </p:attrNameLst>
                                      </p:cBhvr>
                                      <p:tavLst>
                                        <p:tav tm="0">
                                          <p:val>
                                            <p:strVal val="#ppt_w"/>
                                          </p:val>
                                        </p:tav>
                                        <p:tav tm="100000">
                                          <p:val>
                                            <p:strVal val="#ppt_w*.05"/>
                                          </p:val>
                                        </p:tav>
                                      </p:tavLst>
                                    </p:anim>
                                    <p:anim calcmode="lin" valueType="num">
                                      <p:cBhvr>
                                        <p:cTn id="17" dur="500" accel="50000" fill="hold">
                                          <p:stCondLst>
                                            <p:cond delay="500"/>
                                          </p:stCondLst>
                                        </p:cTn>
                                        <p:tgtEl>
                                          <p:spTgt spid="3">
                                            <p:bg/>
                                          </p:spTgt>
                                        </p:tgtEl>
                                        <p:attrNameLst>
                                          <p:attrName>ppt_w</p:attrName>
                                        </p:attrNameLst>
                                      </p:cBhvr>
                                      <p:tavLst>
                                        <p:tav tm="0">
                                          <p:val>
                                            <p:strVal val="#ppt_w*.05"/>
                                          </p:val>
                                        </p:tav>
                                        <p:tav tm="100000">
                                          <p:val>
                                            <p:strVal val="#ppt_w"/>
                                          </p:val>
                                        </p:tav>
                                      </p:tavLst>
                                    </p:anim>
                                    <p:anim calcmode="lin" valueType="num">
                                      <p:cBhvr>
                                        <p:cTn id="18" dur="1000" fill="hold"/>
                                        <p:tgtEl>
                                          <p:spTgt spid="3">
                                            <p:bg/>
                                          </p:spTgt>
                                        </p:tgtEl>
                                        <p:attrNameLst>
                                          <p:attrName>ppt_h</p:attrName>
                                        </p:attrNameLst>
                                      </p:cBhvr>
                                      <p:tavLst>
                                        <p:tav tm="0">
                                          <p:val>
                                            <p:strVal val="#ppt_h"/>
                                          </p:val>
                                        </p:tav>
                                        <p:tav tm="100000">
                                          <p:val>
                                            <p:strVal val="#ppt_h"/>
                                          </p:val>
                                        </p:tav>
                                      </p:tavLst>
                                    </p:anim>
                                    <p:anim calcmode="lin" valueType="num">
                                      <p:cBhvr>
                                        <p:cTn id="19" dur="500" decel="50000" fill="hold">
                                          <p:stCondLst>
                                            <p:cond delay="0"/>
                                          </p:stCondLst>
                                        </p:cTn>
                                        <p:tgtEl>
                                          <p:spTgt spid="3">
                                            <p:bg/>
                                          </p:spTgt>
                                        </p:tgtEl>
                                        <p:attrNameLst>
                                          <p:attrName>ppt_x</p:attrName>
                                        </p:attrNameLst>
                                      </p:cBhvr>
                                      <p:tavLst>
                                        <p:tav tm="0">
                                          <p:val>
                                            <p:strVal val="#ppt_x+.4"/>
                                          </p:val>
                                        </p:tav>
                                        <p:tav tm="100000">
                                          <p:val>
                                            <p:strVal val="#ppt_x"/>
                                          </p:val>
                                        </p:tav>
                                      </p:tavLst>
                                    </p:anim>
                                    <p:anim calcmode="lin" valueType="num">
                                      <p:cBhvr>
                                        <p:cTn id="20" dur="500" decel="50000" fill="hold">
                                          <p:stCondLst>
                                            <p:cond delay="0"/>
                                          </p:stCondLst>
                                        </p:cTn>
                                        <p:tgtEl>
                                          <p:spTgt spid="3">
                                            <p:bg/>
                                          </p:spTgt>
                                        </p:tgtEl>
                                        <p:attrNameLst>
                                          <p:attrName>ppt_y</p:attrName>
                                        </p:attrNameLst>
                                      </p:cBhvr>
                                      <p:tavLst>
                                        <p:tav tm="0">
                                          <p:val>
                                            <p:strVal val="#ppt_y-.2"/>
                                          </p:val>
                                        </p:tav>
                                        <p:tav tm="100000">
                                          <p:val>
                                            <p:strVal val="#ppt_y+.1"/>
                                          </p:val>
                                        </p:tav>
                                      </p:tavLst>
                                    </p:anim>
                                    <p:anim calcmode="lin" valueType="num">
                                      <p:cBhvr>
                                        <p:cTn id="21" dur="500" accel="50000" fill="hold">
                                          <p:stCondLst>
                                            <p:cond delay="500"/>
                                          </p:stCondLst>
                                        </p:cTn>
                                        <p:tgtEl>
                                          <p:spTgt spid="3">
                                            <p:bg/>
                                          </p:spTgt>
                                        </p:tgtEl>
                                        <p:attrNameLst>
                                          <p:attrName>ppt_y</p:attrName>
                                        </p:attrNameLst>
                                      </p:cBhvr>
                                      <p:tavLst>
                                        <p:tav tm="0">
                                          <p:val>
                                            <p:strVal val="#ppt_y+.1"/>
                                          </p:val>
                                        </p:tav>
                                        <p:tav tm="100000">
                                          <p:val>
                                            <p:strVal val="#ppt_y"/>
                                          </p:val>
                                        </p:tav>
                                      </p:tavLst>
                                    </p:anim>
                                    <p:animEffect transition="in" filter="fade">
                                      <p:cBhvr>
                                        <p:cTn id="22" dur="1000" decel="50000">
                                          <p:stCondLst>
                                            <p:cond delay="0"/>
                                          </p:stCondLst>
                                        </p:cTn>
                                        <p:tgtEl>
                                          <p:spTgt spid="3">
                                            <p:bg/>
                                          </p:spTgt>
                                        </p:tgtEl>
                                      </p:cBhvr>
                                    </p:animEffect>
                                  </p:childTnLst>
                                </p:cTn>
                              </p:par>
                            </p:childTnLst>
                          </p:cTn>
                        </p:par>
                      </p:childTnLst>
                    </p:cTn>
                  </p:par>
                  <p:par>
                    <p:cTn id="23" fill="hold">
                      <p:stCondLst>
                        <p:cond delay="indefinite"/>
                      </p:stCondLst>
                      <p:childTnLst>
                        <p:par>
                          <p:cTn id="24" fill="hold">
                            <p:stCondLst>
                              <p:cond delay="0"/>
                            </p:stCondLst>
                            <p:childTnLst>
                              <p:par>
                                <p:cTn id="25" presetID="25" presetClass="entr" presetSubtype="0" fill="hold" grpId="0" nodeType="clickEffect">
                                  <p:stCondLst>
                                    <p:cond delay="0"/>
                                  </p:stCondLst>
                                  <p:childTnLst>
                                    <p:set>
                                      <p:cBhvr>
                                        <p:cTn id="26" dur="1" fill="hold">
                                          <p:stCondLst>
                                            <p:cond delay="0"/>
                                          </p:stCondLst>
                                        </p:cTn>
                                        <p:tgtEl>
                                          <p:spTgt spid="3">
                                            <p:txEl>
                                              <p:pRg st="0" end="0"/>
                                            </p:txEl>
                                          </p:spTgt>
                                        </p:tgtEl>
                                        <p:attrNameLst>
                                          <p:attrName>style.visibility</p:attrName>
                                        </p:attrNameLst>
                                      </p:cBhvr>
                                      <p:to>
                                        <p:strVal val="visible"/>
                                      </p:to>
                                    </p:set>
                                    <p:anim calcmode="lin" valueType="num">
                                      <p:cBhvr>
                                        <p:cTn id="27" dur="500" decel="50000" fill="hold">
                                          <p:stCondLst>
                                            <p:cond delay="0"/>
                                          </p:stCondLst>
                                        </p:cTn>
                                        <p:tgtEl>
                                          <p:spTgt spid="3">
                                            <p:txEl>
                                              <p:pRg st="0" end="0"/>
                                            </p:txEl>
                                          </p:spTgt>
                                        </p:tgtEl>
                                        <p:attrNameLst>
                                          <p:attrName>style.rotation</p:attrName>
                                        </p:attrNameLst>
                                      </p:cBhvr>
                                      <p:tavLst>
                                        <p:tav tm="0">
                                          <p:val>
                                            <p:fltVal val="-90"/>
                                          </p:val>
                                        </p:tav>
                                        <p:tav tm="100000">
                                          <p:val>
                                            <p:fltVal val="0"/>
                                          </p:val>
                                        </p:tav>
                                      </p:tavLst>
                                    </p:anim>
                                    <p:anim calcmode="lin" valueType="num">
                                      <p:cBhvr>
                                        <p:cTn id="28" dur="500" decel="50000" fill="hold">
                                          <p:stCondLst>
                                            <p:cond delay="0"/>
                                          </p:stCondLst>
                                        </p:cTn>
                                        <p:tgtEl>
                                          <p:spTgt spid="3">
                                            <p:txEl>
                                              <p:pRg st="0" end="0"/>
                                            </p:txEl>
                                          </p:spTgt>
                                        </p:tgtEl>
                                        <p:attrNameLst>
                                          <p:attrName>ppt_w</p:attrName>
                                        </p:attrNameLst>
                                      </p:cBhvr>
                                      <p:tavLst>
                                        <p:tav tm="0">
                                          <p:val>
                                            <p:strVal val="#ppt_w"/>
                                          </p:val>
                                        </p:tav>
                                        <p:tav tm="100000">
                                          <p:val>
                                            <p:strVal val="#ppt_w*.05"/>
                                          </p:val>
                                        </p:tav>
                                      </p:tavLst>
                                    </p:anim>
                                    <p:anim calcmode="lin" valueType="num">
                                      <p:cBhvr>
                                        <p:cTn id="29" dur="500" accel="50000" fill="hold">
                                          <p:stCondLst>
                                            <p:cond delay="500"/>
                                          </p:stCondLst>
                                        </p:cTn>
                                        <p:tgtEl>
                                          <p:spTgt spid="3">
                                            <p:txEl>
                                              <p:pRg st="0" end="0"/>
                                            </p:txEl>
                                          </p:spTgt>
                                        </p:tgtEl>
                                        <p:attrNameLst>
                                          <p:attrName>ppt_w</p:attrName>
                                        </p:attrNameLst>
                                      </p:cBhvr>
                                      <p:tavLst>
                                        <p:tav tm="0">
                                          <p:val>
                                            <p:strVal val="#ppt_w*.05"/>
                                          </p:val>
                                        </p:tav>
                                        <p:tav tm="100000">
                                          <p:val>
                                            <p:strVal val="#ppt_w"/>
                                          </p:val>
                                        </p:tav>
                                      </p:tavLst>
                                    </p:anim>
                                    <p:anim calcmode="lin" valueType="num">
                                      <p:cBhvr>
                                        <p:cTn id="30" dur="1000" fill="hold"/>
                                        <p:tgtEl>
                                          <p:spTgt spid="3">
                                            <p:txEl>
                                              <p:pRg st="0" end="0"/>
                                            </p:txEl>
                                          </p:spTgt>
                                        </p:tgtEl>
                                        <p:attrNameLst>
                                          <p:attrName>ppt_h</p:attrName>
                                        </p:attrNameLst>
                                      </p:cBhvr>
                                      <p:tavLst>
                                        <p:tav tm="0">
                                          <p:val>
                                            <p:strVal val="#ppt_h"/>
                                          </p:val>
                                        </p:tav>
                                        <p:tav tm="100000">
                                          <p:val>
                                            <p:strVal val="#ppt_h"/>
                                          </p:val>
                                        </p:tav>
                                      </p:tavLst>
                                    </p:anim>
                                    <p:anim calcmode="lin" valueType="num">
                                      <p:cBhvr>
                                        <p:cTn id="31" dur="500" decel="50000" fill="hold">
                                          <p:stCondLst>
                                            <p:cond delay="0"/>
                                          </p:stCondLst>
                                        </p:cTn>
                                        <p:tgtEl>
                                          <p:spTgt spid="3">
                                            <p:txEl>
                                              <p:pRg st="0" end="0"/>
                                            </p:txEl>
                                          </p:spTgt>
                                        </p:tgtEl>
                                        <p:attrNameLst>
                                          <p:attrName>ppt_x</p:attrName>
                                        </p:attrNameLst>
                                      </p:cBhvr>
                                      <p:tavLst>
                                        <p:tav tm="0">
                                          <p:val>
                                            <p:strVal val="#ppt_x+.4"/>
                                          </p:val>
                                        </p:tav>
                                        <p:tav tm="100000">
                                          <p:val>
                                            <p:strVal val="#ppt_x"/>
                                          </p:val>
                                        </p:tav>
                                      </p:tavLst>
                                    </p:anim>
                                    <p:anim calcmode="lin" valueType="num">
                                      <p:cBhvr>
                                        <p:cTn id="32" dur="500" decel="50000" fill="hold">
                                          <p:stCondLst>
                                            <p:cond delay="0"/>
                                          </p:stCondLst>
                                        </p:cTn>
                                        <p:tgtEl>
                                          <p:spTgt spid="3">
                                            <p:txEl>
                                              <p:pRg st="0" end="0"/>
                                            </p:txEl>
                                          </p:spTgt>
                                        </p:tgtEl>
                                        <p:attrNameLst>
                                          <p:attrName>ppt_y</p:attrName>
                                        </p:attrNameLst>
                                      </p:cBhvr>
                                      <p:tavLst>
                                        <p:tav tm="0">
                                          <p:val>
                                            <p:strVal val="#ppt_y-.2"/>
                                          </p:val>
                                        </p:tav>
                                        <p:tav tm="100000">
                                          <p:val>
                                            <p:strVal val="#ppt_y+.1"/>
                                          </p:val>
                                        </p:tav>
                                      </p:tavLst>
                                    </p:anim>
                                    <p:anim calcmode="lin" valueType="num">
                                      <p:cBhvr>
                                        <p:cTn id="33" dur="500" accel="50000" fill="hold">
                                          <p:stCondLst>
                                            <p:cond delay="500"/>
                                          </p:stCondLst>
                                        </p:cTn>
                                        <p:tgtEl>
                                          <p:spTgt spid="3">
                                            <p:txEl>
                                              <p:pRg st="0" end="0"/>
                                            </p:txEl>
                                          </p:spTgt>
                                        </p:tgtEl>
                                        <p:attrNameLst>
                                          <p:attrName>ppt_y</p:attrName>
                                        </p:attrNameLst>
                                      </p:cBhvr>
                                      <p:tavLst>
                                        <p:tav tm="0">
                                          <p:val>
                                            <p:strVal val="#ppt_y+.1"/>
                                          </p:val>
                                        </p:tav>
                                        <p:tav tm="100000">
                                          <p:val>
                                            <p:strVal val="#ppt_y"/>
                                          </p:val>
                                        </p:tav>
                                      </p:tavLst>
                                    </p:anim>
                                    <p:animEffect transition="in" filter="fade">
                                      <p:cBhvr>
                                        <p:cTn id="34" dur="1000" decel="50000">
                                          <p:stCondLst>
                                            <p:cond delay="0"/>
                                          </p:stCondLst>
                                        </p:cTn>
                                        <p:tgtEl>
                                          <p:spTgt spid="3">
                                            <p:txEl>
                                              <p:pRg st="0" end="0"/>
                                            </p:txEl>
                                          </p:spTgt>
                                        </p:tgtEl>
                                      </p:cBhvr>
                                    </p:animEffect>
                                  </p:childTnLst>
                                </p:cTn>
                              </p:par>
                            </p:childTnLst>
                          </p:cTn>
                        </p:par>
                      </p:childTnLst>
                    </p:cTn>
                  </p:par>
                  <p:par>
                    <p:cTn id="35" fill="hold">
                      <p:stCondLst>
                        <p:cond delay="indefinite"/>
                      </p:stCondLst>
                      <p:childTnLst>
                        <p:par>
                          <p:cTn id="36" fill="hold">
                            <p:stCondLst>
                              <p:cond delay="0"/>
                            </p:stCondLst>
                            <p:childTnLst>
                              <p:par>
                                <p:cTn id="37" presetID="25" presetClass="entr" presetSubtype="0" fill="hold" grpId="0" nodeType="clickEffect">
                                  <p:stCondLst>
                                    <p:cond delay="0"/>
                                  </p:stCondLst>
                                  <p:childTnLst>
                                    <p:set>
                                      <p:cBhvr>
                                        <p:cTn id="38" dur="1" fill="hold">
                                          <p:stCondLst>
                                            <p:cond delay="0"/>
                                          </p:stCondLst>
                                        </p:cTn>
                                        <p:tgtEl>
                                          <p:spTgt spid="3">
                                            <p:txEl>
                                              <p:pRg st="1" end="1"/>
                                            </p:txEl>
                                          </p:spTgt>
                                        </p:tgtEl>
                                        <p:attrNameLst>
                                          <p:attrName>style.visibility</p:attrName>
                                        </p:attrNameLst>
                                      </p:cBhvr>
                                      <p:to>
                                        <p:strVal val="visible"/>
                                      </p:to>
                                    </p:set>
                                    <p:anim calcmode="lin" valueType="num">
                                      <p:cBhvr>
                                        <p:cTn id="39" dur="500" decel="50000" fill="hold">
                                          <p:stCondLst>
                                            <p:cond delay="0"/>
                                          </p:stCondLst>
                                        </p:cTn>
                                        <p:tgtEl>
                                          <p:spTgt spid="3">
                                            <p:txEl>
                                              <p:pRg st="1" end="1"/>
                                            </p:txEl>
                                          </p:spTgt>
                                        </p:tgtEl>
                                        <p:attrNameLst>
                                          <p:attrName>style.rotation</p:attrName>
                                        </p:attrNameLst>
                                      </p:cBhvr>
                                      <p:tavLst>
                                        <p:tav tm="0">
                                          <p:val>
                                            <p:fltVal val="-90"/>
                                          </p:val>
                                        </p:tav>
                                        <p:tav tm="100000">
                                          <p:val>
                                            <p:fltVal val="0"/>
                                          </p:val>
                                        </p:tav>
                                      </p:tavLst>
                                    </p:anim>
                                    <p:anim calcmode="lin" valueType="num">
                                      <p:cBhvr>
                                        <p:cTn id="40" dur="500" decel="50000" fill="hold">
                                          <p:stCondLst>
                                            <p:cond delay="0"/>
                                          </p:stCondLst>
                                        </p:cTn>
                                        <p:tgtEl>
                                          <p:spTgt spid="3">
                                            <p:txEl>
                                              <p:pRg st="1" end="1"/>
                                            </p:txEl>
                                          </p:spTgt>
                                        </p:tgtEl>
                                        <p:attrNameLst>
                                          <p:attrName>ppt_w</p:attrName>
                                        </p:attrNameLst>
                                      </p:cBhvr>
                                      <p:tavLst>
                                        <p:tav tm="0">
                                          <p:val>
                                            <p:strVal val="#ppt_w"/>
                                          </p:val>
                                        </p:tav>
                                        <p:tav tm="100000">
                                          <p:val>
                                            <p:strVal val="#ppt_w*.05"/>
                                          </p:val>
                                        </p:tav>
                                      </p:tavLst>
                                    </p:anim>
                                    <p:anim calcmode="lin" valueType="num">
                                      <p:cBhvr>
                                        <p:cTn id="41" dur="500" accel="50000" fill="hold">
                                          <p:stCondLst>
                                            <p:cond delay="500"/>
                                          </p:stCondLst>
                                        </p:cTn>
                                        <p:tgtEl>
                                          <p:spTgt spid="3">
                                            <p:txEl>
                                              <p:pRg st="1" end="1"/>
                                            </p:txEl>
                                          </p:spTgt>
                                        </p:tgtEl>
                                        <p:attrNameLst>
                                          <p:attrName>ppt_w</p:attrName>
                                        </p:attrNameLst>
                                      </p:cBhvr>
                                      <p:tavLst>
                                        <p:tav tm="0">
                                          <p:val>
                                            <p:strVal val="#ppt_w*.05"/>
                                          </p:val>
                                        </p:tav>
                                        <p:tav tm="100000">
                                          <p:val>
                                            <p:strVal val="#ppt_w"/>
                                          </p:val>
                                        </p:tav>
                                      </p:tavLst>
                                    </p:anim>
                                    <p:anim calcmode="lin" valueType="num">
                                      <p:cBhvr>
                                        <p:cTn id="42" dur="1000" fill="hold"/>
                                        <p:tgtEl>
                                          <p:spTgt spid="3">
                                            <p:txEl>
                                              <p:pRg st="1" end="1"/>
                                            </p:txEl>
                                          </p:spTgt>
                                        </p:tgtEl>
                                        <p:attrNameLst>
                                          <p:attrName>ppt_h</p:attrName>
                                        </p:attrNameLst>
                                      </p:cBhvr>
                                      <p:tavLst>
                                        <p:tav tm="0">
                                          <p:val>
                                            <p:strVal val="#ppt_h"/>
                                          </p:val>
                                        </p:tav>
                                        <p:tav tm="100000">
                                          <p:val>
                                            <p:strVal val="#ppt_h"/>
                                          </p:val>
                                        </p:tav>
                                      </p:tavLst>
                                    </p:anim>
                                    <p:anim calcmode="lin" valueType="num">
                                      <p:cBhvr>
                                        <p:cTn id="43" dur="500" decel="50000" fill="hold">
                                          <p:stCondLst>
                                            <p:cond delay="0"/>
                                          </p:stCondLst>
                                        </p:cTn>
                                        <p:tgtEl>
                                          <p:spTgt spid="3">
                                            <p:txEl>
                                              <p:pRg st="1" end="1"/>
                                            </p:txEl>
                                          </p:spTgt>
                                        </p:tgtEl>
                                        <p:attrNameLst>
                                          <p:attrName>ppt_x</p:attrName>
                                        </p:attrNameLst>
                                      </p:cBhvr>
                                      <p:tavLst>
                                        <p:tav tm="0">
                                          <p:val>
                                            <p:strVal val="#ppt_x+.4"/>
                                          </p:val>
                                        </p:tav>
                                        <p:tav tm="100000">
                                          <p:val>
                                            <p:strVal val="#ppt_x"/>
                                          </p:val>
                                        </p:tav>
                                      </p:tavLst>
                                    </p:anim>
                                    <p:anim calcmode="lin" valueType="num">
                                      <p:cBhvr>
                                        <p:cTn id="44" dur="500" decel="50000" fill="hold">
                                          <p:stCondLst>
                                            <p:cond delay="0"/>
                                          </p:stCondLst>
                                        </p:cTn>
                                        <p:tgtEl>
                                          <p:spTgt spid="3">
                                            <p:txEl>
                                              <p:pRg st="1" end="1"/>
                                            </p:txEl>
                                          </p:spTgt>
                                        </p:tgtEl>
                                        <p:attrNameLst>
                                          <p:attrName>ppt_y</p:attrName>
                                        </p:attrNameLst>
                                      </p:cBhvr>
                                      <p:tavLst>
                                        <p:tav tm="0">
                                          <p:val>
                                            <p:strVal val="#ppt_y-.2"/>
                                          </p:val>
                                        </p:tav>
                                        <p:tav tm="100000">
                                          <p:val>
                                            <p:strVal val="#ppt_y+.1"/>
                                          </p:val>
                                        </p:tav>
                                      </p:tavLst>
                                    </p:anim>
                                    <p:anim calcmode="lin" valueType="num">
                                      <p:cBhvr>
                                        <p:cTn id="45" dur="500" accel="50000" fill="hold">
                                          <p:stCondLst>
                                            <p:cond delay="500"/>
                                          </p:stCondLst>
                                        </p:cTn>
                                        <p:tgtEl>
                                          <p:spTgt spid="3">
                                            <p:txEl>
                                              <p:pRg st="1" end="1"/>
                                            </p:txEl>
                                          </p:spTgt>
                                        </p:tgtEl>
                                        <p:attrNameLst>
                                          <p:attrName>ppt_y</p:attrName>
                                        </p:attrNameLst>
                                      </p:cBhvr>
                                      <p:tavLst>
                                        <p:tav tm="0">
                                          <p:val>
                                            <p:strVal val="#ppt_y+.1"/>
                                          </p:val>
                                        </p:tav>
                                        <p:tav tm="100000">
                                          <p:val>
                                            <p:strVal val="#ppt_y"/>
                                          </p:val>
                                        </p:tav>
                                      </p:tavLst>
                                    </p:anim>
                                    <p:animEffect transition="in" filter="fade">
                                      <p:cBhvr>
                                        <p:cTn id="46" dur="1000" decel="50000">
                                          <p:stCondLst>
                                            <p:cond delay="0"/>
                                          </p:stCondLst>
                                        </p:cTn>
                                        <p:tgtEl>
                                          <p:spTgt spid="3">
                                            <p:txEl>
                                              <p:pRg st="1" end="1"/>
                                            </p:txEl>
                                          </p:spTgt>
                                        </p:tgtEl>
                                      </p:cBhvr>
                                    </p:animEffect>
                                  </p:childTnLst>
                                </p:cTn>
                              </p:par>
                            </p:childTnLst>
                          </p:cTn>
                        </p:par>
                      </p:childTnLst>
                    </p:cTn>
                  </p:par>
                  <p:par>
                    <p:cTn id="47" fill="hold">
                      <p:stCondLst>
                        <p:cond delay="indefinite"/>
                      </p:stCondLst>
                      <p:childTnLst>
                        <p:par>
                          <p:cTn id="48" fill="hold">
                            <p:stCondLst>
                              <p:cond delay="0"/>
                            </p:stCondLst>
                            <p:childTnLst>
                              <p:par>
                                <p:cTn id="49" presetID="25" presetClass="entr" presetSubtype="0" fill="hold" grpId="0" nodeType="clickEffect">
                                  <p:stCondLst>
                                    <p:cond delay="0"/>
                                  </p:stCondLst>
                                  <p:childTnLst>
                                    <p:set>
                                      <p:cBhvr>
                                        <p:cTn id="50" dur="1" fill="hold">
                                          <p:stCondLst>
                                            <p:cond delay="0"/>
                                          </p:stCondLst>
                                        </p:cTn>
                                        <p:tgtEl>
                                          <p:spTgt spid="3">
                                            <p:txEl>
                                              <p:pRg st="2" end="2"/>
                                            </p:txEl>
                                          </p:spTgt>
                                        </p:tgtEl>
                                        <p:attrNameLst>
                                          <p:attrName>style.visibility</p:attrName>
                                        </p:attrNameLst>
                                      </p:cBhvr>
                                      <p:to>
                                        <p:strVal val="visible"/>
                                      </p:to>
                                    </p:set>
                                    <p:anim calcmode="lin" valueType="num">
                                      <p:cBhvr>
                                        <p:cTn id="51" dur="500" decel="50000" fill="hold">
                                          <p:stCondLst>
                                            <p:cond delay="0"/>
                                          </p:stCondLst>
                                        </p:cTn>
                                        <p:tgtEl>
                                          <p:spTgt spid="3">
                                            <p:txEl>
                                              <p:pRg st="2" end="2"/>
                                            </p:txEl>
                                          </p:spTgt>
                                        </p:tgtEl>
                                        <p:attrNameLst>
                                          <p:attrName>style.rotation</p:attrName>
                                        </p:attrNameLst>
                                      </p:cBhvr>
                                      <p:tavLst>
                                        <p:tav tm="0">
                                          <p:val>
                                            <p:fltVal val="-90"/>
                                          </p:val>
                                        </p:tav>
                                        <p:tav tm="100000">
                                          <p:val>
                                            <p:fltVal val="0"/>
                                          </p:val>
                                        </p:tav>
                                      </p:tavLst>
                                    </p:anim>
                                    <p:anim calcmode="lin" valueType="num">
                                      <p:cBhvr>
                                        <p:cTn id="52" dur="500" decel="50000" fill="hold">
                                          <p:stCondLst>
                                            <p:cond delay="0"/>
                                          </p:stCondLst>
                                        </p:cTn>
                                        <p:tgtEl>
                                          <p:spTgt spid="3">
                                            <p:txEl>
                                              <p:pRg st="2" end="2"/>
                                            </p:txEl>
                                          </p:spTgt>
                                        </p:tgtEl>
                                        <p:attrNameLst>
                                          <p:attrName>ppt_w</p:attrName>
                                        </p:attrNameLst>
                                      </p:cBhvr>
                                      <p:tavLst>
                                        <p:tav tm="0">
                                          <p:val>
                                            <p:strVal val="#ppt_w"/>
                                          </p:val>
                                        </p:tav>
                                        <p:tav tm="100000">
                                          <p:val>
                                            <p:strVal val="#ppt_w*.05"/>
                                          </p:val>
                                        </p:tav>
                                      </p:tavLst>
                                    </p:anim>
                                    <p:anim calcmode="lin" valueType="num">
                                      <p:cBhvr>
                                        <p:cTn id="53" dur="500" accel="50000" fill="hold">
                                          <p:stCondLst>
                                            <p:cond delay="500"/>
                                          </p:stCondLst>
                                        </p:cTn>
                                        <p:tgtEl>
                                          <p:spTgt spid="3">
                                            <p:txEl>
                                              <p:pRg st="2" end="2"/>
                                            </p:txEl>
                                          </p:spTgt>
                                        </p:tgtEl>
                                        <p:attrNameLst>
                                          <p:attrName>ppt_w</p:attrName>
                                        </p:attrNameLst>
                                      </p:cBhvr>
                                      <p:tavLst>
                                        <p:tav tm="0">
                                          <p:val>
                                            <p:strVal val="#ppt_w*.05"/>
                                          </p:val>
                                        </p:tav>
                                        <p:tav tm="100000">
                                          <p:val>
                                            <p:strVal val="#ppt_w"/>
                                          </p:val>
                                        </p:tav>
                                      </p:tavLst>
                                    </p:anim>
                                    <p:anim calcmode="lin" valueType="num">
                                      <p:cBhvr>
                                        <p:cTn id="54" dur="1000" fill="hold"/>
                                        <p:tgtEl>
                                          <p:spTgt spid="3">
                                            <p:txEl>
                                              <p:pRg st="2" end="2"/>
                                            </p:txEl>
                                          </p:spTgt>
                                        </p:tgtEl>
                                        <p:attrNameLst>
                                          <p:attrName>ppt_h</p:attrName>
                                        </p:attrNameLst>
                                      </p:cBhvr>
                                      <p:tavLst>
                                        <p:tav tm="0">
                                          <p:val>
                                            <p:strVal val="#ppt_h"/>
                                          </p:val>
                                        </p:tav>
                                        <p:tav tm="100000">
                                          <p:val>
                                            <p:strVal val="#ppt_h"/>
                                          </p:val>
                                        </p:tav>
                                      </p:tavLst>
                                    </p:anim>
                                    <p:anim calcmode="lin" valueType="num">
                                      <p:cBhvr>
                                        <p:cTn id="55" dur="500" decel="50000" fill="hold">
                                          <p:stCondLst>
                                            <p:cond delay="0"/>
                                          </p:stCondLst>
                                        </p:cTn>
                                        <p:tgtEl>
                                          <p:spTgt spid="3">
                                            <p:txEl>
                                              <p:pRg st="2" end="2"/>
                                            </p:txEl>
                                          </p:spTgt>
                                        </p:tgtEl>
                                        <p:attrNameLst>
                                          <p:attrName>ppt_x</p:attrName>
                                        </p:attrNameLst>
                                      </p:cBhvr>
                                      <p:tavLst>
                                        <p:tav tm="0">
                                          <p:val>
                                            <p:strVal val="#ppt_x+.4"/>
                                          </p:val>
                                        </p:tav>
                                        <p:tav tm="100000">
                                          <p:val>
                                            <p:strVal val="#ppt_x"/>
                                          </p:val>
                                        </p:tav>
                                      </p:tavLst>
                                    </p:anim>
                                    <p:anim calcmode="lin" valueType="num">
                                      <p:cBhvr>
                                        <p:cTn id="56" dur="500" decel="50000" fill="hold">
                                          <p:stCondLst>
                                            <p:cond delay="0"/>
                                          </p:stCondLst>
                                        </p:cTn>
                                        <p:tgtEl>
                                          <p:spTgt spid="3">
                                            <p:txEl>
                                              <p:pRg st="2" end="2"/>
                                            </p:txEl>
                                          </p:spTgt>
                                        </p:tgtEl>
                                        <p:attrNameLst>
                                          <p:attrName>ppt_y</p:attrName>
                                        </p:attrNameLst>
                                      </p:cBhvr>
                                      <p:tavLst>
                                        <p:tav tm="0">
                                          <p:val>
                                            <p:strVal val="#ppt_y-.2"/>
                                          </p:val>
                                        </p:tav>
                                        <p:tav tm="100000">
                                          <p:val>
                                            <p:strVal val="#ppt_y+.1"/>
                                          </p:val>
                                        </p:tav>
                                      </p:tavLst>
                                    </p:anim>
                                    <p:anim calcmode="lin" valueType="num">
                                      <p:cBhvr>
                                        <p:cTn id="57" dur="500" accel="50000" fill="hold">
                                          <p:stCondLst>
                                            <p:cond delay="500"/>
                                          </p:stCondLst>
                                        </p:cTn>
                                        <p:tgtEl>
                                          <p:spTgt spid="3">
                                            <p:txEl>
                                              <p:pRg st="2" end="2"/>
                                            </p:txEl>
                                          </p:spTgt>
                                        </p:tgtEl>
                                        <p:attrNameLst>
                                          <p:attrName>ppt_y</p:attrName>
                                        </p:attrNameLst>
                                      </p:cBhvr>
                                      <p:tavLst>
                                        <p:tav tm="0">
                                          <p:val>
                                            <p:strVal val="#ppt_y+.1"/>
                                          </p:val>
                                        </p:tav>
                                        <p:tav tm="100000">
                                          <p:val>
                                            <p:strVal val="#ppt_y"/>
                                          </p:val>
                                        </p:tav>
                                      </p:tavLst>
                                    </p:anim>
                                    <p:animEffect transition="in" filter="fade">
                                      <p:cBhvr>
                                        <p:cTn id="58" dur="1000" decel="50000">
                                          <p:stCondLst>
                                            <p:cond delay="0"/>
                                          </p:stCondLst>
                                        </p:cTn>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animBg="1"/>
      <p:bldP spid="4" grpId="0" animBg="1"/>
    </p:bld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143</TotalTime>
  <Words>864</Words>
  <Application>Microsoft Office PowerPoint</Application>
  <PresentationFormat>On-screen Show (4:3)</PresentationFormat>
  <Paragraphs>99</Paragraphs>
  <Slides>21</Slides>
  <Notes>0</Notes>
  <HiddenSlides>0</HiddenSlides>
  <MMClips>0</MMClips>
  <ScaleCrop>false</ScaleCrop>
  <HeadingPairs>
    <vt:vector size="4" baseType="variant">
      <vt:variant>
        <vt:lpstr>Theme</vt:lpstr>
      </vt:variant>
      <vt:variant>
        <vt:i4>1</vt:i4>
      </vt:variant>
      <vt:variant>
        <vt:lpstr>Slide Titles</vt:lpstr>
      </vt:variant>
      <vt:variant>
        <vt:i4>21</vt:i4>
      </vt:variant>
    </vt:vector>
  </HeadingPairs>
  <TitlesOfParts>
    <vt:vector size="22" baseType="lpstr">
      <vt:lpstr>Office Theme</vt:lpstr>
      <vt:lpstr>Slide 1</vt:lpstr>
      <vt:lpstr>PENDIDIKAN AGAMA ISLAM</vt:lpstr>
      <vt:lpstr> Peran Pendidikan Agama Islam Bagi Anak Usia Sekolah Dasar </vt:lpstr>
      <vt:lpstr> Metode mengajarkan Pendidikan Agama Islam bagi anak usia Sekolah Dasar </vt:lpstr>
      <vt:lpstr>1. Metode ceramah</vt:lpstr>
      <vt:lpstr>1. Metode ceramah</vt:lpstr>
      <vt:lpstr>2. Metode Tanya Jawab </vt:lpstr>
      <vt:lpstr>2. Metode Tanya Jawab </vt:lpstr>
      <vt:lpstr> 3. Metode Diskusi </vt:lpstr>
      <vt:lpstr> 3. Metode Diskusi </vt:lpstr>
      <vt:lpstr> 4.Metode Pemberian Tugas ( Resitasi ) </vt:lpstr>
      <vt:lpstr> 4.Metode Pemberian Tugas ( Resitasi ) </vt:lpstr>
      <vt:lpstr> 5. Metode Demontrasi </vt:lpstr>
      <vt:lpstr> 5. Metode Demontrasi </vt:lpstr>
      <vt:lpstr>TUJUAN MEMPELAJARI ILMU AGAMA ISLAM</vt:lpstr>
      <vt:lpstr>Slide 16</vt:lpstr>
      <vt:lpstr>Slide 17</vt:lpstr>
      <vt:lpstr>Slide 18</vt:lpstr>
      <vt:lpstr> Fungsi mempelajari Pendidikan Agama Islam di Sekolah Dasar </vt:lpstr>
      <vt:lpstr> Fungsi mempelajari Pendidikan Agama Islam di Sekolah Dasar </vt:lpstr>
      <vt:lpstr> Fungsi mempelajari Pendidikan Agama Islam di Sekolah Dasar </vt:lpstr>
    </vt:vector>
  </TitlesOfParts>
  <Company>Riespandi, Co. Ltd.</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Riespandi</dc:creator>
  <cp:lastModifiedBy>Teknisi</cp:lastModifiedBy>
  <cp:revision>35</cp:revision>
  <dcterms:created xsi:type="dcterms:W3CDTF">2012-12-01T12:45:40Z</dcterms:created>
  <dcterms:modified xsi:type="dcterms:W3CDTF">2012-12-27T06:48:09Z</dcterms:modified>
</cp:coreProperties>
</file>