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6A88506-499C-412E-813C-6CD7088A32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BCD1F-8A12-4862-97CD-5E181CDF99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E3CFC-9A22-4E29-B5C9-329F3CB85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72903-517A-4961-803A-785F93EBEB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46EF4-49A6-438D-AA0D-4633600E60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B73E3-E25A-43E1-A7EC-E6CBDA63F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989B6-5147-4F4E-8E87-CC55FE5553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8680A-3402-4CC6-A3E1-18C86804CD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31627-C546-4A5A-8DB0-505E8330A8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86FA2-9F3A-4747-8C7E-AC9A3831B8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AFA55-4352-42E7-8500-1FD585996B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1A3FD69-164E-4E9B-9221-0AE4CE80630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MANUSIA, AGAMA DAN ISLAM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371600"/>
            <a:ext cx="9144000" cy="54864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AutoNum type="alphaUcPeriod"/>
            </a:pPr>
            <a:r>
              <a:rPr lang="en-US" dirty="0"/>
              <a:t> BERAGAMA SEBAGAI KEBUTUHAN FITRI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DIMENSI FISIK DAN NON FISIK MANUSIA  BERSIFAT POTENSIAL.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DIMENSI NON FISIK TERDIRI JIWA (</a:t>
            </a:r>
            <a:r>
              <a:rPr lang="en-US" sz="2400" i="1" dirty="0"/>
              <a:t>PSYCHE</a:t>
            </a:r>
            <a:r>
              <a:rPr lang="en-US" sz="2400" dirty="0"/>
              <a:t>), FIKIRAN (</a:t>
            </a:r>
            <a:r>
              <a:rPr lang="en-US" sz="2400" i="1" dirty="0"/>
              <a:t>RATIO</a:t>
            </a:r>
            <a:r>
              <a:rPr lang="en-US" sz="2400" dirty="0"/>
              <a:t>) DAN RASA (</a:t>
            </a:r>
            <a:r>
              <a:rPr lang="en-US" sz="2400" i="1" dirty="0"/>
              <a:t>SENSE</a:t>
            </a:r>
            <a:r>
              <a:rPr lang="en-US" sz="2400" dirty="0"/>
              <a:t>).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YG DIMAKSUD RASA ADL: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KESADARAN MANUSIA AKAN KEPATUTAN (</a:t>
            </a:r>
            <a:r>
              <a:rPr lang="en-US" sz="2400" i="1" dirty="0"/>
              <a:t>SENSE OF ETHIC</a:t>
            </a:r>
            <a:r>
              <a:rPr lang="en-US" sz="2400" dirty="0"/>
              <a:t>), KEINDAHAN (</a:t>
            </a:r>
            <a:r>
              <a:rPr lang="en-US" sz="2400" i="1" dirty="0"/>
              <a:t>SENSE OF AESTHETIC</a:t>
            </a:r>
            <a:r>
              <a:rPr lang="en-US" sz="2400" dirty="0"/>
              <a:t>) DAN KEBERTUHANAN (</a:t>
            </a:r>
            <a:r>
              <a:rPr lang="en-US" sz="2400" i="1" dirty="0"/>
              <a:t>SENSE OF THEISTIC</a:t>
            </a:r>
            <a:r>
              <a:rPr lang="en-US" sz="2400" dirty="0"/>
              <a:t>)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PERASAAN PADA DIRI SESEORANG YG MENIMBULKAN KEYAKINAN AKAN ADANYA SESUATU YG MAHA KUASA DI LUAR DIRINYA (</a:t>
            </a:r>
            <a:r>
              <a:rPr lang="en-US" sz="2400" i="1" dirty="0"/>
              <a:t>TRANSCENDENCE</a:t>
            </a:r>
            <a:r>
              <a:rPr lang="en-US" sz="2400" dirty="0"/>
              <a:t>) YG MENENTUKAN SEGALA NASIB YG ADA</a:t>
            </a:r>
            <a:endParaRPr lang="en-US" dirty="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1000" y="3581400"/>
            <a:ext cx="792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endParaRPr lang="id-ID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4572000" y="3505200"/>
            <a:ext cx="609600" cy="533400"/>
          </a:xfrm>
          <a:prstGeom prst="curvedLeftArrow">
            <a:avLst>
              <a:gd name="adj1" fmla="val 20000"/>
              <a:gd name="adj2" fmla="val 40000"/>
              <a:gd name="adj3" fmla="val 380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5242219">
            <a:off x="685800" y="5029200"/>
            <a:ext cx="304800" cy="6096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304800"/>
            <a:ext cx="8915400" cy="6553200"/>
          </a:xfrm>
        </p:spPr>
        <p:txBody>
          <a:bodyPr/>
          <a:lstStyle/>
          <a:p>
            <a:pPr marL="6350" indent="7938">
              <a:buFont typeface="Wingdings" pitchFamily="2" charset="2"/>
              <a:buNone/>
            </a:pPr>
            <a:r>
              <a:rPr lang="en-US" sz="2400"/>
              <a:t>KEYAKINAN AKAN ADANYA TUHAN DICAPAI OLEH MANUSIA MELALUI TIGA PENDEKATAN, YAITU:</a:t>
            </a:r>
          </a:p>
          <a:p>
            <a:pPr marL="6350" indent="7938">
              <a:buFont typeface="Wingdings" pitchFamily="2" charset="2"/>
              <a:buAutoNum type="arabicPeriod"/>
            </a:pPr>
            <a:r>
              <a:rPr lang="en-US" sz="2400" i="1"/>
              <a:t> MATERIAL EXPERIENCE OF HUMANITY; </a:t>
            </a:r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(ARGUMEN MEMBUKTIKAN ADANYA TUHAN MELALUI KAJIAN TERHADAP FENOMENA ALAM SEMESTA)</a:t>
            </a:r>
          </a:p>
          <a:p>
            <a:pPr marL="6350" indent="7938">
              <a:buFont typeface="Wingdings" pitchFamily="2" charset="2"/>
              <a:buAutoNum type="arabicPeriod"/>
            </a:pPr>
            <a:endParaRPr lang="en-US" sz="2400" i="1"/>
          </a:p>
          <a:p>
            <a:pPr marL="6350" indent="7938">
              <a:buFont typeface="Wingdings" pitchFamily="2" charset="2"/>
              <a:buAutoNum type="arabicPeriod" startAt="2"/>
            </a:pPr>
            <a:r>
              <a:rPr lang="en-US" sz="2400" i="1"/>
              <a:t> INNER EXPERIENCE OF HUMANITY; </a:t>
            </a:r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(ARGUMEN MEMBUKTIKAN ADANYA TUHAN MELALUI KESADARAN BATINIAH DIRINYA)</a:t>
            </a:r>
          </a:p>
          <a:p>
            <a:pPr marL="6350" indent="7938">
              <a:buFont typeface="Wingdings" pitchFamily="2" charset="2"/>
              <a:buNone/>
            </a:pPr>
            <a:endParaRPr lang="en-US" sz="2400"/>
          </a:p>
          <a:p>
            <a:pPr marL="6350" indent="7938">
              <a:buFont typeface="Wingdings" pitchFamily="2" charset="2"/>
              <a:buAutoNum type="arabicPeriod" startAt="3"/>
            </a:pPr>
            <a:r>
              <a:rPr lang="en-US" sz="2400"/>
              <a:t> </a:t>
            </a:r>
            <a:r>
              <a:rPr lang="en-US" sz="2400" i="1"/>
              <a:t>SPIRITUAL EXPERIENCE OF HUMANITY; </a:t>
            </a:r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(ARGUMEN MEMBUKTIKAN ADANYA TUHAN DIDASARKAN PD WAHYU YG DITURUNKAN OLEH TUHAN MELALUI UTUSANNYA.)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/>
              <a:t>B. PENGERTIAN DAN ASAL-USUL AGAMA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842375" cy="44227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UMUMNYA SUATU AGAMA MENCAKUP ASPEK-ASPEK: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ASPEK KREDIAL, YAITU AJARAN TENTANG DOKTRIN</a:t>
            </a:r>
            <a:r>
              <a:rPr lang="en-US" sz="2400" baseline="30000"/>
              <a:t>2</a:t>
            </a:r>
            <a:r>
              <a:rPr lang="en-US" sz="2400"/>
              <a:t> KETUHANAN YG HARUS DIYAKINI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ASPEK RITUAL,YAITU AJARAN TENTANG TATA CARA BERHUBUNGAN DGN TUHAN UTK MINTA PERLINDUNGAN DAN PERTOLONGAN-NYA ATAU UTK MENUNJUKKAN KESETIAAN DAN PENGHAMBAAN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ASPEK MORAL, YAITU AJARAN TENTANG ATURAN BERPERILAKU DAN BERTINDAK YG BENAR DAN BAIK BAGI INDIVIDU DLM KEHIDUPAN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ASPEK SOSIAL, YAITU AJARAN TENTANG ATURAN HIDUP BERMASYARAKAT.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228600" y="152400"/>
            <a:ext cx="8686800" cy="1447800"/>
          </a:xfrm>
        </p:spPr>
        <p:txBody>
          <a:bodyPr/>
          <a:lstStyle/>
          <a:p>
            <a:pPr algn="l"/>
            <a:r>
              <a:rPr lang="en-US" sz="2400"/>
              <a:t>MELIHAT ASAL USUL TERBENTUK DAN BERKEMBANGNYA SUATU AGAMA SEBAGAI SEBUAH LEMBAGA KEPERCAYAAN, DAPAT DIKATEGORIKAN KE DALAM TIGA JENIS: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0" y="1600200"/>
            <a:ext cx="9372600" cy="5029200"/>
          </a:xfrm>
        </p:spPr>
        <p:txBody>
          <a:bodyPr/>
          <a:lstStyle/>
          <a:p>
            <a:pPr marL="350838" indent="-350838" algn="l">
              <a:buFont typeface="Wingdings" pitchFamily="2" charset="2"/>
              <a:buAutoNum type="arabicPeriod"/>
              <a:tabLst>
                <a:tab pos="350838" algn="l"/>
              </a:tabLst>
            </a:pPr>
            <a:r>
              <a:rPr lang="en-US" sz="2300"/>
              <a:t>AGAMA YG MUNCUL DAN BERKEMBANG DARI BUDAYA</a:t>
            </a:r>
          </a:p>
          <a:p>
            <a:pPr marL="350838" indent="-350838" algn="l">
              <a:tabLst>
                <a:tab pos="350838" algn="l"/>
              </a:tabLst>
            </a:pPr>
            <a:r>
              <a:rPr lang="en-US" sz="2300"/>
              <a:t>	AGAMA INI DISEBUT DGN AGAMA BUDAYA ATAU AGAMA BUMI, SEPERTI HINDU, SHINTO, ATAU AGAMA</a:t>
            </a:r>
            <a:r>
              <a:rPr lang="en-US" sz="2300" baseline="30000"/>
              <a:t>2</a:t>
            </a:r>
            <a:r>
              <a:rPr lang="en-US" sz="2300"/>
              <a:t> PRIMITIF DAN TRADISIONAL.</a:t>
            </a:r>
          </a:p>
          <a:p>
            <a:pPr marL="350838" indent="-350838" algn="l">
              <a:buFont typeface="Wingdings" pitchFamily="2" charset="2"/>
              <a:buAutoNum type="arabicPeriod" startAt="2"/>
              <a:tabLst>
                <a:tab pos="350838" algn="l"/>
              </a:tabLst>
            </a:pPr>
            <a:r>
              <a:rPr lang="en-US" sz="2300"/>
              <a:t>AGAMA YG DISAMPAIKAN OLEH ORANG</a:t>
            </a:r>
            <a:r>
              <a:rPr lang="en-US" sz="2300" baseline="30000"/>
              <a:t>2</a:t>
            </a:r>
            <a:r>
              <a:rPr lang="en-US" sz="2300"/>
              <a:t> YG MENDAPAT WAHYUDARI TUHAN DAN AJARAN</a:t>
            </a:r>
            <a:r>
              <a:rPr lang="en-US" sz="2300" baseline="30000"/>
              <a:t>2 </a:t>
            </a:r>
            <a:r>
              <a:rPr lang="en-US" sz="2300"/>
              <a:t>YG MEREKA SEBARKAN JUGA BERASAL DARI TUHAN</a:t>
            </a:r>
          </a:p>
          <a:p>
            <a:pPr marL="350838" indent="-350838" algn="l">
              <a:tabLst>
                <a:tab pos="350838" algn="l"/>
              </a:tabLst>
            </a:pPr>
            <a:r>
              <a:rPr lang="en-US" sz="2300"/>
              <a:t>	AGAMA INI DISEBUT AGAMA WAHYU ATAU AGAMA LANGIT, SEPERTI YAHUDI, NASRANI DAN ISLAM</a:t>
            </a:r>
          </a:p>
          <a:p>
            <a:pPr marL="350838" indent="-350838" algn="l">
              <a:buFont typeface="Wingdings" pitchFamily="2" charset="2"/>
              <a:buAutoNum type="arabicPeriod" startAt="3"/>
              <a:tabLst>
                <a:tab pos="350838" algn="l"/>
              </a:tabLst>
            </a:pPr>
            <a:r>
              <a:rPr lang="en-US" sz="2300"/>
              <a:t>AGAMA YG BERKEMBANG DARI PEMIKIRAN SEORANG FILOSOF BESAR.</a:t>
            </a:r>
          </a:p>
          <a:p>
            <a:pPr marL="350838" indent="-350838" algn="l">
              <a:tabLst>
                <a:tab pos="350838" algn="l"/>
              </a:tabLst>
            </a:pPr>
            <a:r>
              <a:rPr lang="en-US" sz="2300"/>
              <a:t>	AGAMA INI DISEBUT AGAMA FILSAFAT, SEPERTI KONFUSIANIAME (KONGHUCU), TAOISME, ZOROASTER, ATAU BUDHA.</a:t>
            </a:r>
          </a:p>
          <a:p>
            <a:pPr marL="350838" indent="-350838">
              <a:tabLst>
                <a:tab pos="350838" algn="l"/>
              </a:tabLst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2133600"/>
          </a:xfrm>
          <a:noFill/>
        </p:spPr>
        <p:txBody>
          <a:bodyPr anchor="t"/>
          <a:lstStyle/>
          <a:p>
            <a:pPr algn="l"/>
            <a:r>
              <a:rPr lang="en-US" sz="3200"/>
              <a:t>C. AGAMA-AGAMA BESAR</a:t>
            </a:r>
            <a:r>
              <a:rPr lang="en-US" sz="2800"/>
              <a:t/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r>
              <a:rPr lang="en-US" sz="2400"/>
              <a:t>YAITU AGAM KRISTEN, KATOLIK, ISLAM, HINDU, BUDHA, KONGHUCHU, SHINTO, YAHUDI, ZOROASTER, DLL</a:t>
            </a:r>
            <a:br>
              <a:rPr lang="en-US" sz="2400"/>
            </a:br>
            <a:endParaRPr lang="en-US" sz="240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209800"/>
            <a:ext cx="8540750" cy="3889375"/>
          </a:xfrm>
        </p:spPr>
        <p:txBody>
          <a:bodyPr/>
          <a:lstStyle/>
          <a:p>
            <a:pPr marL="228600" indent="-228600"/>
            <a:r>
              <a:rPr lang="en-US" sz="2400"/>
              <a:t>AGAMA YG BERSIFAT KEBANGSAAN, AGAMA YG IDENTIK DGN SUATU BANGSA ATAU RAS TERTENTU, SEPERTI YAHUDIBAGI BANGSA YAHUDI, HINDU BAGI BANGSA INDIA, KONGHUCHU BAGI BANGSA CINA DAN SHINTO BAGI BANGSA JEPANG</a:t>
            </a:r>
          </a:p>
          <a:p>
            <a:pPr marL="228600" indent="-228600"/>
            <a:r>
              <a:rPr lang="en-US" sz="2400"/>
              <a:t>AGAMA YG BERSIFAT MENDUNIA (MONDIAL), AGAMA YANG MENGKLAIM SEBAGAI AGAMA UTK SELURUH BANGSA YG DISEBUT JUGA AGAMA MESIANIS, SEPERTI AGAMA ISLAM, KRISTEN DAN BUDHA.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28600"/>
            <a:ext cx="8510588" cy="685800"/>
          </a:xfrm>
          <a:noFill/>
        </p:spPr>
        <p:txBody>
          <a:bodyPr anchor="t"/>
          <a:lstStyle/>
          <a:p>
            <a:pPr algn="l"/>
            <a:r>
              <a:rPr lang="en-US" sz="3200"/>
              <a:t>D. ISLAM SEBAGAI AGAMA FITRAH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990600"/>
            <a:ext cx="8991600" cy="4422775"/>
          </a:xfrm>
        </p:spPr>
        <p:txBody>
          <a:bodyPr/>
          <a:lstStyle/>
          <a:p>
            <a:pPr marL="6350" indent="7938">
              <a:buFont typeface="Wingdings" pitchFamily="2" charset="2"/>
              <a:buNone/>
            </a:pPr>
            <a:r>
              <a:rPr lang="en-US" sz="2400"/>
              <a:t>ALLAH BERFIRMAN DLM AL-QURAN YG TERJEMAHANNYA:</a:t>
            </a:r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“MAKA HADAPKANLAH ARAH HIDUPMU SECARA URUS PADA AJARAN AGAMA INI ISLAM). AGAMA YANG SELARAS DENGAN FITRAH MANUSIA YANG TEAH DITETAPKAN PADANYA SEJAK AWA PENCIPTAAN”. (AL-RUM/30: 30). </a:t>
            </a:r>
          </a:p>
          <a:p>
            <a:pPr marL="6350" indent="7938">
              <a:buFont typeface="Wingdings" pitchFamily="2" charset="2"/>
              <a:buNone/>
            </a:pPr>
            <a:endParaRPr lang="en-US" sz="2400"/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ISLAM AGAMA YG DATANG DARI TUHAN YG MENCIPTAKAN MANUSIA</a:t>
            </a:r>
          </a:p>
          <a:p>
            <a:pPr marL="6350" indent="7938">
              <a:buFont typeface="Wingdings" pitchFamily="2" charset="2"/>
              <a:buNone/>
            </a:pPr>
            <a:r>
              <a:rPr lang="en-US" sz="2400"/>
              <a:t>	SEHINGGA AJARAN ISLAM AKAN SELARAS DGN 	FITRAH MANUSIA.</a:t>
            </a:r>
          </a:p>
          <a:p>
            <a:pPr marL="6350" indent="7938">
              <a:buFont typeface="Wingdings" pitchFamily="2" charset="2"/>
              <a:buNone/>
            </a:pPr>
            <a:endParaRPr lang="en-US" sz="2400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1676400" y="3733800"/>
            <a:ext cx="2133600" cy="457200"/>
          </a:xfrm>
          <a:prstGeom prst="curvedDownArrow">
            <a:avLst>
              <a:gd name="adj1" fmla="val 93333"/>
              <a:gd name="adj2" fmla="val 18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762000"/>
          </a:xfrm>
          <a:noFill/>
        </p:spPr>
        <p:txBody>
          <a:bodyPr anchor="t"/>
          <a:lstStyle/>
          <a:p>
            <a:pPr algn="l"/>
            <a:r>
              <a:rPr lang="en-US" sz="3200"/>
              <a:t>E. NAMA, PENGERTIAN, DAN MISI ISLAM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762000"/>
            <a:ext cx="8842375" cy="57150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NAMA AGAMA : ISLAM, ADALAH NAMA YG DITETAPKAN ALLAH SWT.  SECARA EKSPLISIT DI DALAM AL-QURAN UTK SISTEM AJARAN KETUHANAN YG DISAMPAIKAN MELALUI NABI MUHAMMAD SAW. KEPADA UMMAT MANUSIA.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PENGERTIAN ISLAM, SECARA ETIMOLOGIS BERASAL DARI TIGA AKAR KATA: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SALAM; ARTINYA DAMAI ATAU KEDAMAIAN,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SALAMAH; ARTINYA KESELAMATAN,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ASLAMA; ARTINYA BERSERAH DIRI / TUNDUK PATUH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SECARA TERMINOLOGIS, ISLAM ADALAH SATU SISTEM AJARAN YG BERASAL DARI ALLAH SWT. YG DISAMPAIKAN KPD UMMAT MANUSIA MELALUI RISALAH YG DITERIMA OLEH NABI MUHAMMAD SAW.</a:t>
            </a:r>
          </a:p>
          <a:p>
            <a:pPr marL="609600" indent="-609600">
              <a:buFont typeface="Wingdings" pitchFamily="2" charset="2"/>
              <a:buAutoNum type="arabicPeriod" startAt="3"/>
            </a:pPr>
            <a:r>
              <a:rPr lang="en-US" sz="2400"/>
              <a:t>MISI AGAMA ISLAM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>
              <a:buClr>
                <a:schemeClr val="hlink"/>
              </a:buClr>
              <a:buFontTx/>
              <a:buAutoNum type="arabicPeriod" startAt="3"/>
            </a:pPr>
            <a:r>
              <a:rPr lang="en-US" sz="2400"/>
              <a:t>MISI AGAMA ISLAM</a:t>
            </a:r>
            <a:br>
              <a:rPr lang="en-US" sz="2400"/>
            </a:br>
            <a:endParaRPr lang="en-US" sz="2400"/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143000"/>
            <a:ext cx="8540750" cy="4422775"/>
          </a:xfrm>
        </p:spPr>
        <p:txBody>
          <a:bodyPr/>
          <a:lstStyle/>
          <a:p>
            <a:pPr marL="609600" indent="-609600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400"/>
              <a:t>MENGAJAR MANUSIA UTK TUNDUK PATUH (ASLAMA) PADA ATURAN </a:t>
            </a:r>
            <a:r>
              <a:rPr lang="en-US" sz="2400" baseline="30000"/>
              <a:t>2</a:t>
            </a:r>
            <a:r>
              <a:rPr lang="en-US" sz="2400"/>
              <a:t>ALLAH (SUBMISSION TO THE WILL OF GOD) DLM MENJALANI KEHIDUPAN DI DUNIA.</a:t>
            </a:r>
          </a:p>
          <a:p>
            <a:pPr marL="609600" indent="-609600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400"/>
              <a:t>MEMBIMBING MANUSIA UTK MENEMUKAN KEDAMAIAN DAN DALAM MENCIPTAKAN KEDAMAIAN.</a:t>
            </a:r>
          </a:p>
          <a:p>
            <a:pPr marL="609600" indent="-609600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400"/>
              <a:t>MEMBERIKAN JAMINAN KPD MANUSIA UTK MENDAPATKAN KESELAMATAN DAN TERBEBAS DARI BENCANA HIDUP BAIK DI DUNIA ATAU DI AKHIRAT</a:t>
            </a:r>
          </a:p>
          <a:p>
            <a:pPr marL="609600" indent="-609600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842375" cy="1325563"/>
          </a:xfrm>
          <a:noFill/>
        </p:spPr>
        <p:txBody>
          <a:bodyPr anchor="t"/>
          <a:lstStyle/>
          <a:p>
            <a:pPr marL="517525" indent="-517525" algn="l"/>
            <a:r>
              <a:rPr lang="en-US" sz="3200"/>
              <a:t>F. ISLAM SEBAGAI HIDAYAH (PETUNJUK) DALAM KEHIDUPAN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95400"/>
            <a:ext cx="8540750" cy="55626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HIDAYAH ALLAH UNTUK MANUSIA, 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ARTINYA “PETUNJUK YG DIBERIKAN OLEH ALLAH KPD MAKHLUK HIDUP AGAR MEREKA SANGGUP MENGHADAPI TANTANGAN KEHIDUPAN DAN MENEMUKAN SOLUSI (PEMECAHAN) BAGI PERSOALAN HIDUP YG DIHADAPINYA”.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EMPAT TINGKAT HIDAYAH YG DIBERIKAN OLEH ALLAH KPD MANUSIA, YAITU: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HIDAYAH GHARIZIYAH (BERSIFAT INTINKTIF)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HIDAYAH HISSIYAH (BERSIFAT INDRAWI)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HIDAYAH AQLIYAH (BERSIFAT INTELEKTUAL)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- HIDAYAH DINIYAH (BERUPA AJARAN AGAMA)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1371600" y="17526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914400"/>
            <a:ext cx="8610600" cy="4876800"/>
          </a:xfrm>
        </p:spPr>
        <p:txBody>
          <a:bodyPr/>
          <a:lstStyle/>
          <a:p>
            <a:pPr marL="396875" indent="-336550">
              <a:lnSpc>
                <a:spcPct val="80000"/>
              </a:lnSpc>
              <a:buFont typeface="Wingdings" pitchFamily="2" charset="2"/>
              <a:buAutoNum type="arabicPeriod" startAt="2"/>
            </a:pPr>
            <a:r>
              <a:rPr lang="en-US" sz="2400"/>
              <a:t>ISLAM, SATU-SATUNYA HIDAYAH AGAMA DARI ALLAH  SWT</a:t>
            </a:r>
          </a:p>
          <a:p>
            <a:pPr marL="396875" indent="-336550">
              <a:lnSpc>
                <a:spcPct val="80000"/>
              </a:lnSpc>
              <a:buFont typeface="Wingdings" pitchFamily="2" charset="2"/>
              <a:buNone/>
            </a:pPr>
            <a:endParaRPr lang="en-US" sz="2400"/>
          </a:p>
          <a:p>
            <a:pPr marL="396875" indent="-336550"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ALLAH MENEGASKAN BAHWA SATU-SATUNYA HIDAYAH YG BENAR YG DIRIDLA-NYA ITU ADALAH AGAMA ISLAM</a:t>
            </a:r>
          </a:p>
          <a:p>
            <a:pPr marL="396875" indent="-336550"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AGAMA ISLAM DAPAT BERPERAN DAN BERFUNGSI :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r>
              <a:rPr lang="en-US" sz="2400"/>
              <a:t>PEMBERI MAKNA BAGI PERBUATAN MANUSIA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r>
              <a:rPr lang="en-US" sz="2400"/>
              <a:t>ALAT KONTROL BAGI RASA DAN EMOSI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r>
              <a:rPr lang="en-US" sz="2400"/>
              <a:t>PENGENDALI BAGI NAFSU YG BERKEMBANG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r>
              <a:rPr lang="en-US" sz="2400"/>
              <a:t>PEMBERI REINFORCEMENT (DORONGAN) TERHADAP KECENDERUNGAN BERBUAT BAIK PADA MANUSIA.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r>
              <a:rPr lang="en-US" sz="2400"/>
              <a:t>PENYEIMBANG BAGI KONDISI PSIKIS YG BERKEMBANG.</a:t>
            </a:r>
          </a:p>
          <a:p>
            <a:pPr marL="396875" indent="-336550">
              <a:lnSpc>
                <a:spcPct val="80000"/>
              </a:lnSpc>
              <a:buFontTx/>
              <a:buChar char="-"/>
            </a:pPr>
            <a:endParaRPr 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167</TotalTime>
  <Words>476</Words>
  <Application>Microsoft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Clouds</vt:lpstr>
      <vt:lpstr> MANUSIA, AGAMA DAN ISLAM</vt:lpstr>
      <vt:lpstr>Slide 2</vt:lpstr>
      <vt:lpstr>B. PENGERTIAN DAN ASAL-USUL AGAMA</vt:lpstr>
      <vt:lpstr>MELIHAT ASAL USUL TERBENTUK DAN BERKEMBANGNYA SUATU AGAMA SEBAGAI SEBUAH LEMBAGA KEPERCAYAAN, DAPAT DIKATEGORIKAN KE DALAM TIGA JENIS:</vt:lpstr>
      <vt:lpstr>C. AGAMA-AGAMA BESAR  YAITU AGAM KRISTEN, KATOLIK, ISLAM, HINDU, BUDHA, KONGHUCHU, SHINTO, YAHUDI, ZOROASTER, DLL </vt:lpstr>
      <vt:lpstr>D. ISLAM SEBAGAI AGAMA FITRAH</vt:lpstr>
      <vt:lpstr>E. NAMA, PENGERTIAN, DAN MISI ISLAM</vt:lpstr>
      <vt:lpstr>MISI AGAMA ISLAM </vt:lpstr>
      <vt:lpstr>F. ISLAM SEBAGAI HIDAYAH (PETUNJUK) DALAM KEHIDUPAN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II MANUSIA, AGAMA DAN ISLAM</dc:title>
  <dc:creator>Mira</dc:creator>
  <cp:lastModifiedBy>Teknisi</cp:lastModifiedBy>
  <cp:revision>10</cp:revision>
  <dcterms:created xsi:type="dcterms:W3CDTF">2005-08-10T06:21:31Z</dcterms:created>
  <dcterms:modified xsi:type="dcterms:W3CDTF">2012-12-27T06:34:29Z</dcterms:modified>
</cp:coreProperties>
</file>