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6" d="100"/>
          <a:sy n="26" d="100"/>
        </p:scale>
        <p:origin x="-629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file:///D:\madzmudah.pptx" TargetMode="External"/><Relationship Id="rId1" Type="http://schemas.openxmlformats.org/officeDocument/2006/relationships/hyperlink" Target="file:///D:\Contoh%20akhlak%20Mahmudah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82263-6E42-4278-9110-9EDA6EBDDBED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17A4FA-6171-4515-B8D5-3CD98F4ECA5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Dasar</a:t>
          </a:r>
          <a:r>
            <a:rPr lang="en-US" dirty="0" smtClean="0"/>
            <a:t> </a:t>
          </a:r>
          <a:r>
            <a:rPr lang="en-US" dirty="0" err="1" smtClean="0"/>
            <a:t>akhlak</a:t>
          </a:r>
          <a:endParaRPr lang="en-US" dirty="0"/>
        </a:p>
      </dgm:t>
    </dgm:pt>
    <dgm:pt modelId="{8E0DB3D1-C0EE-4C3A-9A18-453ECD7C4ADA}" type="parTrans" cxnId="{BF044BF4-E262-4E48-9BC6-F62B277B7279}">
      <dgm:prSet/>
      <dgm:spPr/>
      <dgm:t>
        <a:bodyPr/>
        <a:lstStyle/>
        <a:p>
          <a:endParaRPr lang="en-US"/>
        </a:p>
      </dgm:t>
    </dgm:pt>
    <dgm:pt modelId="{714E382C-949C-49FE-B82B-7C1969EB7E62}" type="sibTrans" cxnId="{BF044BF4-E262-4E48-9BC6-F62B277B7279}">
      <dgm:prSet/>
      <dgm:spPr/>
      <dgm:t>
        <a:bodyPr/>
        <a:lstStyle/>
        <a:p>
          <a:endParaRPr lang="en-US"/>
        </a:p>
      </dgm:t>
    </dgm:pt>
    <dgm:pt modelId="{CA9EC215-D7CA-4B06-B507-23ADE28F5920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Al-Qur’an</a:t>
          </a:r>
          <a:endParaRPr lang="en-US" dirty="0"/>
        </a:p>
      </dgm:t>
    </dgm:pt>
    <dgm:pt modelId="{AC4CBB16-8832-4904-8899-32A939954D3C}" type="parTrans" cxnId="{2DF6C477-FA87-4208-A995-09BF752E9A33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7F104CC2-89C4-44DC-8286-7D46DD147D0D}" type="sibTrans" cxnId="{2DF6C477-FA87-4208-A995-09BF752E9A33}">
      <dgm:prSet/>
      <dgm:spPr/>
      <dgm:t>
        <a:bodyPr/>
        <a:lstStyle/>
        <a:p>
          <a:endParaRPr lang="en-US"/>
        </a:p>
      </dgm:t>
    </dgm:pt>
    <dgm:pt modelId="{7D5DBB58-7012-4117-95B4-A983B59AE555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/>
            <a:t>Hadist</a:t>
          </a:r>
          <a:endParaRPr lang="en-US" dirty="0"/>
        </a:p>
      </dgm:t>
    </dgm:pt>
    <dgm:pt modelId="{919544E0-927C-48F8-A531-9C4CD5BBDD96}" type="parTrans" cxnId="{1930633D-9AAE-40FE-A2EF-FDAF53EE77BC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BA395845-BF06-444C-9918-06184A4E0D76}" type="sibTrans" cxnId="{1930633D-9AAE-40FE-A2EF-FDAF53EE77BC}">
      <dgm:prSet/>
      <dgm:spPr/>
      <dgm:t>
        <a:bodyPr/>
        <a:lstStyle/>
        <a:p>
          <a:endParaRPr lang="en-US"/>
        </a:p>
      </dgm:t>
    </dgm:pt>
    <dgm:pt modelId="{FEDAA234-91E6-42EE-9404-2A87A12507B4}" type="pres">
      <dgm:prSet presAssocID="{91E82263-6E42-4278-9110-9EDA6EBDDBE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24D50-63A8-4A65-AE8B-0CFCA45F7B72}" type="pres">
      <dgm:prSet presAssocID="{91E82263-6E42-4278-9110-9EDA6EBDDBED}" presName="hierFlow" presStyleCnt="0"/>
      <dgm:spPr/>
    </dgm:pt>
    <dgm:pt modelId="{6074E3A5-E32A-435C-89EC-10DA72F97F1C}" type="pres">
      <dgm:prSet presAssocID="{91E82263-6E42-4278-9110-9EDA6EBDDBE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6AD83DF-C524-4C86-8CCF-B73F5D621A07}" type="pres">
      <dgm:prSet presAssocID="{1017A4FA-6171-4515-B8D5-3CD98F4ECA57}" presName="Name17" presStyleCnt="0"/>
      <dgm:spPr/>
    </dgm:pt>
    <dgm:pt modelId="{81408DCE-7EDF-4169-A1A8-2B4CD6848F4B}" type="pres">
      <dgm:prSet presAssocID="{1017A4FA-6171-4515-B8D5-3CD98F4ECA57}" presName="level1Shape" presStyleLbl="node0" presStyleIdx="0" presStyleCnt="1" custScaleX="103686" custScaleY="916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29458F-BE27-4B18-AED5-27A4FD83FB73}" type="pres">
      <dgm:prSet presAssocID="{1017A4FA-6171-4515-B8D5-3CD98F4ECA57}" presName="hierChild2" presStyleCnt="0"/>
      <dgm:spPr/>
    </dgm:pt>
    <dgm:pt modelId="{4D480D1F-D53C-4007-9757-2F0A65AC2C89}" type="pres">
      <dgm:prSet presAssocID="{AC4CBB16-8832-4904-8899-32A939954D3C}" presName="Name25" presStyleLbl="parChTrans1D2" presStyleIdx="0" presStyleCnt="2"/>
      <dgm:spPr/>
      <dgm:t>
        <a:bodyPr/>
        <a:lstStyle/>
        <a:p>
          <a:endParaRPr lang="en-US"/>
        </a:p>
      </dgm:t>
    </dgm:pt>
    <dgm:pt modelId="{5758D69D-D5F4-481F-9142-DA48EA4D1C53}" type="pres">
      <dgm:prSet presAssocID="{AC4CBB16-8832-4904-8899-32A939954D3C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244DF59-9B00-4186-AAB3-A9DF0F8F5609}" type="pres">
      <dgm:prSet presAssocID="{CA9EC215-D7CA-4B06-B507-23ADE28F5920}" presName="Name30" presStyleCnt="0"/>
      <dgm:spPr/>
    </dgm:pt>
    <dgm:pt modelId="{4263E2EC-295B-4661-8B6A-7A76ABD21E3E}" type="pres">
      <dgm:prSet presAssocID="{CA9EC215-D7CA-4B06-B507-23ADE28F5920}" presName="level2Shape" presStyleLbl="node2" presStyleIdx="0" presStyleCnt="2" custScaleX="90237" custScaleY="93792"/>
      <dgm:spPr/>
      <dgm:t>
        <a:bodyPr/>
        <a:lstStyle/>
        <a:p>
          <a:endParaRPr lang="en-US"/>
        </a:p>
      </dgm:t>
    </dgm:pt>
    <dgm:pt modelId="{E995C6E7-72A5-40F3-A08A-D8C731E664C5}" type="pres">
      <dgm:prSet presAssocID="{CA9EC215-D7CA-4B06-B507-23ADE28F5920}" presName="hierChild3" presStyleCnt="0"/>
      <dgm:spPr/>
    </dgm:pt>
    <dgm:pt modelId="{A9A6C9DA-A46F-418E-8D9D-F186EA60687B}" type="pres">
      <dgm:prSet presAssocID="{919544E0-927C-48F8-A531-9C4CD5BBDD96}" presName="Name25" presStyleLbl="parChTrans1D2" presStyleIdx="1" presStyleCnt="2"/>
      <dgm:spPr/>
      <dgm:t>
        <a:bodyPr/>
        <a:lstStyle/>
        <a:p>
          <a:endParaRPr lang="en-US"/>
        </a:p>
      </dgm:t>
    </dgm:pt>
    <dgm:pt modelId="{8811F3C0-BCFF-4F3B-B9E5-B19D599A6AF1}" type="pres">
      <dgm:prSet presAssocID="{919544E0-927C-48F8-A531-9C4CD5BBDD9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7EEE79E-5623-4792-8382-8D3BA7E083FF}" type="pres">
      <dgm:prSet presAssocID="{7D5DBB58-7012-4117-95B4-A983B59AE555}" presName="Name30" presStyleCnt="0"/>
      <dgm:spPr/>
    </dgm:pt>
    <dgm:pt modelId="{EBB81FC0-0844-4DF7-A426-AF198737FC69}" type="pres">
      <dgm:prSet presAssocID="{7D5DBB58-7012-4117-95B4-A983B59AE555}" presName="level2Shape" presStyleLbl="node2" presStyleIdx="1" presStyleCnt="2" custScaleX="92339" custScaleY="101126"/>
      <dgm:spPr/>
      <dgm:t>
        <a:bodyPr/>
        <a:lstStyle/>
        <a:p>
          <a:endParaRPr lang="en-US"/>
        </a:p>
      </dgm:t>
    </dgm:pt>
    <dgm:pt modelId="{BF5F62CD-CC62-48CD-A04A-E9B5BB2B22D9}" type="pres">
      <dgm:prSet presAssocID="{7D5DBB58-7012-4117-95B4-A983B59AE555}" presName="hierChild3" presStyleCnt="0"/>
      <dgm:spPr/>
    </dgm:pt>
    <dgm:pt modelId="{01973CBC-EF8A-4733-B2FE-5BFE06502B44}" type="pres">
      <dgm:prSet presAssocID="{91E82263-6E42-4278-9110-9EDA6EBDDBED}" presName="bgShapesFlow" presStyleCnt="0"/>
      <dgm:spPr/>
    </dgm:pt>
  </dgm:ptLst>
  <dgm:cxnLst>
    <dgm:cxn modelId="{5F5F13FB-ABD5-40CA-A7AC-5CD5E0895376}" type="presOf" srcId="{919544E0-927C-48F8-A531-9C4CD5BBDD96}" destId="{8811F3C0-BCFF-4F3B-B9E5-B19D599A6AF1}" srcOrd="1" destOrd="0" presId="urn:microsoft.com/office/officeart/2005/8/layout/hierarchy5"/>
    <dgm:cxn modelId="{1EECEF1D-1203-4FB9-9711-043210907E80}" type="presOf" srcId="{919544E0-927C-48F8-A531-9C4CD5BBDD96}" destId="{A9A6C9DA-A46F-418E-8D9D-F186EA60687B}" srcOrd="0" destOrd="0" presId="urn:microsoft.com/office/officeart/2005/8/layout/hierarchy5"/>
    <dgm:cxn modelId="{24F4626A-820B-4FDF-B919-E1FE2BA15C49}" type="presOf" srcId="{7D5DBB58-7012-4117-95B4-A983B59AE555}" destId="{EBB81FC0-0844-4DF7-A426-AF198737FC69}" srcOrd="0" destOrd="0" presId="urn:microsoft.com/office/officeart/2005/8/layout/hierarchy5"/>
    <dgm:cxn modelId="{D48E9867-59D6-43CB-A4EF-4186147578E3}" type="presOf" srcId="{1017A4FA-6171-4515-B8D5-3CD98F4ECA57}" destId="{81408DCE-7EDF-4169-A1A8-2B4CD6848F4B}" srcOrd="0" destOrd="0" presId="urn:microsoft.com/office/officeart/2005/8/layout/hierarchy5"/>
    <dgm:cxn modelId="{C294DD83-9025-48F6-A4F4-CCDD2FE821AE}" type="presOf" srcId="{91E82263-6E42-4278-9110-9EDA6EBDDBED}" destId="{FEDAA234-91E6-42EE-9404-2A87A12507B4}" srcOrd="0" destOrd="0" presId="urn:microsoft.com/office/officeart/2005/8/layout/hierarchy5"/>
    <dgm:cxn modelId="{BF044BF4-E262-4E48-9BC6-F62B277B7279}" srcId="{91E82263-6E42-4278-9110-9EDA6EBDDBED}" destId="{1017A4FA-6171-4515-B8D5-3CD98F4ECA57}" srcOrd="0" destOrd="0" parTransId="{8E0DB3D1-C0EE-4C3A-9A18-453ECD7C4ADA}" sibTransId="{714E382C-949C-49FE-B82B-7C1969EB7E62}"/>
    <dgm:cxn modelId="{1930633D-9AAE-40FE-A2EF-FDAF53EE77BC}" srcId="{1017A4FA-6171-4515-B8D5-3CD98F4ECA57}" destId="{7D5DBB58-7012-4117-95B4-A983B59AE555}" srcOrd="1" destOrd="0" parTransId="{919544E0-927C-48F8-A531-9C4CD5BBDD96}" sibTransId="{BA395845-BF06-444C-9918-06184A4E0D76}"/>
    <dgm:cxn modelId="{9BB3749D-2B15-4EDC-B8B2-87740AFDCAE5}" type="presOf" srcId="{AC4CBB16-8832-4904-8899-32A939954D3C}" destId="{4D480D1F-D53C-4007-9757-2F0A65AC2C89}" srcOrd="0" destOrd="0" presId="urn:microsoft.com/office/officeart/2005/8/layout/hierarchy5"/>
    <dgm:cxn modelId="{2DF6C477-FA87-4208-A995-09BF752E9A33}" srcId="{1017A4FA-6171-4515-B8D5-3CD98F4ECA57}" destId="{CA9EC215-D7CA-4B06-B507-23ADE28F5920}" srcOrd="0" destOrd="0" parTransId="{AC4CBB16-8832-4904-8899-32A939954D3C}" sibTransId="{7F104CC2-89C4-44DC-8286-7D46DD147D0D}"/>
    <dgm:cxn modelId="{E325D6D9-A4B5-483C-83A3-F6A4A9BB64F6}" type="presOf" srcId="{AC4CBB16-8832-4904-8899-32A939954D3C}" destId="{5758D69D-D5F4-481F-9142-DA48EA4D1C53}" srcOrd="1" destOrd="0" presId="urn:microsoft.com/office/officeart/2005/8/layout/hierarchy5"/>
    <dgm:cxn modelId="{B1750EA6-DF21-4E27-971F-E28FA691220B}" type="presOf" srcId="{CA9EC215-D7CA-4B06-B507-23ADE28F5920}" destId="{4263E2EC-295B-4661-8B6A-7A76ABD21E3E}" srcOrd="0" destOrd="0" presId="urn:microsoft.com/office/officeart/2005/8/layout/hierarchy5"/>
    <dgm:cxn modelId="{5E4627ED-65B5-4135-82BA-8106B9BDC395}" type="presParOf" srcId="{FEDAA234-91E6-42EE-9404-2A87A12507B4}" destId="{6F324D50-63A8-4A65-AE8B-0CFCA45F7B72}" srcOrd="0" destOrd="0" presId="urn:microsoft.com/office/officeart/2005/8/layout/hierarchy5"/>
    <dgm:cxn modelId="{3F0F354E-40A0-4FF0-A3A0-146279981936}" type="presParOf" srcId="{6F324D50-63A8-4A65-AE8B-0CFCA45F7B72}" destId="{6074E3A5-E32A-435C-89EC-10DA72F97F1C}" srcOrd="0" destOrd="0" presId="urn:microsoft.com/office/officeart/2005/8/layout/hierarchy5"/>
    <dgm:cxn modelId="{F43C5670-3E42-4247-BBA6-B95E3F285B9E}" type="presParOf" srcId="{6074E3A5-E32A-435C-89EC-10DA72F97F1C}" destId="{56AD83DF-C524-4C86-8CCF-B73F5D621A07}" srcOrd="0" destOrd="0" presId="urn:microsoft.com/office/officeart/2005/8/layout/hierarchy5"/>
    <dgm:cxn modelId="{26C5F9F6-E178-42C2-96CD-CA018834EB2F}" type="presParOf" srcId="{56AD83DF-C524-4C86-8CCF-B73F5D621A07}" destId="{81408DCE-7EDF-4169-A1A8-2B4CD6848F4B}" srcOrd="0" destOrd="0" presId="urn:microsoft.com/office/officeart/2005/8/layout/hierarchy5"/>
    <dgm:cxn modelId="{43350958-7179-44ED-BAC5-0A9BF23A1866}" type="presParOf" srcId="{56AD83DF-C524-4C86-8CCF-B73F5D621A07}" destId="{B929458F-BE27-4B18-AED5-27A4FD83FB73}" srcOrd="1" destOrd="0" presId="urn:microsoft.com/office/officeart/2005/8/layout/hierarchy5"/>
    <dgm:cxn modelId="{D7D8E379-C7CA-418F-9649-607C44FFE8C3}" type="presParOf" srcId="{B929458F-BE27-4B18-AED5-27A4FD83FB73}" destId="{4D480D1F-D53C-4007-9757-2F0A65AC2C89}" srcOrd="0" destOrd="0" presId="urn:microsoft.com/office/officeart/2005/8/layout/hierarchy5"/>
    <dgm:cxn modelId="{4FED54F2-37DC-49B1-B1DA-8741D5DB8471}" type="presParOf" srcId="{4D480D1F-D53C-4007-9757-2F0A65AC2C89}" destId="{5758D69D-D5F4-481F-9142-DA48EA4D1C53}" srcOrd="0" destOrd="0" presId="urn:microsoft.com/office/officeart/2005/8/layout/hierarchy5"/>
    <dgm:cxn modelId="{0B190ED2-A5CE-41AE-ABFB-8657A401BE66}" type="presParOf" srcId="{B929458F-BE27-4B18-AED5-27A4FD83FB73}" destId="{E244DF59-9B00-4186-AAB3-A9DF0F8F5609}" srcOrd="1" destOrd="0" presId="urn:microsoft.com/office/officeart/2005/8/layout/hierarchy5"/>
    <dgm:cxn modelId="{5CA0F1DF-C205-40DB-AD3D-43031C5F479D}" type="presParOf" srcId="{E244DF59-9B00-4186-AAB3-A9DF0F8F5609}" destId="{4263E2EC-295B-4661-8B6A-7A76ABD21E3E}" srcOrd="0" destOrd="0" presId="urn:microsoft.com/office/officeart/2005/8/layout/hierarchy5"/>
    <dgm:cxn modelId="{F3CB0E68-178A-4521-B16C-372879E09772}" type="presParOf" srcId="{E244DF59-9B00-4186-AAB3-A9DF0F8F5609}" destId="{E995C6E7-72A5-40F3-A08A-D8C731E664C5}" srcOrd="1" destOrd="0" presId="urn:microsoft.com/office/officeart/2005/8/layout/hierarchy5"/>
    <dgm:cxn modelId="{37BEEFB7-6B81-4F30-82FB-ECD455DEEAA9}" type="presParOf" srcId="{B929458F-BE27-4B18-AED5-27A4FD83FB73}" destId="{A9A6C9DA-A46F-418E-8D9D-F186EA60687B}" srcOrd="2" destOrd="0" presId="urn:microsoft.com/office/officeart/2005/8/layout/hierarchy5"/>
    <dgm:cxn modelId="{EBBD6C8B-5AA5-457D-9F97-227CBBF1918C}" type="presParOf" srcId="{A9A6C9DA-A46F-418E-8D9D-F186EA60687B}" destId="{8811F3C0-BCFF-4F3B-B9E5-B19D599A6AF1}" srcOrd="0" destOrd="0" presId="urn:microsoft.com/office/officeart/2005/8/layout/hierarchy5"/>
    <dgm:cxn modelId="{3CE03335-CE82-489D-9076-B7E98ADE368D}" type="presParOf" srcId="{B929458F-BE27-4B18-AED5-27A4FD83FB73}" destId="{87EEE79E-5623-4792-8382-8D3BA7E083FF}" srcOrd="3" destOrd="0" presId="urn:microsoft.com/office/officeart/2005/8/layout/hierarchy5"/>
    <dgm:cxn modelId="{82A48C99-9693-4E5F-B0CA-0B07CADCC365}" type="presParOf" srcId="{87EEE79E-5623-4792-8382-8D3BA7E083FF}" destId="{EBB81FC0-0844-4DF7-A426-AF198737FC69}" srcOrd="0" destOrd="0" presId="urn:microsoft.com/office/officeart/2005/8/layout/hierarchy5"/>
    <dgm:cxn modelId="{D04BE283-C6F1-4D61-9BA5-2739A03636A1}" type="presParOf" srcId="{87EEE79E-5623-4792-8382-8D3BA7E083FF}" destId="{BF5F62CD-CC62-48CD-A04A-E9B5BB2B22D9}" srcOrd="1" destOrd="0" presId="urn:microsoft.com/office/officeart/2005/8/layout/hierarchy5"/>
    <dgm:cxn modelId="{3435D7D1-B504-4464-A222-A9A8E9B9B1CD}" type="presParOf" srcId="{FEDAA234-91E6-42EE-9404-2A87A12507B4}" destId="{01973CBC-EF8A-4733-B2FE-5BFE06502B44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E7AAF6-CD93-40A0-B9BE-DF719305038E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DCA254-34DB-48CD-B693-3C69D0EC0CCA}">
      <dgm:prSet phldrT="[Text]" custT="1"/>
      <dgm:spPr/>
      <dgm:t>
        <a:bodyPr/>
        <a:lstStyle/>
        <a:p>
          <a:r>
            <a:rPr lang="en-US" sz="36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endParaRPr lang="en-US" sz="36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8E445B08-8E1C-4D7D-A7FD-A7163F731537}" type="parTrans" cxnId="{0CA834E2-2ACF-4223-A77E-18AC10D0C526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84E85DA7-822D-4F9B-85E5-4FDD81B75789}" type="sibTrans" cxnId="{0CA834E2-2ACF-4223-A77E-18AC10D0C526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5800EA0-6793-480F-B588-C955D1DE254A}">
      <dgm:prSet phldrT="[Text]" custT="1"/>
      <dgm:spPr/>
      <dgm:t>
        <a:bodyPr/>
        <a:lstStyle/>
        <a:p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Mahmudah</a:t>
          </a:r>
          <a:r>
            <a:rPr lang="en-US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/ </a:t>
          </a:r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terpuji</a:t>
          </a:r>
          <a:endParaRPr lang="en-US" sz="24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5585E52E-CF29-46FA-AC9E-6708E3842757}" type="parTrans" cxnId="{E6568A3D-5BD3-4D5F-B48D-C6E432FEE454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FED70C2-0D54-4C90-878D-0B707E667DE1}" type="sibTrans" cxnId="{E6568A3D-5BD3-4D5F-B48D-C6E432FEE454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31566F2-DEAD-46A2-BF0C-FF885A3190C7}">
      <dgm:prSet phldrT="[Text]" custT="1"/>
      <dgm:spPr/>
      <dgm:t>
        <a:bodyPr/>
        <a:lstStyle/>
        <a:p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Madzmumah</a:t>
          </a:r>
          <a:r>
            <a:rPr lang="en-US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/ </a:t>
          </a:r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tercela</a:t>
          </a:r>
          <a:endParaRPr lang="en-US" sz="24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pres?slideindex=1&amp;slidetitle="/>
          </dgm14:cNvPr>
        </a:ext>
      </dgm:extLst>
    </dgm:pt>
    <dgm:pt modelId="{0C86341C-67C5-41A3-B6E3-84D4FF5EA02E}" type="parTrans" cxnId="{8E6786C4-4894-48C7-9C9B-E882DBCC6274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1A8157F-B5C9-48A7-8AE4-E7B1882FBB3F}" type="sibTrans" cxnId="{8E6786C4-4894-48C7-9C9B-E882DBCC6274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E56D4FA-3A26-4069-BCC3-5F233F35F0A6}" type="pres">
      <dgm:prSet presAssocID="{42E7AAF6-CD93-40A0-B9BE-DF719305038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F5B6B2-E093-4C8F-B2F7-BDD30D2123BA}" type="pres">
      <dgm:prSet presAssocID="{42E7AAF6-CD93-40A0-B9BE-DF719305038E}" presName="hierFlow" presStyleCnt="0"/>
      <dgm:spPr/>
    </dgm:pt>
    <dgm:pt modelId="{A8D42FDC-6E48-4FFD-ADDB-D0625C6E8F8F}" type="pres">
      <dgm:prSet presAssocID="{42E7AAF6-CD93-40A0-B9BE-DF719305038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AAF8884-2599-4492-8663-E7C19106A785}" type="pres">
      <dgm:prSet presAssocID="{1EDCA254-34DB-48CD-B693-3C69D0EC0CCA}" presName="Name14" presStyleCnt="0"/>
      <dgm:spPr/>
    </dgm:pt>
    <dgm:pt modelId="{96C64E9F-0686-4A0D-BCAF-61CB1B963A44}" type="pres">
      <dgm:prSet presAssocID="{1EDCA254-34DB-48CD-B693-3C69D0EC0CCA}" presName="level1Shape" presStyleLbl="node0" presStyleIdx="0" presStyleCnt="1" custScaleY="642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FE40F2-7C63-4C29-8D92-FF5151B617B4}" type="pres">
      <dgm:prSet presAssocID="{1EDCA254-34DB-48CD-B693-3C69D0EC0CCA}" presName="hierChild2" presStyleCnt="0"/>
      <dgm:spPr/>
    </dgm:pt>
    <dgm:pt modelId="{CBAF9D6F-696B-4F58-AD00-28B1E9EF82C6}" type="pres">
      <dgm:prSet presAssocID="{5585E52E-CF29-46FA-AC9E-6708E3842757}" presName="Name19" presStyleLbl="parChTrans1D2" presStyleIdx="0" presStyleCnt="2"/>
      <dgm:spPr/>
      <dgm:t>
        <a:bodyPr/>
        <a:lstStyle/>
        <a:p>
          <a:endParaRPr lang="en-US"/>
        </a:p>
      </dgm:t>
    </dgm:pt>
    <dgm:pt modelId="{15F6AE6C-2B2E-4E5A-85C0-6BDC136FC5AC}" type="pres">
      <dgm:prSet presAssocID="{55800EA0-6793-480F-B588-C955D1DE254A}" presName="Name21" presStyleCnt="0"/>
      <dgm:spPr/>
    </dgm:pt>
    <dgm:pt modelId="{63627262-579A-4169-BC7E-497C29A5FA7B}" type="pres">
      <dgm:prSet presAssocID="{55800EA0-6793-480F-B588-C955D1DE254A}" presName="level2Shape" presStyleLbl="node2" presStyleIdx="0" presStyleCnt="2"/>
      <dgm:spPr/>
      <dgm:t>
        <a:bodyPr/>
        <a:lstStyle/>
        <a:p>
          <a:endParaRPr lang="en-US"/>
        </a:p>
      </dgm:t>
    </dgm:pt>
    <dgm:pt modelId="{E46AF136-9A0E-4718-9F17-F0B5E9C4E414}" type="pres">
      <dgm:prSet presAssocID="{55800EA0-6793-480F-B588-C955D1DE254A}" presName="hierChild3" presStyleCnt="0"/>
      <dgm:spPr/>
    </dgm:pt>
    <dgm:pt modelId="{BE53B834-D42F-45FA-94EA-43F90F5BE632}" type="pres">
      <dgm:prSet presAssocID="{0C86341C-67C5-41A3-B6E3-84D4FF5EA02E}" presName="Name19" presStyleLbl="parChTrans1D2" presStyleIdx="1" presStyleCnt="2"/>
      <dgm:spPr/>
      <dgm:t>
        <a:bodyPr/>
        <a:lstStyle/>
        <a:p>
          <a:endParaRPr lang="en-US"/>
        </a:p>
      </dgm:t>
    </dgm:pt>
    <dgm:pt modelId="{9753FFA5-47FD-43DF-BDEF-734E33BF8D4D}" type="pres">
      <dgm:prSet presAssocID="{D31566F2-DEAD-46A2-BF0C-FF885A3190C7}" presName="Name21" presStyleCnt="0"/>
      <dgm:spPr/>
    </dgm:pt>
    <dgm:pt modelId="{B3F5A550-DE19-4B25-A452-4D40D4E74E36}" type="pres">
      <dgm:prSet presAssocID="{D31566F2-DEAD-46A2-BF0C-FF885A3190C7}" presName="level2Shape" presStyleLbl="node2" presStyleIdx="1" presStyleCnt="2"/>
      <dgm:spPr/>
      <dgm:t>
        <a:bodyPr/>
        <a:lstStyle/>
        <a:p>
          <a:endParaRPr lang="en-US"/>
        </a:p>
      </dgm:t>
    </dgm:pt>
    <dgm:pt modelId="{2169FAB6-0AAC-45BD-8F49-0CFE64046F6E}" type="pres">
      <dgm:prSet presAssocID="{D31566F2-DEAD-46A2-BF0C-FF885A3190C7}" presName="hierChild3" presStyleCnt="0"/>
      <dgm:spPr/>
    </dgm:pt>
    <dgm:pt modelId="{954E5A6F-ED3B-4712-B8AC-A228DC22943D}" type="pres">
      <dgm:prSet presAssocID="{42E7AAF6-CD93-40A0-B9BE-DF719305038E}" presName="bgShapesFlow" presStyleCnt="0"/>
      <dgm:spPr/>
    </dgm:pt>
  </dgm:ptLst>
  <dgm:cxnLst>
    <dgm:cxn modelId="{1C0B6073-D910-4FE9-835B-F13953D8D444}" type="presOf" srcId="{D31566F2-DEAD-46A2-BF0C-FF885A3190C7}" destId="{B3F5A550-DE19-4B25-A452-4D40D4E74E36}" srcOrd="0" destOrd="0" presId="urn:microsoft.com/office/officeart/2005/8/layout/hierarchy6"/>
    <dgm:cxn modelId="{96AE48DE-6BE2-4CF1-992F-E1B7F4FC6D05}" type="presOf" srcId="{1EDCA254-34DB-48CD-B693-3C69D0EC0CCA}" destId="{96C64E9F-0686-4A0D-BCAF-61CB1B963A44}" srcOrd="0" destOrd="0" presId="urn:microsoft.com/office/officeart/2005/8/layout/hierarchy6"/>
    <dgm:cxn modelId="{E6568A3D-5BD3-4D5F-B48D-C6E432FEE454}" srcId="{1EDCA254-34DB-48CD-B693-3C69D0EC0CCA}" destId="{55800EA0-6793-480F-B588-C955D1DE254A}" srcOrd="0" destOrd="0" parTransId="{5585E52E-CF29-46FA-AC9E-6708E3842757}" sibTransId="{BFED70C2-0D54-4C90-878D-0B707E667DE1}"/>
    <dgm:cxn modelId="{86C46E82-0A76-4894-8D89-61FD2AEECD84}" type="presOf" srcId="{42E7AAF6-CD93-40A0-B9BE-DF719305038E}" destId="{2E56D4FA-3A26-4069-BCC3-5F233F35F0A6}" srcOrd="0" destOrd="0" presId="urn:microsoft.com/office/officeart/2005/8/layout/hierarchy6"/>
    <dgm:cxn modelId="{0CA834E2-2ACF-4223-A77E-18AC10D0C526}" srcId="{42E7AAF6-CD93-40A0-B9BE-DF719305038E}" destId="{1EDCA254-34DB-48CD-B693-3C69D0EC0CCA}" srcOrd="0" destOrd="0" parTransId="{8E445B08-8E1C-4D7D-A7FD-A7163F731537}" sibTransId="{84E85DA7-822D-4F9B-85E5-4FDD81B75789}"/>
    <dgm:cxn modelId="{9F73E4FB-354B-44CC-A810-40CA8BE34837}" type="presOf" srcId="{0C86341C-67C5-41A3-B6E3-84D4FF5EA02E}" destId="{BE53B834-D42F-45FA-94EA-43F90F5BE632}" srcOrd="0" destOrd="0" presId="urn:microsoft.com/office/officeart/2005/8/layout/hierarchy6"/>
    <dgm:cxn modelId="{8E6786C4-4894-48C7-9C9B-E882DBCC6274}" srcId="{1EDCA254-34DB-48CD-B693-3C69D0EC0CCA}" destId="{D31566F2-DEAD-46A2-BF0C-FF885A3190C7}" srcOrd="1" destOrd="0" parTransId="{0C86341C-67C5-41A3-B6E3-84D4FF5EA02E}" sibTransId="{71A8157F-B5C9-48A7-8AE4-E7B1882FBB3F}"/>
    <dgm:cxn modelId="{A3C192A9-6030-4BCC-9A61-2E0F90A8962A}" type="presOf" srcId="{5585E52E-CF29-46FA-AC9E-6708E3842757}" destId="{CBAF9D6F-696B-4F58-AD00-28B1E9EF82C6}" srcOrd="0" destOrd="0" presId="urn:microsoft.com/office/officeart/2005/8/layout/hierarchy6"/>
    <dgm:cxn modelId="{BD1CEAE9-85E9-47CC-B887-A18B51D49A83}" type="presOf" srcId="{55800EA0-6793-480F-B588-C955D1DE254A}" destId="{63627262-579A-4169-BC7E-497C29A5FA7B}" srcOrd="0" destOrd="0" presId="urn:microsoft.com/office/officeart/2005/8/layout/hierarchy6"/>
    <dgm:cxn modelId="{83CE74E3-6B9D-4255-966F-906A812114C3}" type="presParOf" srcId="{2E56D4FA-3A26-4069-BCC3-5F233F35F0A6}" destId="{0DF5B6B2-E093-4C8F-B2F7-BDD30D2123BA}" srcOrd="0" destOrd="0" presId="urn:microsoft.com/office/officeart/2005/8/layout/hierarchy6"/>
    <dgm:cxn modelId="{99BF507C-74FC-4374-9626-A7AFA7C5A114}" type="presParOf" srcId="{0DF5B6B2-E093-4C8F-B2F7-BDD30D2123BA}" destId="{A8D42FDC-6E48-4FFD-ADDB-D0625C6E8F8F}" srcOrd="0" destOrd="0" presId="urn:microsoft.com/office/officeart/2005/8/layout/hierarchy6"/>
    <dgm:cxn modelId="{0D021D81-3096-4850-9BC0-F48D27DB8169}" type="presParOf" srcId="{A8D42FDC-6E48-4FFD-ADDB-D0625C6E8F8F}" destId="{2AAF8884-2599-4492-8663-E7C19106A785}" srcOrd="0" destOrd="0" presId="urn:microsoft.com/office/officeart/2005/8/layout/hierarchy6"/>
    <dgm:cxn modelId="{103BF0E8-3B76-4BF4-8C79-0A3137106A8F}" type="presParOf" srcId="{2AAF8884-2599-4492-8663-E7C19106A785}" destId="{96C64E9F-0686-4A0D-BCAF-61CB1B963A44}" srcOrd="0" destOrd="0" presId="urn:microsoft.com/office/officeart/2005/8/layout/hierarchy6"/>
    <dgm:cxn modelId="{05327FAE-DCB0-46BF-A84D-9ABDB665650F}" type="presParOf" srcId="{2AAF8884-2599-4492-8663-E7C19106A785}" destId="{30FE40F2-7C63-4C29-8D92-FF5151B617B4}" srcOrd="1" destOrd="0" presId="urn:microsoft.com/office/officeart/2005/8/layout/hierarchy6"/>
    <dgm:cxn modelId="{E5F73EB9-BE46-4E62-9EB6-859544A4AAE0}" type="presParOf" srcId="{30FE40F2-7C63-4C29-8D92-FF5151B617B4}" destId="{CBAF9D6F-696B-4F58-AD00-28B1E9EF82C6}" srcOrd="0" destOrd="0" presId="urn:microsoft.com/office/officeart/2005/8/layout/hierarchy6"/>
    <dgm:cxn modelId="{2174BE63-AD7C-4D70-ACD2-CE6CC2BC9977}" type="presParOf" srcId="{30FE40F2-7C63-4C29-8D92-FF5151B617B4}" destId="{15F6AE6C-2B2E-4E5A-85C0-6BDC136FC5AC}" srcOrd="1" destOrd="0" presId="urn:microsoft.com/office/officeart/2005/8/layout/hierarchy6"/>
    <dgm:cxn modelId="{64FB6951-2A88-4A91-9331-D164153A3BCA}" type="presParOf" srcId="{15F6AE6C-2B2E-4E5A-85C0-6BDC136FC5AC}" destId="{63627262-579A-4169-BC7E-497C29A5FA7B}" srcOrd="0" destOrd="0" presId="urn:microsoft.com/office/officeart/2005/8/layout/hierarchy6"/>
    <dgm:cxn modelId="{4B0F0578-AB60-408C-A533-1B33CFD17866}" type="presParOf" srcId="{15F6AE6C-2B2E-4E5A-85C0-6BDC136FC5AC}" destId="{E46AF136-9A0E-4718-9F17-F0B5E9C4E414}" srcOrd="1" destOrd="0" presId="urn:microsoft.com/office/officeart/2005/8/layout/hierarchy6"/>
    <dgm:cxn modelId="{9C974444-1867-4C3C-ACF2-D65EA694B9BB}" type="presParOf" srcId="{30FE40F2-7C63-4C29-8D92-FF5151B617B4}" destId="{BE53B834-D42F-45FA-94EA-43F90F5BE632}" srcOrd="2" destOrd="0" presId="urn:microsoft.com/office/officeart/2005/8/layout/hierarchy6"/>
    <dgm:cxn modelId="{9B02EFB0-2EA6-4379-820F-805B26CA3490}" type="presParOf" srcId="{30FE40F2-7C63-4C29-8D92-FF5151B617B4}" destId="{9753FFA5-47FD-43DF-BDEF-734E33BF8D4D}" srcOrd="3" destOrd="0" presId="urn:microsoft.com/office/officeart/2005/8/layout/hierarchy6"/>
    <dgm:cxn modelId="{BAE2DD96-D371-4936-9658-0D62D0D8DD17}" type="presParOf" srcId="{9753FFA5-47FD-43DF-BDEF-734E33BF8D4D}" destId="{B3F5A550-DE19-4B25-A452-4D40D4E74E36}" srcOrd="0" destOrd="0" presId="urn:microsoft.com/office/officeart/2005/8/layout/hierarchy6"/>
    <dgm:cxn modelId="{D085F92C-A28F-463D-A728-7DDCBE8C2A69}" type="presParOf" srcId="{9753FFA5-47FD-43DF-BDEF-734E33BF8D4D}" destId="{2169FAB6-0AAC-45BD-8F49-0CFE64046F6E}" srcOrd="1" destOrd="0" presId="urn:microsoft.com/office/officeart/2005/8/layout/hierarchy6"/>
    <dgm:cxn modelId="{267E7619-D97F-4166-B050-B8E7FFA089C7}" type="presParOf" srcId="{2E56D4FA-3A26-4069-BCC3-5F233F35F0A6}" destId="{954E5A6F-ED3B-4712-B8AC-A228DC22943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08DCE-7EDF-4169-A1A8-2B4CD6848F4B}">
      <dsp:nvSpPr>
        <dsp:cNvPr id="0" name=""/>
        <dsp:cNvSpPr/>
      </dsp:nvSpPr>
      <dsp:spPr>
        <a:xfrm>
          <a:off x="40703" y="1472250"/>
          <a:ext cx="3579509" cy="1581462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err="1" smtClean="0"/>
            <a:t>Dasar</a:t>
          </a:r>
          <a:r>
            <a:rPr lang="en-US" sz="5200" kern="1200" dirty="0" smtClean="0"/>
            <a:t> </a:t>
          </a:r>
          <a:r>
            <a:rPr lang="en-US" sz="5200" kern="1200" dirty="0" err="1" smtClean="0"/>
            <a:t>akhlak</a:t>
          </a:r>
          <a:endParaRPr lang="en-US" sz="5200" kern="1200" dirty="0"/>
        </a:p>
      </dsp:txBody>
      <dsp:txXfrm>
        <a:off x="87022" y="1518569"/>
        <a:ext cx="3486871" cy="1488824"/>
      </dsp:txXfrm>
    </dsp:sp>
    <dsp:sp modelId="{4D480D1F-D53C-4007-9757-2F0A65AC2C89}">
      <dsp:nvSpPr>
        <dsp:cNvPr id="0" name=""/>
        <dsp:cNvSpPr/>
      </dsp:nvSpPr>
      <dsp:spPr>
        <a:xfrm rot="19441699">
          <a:off x="3457524" y="1727535"/>
          <a:ext cx="1706277" cy="68649"/>
        </a:xfrm>
        <a:custGeom>
          <a:avLst/>
          <a:gdLst/>
          <a:ahLst/>
          <a:cxnLst/>
          <a:rect l="0" t="0" r="0" b="0"/>
          <a:pathLst>
            <a:path>
              <a:moveTo>
                <a:pt x="0" y="34324"/>
              </a:moveTo>
              <a:lnTo>
                <a:pt x="1706277" y="34324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4268006" y="1719203"/>
        <a:ext cx="85313" cy="85313"/>
      </dsp:txXfrm>
    </dsp:sp>
    <dsp:sp modelId="{4263E2EC-295B-4661-8B6A-7A76ABD21E3E}">
      <dsp:nvSpPr>
        <dsp:cNvPr id="0" name=""/>
        <dsp:cNvSpPr/>
      </dsp:nvSpPr>
      <dsp:spPr>
        <a:xfrm>
          <a:off x="5001115" y="451253"/>
          <a:ext cx="3115214" cy="161897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Al-Qur’an</a:t>
          </a:r>
          <a:endParaRPr lang="en-US" sz="5200" kern="1200" dirty="0"/>
        </a:p>
      </dsp:txBody>
      <dsp:txXfrm>
        <a:off x="5048533" y="498671"/>
        <a:ext cx="3020378" cy="1524135"/>
      </dsp:txXfrm>
    </dsp:sp>
    <dsp:sp modelId="{A9A6C9DA-A46F-418E-8D9D-F186EA60687B}">
      <dsp:nvSpPr>
        <dsp:cNvPr id="0" name=""/>
        <dsp:cNvSpPr/>
      </dsp:nvSpPr>
      <dsp:spPr>
        <a:xfrm rot="2052825">
          <a:off x="3475721" y="2698129"/>
          <a:ext cx="1669884" cy="68649"/>
        </a:xfrm>
        <a:custGeom>
          <a:avLst/>
          <a:gdLst/>
          <a:ahLst/>
          <a:cxnLst/>
          <a:rect l="0" t="0" r="0" b="0"/>
          <a:pathLst>
            <a:path>
              <a:moveTo>
                <a:pt x="0" y="34324"/>
              </a:moveTo>
              <a:lnTo>
                <a:pt x="1669884" y="34324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68916" y="2690707"/>
        <a:ext cx="83494" cy="83494"/>
      </dsp:txXfrm>
    </dsp:sp>
    <dsp:sp modelId="{EBB81FC0-0844-4DF7-A426-AF198737FC69}">
      <dsp:nvSpPr>
        <dsp:cNvPr id="0" name=""/>
        <dsp:cNvSpPr/>
      </dsp:nvSpPr>
      <dsp:spPr>
        <a:xfrm>
          <a:off x="5001115" y="2329144"/>
          <a:ext cx="3187781" cy="174556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err="1" smtClean="0"/>
            <a:t>Hadist</a:t>
          </a:r>
          <a:endParaRPr lang="en-US" sz="5200" kern="1200" dirty="0"/>
        </a:p>
      </dsp:txBody>
      <dsp:txXfrm>
        <a:off x="5052241" y="2380270"/>
        <a:ext cx="3085529" cy="1643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64E9F-0686-4A0D-BCAF-61CB1B963A44}">
      <dsp:nvSpPr>
        <dsp:cNvPr id="0" name=""/>
        <dsp:cNvSpPr/>
      </dsp:nvSpPr>
      <dsp:spPr>
        <a:xfrm>
          <a:off x="1743931" y="207144"/>
          <a:ext cx="2680653" cy="11477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endParaRPr lang="en-US" sz="36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777548" y="240761"/>
        <a:ext cx="2613419" cy="1080532"/>
      </dsp:txXfrm>
    </dsp:sp>
    <dsp:sp modelId="{CBAF9D6F-696B-4F58-AD00-28B1E9EF82C6}">
      <dsp:nvSpPr>
        <dsp:cNvPr id="0" name=""/>
        <dsp:cNvSpPr/>
      </dsp:nvSpPr>
      <dsp:spPr>
        <a:xfrm>
          <a:off x="1341832" y="1354911"/>
          <a:ext cx="1742425" cy="714841"/>
        </a:xfrm>
        <a:custGeom>
          <a:avLst/>
          <a:gdLst/>
          <a:ahLst/>
          <a:cxnLst/>
          <a:rect l="0" t="0" r="0" b="0"/>
          <a:pathLst>
            <a:path>
              <a:moveTo>
                <a:pt x="1742425" y="0"/>
              </a:moveTo>
              <a:lnTo>
                <a:pt x="1742425" y="357420"/>
              </a:lnTo>
              <a:lnTo>
                <a:pt x="0" y="357420"/>
              </a:lnTo>
              <a:lnTo>
                <a:pt x="0" y="714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27262-579A-4169-BC7E-497C29A5FA7B}">
      <dsp:nvSpPr>
        <dsp:cNvPr id="0" name=""/>
        <dsp:cNvSpPr/>
      </dsp:nvSpPr>
      <dsp:spPr>
        <a:xfrm>
          <a:off x="1505" y="2069752"/>
          <a:ext cx="2680653" cy="17871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Mahmudah</a:t>
          </a:r>
          <a:r>
            <a:rPr lang="en-US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/ </a:t>
          </a: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terpuji</a:t>
          </a:r>
          <a:endParaRPr lang="en-US" sz="24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53847" y="2122094"/>
        <a:ext cx="2575969" cy="1682418"/>
      </dsp:txXfrm>
    </dsp:sp>
    <dsp:sp modelId="{BE53B834-D42F-45FA-94EA-43F90F5BE632}">
      <dsp:nvSpPr>
        <dsp:cNvPr id="0" name=""/>
        <dsp:cNvSpPr/>
      </dsp:nvSpPr>
      <dsp:spPr>
        <a:xfrm>
          <a:off x="3084258" y="1354911"/>
          <a:ext cx="1742425" cy="714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420"/>
              </a:lnTo>
              <a:lnTo>
                <a:pt x="1742425" y="357420"/>
              </a:lnTo>
              <a:lnTo>
                <a:pt x="1742425" y="714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5A550-DE19-4B25-A452-4D40D4E74E36}">
      <dsp:nvSpPr>
        <dsp:cNvPr id="0" name=""/>
        <dsp:cNvSpPr/>
      </dsp:nvSpPr>
      <dsp:spPr>
        <a:xfrm>
          <a:off x="3486356" y="2069752"/>
          <a:ext cx="2680653" cy="17871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Madzmumah</a:t>
          </a:r>
          <a:r>
            <a:rPr lang="en-US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/ </a:t>
          </a: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Akhlak</a:t>
          </a:r>
          <a:r>
            <a:rPr lang="en-US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r>
            <a:rPr lang="en-US" sz="2400" b="1" kern="1200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tercela</a:t>
          </a:r>
          <a:endParaRPr lang="en-US" sz="24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538698" y="2122094"/>
        <a:ext cx="2575969" cy="1682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19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0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5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47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13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4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9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28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8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1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0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E7C36-165D-41D9-9027-037294FF023B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22D7F-BABE-480F-9CC8-5ADA40B8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9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470025"/>
          </a:xfrm>
        </p:spPr>
        <p:txBody>
          <a:bodyPr/>
          <a:lstStyle/>
          <a:p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 smtClean="0"/>
              <a:t>Akhlak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Tasawuf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1263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 rot="21201610">
            <a:off x="200055" y="625263"/>
            <a:ext cx="5119653" cy="1008112"/>
          </a:xfrm>
          <a:prstGeom prst="snip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PENGERTIAN AKHLAK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539552" y="3225340"/>
            <a:ext cx="2088232" cy="116655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BAHASA</a:t>
            </a:r>
            <a:endParaRPr lang="en-US" sz="29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144719" y="2852936"/>
            <a:ext cx="1283265" cy="5758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332036" y="2044119"/>
            <a:ext cx="1904260" cy="97125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 smtClean="0"/>
              <a:t>اخلق</a:t>
            </a:r>
            <a:endParaRPr lang="en-US" sz="3600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5380767" y="3356992"/>
            <a:ext cx="1904260" cy="97125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/>
              <a:t>يخلق</a:t>
            </a:r>
            <a:endParaRPr lang="en-US" sz="3600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5332036" y="4725144"/>
            <a:ext cx="1904260" cy="9712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/>
              <a:t>اخلاق</a:t>
            </a:r>
            <a:endParaRPr lang="en-US" sz="3600" b="1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165191" y="3774614"/>
            <a:ext cx="126279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144719" y="4058645"/>
            <a:ext cx="1283265" cy="666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3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539552" y="2413904"/>
            <a:ext cx="2592288" cy="93610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AKHLAK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20735445">
            <a:off x="4036089" y="2005788"/>
            <a:ext cx="4612675" cy="268843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878550">
            <a:off x="4029502" y="2021596"/>
            <a:ext cx="4612675" cy="268843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029501" y="1916832"/>
            <a:ext cx="4612675" cy="26884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segala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sesuatu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yang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berkaitan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dengan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perilaku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atau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perbuatan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manusia</a:t>
            </a:r>
            <a:endParaRPr lang="en-U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33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2682600"/>
              </p:ext>
            </p:extLst>
          </p:nvPr>
        </p:nvGraphicFramePr>
        <p:xfrm>
          <a:off x="683568" y="213285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04664"/>
            <a:ext cx="1612336" cy="16488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0938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67544" y="332656"/>
            <a:ext cx="352839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TUJUAN AKHLAK</a:t>
            </a:r>
            <a:endParaRPr lang="en-US" sz="3200" b="1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1175356" y="1824746"/>
            <a:ext cx="7344816" cy="4176464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651635" y="2492896"/>
            <a:ext cx="61519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670345" y="4381186"/>
            <a:ext cx="52744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83640" y="2301910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chemeClr val="bg1"/>
                </a:solidFill>
              </a:rPr>
              <a:t>terbentuknya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pribadi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muslim</a:t>
            </a:r>
            <a:r>
              <a:rPr lang="en-US" sz="2400" b="1" dirty="0" smtClean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luhur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budi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pekertinya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369199" y="2236802"/>
            <a:ext cx="23011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Secara</a:t>
            </a:r>
            <a:r>
              <a:rPr lang="en-US" sz="2800" b="1" dirty="0"/>
              <a:t> </a:t>
            </a:r>
            <a:r>
              <a:rPr lang="en-US" sz="2800" b="1" dirty="0" err="1"/>
              <a:t>umum</a:t>
            </a:r>
            <a:endParaRPr lang="en-US" sz="2800" b="1" dirty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31640" y="4113059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Secara</a:t>
            </a:r>
            <a:r>
              <a:rPr lang="en-US" sz="2800" b="1" dirty="0"/>
              <a:t> </a:t>
            </a:r>
            <a:r>
              <a:rPr lang="en-US" sz="2800" b="1" dirty="0" err="1"/>
              <a:t>Khusus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8945" y="4106614"/>
            <a:ext cx="383643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2400" b="1" dirty="0" err="1">
                <a:solidFill>
                  <a:schemeClr val="bg1"/>
                </a:solidFill>
              </a:rPr>
              <a:t>Membersihkan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diri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dari</a:t>
            </a:r>
            <a:r>
              <a:rPr lang="en-US" sz="2400" b="1" dirty="0" smtClean="0">
                <a:solidFill>
                  <a:schemeClr val="bg1"/>
                </a:solidFill>
              </a:rPr>
              <a:t>  </a:t>
            </a:r>
            <a:r>
              <a:rPr lang="en-US" sz="2400" b="1" dirty="0" err="1" smtClean="0">
                <a:solidFill>
                  <a:schemeClr val="bg1"/>
                </a:solidFill>
              </a:rPr>
              <a:t>akhlak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tercela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</a:rPr>
              <a:t>Menghiasi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diri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dengan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akhlak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terpuji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4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467544" y="475672"/>
            <a:ext cx="6408712" cy="792088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Kedudukan</a:t>
            </a:r>
            <a:r>
              <a:rPr lang="en-US" sz="3600" b="1" dirty="0"/>
              <a:t> </a:t>
            </a:r>
            <a:r>
              <a:rPr lang="en-US" sz="3600" b="1" dirty="0" err="1"/>
              <a:t>Akhlak</a:t>
            </a:r>
            <a:r>
              <a:rPr lang="en-US" sz="3600" b="1" dirty="0"/>
              <a:t> </a:t>
            </a:r>
            <a:r>
              <a:rPr lang="en-US" sz="3600" b="1" dirty="0" err="1"/>
              <a:t>dalam</a:t>
            </a:r>
            <a:r>
              <a:rPr lang="en-US" sz="3600" b="1" dirty="0"/>
              <a:t> Islam</a:t>
            </a:r>
          </a:p>
        </p:txBody>
      </p:sp>
      <p:sp>
        <p:nvSpPr>
          <p:cNvPr id="5" name="Flowchart: Card 4"/>
          <p:cNvSpPr/>
          <p:nvPr/>
        </p:nvSpPr>
        <p:spPr>
          <a:xfrm>
            <a:off x="1979712" y="2060848"/>
            <a:ext cx="6408712" cy="3888432"/>
          </a:xfrm>
          <a:prstGeom prst="flowChartPunchedCar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 smtClean="0"/>
          </a:p>
          <a:p>
            <a:endParaRPr lang="en-US" sz="28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800" b="1" dirty="0"/>
          </a:p>
          <a:p>
            <a:endParaRPr lang="en-US" sz="28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195736" y="2785819"/>
            <a:ext cx="5976664" cy="1231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>
                <a:solidFill>
                  <a:schemeClr val="tx1"/>
                </a:solidFill>
              </a:rPr>
              <a:t>Akhlak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sebagai</a:t>
            </a:r>
            <a:r>
              <a:rPr lang="en-US" sz="2800" b="1" dirty="0">
                <a:solidFill>
                  <a:schemeClr val="tx1"/>
                </a:solidFill>
              </a:rPr>
              <a:t> the central  teaching of </a:t>
            </a:r>
            <a:r>
              <a:rPr lang="en-US" sz="2800" b="1" dirty="0" err="1">
                <a:solidFill>
                  <a:schemeClr val="tx1"/>
                </a:solidFill>
              </a:rPr>
              <a:t>islam</a:t>
            </a:r>
            <a:r>
              <a:rPr lang="en-US" sz="2800" b="1" dirty="0">
                <a:solidFill>
                  <a:schemeClr val="tx1"/>
                </a:solidFill>
              </a:rPr>
              <a:t> (</a:t>
            </a:r>
            <a:r>
              <a:rPr lang="en-US" sz="2800" b="1" dirty="0" err="1">
                <a:solidFill>
                  <a:schemeClr val="tx1"/>
                </a:solidFill>
              </a:rPr>
              <a:t>pusat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ajaran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islam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4580547"/>
            <a:ext cx="5976664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>
                <a:solidFill>
                  <a:schemeClr val="tx1"/>
                </a:solidFill>
              </a:rPr>
              <a:t>Akhlak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Ukuran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Keimanan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seseorang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6624" y="391786"/>
            <a:ext cx="4115375" cy="865096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 smtClean="0"/>
              <a:t>Pembagian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Akhlak</a:t>
            </a:r>
            <a:r>
              <a:rPr lang="en-US" sz="3600" b="1" dirty="0" smtClean="0"/>
              <a:t> </a:t>
            </a:r>
            <a:endParaRPr lang="en-US" sz="3600" dirty="0"/>
          </a:p>
        </p:txBody>
      </p:sp>
      <p:sp>
        <p:nvSpPr>
          <p:cNvPr id="6" name="Round Diagonal Corner Rectangle 5"/>
          <p:cNvSpPr/>
          <p:nvPr/>
        </p:nvSpPr>
        <p:spPr>
          <a:xfrm rot="350861">
            <a:off x="1115616" y="1988840"/>
            <a:ext cx="7344816" cy="410445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 rot="21359014">
            <a:off x="1007604" y="1928621"/>
            <a:ext cx="7344816" cy="4104456"/>
          </a:xfrm>
          <a:prstGeom prst="round2DiagRect">
            <a:avLst>
              <a:gd name="adj1" fmla="val 6193"/>
              <a:gd name="adj2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lded Corner 8"/>
          <p:cNvSpPr/>
          <p:nvPr/>
        </p:nvSpPr>
        <p:spPr>
          <a:xfrm>
            <a:off x="1334623" y="1889670"/>
            <a:ext cx="6912768" cy="4182358"/>
          </a:xfrm>
          <a:prstGeom prst="folded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Arial" pitchFamily="34" charset="0"/>
              <a:buChar char="•"/>
            </a:pPr>
            <a:endParaRPr lang="en-US" sz="2800" b="1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696744067"/>
              </p:ext>
            </p:extLst>
          </p:nvPr>
        </p:nvGraphicFramePr>
        <p:xfrm>
          <a:off x="1703766" y="2008028"/>
          <a:ext cx="61685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883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Graphic spid="10" grpId="0">
        <p:bldAsOne/>
      </p:bldGraphic>
      <p:bldGraphic spid="10" grpId="1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>
            <a:off x="323528" y="332656"/>
            <a:ext cx="7774686" cy="874815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4000" b="1" dirty="0" err="1" smtClean="0"/>
              <a:t>Bentuk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Macam-Macam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Akhlak</a:t>
            </a:r>
            <a:r>
              <a:rPr lang="en-US" sz="4000" b="1" dirty="0" smtClean="0"/>
              <a:t> </a:t>
            </a:r>
            <a:endParaRPr lang="en-US" sz="4000" dirty="0"/>
          </a:p>
        </p:txBody>
      </p:sp>
      <p:sp>
        <p:nvSpPr>
          <p:cNvPr id="9" name="Cloud 8"/>
          <p:cNvSpPr/>
          <p:nvPr/>
        </p:nvSpPr>
        <p:spPr>
          <a:xfrm rot="184313">
            <a:off x="436862" y="1530023"/>
            <a:ext cx="8166883" cy="5132754"/>
          </a:xfrm>
          <a:prstGeom prst="cloud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Cloud 6"/>
          <p:cNvSpPr/>
          <p:nvPr/>
        </p:nvSpPr>
        <p:spPr>
          <a:xfrm rot="959874">
            <a:off x="489102" y="1530023"/>
            <a:ext cx="8166883" cy="5132754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2372781"/>
            <a:ext cx="619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a.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   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Akhlak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terhadap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 Allah 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SWT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Jokerman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8583" y="3729993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b.   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Akhlak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terhadap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manusia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Jokerman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14815" y="4866067"/>
            <a:ext cx="65527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c.   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Akhlak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terhadap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 </a:t>
            </a:r>
            <a:r>
              <a:rPr lang="en-US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Jokerman" pitchFamily="82" charset="0"/>
              </a:rPr>
              <a:t>lingkungan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Jokerman" pitchFamily="8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7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9" grpId="1" animBg="1"/>
      <p:bldP spid="7" grpId="0" animBg="1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/>
          <p:cNvSpPr/>
          <p:nvPr/>
        </p:nvSpPr>
        <p:spPr>
          <a:xfrm>
            <a:off x="206388" y="188640"/>
            <a:ext cx="7632848" cy="1116124"/>
          </a:xfrm>
          <a:prstGeom prst="wedgeRoundRectCallout">
            <a:avLst>
              <a:gd name="adj1" fmla="val -21191"/>
              <a:gd name="adj2" fmla="val 88178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6044" y="311983"/>
            <a:ext cx="7643192" cy="922114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 smtClean="0"/>
              <a:t>Manfaat</a:t>
            </a:r>
            <a:r>
              <a:rPr lang="en-US" b="1" dirty="0" smtClean="0"/>
              <a:t> </a:t>
            </a:r>
            <a:r>
              <a:rPr lang="en-US" b="1" dirty="0" err="1" smtClean="0"/>
              <a:t>mempelajari</a:t>
            </a:r>
            <a:r>
              <a:rPr lang="en-US" b="1" dirty="0" smtClean="0"/>
              <a:t> </a:t>
            </a:r>
            <a:r>
              <a:rPr lang="en-US" b="1" dirty="0" err="1" smtClean="0"/>
              <a:t>Ilmu</a:t>
            </a:r>
            <a:r>
              <a:rPr lang="en-US" b="1" dirty="0" smtClean="0"/>
              <a:t> </a:t>
            </a:r>
            <a:r>
              <a:rPr lang="en-US" b="1" dirty="0" err="1" smtClean="0"/>
              <a:t>Akhlak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539552" y="1916832"/>
            <a:ext cx="7299684" cy="576064"/>
          </a:xfrm>
          <a:prstGeom prst="round2DiagRect">
            <a:avLst>
              <a:gd name="adj1" fmla="val 35620"/>
              <a:gd name="adj2" fmla="val 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6388" y="1917491"/>
            <a:ext cx="7389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err="1" smtClean="0"/>
              <a:t>Mendapatkan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tempat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baik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masyarakat</a:t>
            </a:r>
            <a:endParaRPr lang="en-US" sz="2000" b="1" dirty="0"/>
          </a:p>
        </p:txBody>
      </p:sp>
      <p:sp>
        <p:nvSpPr>
          <p:cNvPr id="10" name="Round Diagonal Corner Rectangle 9"/>
          <p:cNvSpPr/>
          <p:nvPr/>
        </p:nvSpPr>
        <p:spPr>
          <a:xfrm>
            <a:off x="3110136" y="2955584"/>
            <a:ext cx="5323027" cy="503742"/>
          </a:xfrm>
          <a:prstGeom prst="round2DiagRect">
            <a:avLst>
              <a:gd name="adj1" fmla="val 35620"/>
              <a:gd name="adj2" fmla="val 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75856" y="3000507"/>
            <a:ext cx="5976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dirty="0"/>
              <a:t>Akan </a:t>
            </a:r>
            <a:r>
              <a:rPr lang="en-US" sz="2400" b="1" dirty="0" err="1"/>
              <a:t>disenangi</a:t>
            </a:r>
            <a:r>
              <a:rPr lang="en-US" sz="2400" b="1" dirty="0"/>
              <a:t> orang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pergaulan</a:t>
            </a:r>
            <a:endParaRPr lang="en-US" sz="2000" b="1" dirty="0"/>
          </a:p>
          <a:p>
            <a:endParaRPr lang="en-US" sz="2400" b="1" dirty="0"/>
          </a:p>
        </p:txBody>
      </p:sp>
      <p:sp>
        <p:nvSpPr>
          <p:cNvPr id="12" name="Round Diagonal Corner Rectangle 11"/>
          <p:cNvSpPr/>
          <p:nvPr/>
        </p:nvSpPr>
        <p:spPr>
          <a:xfrm>
            <a:off x="372970" y="3872166"/>
            <a:ext cx="7299684" cy="762089"/>
          </a:xfrm>
          <a:prstGeom prst="round2DiagRect">
            <a:avLst>
              <a:gd name="adj1" fmla="val 35620"/>
              <a:gd name="adj2" fmla="val 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Round Diagonal Corner Rectangle 12"/>
          <p:cNvSpPr/>
          <p:nvPr/>
        </p:nvSpPr>
        <p:spPr>
          <a:xfrm>
            <a:off x="1645414" y="4945885"/>
            <a:ext cx="6813491" cy="1042852"/>
          </a:xfrm>
          <a:prstGeom prst="round2DiagRect">
            <a:avLst>
              <a:gd name="adj1" fmla="val 35620"/>
              <a:gd name="adj2" fmla="val 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9470" y="3893446"/>
            <a:ext cx="74065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b="1" dirty="0"/>
              <a:t>Akan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terpelihara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</a:t>
            </a:r>
            <a:r>
              <a:rPr lang="en-US" sz="2000" b="1" dirty="0" err="1"/>
              <a:t>hukum</a:t>
            </a:r>
            <a:r>
              <a:rPr lang="en-US" sz="2000" b="1" dirty="0"/>
              <a:t> yang </a:t>
            </a:r>
            <a:r>
              <a:rPr lang="en-US" sz="2000" b="1" dirty="0" err="1"/>
              <a:t>bersifatnya</a:t>
            </a:r>
            <a:r>
              <a:rPr lang="en-US" sz="2000" b="1" dirty="0"/>
              <a:t> </a:t>
            </a:r>
            <a:r>
              <a:rPr lang="en-US" sz="2000" b="1" dirty="0" err="1"/>
              <a:t>manusiawi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makhluk</a:t>
            </a:r>
            <a:r>
              <a:rPr lang="en-US" sz="2000" b="1" dirty="0"/>
              <a:t> yang </a:t>
            </a:r>
            <a:r>
              <a:rPr lang="en-US" sz="2000" b="1" dirty="0" err="1"/>
              <a:t>diciptakan</a:t>
            </a:r>
            <a:r>
              <a:rPr lang="en-US" sz="2000" b="1" dirty="0"/>
              <a:t> </a:t>
            </a:r>
            <a:r>
              <a:rPr lang="en-US" sz="2000" b="1" dirty="0" err="1"/>
              <a:t>Tuhan</a:t>
            </a:r>
            <a:endParaRPr lang="en-US" b="1" dirty="0"/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03648" y="4945885"/>
            <a:ext cx="67956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sz="2000" b="1" dirty="0"/>
              <a:t>Orang yang </a:t>
            </a:r>
            <a:r>
              <a:rPr lang="en-US" sz="2000" b="1" dirty="0" err="1"/>
              <a:t>bertakwa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berakhlak</a:t>
            </a:r>
            <a:r>
              <a:rPr lang="en-US" sz="2000" b="1" dirty="0"/>
              <a:t>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mendapat</a:t>
            </a:r>
            <a:r>
              <a:rPr lang="en-US" sz="2000" b="1" dirty="0"/>
              <a:t> </a:t>
            </a:r>
            <a:r>
              <a:rPr lang="en-US" sz="2000" b="1" dirty="0" err="1"/>
              <a:t>pertolongan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kemudahan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memperoleh</a:t>
            </a:r>
            <a:r>
              <a:rPr lang="en-US" sz="2000" b="1" dirty="0"/>
              <a:t> </a:t>
            </a:r>
            <a:r>
              <a:rPr lang="en-US" sz="2000" b="1" dirty="0" err="1"/>
              <a:t>keluhuran</a:t>
            </a:r>
            <a:r>
              <a:rPr lang="en-US" sz="2000" b="1" dirty="0"/>
              <a:t>, </a:t>
            </a:r>
            <a:r>
              <a:rPr lang="en-US" sz="2000" b="1" dirty="0" err="1"/>
              <a:t>kecukupan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sebutan</a:t>
            </a:r>
            <a:r>
              <a:rPr lang="en-US" sz="2000" b="1" dirty="0"/>
              <a:t> yang </a:t>
            </a:r>
            <a:r>
              <a:rPr lang="en-US" sz="2000" b="1" dirty="0" err="1"/>
              <a:t>baik</a:t>
            </a:r>
            <a:endParaRPr lang="en-US" b="1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5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6" grpId="1"/>
      <p:bldP spid="7" grpId="0" animBg="1"/>
      <p:bldP spid="8" grpId="0"/>
      <p:bldP spid="10" grpId="0" animBg="1"/>
      <p:bldP spid="11" grpId="0"/>
      <p:bldP spid="12" grpId="0" animBg="1"/>
      <p:bldP spid="13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755576" y="267784"/>
            <a:ext cx="3083080" cy="842677"/>
          </a:xfrm>
          <a:prstGeom prst="round2Diag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Tasawuf</a:t>
            </a:r>
            <a:endParaRPr lang="en-US" sz="3600" dirty="0"/>
          </a:p>
        </p:txBody>
      </p:sp>
      <p:sp>
        <p:nvSpPr>
          <p:cNvPr id="2" name="Explosion 2 1"/>
          <p:cNvSpPr/>
          <p:nvPr/>
        </p:nvSpPr>
        <p:spPr>
          <a:xfrm rot="4168211">
            <a:off x="1923128" y="-252903"/>
            <a:ext cx="5572522" cy="851007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 2 6"/>
          <p:cNvSpPr/>
          <p:nvPr/>
        </p:nvSpPr>
        <p:spPr>
          <a:xfrm rot="3613419">
            <a:off x="2111504" y="-252950"/>
            <a:ext cx="5248560" cy="8229563"/>
          </a:xfrm>
          <a:prstGeom prst="irregularSeal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67432" y="2996952"/>
            <a:ext cx="6336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</a:rPr>
              <a:t>sikap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atau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perilaku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manusia</a:t>
            </a:r>
            <a:r>
              <a:rPr lang="en-US" sz="3200" b="1" dirty="0">
                <a:solidFill>
                  <a:srgbClr val="002060"/>
                </a:solidFill>
              </a:rPr>
              <a:t> yang </a:t>
            </a:r>
            <a:r>
              <a:rPr lang="en-US" sz="3200" b="1" dirty="0" err="1">
                <a:solidFill>
                  <a:srgbClr val="002060"/>
                </a:solidFill>
              </a:rPr>
              <a:t>terpuji</a:t>
            </a:r>
            <a:r>
              <a:rPr lang="en-US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 err="1">
                <a:solidFill>
                  <a:srgbClr val="002060"/>
                </a:solidFill>
              </a:rPr>
              <a:t>mengandung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kebaikan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dan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menuju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ridha</a:t>
            </a:r>
            <a:r>
              <a:rPr lang="en-US" sz="3200" b="1" dirty="0">
                <a:solidFill>
                  <a:srgbClr val="002060"/>
                </a:solidFill>
              </a:rPr>
              <a:t> Allah SWT</a:t>
            </a:r>
          </a:p>
        </p:txBody>
      </p:sp>
    </p:spTree>
    <p:extLst>
      <p:ext uri="{BB962C8B-B14F-4D97-AF65-F5344CB8AC3E}">
        <p14:creationId xmlns:p14="http://schemas.microsoft.com/office/powerpoint/2010/main" val="291326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2" grpId="1" animBg="1"/>
      <p:bldP spid="7" grpId="0" animBg="1"/>
      <p:bldP spid="8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ded Corner 9"/>
          <p:cNvSpPr/>
          <p:nvPr/>
        </p:nvSpPr>
        <p:spPr>
          <a:xfrm>
            <a:off x="1572312" y="332656"/>
            <a:ext cx="3600400" cy="576064"/>
          </a:xfrm>
          <a:prstGeom prst="foldedCorner">
            <a:avLst>
              <a:gd name="adj" fmla="val 394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3600" b="1" dirty="0" err="1"/>
              <a:t>Jenis</a:t>
            </a:r>
            <a:r>
              <a:rPr lang="en-US" sz="3600" b="1" dirty="0"/>
              <a:t> </a:t>
            </a:r>
            <a:r>
              <a:rPr lang="en-US" sz="3600" b="1" dirty="0" err="1"/>
              <a:t>Tasawuf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670686" y="1613432"/>
            <a:ext cx="3806546" cy="317743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44599" y="2152491"/>
            <a:ext cx="305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a. </a:t>
            </a:r>
            <a:r>
              <a:rPr lang="en-US" sz="2800" b="1" dirty="0" err="1"/>
              <a:t>Tasawuf</a:t>
            </a:r>
            <a:r>
              <a:rPr lang="en-US" sz="2800" b="1" dirty="0"/>
              <a:t> </a:t>
            </a:r>
            <a:r>
              <a:rPr lang="en-US" sz="2800" b="1" dirty="0" err="1" smtClean="0"/>
              <a:t>Akhlaki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4" y="2929267"/>
            <a:ext cx="376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tahap</a:t>
            </a:r>
            <a:r>
              <a:rPr lang="en-US" sz="2000" b="1" dirty="0"/>
              <a:t> </a:t>
            </a:r>
            <a:r>
              <a:rPr lang="en-US" sz="2000" b="1" dirty="0" err="1"/>
              <a:t>sistem</a:t>
            </a:r>
            <a:r>
              <a:rPr lang="en-US" sz="2000" b="1" dirty="0"/>
              <a:t> </a:t>
            </a:r>
            <a:r>
              <a:rPr lang="en-US" sz="2000" b="1" dirty="0" err="1"/>
              <a:t>pembinaan</a:t>
            </a:r>
            <a:r>
              <a:rPr lang="en-US" sz="2000" b="1" dirty="0"/>
              <a:t> </a:t>
            </a:r>
            <a:r>
              <a:rPr lang="en-US" sz="2000" b="1" dirty="0" err="1"/>
              <a:t>akhlak</a:t>
            </a:r>
            <a:r>
              <a:rPr lang="en-US" sz="2000" b="1" dirty="0"/>
              <a:t> </a:t>
            </a:r>
            <a:r>
              <a:rPr lang="en-US" sz="2000" b="1" dirty="0" err="1"/>
              <a:t>disusun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berikut</a:t>
            </a:r>
            <a:r>
              <a:rPr lang="en-US" sz="2000" b="1" dirty="0"/>
              <a:t>:</a:t>
            </a:r>
          </a:p>
          <a:p>
            <a:r>
              <a:rPr lang="en-US" sz="2000" b="1" dirty="0" smtClean="0"/>
              <a:t>	1</a:t>
            </a:r>
            <a:r>
              <a:rPr lang="en-US" sz="2000" b="1" dirty="0"/>
              <a:t>. </a:t>
            </a:r>
            <a:r>
              <a:rPr lang="en-US" sz="2000" b="1" dirty="0" err="1"/>
              <a:t>Takhalli</a:t>
            </a:r>
            <a:endParaRPr lang="en-US" sz="2000" b="1" dirty="0"/>
          </a:p>
          <a:p>
            <a:r>
              <a:rPr lang="en-US" sz="2000" b="1" dirty="0" smtClean="0"/>
              <a:t>	2</a:t>
            </a:r>
            <a:r>
              <a:rPr lang="en-US" sz="2000" b="1" dirty="0"/>
              <a:t>. </a:t>
            </a:r>
            <a:r>
              <a:rPr lang="en-US" sz="2000" b="1" dirty="0" err="1"/>
              <a:t>Tahalli</a:t>
            </a:r>
            <a:endParaRPr lang="en-US" sz="2000" b="1" dirty="0"/>
          </a:p>
          <a:p>
            <a:r>
              <a:rPr lang="en-US" sz="2000" b="1" dirty="0" smtClean="0"/>
              <a:t>	3</a:t>
            </a:r>
            <a:r>
              <a:rPr lang="en-US" sz="2000" b="1" dirty="0"/>
              <a:t>. </a:t>
            </a:r>
            <a:r>
              <a:rPr lang="en-US" sz="2000" b="1" dirty="0" err="1" smtClean="0"/>
              <a:t>Tajalli</a:t>
            </a:r>
            <a:endParaRPr lang="en-US" sz="2000" b="1" dirty="0"/>
          </a:p>
        </p:txBody>
      </p:sp>
      <p:sp>
        <p:nvSpPr>
          <p:cNvPr id="14" name="Oval 13"/>
          <p:cNvSpPr/>
          <p:nvPr/>
        </p:nvSpPr>
        <p:spPr>
          <a:xfrm>
            <a:off x="5349516" y="4299083"/>
            <a:ext cx="2516131" cy="125687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395229" y="4665909"/>
            <a:ext cx="24247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c. </a:t>
            </a:r>
            <a:r>
              <a:rPr lang="en-US" sz="2800" b="1" dirty="0" err="1" smtClean="0"/>
              <a:t>Tasawuf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Syi’i</a:t>
            </a:r>
            <a:endParaRPr lang="en-US" sz="2800" b="1" dirty="0"/>
          </a:p>
        </p:txBody>
      </p:sp>
      <p:sp>
        <p:nvSpPr>
          <p:cNvPr id="16" name="Oval 15"/>
          <p:cNvSpPr/>
          <p:nvPr/>
        </p:nvSpPr>
        <p:spPr>
          <a:xfrm>
            <a:off x="5214483" y="1524055"/>
            <a:ext cx="2786195" cy="140088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172712" y="1890881"/>
            <a:ext cx="2799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b. </a:t>
            </a:r>
            <a:r>
              <a:rPr lang="en-US" sz="2800" b="1" dirty="0" err="1"/>
              <a:t>Tasawuf</a:t>
            </a:r>
            <a:r>
              <a:rPr lang="en-US" sz="2800" b="1" dirty="0"/>
              <a:t> </a:t>
            </a:r>
            <a:r>
              <a:rPr lang="en-US" sz="2800" b="1" dirty="0" err="1"/>
              <a:t>Falsafi</a:t>
            </a:r>
            <a:endParaRPr lang="en-US" sz="28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1" y="5209171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1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204864"/>
            <a:ext cx="745232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dermawan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terhadap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sesama</a:t>
            </a:r>
            <a:r>
              <a:rPr lang="en-US" sz="2200" b="1" dirty="0" smtClean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ridha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terhadap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apa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diterima</a:t>
            </a:r>
            <a:endParaRPr lang="en-US" sz="2200" b="1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sabar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terhadap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apa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menimpa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pada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dirinya</a:t>
            </a:r>
            <a:r>
              <a:rPr lang="en-US" sz="2200" b="1" dirty="0" smtClean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simbolik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sadar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menerima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perintah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aturan</a:t>
            </a:r>
            <a:r>
              <a:rPr lang="en-US" sz="2200" b="1" dirty="0" smtClean="0"/>
              <a:t> Allah SWT.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menyendiri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tidak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mencintai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hal-hal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dunia</a:t>
            </a:r>
            <a:endParaRPr lang="en-US" sz="2200" b="1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berpakaian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sederhana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tidak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memuja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materi</a:t>
            </a:r>
            <a:r>
              <a:rPr lang="en-US" sz="2200" b="1" dirty="0" smtClean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menjalankan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perintah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rohani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tulus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dengan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menuntut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ilmu</a:t>
            </a:r>
            <a:r>
              <a:rPr lang="en-US" sz="2200" b="1" dirty="0" smtClean="0"/>
              <a:t> agama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shaum</a:t>
            </a:r>
            <a:r>
              <a:rPr lang="en-US" sz="2200" b="1" dirty="0" smtClean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err="1" smtClean="0"/>
              <a:t>Perilaku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untuk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bersikap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hidup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sederhana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juga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ikhlas</a:t>
            </a:r>
            <a:r>
              <a:rPr lang="en-US" sz="2200" b="1" dirty="0" smtClean="0"/>
              <a:t>.</a:t>
            </a:r>
            <a:endParaRPr lang="en-US" sz="2200" b="1" dirty="0"/>
          </a:p>
        </p:txBody>
      </p:sp>
      <p:sp>
        <p:nvSpPr>
          <p:cNvPr id="2" name="Freeform 1"/>
          <p:cNvSpPr/>
          <p:nvPr/>
        </p:nvSpPr>
        <p:spPr>
          <a:xfrm>
            <a:off x="500328" y="185764"/>
            <a:ext cx="4620859" cy="1731068"/>
          </a:xfrm>
          <a:custGeom>
            <a:avLst/>
            <a:gdLst>
              <a:gd name="connsiteX0" fmla="*/ 709685 w 2184033"/>
              <a:gd name="connsiteY0" fmla="*/ 1228298 h 1760561"/>
              <a:gd name="connsiteX1" fmla="*/ 709685 w 2184033"/>
              <a:gd name="connsiteY1" fmla="*/ 1228298 h 1760561"/>
              <a:gd name="connsiteX2" fmla="*/ 586855 w 2184033"/>
              <a:gd name="connsiteY2" fmla="*/ 1214651 h 1760561"/>
              <a:gd name="connsiteX3" fmla="*/ 395786 w 2184033"/>
              <a:gd name="connsiteY3" fmla="*/ 1173707 h 1760561"/>
              <a:gd name="connsiteX4" fmla="*/ 245661 w 2184033"/>
              <a:gd name="connsiteY4" fmla="*/ 1119116 h 1760561"/>
              <a:gd name="connsiteX5" fmla="*/ 136479 w 2184033"/>
              <a:gd name="connsiteY5" fmla="*/ 1064525 h 1760561"/>
              <a:gd name="connsiteX6" fmla="*/ 68240 w 2184033"/>
              <a:gd name="connsiteY6" fmla="*/ 1023582 h 1760561"/>
              <a:gd name="connsiteX7" fmla="*/ 27297 w 2184033"/>
              <a:gd name="connsiteY7" fmla="*/ 968991 h 1760561"/>
              <a:gd name="connsiteX8" fmla="*/ 1 w 2184033"/>
              <a:gd name="connsiteY8" fmla="*/ 928048 h 1760561"/>
              <a:gd name="connsiteX9" fmla="*/ 27297 w 2184033"/>
              <a:gd name="connsiteY9" fmla="*/ 818865 h 1760561"/>
              <a:gd name="connsiteX10" fmla="*/ 81888 w 2184033"/>
              <a:gd name="connsiteY10" fmla="*/ 777922 h 1760561"/>
              <a:gd name="connsiteX11" fmla="*/ 163774 w 2184033"/>
              <a:gd name="connsiteY11" fmla="*/ 709683 h 1760561"/>
              <a:gd name="connsiteX12" fmla="*/ 382139 w 2184033"/>
              <a:gd name="connsiteY12" fmla="*/ 696036 h 1760561"/>
              <a:gd name="connsiteX13" fmla="*/ 368491 w 2184033"/>
              <a:gd name="connsiteY13" fmla="*/ 655092 h 1760561"/>
              <a:gd name="connsiteX14" fmla="*/ 395786 w 2184033"/>
              <a:gd name="connsiteY14" fmla="*/ 504967 h 1760561"/>
              <a:gd name="connsiteX15" fmla="*/ 409434 w 2184033"/>
              <a:gd name="connsiteY15" fmla="*/ 464024 h 1760561"/>
              <a:gd name="connsiteX16" fmla="*/ 491321 w 2184033"/>
              <a:gd name="connsiteY16" fmla="*/ 436728 h 1760561"/>
              <a:gd name="connsiteX17" fmla="*/ 532264 w 2184033"/>
              <a:gd name="connsiteY17" fmla="*/ 423080 h 1760561"/>
              <a:gd name="connsiteX18" fmla="*/ 641446 w 2184033"/>
              <a:gd name="connsiteY18" fmla="*/ 436728 h 1760561"/>
              <a:gd name="connsiteX19" fmla="*/ 682389 w 2184033"/>
              <a:gd name="connsiteY19" fmla="*/ 450376 h 1760561"/>
              <a:gd name="connsiteX20" fmla="*/ 696037 w 2184033"/>
              <a:gd name="connsiteY20" fmla="*/ 395785 h 1760561"/>
              <a:gd name="connsiteX21" fmla="*/ 709685 w 2184033"/>
              <a:gd name="connsiteY21" fmla="*/ 245659 h 1760561"/>
              <a:gd name="connsiteX22" fmla="*/ 723333 w 2184033"/>
              <a:gd name="connsiteY22" fmla="*/ 204716 h 1760561"/>
              <a:gd name="connsiteX23" fmla="*/ 805219 w 2184033"/>
              <a:gd name="connsiteY23" fmla="*/ 163773 h 1760561"/>
              <a:gd name="connsiteX24" fmla="*/ 887106 w 2184033"/>
              <a:gd name="connsiteY24" fmla="*/ 122830 h 1760561"/>
              <a:gd name="connsiteX25" fmla="*/ 996288 w 2184033"/>
              <a:gd name="connsiteY25" fmla="*/ 163773 h 1760561"/>
              <a:gd name="connsiteX26" fmla="*/ 1023583 w 2184033"/>
              <a:gd name="connsiteY26" fmla="*/ 204716 h 1760561"/>
              <a:gd name="connsiteX27" fmla="*/ 1050879 w 2184033"/>
              <a:gd name="connsiteY27" fmla="*/ 136477 h 1760561"/>
              <a:gd name="connsiteX28" fmla="*/ 1078174 w 2184033"/>
              <a:gd name="connsiteY28" fmla="*/ 95534 h 1760561"/>
              <a:gd name="connsiteX29" fmla="*/ 1132765 w 2184033"/>
              <a:gd name="connsiteY29" fmla="*/ 0 h 1760561"/>
              <a:gd name="connsiteX30" fmla="*/ 1310186 w 2184033"/>
              <a:gd name="connsiteY30" fmla="*/ 13648 h 1760561"/>
              <a:gd name="connsiteX31" fmla="*/ 1351130 w 2184033"/>
              <a:gd name="connsiteY31" fmla="*/ 27295 h 1760561"/>
              <a:gd name="connsiteX32" fmla="*/ 1405721 w 2184033"/>
              <a:gd name="connsiteY32" fmla="*/ 109182 h 1760561"/>
              <a:gd name="connsiteX33" fmla="*/ 1419368 w 2184033"/>
              <a:gd name="connsiteY33" fmla="*/ 150125 h 1760561"/>
              <a:gd name="connsiteX34" fmla="*/ 1501255 w 2184033"/>
              <a:gd name="connsiteY34" fmla="*/ 136477 h 1760561"/>
              <a:gd name="connsiteX35" fmla="*/ 1665028 w 2184033"/>
              <a:gd name="connsiteY35" fmla="*/ 150125 h 1760561"/>
              <a:gd name="connsiteX36" fmla="*/ 1719619 w 2184033"/>
              <a:gd name="connsiteY36" fmla="*/ 163773 h 1760561"/>
              <a:gd name="connsiteX37" fmla="*/ 1760562 w 2184033"/>
              <a:gd name="connsiteY37" fmla="*/ 245659 h 1760561"/>
              <a:gd name="connsiteX38" fmla="*/ 1774210 w 2184033"/>
              <a:gd name="connsiteY38" fmla="*/ 341194 h 1760561"/>
              <a:gd name="connsiteX39" fmla="*/ 1869745 w 2184033"/>
              <a:gd name="connsiteY39" fmla="*/ 354842 h 1760561"/>
              <a:gd name="connsiteX40" fmla="*/ 1910688 w 2184033"/>
              <a:gd name="connsiteY40" fmla="*/ 395785 h 1760561"/>
              <a:gd name="connsiteX41" fmla="*/ 1951631 w 2184033"/>
              <a:gd name="connsiteY41" fmla="*/ 423080 h 1760561"/>
              <a:gd name="connsiteX42" fmla="*/ 1965279 w 2184033"/>
              <a:gd name="connsiteY42" fmla="*/ 532262 h 1760561"/>
              <a:gd name="connsiteX43" fmla="*/ 1992574 w 2184033"/>
              <a:gd name="connsiteY43" fmla="*/ 586853 h 1760561"/>
              <a:gd name="connsiteX44" fmla="*/ 2088109 w 2184033"/>
              <a:gd name="connsiteY44" fmla="*/ 696036 h 1760561"/>
              <a:gd name="connsiteX45" fmla="*/ 2129052 w 2184033"/>
              <a:gd name="connsiteY45" fmla="*/ 723331 h 1760561"/>
              <a:gd name="connsiteX46" fmla="*/ 2115404 w 2184033"/>
              <a:gd name="connsiteY46" fmla="*/ 832513 h 1760561"/>
              <a:gd name="connsiteX47" fmla="*/ 2088109 w 2184033"/>
              <a:gd name="connsiteY47" fmla="*/ 873456 h 1760561"/>
              <a:gd name="connsiteX48" fmla="*/ 2101756 w 2184033"/>
              <a:gd name="connsiteY48" fmla="*/ 928048 h 1760561"/>
              <a:gd name="connsiteX49" fmla="*/ 2156348 w 2184033"/>
              <a:gd name="connsiteY49" fmla="*/ 1009934 h 1760561"/>
              <a:gd name="connsiteX50" fmla="*/ 2156348 w 2184033"/>
              <a:gd name="connsiteY50" fmla="*/ 1132764 h 1760561"/>
              <a:gd name="connsiteX51" fmla="*/ 2115404 w 2184033"/>
              <a:gd name="connsiteY51" fmla="*/ 1160059 h 1760561"/>
              <a:gd name="connsiteX52" fmla="*/ 1992574 w 2184033"/>
              <a:gd name="connsiteY52" fmla="*/ 1201003 h 1760561"/>
              <a:gd name="connsiteX53" fmla="*/ 1978927 w 2184033"/>
              <a:gd name="connsiteY53" fmla="*/ 1473958 h 1760561"/>
              <a:gd name="connsiteX54" fmla="*/ 1937983 w 2184033"/>
              <a:gd name="connsiteY54" fmla="*/ 1501253 h 1760561"/>
              <a:gd name="connsiteX55" fmla="*/ 1678676 w 2184033"/>
              <a:gd name="connsiteY55" fmla="*/ 1487606 h 1760561"/>
              <a:gd name="connsiteX56" fmla="*/ 1624085 w 2184033"/>
              <a:gd name="connsiteY56" fmla="*/ 1473958 h 1760561"/>
              <a:gd name="connsiteX57" fmla="*/ 1583142 w 2184033"/>
              <a:gd name="connsiteY57" fmla="*/ 1446662 h 1760561"/>
              <a:gd name="connsiteX58" fmla="*/ 1555846 w 2184033"/>
              <a:gd name="connsiteY58" fmla="*/ 1528549 h 1760561"/>
              <a:gd name="connsiteX59" fmla="*/ 1514903 w 2184033"/>
              <a:gd name="connsiteY59" fmla="*/ 1569492 h 1760561"/>
              <a:gd name="connsiteX60" fmla="*/ 1487607 w 2184033"/>
              <a:gd name="connsiteY60" fmla="*/ 1610436 h 1760561"/>
              <a:gd name="connsiteX61" fmla="*/ 1364777 w 2184033"/>
              <a:gd name="connsiteY61" fmla="*/ 1678674 h 1760561"/>
              <a:gd name="connsiteX62" fmla="*/ 1323834 w 2184033"/>
              <a:gd name="connsiteY62" fmla="*/ 1705970 h 1760561"/>
              <a:gd name="connsiteX63" fmla="*/ 1105470 w 2184033"/>
              <a:gd name="connsiteY63" fmla="*/ 1705970 h 1760561"/>
              <a:gd name="connsiteX64" fmla="*/ 1037231 w 2184033"/>
              <a:gd name="connsiteY64" fmla="*/ 1733265 h 1760561"/>
              <a:gd name="connsiteX65" fmla="*/ 982640 w 2184033"/>
              <a:gd name="connsiteY65" fmla="*/ 1746913 h 1760561"/>
              <a:gd name="connsiteX66" fmla="*/ 941697 w 2184033"/>
              <a:gd name="connsiteY66" fmla="*/ 1760561 h 1760561"/>
              <a:gd name="connsiteX67" fmla="*/ 805219 w 2184033"/>
              <a:gd name="connsiteY67" fmla="*/ 1746913 h 1760561"/>
              <a:gd name="connsiteX68" fmla="*/ 709685 w 2184033"/>
              <a:gd name="connsiteY68" fmla="*/ 1719618 h 1760561"/>
              <a:gd name="connsiteX69" fmla="*/ 668742 w 2184033"/>
              <a:gd name="connsiteY69" fmla="*/ 1624083 h 1760561"/>
              <a:gd name="connsiteX70" fmla="*/ 655094 w 2184033"/>
              <a:gd name="connsiteY70" fmla="*/ 1583140 h 1760561"/>
              <a:gd name="connsiteX71" fmla="*/ 573207 w 2184033"/>
              <a:gd name="connsiteY71" fmla="*/ 1555845 h 1760561"/>
              <a:gd name="connsiteX72" fmla="*/ 532264 w 2184033"/>
              <a:gd name="connsiteY72" fmla="*/ 1542197 h 1760561"/>
              <a:gd name="connsiteX73" fmla="*/ 450377 w 2184033"/>
              <a:gd name="connsiteY73" fmla="*/ 1378424 h 1760561"/>
              <a:gd name="connsiteX74" fmla="*/ 368491 w 2184033"/>
              <a:gd name="connsiteY74" fmla="*/ 1323833 h 1760561"/>
              <a:gd name="connsiteX75" fmla="*/ 341195 w 2184033"/>
              <a:gd name="connsiteY75" fmla="*/ 1282889 h 1760561"/>
              <a:gd name="connsiteX76" fmla="*/ 313900 w 2184033"/>
              <a:gd name="connsiteY76" fmla="*/ 1173707 h 1760561"/>
              <a:gd name="connsiteX77" fmla="*/ 286604 w 2184033"/>
              <a:gd name="connsiteY77" fmla="*/ 1160059 h 1760561"/>
              <a:gd name="connsiteX78" fmla="*/ 286604 w 2184033"/>
              <a:gd name="connsiteY78" fmla="*/ 1160059 h 17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184033" h="1760561">
                <a:moveTo>
                  <a:pt x="709685" y="1228298"/>
                </a:moveTo>
                <a:lnTo>
                  <a:pt x="709685" y="1228298"/>
                </a:lnTo>
                <a:cubicBezTo>
                  <a:pt x="668742" y="1223749"/>
                  <a:pt x="627689" y="1220095"/>
                  <a:pt x="586855" y="1214651"/>
                </a:cubicBezTo>
                <a:cubicBezTo>
                  <a:pt x="517489" y="1205402"/>
                  <a:pt x="464675" y="1193390"/>
                  <a:pt x="395786" y="1173707"/>
                </a:cubicBezTo>
                <a:cubicBezTo>
                  <a:pt x="358155" y="1162955"/>
                  <a:pt x="283142" y="1136415"/>
                  <a:pt x="245661" y="1119116"/>
                </a:cubicBezTo>
                <a:cubicBezTo>
                  <a:pt x="208716" y="1102065"/>
                  <a:pt x="171370" y="1085460"/>
                  <a:pt x="136479" y="1064525"/>
                </a:cubicBezTo>
                <a:lnTo>
                  <a:pt x="68240" y="1023582"/>
                </a:lnTo>
                <a:cubicBezTo>
                  <a:pt x="54592" y="1005385"/>
                  <a:pt x="40518" y="987500"/>
                  <a:pt x="27297" y="968991"/>
                </a:cubicBezTo>
                <a:cubicBezTo>
                  <a:pt x="17763" y="955644"/>
                  <a:pt x="2036" y="944324"/>
                  <a:pt x="1" y="928048"/>
                </a:cubicBezTo>
                <a:cubicBezTo>
                  <a:pt x="-182" y="926586"/>
                  <a:pt x="16641" y="831652"/>
                  <a:pt x="27297" y="818865"/>
                </a:cubicBezTo>
                <a:cubicBezTo>
                  <a:pt x="41859" y="801391"/>
                  <a:pt x="64618" y="792725"/>
                  <a:pt x="81888" y="777922"/>
                </a:cubicBezTo>
                <a:cubicBezTo>
                  <a:pt x="96359" y="765518"/>
                  <a:pt x="139125" y="713575"/>
                  <a:pt x="163774" y="709683"/>
                </a:cubicBezTo>
                <a:cubicBezTo>
                  <a:pt x="235812" y="698309"/>
                  <a:pt x="309351" y="700585"/>
                  <a:pt x="382139" y="696036"/>
                </a:cubicBezTo>
                <a:cubicBezTo>
                  <a:pt x="377590" y="682388"/>
                  <a:pt x="368491" y="669478"/>
                  <a:pt x="368491" y="655092"/>
                </a:cubicBezTo>
                <a:cubicBezTo>
                  <a:pt x="368491" y="616441"/>
                  <a:pt x="383842" y="546770"/>
                  <a:pt x="395786" y="504967"/>
                </a:cubicBezTo>
                <a:cubicBezTo>
                  <a:pt x="399738" y="491135"/>
                  <a:pt x="397728" y="472386"/>
                  <a:pt x="409434" y="464024"/>
                </a:cubicBezTo>
                <a:cubicBezTo>
                  <a:pt x="432847" y="447301"/>
                  <a:pt x="464025" y="445827"/>
                  <a:pt x="491321" y="436728"/>
                </a:cubicBezTo>
                <a:lnTo>
                  <a:pt x="532264" y="423080"/>
                </a:lnTo>
                <a:cubicBezTo>
                  <a:pt x="568658" y="427629"/>
                  <a:pt x="605360" y="430167"/>
                  <a:pt x="641446" y="436728"/>
                </a:cubicBezTo>
                <a:cubicBezTo>
                  <a:pt x="655600" y="439301"/>
                  <a:pt x="670880" y="459008"/>
                  <a:pt x="682389" y="450376"/>
                </a:cubicBezTo>
                <a:cubicBezTo>
                  <a:pt x="697395" y="439122"/>
                  <a:pt x="691488" y="413982"/>
                  <a:pt x="696037" y="395785"/>
                </a:cubicBezTo>
                <a:cubicBezTo>
                  <a:pt x="700586" y="345743"/>
                  <a:pt x="702579" y="295402"/>
                  <a:pt x="709685" y="245659"/>
                </a:cubicBezTo>
                <a:cubicBezTo>
                  <a:pt x="711720" y="231418"/>
                  <a:pt x="714346" y="215949"/>
                  <a:pt x="723333" y="204716"/>
                </a:cubicBezTo>
                <a:cubicBezTo>
                  <a:pt x="749408" y="172123"/>
                  <a:pt x="772254" y="180256"/>
                  <a:pt x="805219" y="163773"/>
                </a:cubicBezTo>
                <a:cubicBezTo>
                  <a:pt x="911034" y="110864"/>
                  <a:pt x="784202" y="157129"/>
                  <a:pt x="887106" y="122830"/>
                </a:cubicBezTo>
                <a:cubicBezTo>
                  <a:pt x="935931" y="132595"/>
                  <a:pt x="961145" y="128629"/>
                  <a:pt x="996288" y="163773"/>
                </a:cubicBezTo>
                <a:cubicBezTo>
                  <a:pt x="1007886" y="175371"/>
                  <a:pt x="1014485" y="191068"/>
                  <a:pt x="1023583" y="204716"/>
                </a:cubicBezTo>
                <a:cubicBezTo>
                  <a:pt x="1032682" y="181970"/>
                  <a:pt x="1039923" y="158389"/>
                  <a:pt x="1050879" y="136477"/>
                </a:cubicBezTo>
                <a:cubicBezTo>
                  <a:pt x="1058214" y="121806"/>
                  <a:pt x="1072415" y="110892"/>
                  <a:pt x="1078174" y="95534"/>
                </a:cubicBezTo>
                <a:cubicBezTo>
                  <a:pt x="1114713" y="-1905"/>
                  <a:pt x="1058609" y="49437"/>
                  <a:pt x="1132765" y="0"/>
                </a:cubicBezTo>
                <a:cubicBezTo>
                  <a:pt x="1191905" y="4549"/>
                  <a:pt x="1251329" y="6291"/>
                  <a:pt x="1310186" y="13648"/>
                </a:cubicBezTo>
                <a:cubicBezTo>
                  <a:pt x="1324461" y="15432"/>
                  <a:pt x="1340957" y="17123"/>
                  <a:pt x="1351130" y="27295"/>
                </a:cubicBezTo>
                <a:cubicBezTo>
                  <a:pt x="1374327" y="50492"/>
                  <a:pt x="1405721" y="109182"/>
                  <a:pt x="1405721" y="109182"/>
                </a:cubicBezTo>
                <a:cubicBezTo>
                  <a:pt x="1410270" y="122830"/>
                  <a:pt x="1405536" y="146173"/>
                  <a:pt x="1419368" y="150125"/>
                </a:cubicBezTo>
                <a:cubicBezTo>
                  <a:pt x="1445976" y="157727"/>
                  <a:pt x="1473583" y="136477"/>
                  <a:pt x="1501255" y="136477"/>
                </a:cubicBezTo>
                <a:cubicBezTo>
                  <a:pt x="1556035" y="136477"/>
                  <a:pt x="1610437" y="145576"/>
                  <a:pt x="1665028" y="150125"/>
                </a:cubicBezTo>
                <a:cubicBezTo>
                  <a:pt x="1683225" y="154674"/>
                  <a:pt x="1704012" y="153368"/>
                  <a:pt x="1719619" y="163773"/>
                </a:cubicBezTo>
                <a:cubicBezTo>
                  <a:pt x="1742298" y="178892"/>
                  <a:pt x="1752777" y="222302"/>
                  <a:pt x="1760562" y="245659"/>
                </a:cubicBezTo>
                <a:cubicBezTo>
                  <a:pt x="1765111" y="277504"/>
                  <a:pt x="1751464" y="318448"/>
                  <a:pt x="1774210" y="341194"/>
                </a:cubicBezTo>
                <a:cubicBezTo>
                  <a:pt x="1796956" y="363940"/>
                  <a:pt x="1839877" y="342895"/>
                  <a:pt x="1869745" y="354842"/>
                </a:cubicBezTo>
                <a:cubicBezTo>
                  <a:pt x="1887665" y="362010"/>
                  <a:pt x="1895861" y="383429"/>
                  <a:pt x="1910688" y="395785"/>
                </a:cubicBezTo>
                <a:cubicBezTo>
                  <a:pt x="1923289" y="406286"/>
                  <a:pt x="1937983" y="413982"/>
                  <a:pt x="1951631" y="423080"/>
                </a:cubicBezTo>
                <a:cubicBezTo>
                  <a:pt x="2014054" y="516715"/>
                  <a:pt x="1950664" y="400720"/>
                  <a:pt x="1965279" y="532262"/>
                </a:cubicBezTo>
                <a:cubicBezTo>
                  <a:pt x="1967526" y="552482"/>
                  <a:pt x="1981289" y="569925"/>
                  <a:pt x="1992574" y="586853"/>
                </a:cubicBezTo>
                <a:cubicBezTo>
                  <a:pt x="2011009" y="614506"/>
                  <a:pt x="2058513" y="671373"/>
                  <a:pt x="2088109" y="696036"/>
                </a:cubicBezTo>
                <a:cubicBezTo>
                  <a:pt x="2100710" y="706537"/>
                  <a:pt x="2115404" y="714233"/>
                  <a:pt x="2129052" y="723331"/>
                </a:cubicBezTo>
                <a:cubicBezTo>
                  <a:pt x="2124503" y="759725"/>
                  <a:pt x="2125054" y="797128"/>
                  <a:pt x="2115404" y="832513"/>
                </a:cubicBezTo>
                <a:cubicBezTo>
                  <a:pt x="2111088" y="848337"/>
                  <a:pt x="2090429" y="857218"/>
                  <a:pt x="2088109" y="873456"/>
                </a:cubicBezTo>
                <a:cubicBezTo>
                  <a:pt x="2085456" y="892025"/>
                  <a:pt x="2093367" y="911271"/>
                  <a:pt x="2101756" y="928048"/>
                </a:cubicBezTo>
                <a:cubicBezTo>
                  <a:pt x="2116427" y="957390"/>
                  <a:pt x="2156348" y="1009934"/>
                  <a:pt x="2156348" y="1009934"/>
                </a:cubicBezTo>
                <a:cubicBezTo>
                  <a:pt x="2179345" y="1078926"/>
                  <a:pt x="2205010" y="1084103"/>
                  <a:pt x="2156348" y="1132764"/>
                </a:cubicBezTo>
                <a:cubicBezTo>
                  <a:pt x="2144749" y="1144362"/>
                  <a:pt x="2130545" y="1153750"/>
                  <a:pt x="2115404" y="1160059"/>
                </a:cubicBezTo>
                <a:cubicBezTo>
                  <a:pt x="2075566" y="1176658"/>
                  <a:pt x="1992574" y="1201003"/>
                  <a:pt x="1992574" y="1201003"/>
                </a:cubicBezTo>
                <a:cubicBezTo>
                  <a:pt x="1988025" y="1291988"/>
                  <a:pt x="1995223" y="1384329"/>
                  <a:pt x="1978927" y="1473958"/>
                </a:cubicBezTo>
                <a:cubicBezTo>
                  <a:pt x="1975993" y="1490096"/>
                  <a:pt x="1954369" y="1500508"/>
                  <a:pt x="1937983" y="1501253"/>
                </a:cubicBezTo>
                <a:lnTo>
                  <a:pt x="1678676" y="1487606"/>
                </a:lnTo>
                <a:cubicBezTo>
                  <a:pt x="1660479" y="1483057"/>
                  <a:pt x="1641325" y="1481347"/>
                  <a:pt x="1624085" y="1473958"/>
                </a:cubicBezTo>
                <a:cubicBezTo>
                  <a:pt x="1609009" y="1467497"/>
                  <a:pt x="1595950" y="1436415"/>
                  <a:pt x="1583142" y="1446662"/>
                </a:cubicBezTo>
                <a:cubicBezTo>
                  <a:pt x="1560675" y="1464636"/>
                  <a:pt x="1576191" y="1508204"/>
                  <a:pt x="1555846" y="1528549"/>
                </a:cubicBezTo>
                <a:cubicBezTo>
                  <a:pt x="1542198" y="1542197"/>
                  <a:pt x="1527259" y="1554665"/>
                  <a:pt x="1514903" y="1569492"/>
                </a:cubicBezTo>
                <a:cubicBezTo>
                  <a:pt x="1504402" y="1582093"/>
                  <a:pt x="1499951" y="1599635"/>
                  <a:pt x="1487607" y="1610436"/>
                </a:cubicBezTo>
                <a:cubicBezTo>
                  <a:pt x="1429848" y="1660976"/>
                  <a:pt x="1421013" y="1659930"/>
                  <a:pt x="1364777" y="1678674"/>
                </a:cubicBezTo>
                <a:cubicBezTo>
                  <a:pt x="1351129" y="1687773"/>
                  <a:pt x="1339395" y="1700783"/>
                  <a:pt x="1323834" y="1705970"/>
                </a:cubicBezTo>
                <a:cubicBezTo>
                  <a:pt x="1245690" y="1732018"/>
                  <a:pt x="1188789" y="1714302"/>
                  <a:pt x="1105470" y="1705970"/>
                </a:cubicBezTo>
                <a:cubicBezTo>
                  <a:pt x="1023185" y="1678541"/>
                  <a:pt x="1101902" y="1690151"/>
                  <a:pt x="1037231" y="1733265"/>
                </a:cubicBezTo>
                <a:cubicBezTo>
                  <a:pt x="1021624" y="1743670"/>
                  <a:pt x="1000675" y="1741760"/>
                  <a:pt x="982640" y="1746913"/>
                </a:cubicBezTo>
                <a:cubicBezTo>
                  <a:pt x="968808" y="1750865"/>
                  <a:pt x="955345" y="1756012"/>
                  <a:pt x="941697" y="1760561"/>
                </a:cubicBezTo>
                <a:cubicBezTo>
                  <a:pt x="896204" y="1756012"/>
                  <a:pt x="850479" y="1753379"/>
                  <a:pt x="805219" y="1746913"/>
                </a:cubicBezTo>
                <a:cubicBezTo>
                  <a:pt x="775234" y="1742629"/>
                  <a:pt x="738847" y="1729338"/>
                  <a:pt x="709685" y="1719618"/>
                </a:cubicBezTo>
                <a:cubicBezTo>
                  <a:pt x="668130" y="1657286"/>
                  <a:pt x="690775" y="1701199"/>
                  <a:pt x="668742" y="1624083"/>
                </a:cubicBezTo>
                <a:cubicBezTo>
                  <a:pt x="664790" y="1610251"/>
                  <a:pt x="666800" y="1591502"/>
                  <a:pt x="655094" y="1583140"/>
                </a:cubicBezTo>
                <a:cubicBezTo>
                  <a:pt x="631681" y="1566417"/>
                  <a:pt x="600503" y="1564943"/>
                  <a:pt x="573207" y="1555845"/>
                </a:cubicBezTo>
                <a:lnTo>
                  <a:pt x="532264" y="1542197"/>
                </a:lnTo>
                <a:cubicBezTo>
                  <a:pt x="516693" y="1495486"/>
                  <a:pt x="495731" y="1408660"/>
                  <a:pt x="450377" y="1378424"/>
                </a:cubicBezTo>
                <a:lnTo>
                  <a:pt x="368491" y="1323833"/>
                </a:lnTo>
                <a:cubicBezTo>
                  <a:pt x="359392" y="1310185"/>
                  <a:pt x="346954" y="1298247"/>
                  <a:pt x="341195" y="1282889"/>
                </a:cubicBezTo>
                <a:cubicBezTo>
                  <a:pt x="338197" y="1274893"/>
                  <a:pt x="326529" y="1190546"/>
                  <a:pt x="313900" y="1173707"/>
                </a:cubicBezTo>
                <a:cubicBezTo>
                  <a:pt x="307796" y="1165569"/>
                  <a:pt x="295703" y="1164608"/>
                  <a:pt x="286604" y="1160059"/>
                </a:cubicBezTo>
                <a:lnTo>
                  <a:pt x="286604" y="1160059"/>
                </a:lnTo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0329" y="841412"/>
            <a:ext cx="4318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800" b="1" dirty="0" err="1"/>
              <a:t>Contoh</a:t>
            </a:r>
            <a:r>
              <a:rPr lang="en-US" sz="2800" b="1" dirty="0"/>
              <a:t> </a:t>
            </a:r>
            <a:r>
              <a:rPr lang="en-US" sz="2800" b="1" dirty="0" err="1"/>
              <a:t>Perilaku</a:t>
            </a:r>
            <a:r>
              <a:rPr lang="en-US" sz="2800" b="1" dirty="0"/>
              <a:t> </a:t>
            </a:r>
            <a:r>
              <a:rPr lang="en-US" sz="2800" b="1" dirty="0" err="1"/>
              <a:t>Tasawuf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564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44824"/>
            <a:ext cx="8640960" cy="39604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914400" lvl="4" indent="-457200">
              <a:buFont typeface="Wingdings" pitchFamily="2" charset="2"/>
              <a:buChar char="v"/>
            </a:pPr>
            <a:r>
              <a:rPr lang="en-US" sz="2600" b="1" u="sng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Memelihara</a:t>
            </a:r>
            <a:r>
              <a:rPr lang="en-US" sz="26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u="sng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Iman</a:t>
            </a:r>
            <a:endParaRPr lang="en-US" sz="2600" b="1" u="sng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3" indent="0">
              <a:buNone/>
            </a:pP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	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Iman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akan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membimbing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seseorang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untuk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meninggalkan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hal-hal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yang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tidak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akan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pernah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bermanfaat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baginya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maupun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bagi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orang 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lain</a:t>
            </a:r>
          </a:p>
          <a:p>
            <a:pPr marL="0" lvl="3" indent="0">
              <a:buNone/>
            </a:pPr>
            <a:endParaRPr lang="en-US" sz="2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914400" lvl="4" indent="-457200">
              <a:buFont typeface="Wingdings" pitchFamily="2" charset="2"/>
              <a:buChar char="v"/>
            </a:pPr>
            <a:r>
              <a:rPr lang="en-US" sz="2600" b="1" u="sng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Sabar</a:t>
            </a:r>
            <a:endParaRPr lang="en-US" sz="2600" b="1" u="sng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3" indent="0">
              <a:buNone/>
            </a:pP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	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Sabar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merupakan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kunci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kebahagiaan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kesuksesan</a:t>
            </a:r>
            <a:endParaRPr lang="en-US" sz="2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3" indent="0">
              <a:buNone/>
            </a:pPr>
            <a:endParaRPr lang="en-US" sz="2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914400" lvl="4" indent="-457200">
              <a:buFont typeface="Wingdings" pitchFamily="2" charset="2"/>
              <a:buChar char="v"/>
            </a:pPr>
            <a:r>
              <a:rPr lang="en-US" sz="2600" b="1" u="sng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Iffah</a:t>
            </a:r>
            <a:endParaRPr lang="en-US" sz="26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	</a:t>
            </a:r>
            <a:r>
              <a:rPr lang="en-US" sz="2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menjaga</a:t>
            </a:r>
            <a:r>
              <a:rPr lang="en-US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diri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</a:t>
            </a:r>
            <a:r>
              <a:rPr lang="en-US" sz="2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kehormatan</a:t>
            </a:r>
            <a:endParaRPr lang="en-US" sz="2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76511" y="188640"/>
            <a:ext cx="4536504" cy="1214651"/>
          </a:xfrm>
          <a:custGeom>
            <a:avLst/>
            <a:gdLst>
              <a:gd name="connsiteX0" fmla="*/ 43874 w 4152077"/>
              <a:gd name="connsiteY0" fmla="*/ 423080 h 1214651"/>
              <a:gd name="connsiteX1" fmla="*/ 43874 w 4152077"/>
              <a:gd name="connsiteY1" fmla="*/ 423080 h 1214651"/>
              <a:gd name="connsiteX2" fmla="*/ 112113 w 4152077"/>
              <a:gd name="connsiteY2" fmla="*/ 245660 h 1214651"/>
              <a:gd name="connsiteX3" fmla="*/ 153057 w 4152077"/>
              <a:gd name="connsiteY3" fmla="*/ 218364 h 1214651"/>
              <a:gd name="connsiteX4" fmla="*/ 275886 w 4152077"/>
              <a:gd name="connsiteY4" fmla="*/ 232012 h 1214651"/>
              <a:gd name="connsiteX5" fmla="*/ 316830 w 4152077"/>
              <a:gd name="connsiteY5" fmla="*/ 245660 h 1214651"/>
              <a:gd name="connsiteX6" fmla="*/ 357773 w 4152077"/>
              <a:gd name="connsiteY6" fmla="*/ 232012 h 1214651"/>
              <a:gd name="connsiteX7" fmla="*/ 453307 w 4152077"/>
              <a:gd name="connsiteY7" fmla="*/ 136478 h 1214651"/>
              <a:gd name="connsiteX8" fmla="*/ 603433 w 4152077"/>
              <a:gd name="connsiteY8" fmla="*/ 150125 h 1214651"/>
              <a:gd name="connsiteX9" fmla="*/ 685319 w 4152077"/>
              <a:gd name="connsiteY9" fmla="*/ 232012 h 1214651"/>
              <a:gd name="connsiteX10" fmla="*/ 726263 w 4152077"/>
              <a:gd name="connsiteY10" fmla="*/ 259307 h 1214651"/>
              <a:gd name="connsiteX11" fmla="*/ 780854 w 4152077"/>
              <a:gd name="connsiteY11" fmla="*/ 136478 h 1214651"/>
              <a:gd name="connsiteX12" fmla="*/ 821797 w 4152077"/>
              <a:gd name="connsiteY12" fmla="*/ 109182 h 1214651"/>
              <a:gd name="connsiteX13" fmla="*/ 862740 w 4152077"/>
              <a:gd name="connsiteY13" fmla="*/ 95534 h 1214651"/>
              <a:gd name="connsiteX14" fmla="*/ 1012866 w 4152077"/>
              <a:gd name="connsiteY14" fmla="*/ 109182 h 1214651"/>
              <a:gd name="connsiteX15" fmla="*/ 1067457 w 4152077"/>
              <a:gd name="connsiteY15" fmla="*/ 177421 h 1214651"/>
              <a:gd name="connsiteX16" fmla="*/ 1094752 w 4152077"/>
              <a:gd name="connsiteY16" fmla="*/ 218364 h 1214651"/>
              <a:gd name="connsiteX17" fmla="*/ 1135695 w 4152077"/>
              <a:gd name="connsiteY17" fmla="*/ 191069 h 1214651"/>
              <a:gd name="connsiteX18" fmla="*/ 1176639 w 4152077"/>
              <a:gd name="connsiteY18" fmla="*/ 136478 h 1214651"/>
              <a:gd name="connsiteX19" fmla="*/ 1231230 w 4152077"/>
              <a:gd name="connsiteY19" fmla="*/ 109182 h 1214651"/>
              <a:gd name="connsiteX20" fmla="*/ 1313116 w 4152077"/>
              <a:gd name="connsiteY20" fmla="*/ 54591 h 1214651"/>
              <a:gd name="connsiteX21" fmla="*/ 1354060 w 4152077"/>
              <a:gd name="connsiteY21" fmla="*/ 27295 h 1214651"/>
              <a:gd name="connsiteX22" fmla="*/ 1435946 w 4152077"/>
              <a:gd name="connsiteY22" fmla="*/ 40943 h 1214651"/>
              <a:gd name="connsiteX23" fmla="*/ 1531480 w 4152077"/>
              <a:gd name="connsiteY23" fmla="*/ 68239 h 1214651"/>
              <a:gd name="connsiteX24" fmla="*/ 1613367 w 4152077"/>
              <a:gd name="connsiteY24" fmla="*/ 163773 h 1214651"/>
              <a:gd name="connsiteX25" fmla="*/ 1654310 w 4152077"/>
              <a:gd name="connsiteY25" fmla="*/ 191069 h 1214651"/>
              <a:gd name="connsiteX26" fmla="*/ 1886322 w 4152077"/>
              <a:gd name="connsiteY26" fmla="*/ 136478 h 1214651"/>
              <a:gd name="connsiteX27" fmla="*/ 1954561 w 4152077"/>
              <a:gd name="connsiteY27" fmla="*/ 109182 h 1214651"/>
              <a:gd name="connsiteX28" fmla="*/ 1995504 w 4152077"/>
              <a:gd name="connsiteY28" fmla="*/ 81886 h 1214651"/>
              <a:gd name="connsiteX29" fmla="*/ 2118334 w 4152077"/>
              <a:gd name="connsiteY29" fmla="*/ 68239 h 1214651"/>
              <a:gd name="connsiteX30" fmla="*/ 2295755 w 4152077"/>
              <a:gd name="connsiteY30" fmla="*/ 0 h 1214651"/>
              <a:gd name="connsiteX31" fmla="*/ 2323051 w 4152077"/>
              <a:gd name="connsiteY31" fmla="*/ 40943 h 1214651"/>
              <a:gd name="connsiteX32" fmla="*/ 2336698 w 4152077"/>
              <a:gd name="connsiteY32" fmla="*/ 150125 h 1214651"/>
              <a:gd name="connsiteX33" fmla="*/ 2404937 w 4152077"/>
              <a:gd name="connsiteY33" fmla="*/ 177421 h 1214651"/>
              <a:gd name="connsiteX34" fmla="*/ 2582358 w 4152077"/>
              <a:gd name="connsiteY34" fmla="*/ 191069 h 1214651"/>
              <a:gd name="connsiteX35" fmla="*/ 2978143 w 4152077"/>
              <a:gd name="connsiteY35" fmla="*/ 177421 h 1214651"/>
              <a:gd name="connsiteX36" fmla="*/ 3060030 w 4152077"/>
              <a:gd name="connsiteY36" fmla="*/ 122830 h 1214651"/>
              <a:gd name="connsiteX37" fmla="*/ 3087325 w 4152077"/>
              <a:gd name="connsiteY37" fmla="*/ 81886 h 1214651"/>
              <a:gd name="connsiteX38" fmla="*/ 3251098 w 4152077"/>
              <a:gd name="connsiteY38" fmla="*/ 136478 h 1214651"/>
              <a:gd name="connsiteX39" fmla="*/ 3305689 w 4152077"/>
              <a:gd name="connsiteY39" fmla="*/ 150125 h 1214651"/>
              <a:gd name="connsiteX40" fmla="*/ 3387576 w 4152077"/>
              <a:gd name="connsiteY40" fmla="*/ 191069 h 1214651"/>
              <a:gd name="connsiteX41" fmla="*/ 3428519 w 4152077"/>
              <a:gd name="connsiteY41" fmla="*/ 218364 h 1214651"/>
              <a:gd name="connsiteX42" fmla="*/ 3510406 w 4152077"/>
              <a:gd name="connsiteY42" fmla="*/ 245660 h 1214651"/>
              <a:gd name="connsiteX43" fmla="*/ 3483110 w 4152077"/>
              <a:gd name="connsiteY43" fmla="*/ 286603 h 1214651"/>
              <a:gd name="connsiteX44" fmla="*/ 4124555 w 4152077"/>
              <a:gd name="connsiteY44" fmla="*/ 313898 h 1214651"/>
              <a:gd name="connsiteX45" fmla="*/ 4151851 w 4152077"/>
              <a:gd name="connsiteY45" fmla="*/ 368489 h 1214651"/>
              <a:gd name="connsiteX46" fmla="*/ 4110907 w 4152077"/>
              <a:gd name="connsiteY46" fmla="*/ 450376 h 1214651"/>
              <a:gd name="connsiteX47" fmla="*/ 4097260 w 4152077"/>
              <a:gd name="connsiteY47" fmla="*/ 491319 h 1214651"/>
              <a:gd name="connsiteX48" fmla="*/ 4001725 w 4152077"/>
              <a:gd name="connsiteY48" fmla="*/ 614149 h 1214651"/>
              <a:gd name="connsiteX49" fmla="*/ 3960782 w 4152077"/>
              <a:gd name="connsiteY49" fmla="*/ 641445 h 1214651"/>
              <a:gd name="connsiteX50" fmla="*/ 3742418 w 4152077"/>
              <a:gd name="connsiteY50" fmla="*/ 655092 h 1214651"/>
              <a:gd name="connsiteX51" fmla="*/ 3715122 w 4152077"/>
              <a:gd name="connsiteY51" fmla="*/ 955343 h 1214651"/>
              <a:gd name="connsiteX52" fmla="*/ 3646883 w 4152077"/>
              <a:gd name="connsiteY52" fmla="*/ 1050878 h 1214651"/>
              <a:gd name="connsiteX53" fmla="*/ 3605940 w 4152077"/>
              <a:gd name="connsiteY53" fmla="*/ 982639 h 1214651"/>
              <a:gd name="connsiteX54" fmla="*/ 3524054 w 4152077"/>
              <a:gd name="connsiteY54" fmla="*/ 859809 h 1214651"/>
              <a:gd name="connsiteX55" fmla="*/ 3483110 w 4152077"/>
              <a:gd name="connsiteY55" fmla="*/ 846161 h 1214651"/>
              <a:gd name="connsiteX56" fmla="*/ 3442167 w 4152077"/>
              <a:gd name="connsiteY56" fmla="*/ 818866 h 1214651"/>
              <a:gd name="connsiteX57" fmla="*/ 3387576 w 4152077"/>
              <a:gd name="connsiteY57" fmla="*/ 846161 h 1214651"/>
              <a:gd name="connsiteX58" fmla="*/ 3373928 w 4152077"/>
              <a:gd name="connsiteY58" fmla="*/ 887104 h 1214651"/>
              <a:gd name="connsiteX59" fmla="*/ 3319337 w 4152077"/>
              <a:gd name="connsiteY59" fmla="*/ 955343 h 1214651"/>
              <a:gd name="connsiteX60" fmla="*/ 3292042 w 4152077"/>
              <a:gd name="connsiteY60" fmla="*/ 1009934 h 1214651"/>
              <a:gd name="connsiteX61" fmla="*/ 3237451 w 4152077"/>
              <a:gd name="connsiteY61" fmla="*/ 1091821 h 1214651"/>
              <a:gd name="connsiteX62" fmla="*/ 3210155 w 4152077"/>
              <a:gd name="connsiteY62" fmla="*/ 1132764 h 1214651"/>
              <a:gd name="connsiteX63" fmla="*/ 2800722 w 4152077"/>
              <a:gd name="connsiteY63" fmla="*/ 1119116 h 1214651"/>
              <a:gd name="connsiteX64" fmla="*/ 2473176 w 4152077"/>
              <a:gd name="connsiteY64" fmla="*/ 1105469 h 1214651"/>
              <a:gd name="connsiteX65" fmla="*/ 2514119 w 4152077"/>
              <a:gd name="connsiteY65" fmla="*/ 1091821 h 1214651"/>
              <a:gd name="connsiteX66" fmla="*/ 2568710 w 4152077"/>
              <a:gd name="connsiteY66" fmla="*/ 1078173 h 1214651"/>
              <a:gd name="connsiteX67" fmla="*/ 2514119 w 4152077"/>
              <a:gd name="connsiteY67" fmla="*/ 1064525 h 1214651"/>
              <a:gd name="connsiteX68" fmla="*/ 2350346 w 4152077"/>
              <a:gd name="connsiteY68" fmla="*/ 1078173 h 1214651"/>
              <a:gd name="connsiteX69" fmla="*/ 2254812 w 4152077"/>
              <a:gd name="connsiteY69" fmla="*/ 1105469 h 1214651"/>
              <a:gd name="connsiteX70" fmla="*/ 2118334 w 4152077"/>
              <a:gd name="connsiteY70" fmla="*/ 1132764 h 1214651"/>
              <a:gd name="connsiteX71" fmla="*/ 2077391 w 4152077"/>
              <a:gd name="connsiteY71" fmla="*/ 1146412 h 1214651"/>
              <a:gd name="connsiteX72" fmla="*/ 2009152 w 4152077"/>
              <a:gd name="connsiteY72" fmla="*/ 1160060 h 1214651"/>
              <a:gd name="connsiteX73" fmla="*/ 1831731 w 4152077"/>
              <a:gd name="connsiteY73" fmla="*/ 1187355 h 1214651"/>
              <a:gd name="connsiteX74" fmla="*/ 1722549 w 4152077"/>
              <a:gd name="connsiteY74" fmla="*/ 1201003 h 1214651"/>
              <a:gd name="connsiteX75" fmla="*/ 1667958 w 4152077"/>
              <a:gd name="connsiteY75" fmla="*/ 1214651 h 1214651"/>
              <a:gd name="connsiteX76" fmla="*/ 1449594 w 4152077"/>
              <a:gd name="connsiteY76" fmla="*/ 1201003 h 1214651"/>
              <a:gd name="connsiteX77" fmla="*/ 1476889 w 4152077"/>
              <a:gd name="connsiteY77" fmla="*/ 1160060 h 1214651"/>
              <a:gd name="connsiteX78" fmla="*/ 1408651 w 4152077"/>
              <a:gd name="connsiteY78" fmla="*/ 1132764 h 1214651"/>
              <a:gd name="connsiteX79" fmla="*/ 330477 w 4152077"/>
              <a:gd name="connsiteY79" fmla="*/ 1132764 h 1214651"/>
              <a:gd name="connsiteX80" fmla="*/ 453307 w 4152077"/>
              <a:gd name="connsiteY80" fmla="*/ 1037230 h 1214651"/>
              <a:gd name="connsiteX81" fmla="*/ 562489 w 4152077"/>
              <a:gd name="connsiteY81" fmla="*/ 968991 h 1214651"/>
              <a:gd name="connsiteX82" fmla="*/ 576137 w 4152077"/>
              <a:gd name="connsiteY82" fmla="*/ 928048 h 1214651"/>
              <a:gd name="connsiteX83" fmla="*/ 494251 w 4152077"/>
              <a:gd name="connsiteY83" fmla="*/ 900752 h 1214651"/>
              <a:gd name="connsiteX84" fmla="*/ 453307 w 4152077"/>
              <a:gd name="connsiteY84" fmla="*/ 887104 h 1214651"/>
              <a:gd name="connsiteX85" fmla="*/ 412364 w 4152077"/>
              <a:gd name="connsiteY85" fmla="*/ 859809 h 1214651"/>
              <a:gd name="connsiteX86" fmla="*/ 344125 w 4152077"/>
              <a:gd name="connsiteY86" fmla="*/ 846161 h 1214651"/>
              <a:gd name="connsiteX87" fmla="*/ 385069 w 4152077"/>
              <a:gd name="connsiteY87" fmla="*/ 805218 h 1214651"/>
              <a:gd name="connsiteX88" fmla="*/ 398716 w 4152077"/>
              <a:gd name="connsiteY88" fmla="*/ 764275 h 1214651"/>
              <a:gd name="connsiteX89" fmla="*/ 344125 w 4152077"/>
              <a:gd name="connsiteY89" fmla="*/ 805218 h 1214651"/>
              <a:gd name="connsiteX90" fmla="*/ 289534 w 4152077"/>
              <a:gd name="connsiteY90" fmla="*/ 887104 h 1214651"/>
              <a:gd name="connsiteX91" fmla="*/ 248591 w 4152077"/>
              <a:gd name="connsiteY91" fmla="*/ 928048 h 1214651"/>
              <a:gd name="connsiteX92" fmla="*/ 221295 w 4152077"/>
              <a:gd name="connsiteY92" fmla="*/ 968991 h 1214651"/>
              <a:gd name="connsiteX93" fmla="*/ 180352 w 4152077"/>
              <a:gd name="connsiteY93" fmla="*/ 982639 h 1214651"/>
              <a:gd name="connsiteX94" fmla="*/ 166704 w 4152077"/>
              <a:gd name="connsiteY94" fmla="*/ 941695 h 1214651"/>
              <a:gd name="connsiteX95" fmla="*/ 153057 w 4152077"/>
              <a:gd name="connsiteY95" fmla="*/ 709683 h 1214651"/>
              <a:gd name="connsiteX96" fmla="*/ 57522 w 4152077"/>
              <a:gd name="connsiteY96" fmla="*/ 723331 h 1214651"/>
              <a:gd name="connsiteX97" fmla="*/ 2931 w 4152077"/>
              <a:gd name="connsiteY97" fmla="*/ 709683 h 1214651"/>
              <a:gd name="connsiteX98" fmla="*/ 16579 w 4152077"/>
              <a:gd name="connsiteY98" fmla="*/ 655092 h 1214651"/>
              <a:gd name="connsiteX99" fmla="*/ 84818 w 4152077"/>
              <a:gd name="connsiteY99" fmla="*/ 545910 h 1214651"/>
              <a:gd name="connsiteX100" fmla="*/ 125761 w 4152077"/>
              <a:gd name="connsiteY100" fmla="*/ 518615 h 1214651"/>
              <a:gd name="connsiteX101" fmla="*/ 98466 w 4152077"/>
              <a:gd name="connsiteY101" fmla="*/ 477672 h 1214651"/>
              <a:gd name="connsiteX102" fmla="*/ 57522 w 4152077"/>
              <a:gd name="connsiteY102" fmla="*/ 464024 h 1214651"/>
              <a:gd name="connsiteX103" fmla="*/ 43874 w 4152077"/>
              <a:gd name="connsiteY103" fmla="*/ 423080 h 121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152077" h="1214651">
                <a:moveTo>
                  <a:pt x="43874" y="423080"/>
                </a:moveTo>
                <a:lnTo>
                  <a:pt x="43874" y="423080"/>
                </a:lnTo>
                <a:cubicBezTo>
                  <a:pt x="63936" y="182345"/>
                  <a:pt x="2715" y="292544"/>
                  <a:pt x="112113" y="245660"/>
                </a:cubicBezTo>
                <a:cubicBezTo>
                  <a:pt x="127190" y="239199"/>
                  <a:pt x="139409" y="227463"/>
                  <a:pt x="153057" y="218364"/>
                </a:cubicBezTo>
                <a:cubicBezTo>
                  <a:pt x="194000" y="222913"/>
                  <a:pt x="235252" y="225239"/>
                  <a:pt x="275886" y="232012"/>
                </a:cubicBezTo>
                <a:cubicBezTo>
                  <a:pt x="290077" y="234377"/>
                  <a:pt x="302444" y="245660"/>
                  <a:pt x="316830" y="245660"/>
                </a:cubicBezTo>
                <a:cubicBezTo>
                  <a:pt x="331216" y="245660"/>
                  <a:pt x="344125" y="236561"/>
                  <a:pt x="357773" y="232012"/>
                </a:cubicBezTo>
                <a:cubicBezTo>
                  <a:pt x="420344" y="138155"/>
                  <a:pt x="381242" y="160498"/>
                  <a:pt x="453307" y="136478"/>
                </a:cubicBezTo>
                <a:cubicBezTo>
                  <a:pt x="503349" y="141027"/>
                  <a:pt x="556969" y="130993"/>
                  <a:pt x="603433" y="150125"/>
                </a:cubicBezTo>
                <a:cubicBezTo>
                  <a:pt x="639127" y="164823"/>
                  <a:pt x="653200" y="210600"/>
                  <a:pt x="685319" y="232012"/>
                </a:cubicBezTo>
                <a:lnTo>
                  <a:pt x="726263" y="259307"/>
                </a:lnTo>
                <a:cubicBezTo>
                  <a:pt x="739778" y="218762"/>
                  <a:pt x="748411" y="168921"/>
                  <a:pt x="780854" y="136478"/>
                </a:cubicBezTo>
                <a:cubicBezTo>
                  <a:pt x="792452" y="124880"/>
                  <a:pt x="807126" y="116518"/>
                  <a:pt x="821797" y="109182"/>
                </a:cubicBezTo>
                <a:cubicBezTo>
                  <a:pt x="834664" y="102748"/>
                  <a:pt x="849092" y="100083"/>
                  <a:pt x="862740" y="95534"/>
                </a:cubicBezTo>
                <a:cubicBezTo>
                  <a:pt x="912782" y="100083"/>
                  <a:pt x="963733" y="98653"/>
                  <a:pt x="1012866" y="109182"/>
                </a:cubicBezTo>
                <a:cubicBezTo>
                  <a:pt x="1064399" y="120225"/>
                  <a:pt x="1049832" y="142171"/>
                  <a:pt x="1067457" y="177421"/>
                </a:cubicBezTo>
                <a:cubicBezTo>
                  <a:pt x="1074792" y="192092"/>
                  <a:pt x="1085654" y="204716"/>
                  <a:pt x="1094752" y="218364"/>
                </a:cubicBezTo>
                <a:cubicBezTo>
                  <a:pt x="1108400" y="209266"/>
                  <a:pt x="1124097" y="202667"/>
                  <a:pt x="1135695" y="191069"/>
                </a:cubicBezTo>
                <a:cubicBezTo>
                  <a:pt x="1151779" y="174985"/>
                  <a:pt x="1159369" y="151281"/>
                  <a:pt x="1176639" y="136478"/>
                </a:cubicBezTo>
                <a:cubicBezTo>
                  <a:pt x="1192086" y="123238"/>
                  <a:pt x="1213784" y="119649"/>
                  <a:pt x="1231230" y="109182"/>
                </a:cubicBezTo>
                <a:cubicBezTo>
                  <a:pt x="1259360" y="92304"/>
                  <a:pt x="1285821" y="72788"/>
                  <a:pt x="1313116" y="54591"/>
                </a:cubicBezTo>
                <a:lnTo>
                  <a:pt x="1354060" y="27295"/>
                </a:lnTo>
                <a:cubicBezTo>
                  <a:pt x="1381355" y="31844"/>
                  <a:pt x="1408812" y="35516"/>
                  <a:pt x="1435946" y="40943"/>
                </a:cubicBezTo>
                <a:cubicBezTo>
                  <a:pt x="1478789" y="49512"/>
                  <a:pt x="1492457" y="55231"/>
                  <a:pt x="1531480" y="68239"/>
                </a:cubicBezTo>
                <a:cubicBezTo>
                  <a:pt x="1561602" y="108400"/>
                  <a:pt x="1575349" y="132091"/>
                  <a:pt x="1613367" y="163773"/>
                </a:cubicBezTo>
                <a:cubicBezTo>
                  <a:pt x="1625968" y="174274"/>
                  <a:pt x="1640662" y="181970"/>
                  <a:pt x="1654310" y="191069"/>
                </a:cubicBezTo>
                <a:cubicBezTo>
                  <a:pt x="1773839" y="176128"/>
                  <a:pt x="1766913" y="184242"/>
                  <a:pt x="1886322" y="136478"/>
                </a:cubicBezTo>
                <a:cubicBezTo>
                  <a:pt x="1909068" y="127379"/>
                  <a:pt x="1932649" y="120138"/>
                  <a:pt x="1954561" y="109182"/>
                </a:cubicBezTo>
                <a:cubicBezTo>
                  <a:pt x="1969232" y="101846"/>
                  <a:pt x="1979591" y="85864"/>
                  <a:pt x="1995504" y="81886"/>
                </a:cubicBezTo>
                <a:cubicBezTo>
                  <a:pt x="2035469" y="71895"/>
                  <a:pt x="2077391" y="72788"/>
                  <a:pt x="2118334" y="68239"/>
                </a:cubicBezTo>
                <a:cubicBezTo>
                  <a:pt x="2268169" y="8305"/>
                  <a:pt x="2208329" y="29143"/>
                  <a:pt x="2295755" y="0"/>
                </a:cubicBezTo>
                <a:cubicBezTo>
                  <a:pt x="2304854" y="13648"/>
                  <a:pt x="2318735" y="25118"/>
                  <a:pt x="2323051" y="40943"/>
                </a:cubicBezTo>
                <a:cubicBezTo>
                  <a:pt x="2332701" y="76328"/>
                  <a:pt x="2317828" y="118674"/>
                  <a:pt x="2336698" y="150125"/>
                </a:cubicBezTo>
                <a:cubicBezTo>
                  <a:pt x="2349302" y="171132"/>
                  <a:pt x="2380772" y="173393"/>
                  <a:pt x="2404937" y="177421"/>
                </a:cubicBezTo>
                <a:cubicBezTo>
                  <a:pt x="2463445" y="187172"/>
                  <a:pt x="2523218" y="186520"/>
                  <a:pt x="2582358" y="191069"/>
                </a:cubicBezTo>
                <a:cubicBezTo>
                  <a:pt x="2714286" y="186520"/>
                  <a:pt x="2847463" y="196090"/>
                  <a:pt x="2978143" y="177421"/>
                </a:cubicBezTo>
                <a:cubicBezTo>
                  <a:pt x="3010619" y="172782"/>
                  <a:pt x="3060030" y="122830"/>
                  <a:pt x="3060030" y="122830"/>
                </a:cubicBezTo>
                <a:cubicBezTo>
                  <a:pt x="3069128" y="109182"/>
                  <a:pt x="3071313" y="85444"/>
                  <a:pt x="3087325" y="81886"/>
                </a:cubicBezTo>
                <a:cubicBezTo>
                  <a:pt x="3169539" y="63616"/>
                  <a:pt x="3187915" y="108397"/>
                  <a:pt x="3251098" y="136478"/>
                </a:cubicBezTo>
                <a:cubicBezTo>
                  <a:pt x="3268238" y="144096"/>
                  <a:pt x="3287492" y="145576"/>
                  <a:pt x="3305689" y="150125"/>
                </a:cubicBezTo>
                <a:cubicBezTo>
                  <a:pt x="3423026" y="228349"/>
                  <a:pt x="3274571" y="134566"/>
                  <a:pt x="3387576" y="191069"/>
                </a:cubicBezTo>
                <a:cubicBezTo>
                  <a:pt x="3402247" y="198404"/>
                  <a:pt x="3413530" y="211702"/>
                  <a:pt x="3428519" y="218364"/>
                </a:cubicBezTo>
                <a:cubicBezTo>
                  <a:pt x="3454811" y="230049"/>
                  <a:pt x="3510406" y="245660"/>
                  <a:pt x="3510406" y="245660"/>
                </a:cubicBezTo>
                <a:cubicBezTo>
                  <a:pt x="3501307" y="259308"/>
                  <a:pt x="3466781" y="285048"/>
                  <a:pt x="3483110" y="286603"/>
                </a:cubicBezTo>
                <a:cubicBezTo>
                  <a:pt x="4285266" y="362999"/>
                  <a:pt x="3880211" y="232454"/>
                  <a:pt x="4124555" y="313898"/>
                </a:cubicBezTo>
                <a:cubicBezTo>
                  <a:pt x="4133654" y="332095"/>
                  <a:pt x="4148974" y="348349"/>
                  <a:pt x="4151851" y="368489"/>
                </a:cubicBezTo>
                <a:cubicBezTo>
                  <a:pt x="4155175" y="391756"/>
                  <a:pt x="4120919" y="435359"/>
                  <a:pt x="4110907" y="450376"/>
                </a:cubicBezTo>
                <a:cubicBezTo>
                  <a:pt x="4106358" y="464024"/>
                  <a:pt x="4104246" y="478743"/>
                  <a:pt x="4097260" y="491319"/>
                </a:cubicBezTo>
                <a:cubicBezTo>
                  <a:pt x="4071021" y="538549"/>
                  <a:pt x="4042886" y="579848"/>
                  <a:pt x="4001725" y="614149"/>
                </a:cubicBezTo>
                <a:cubicBezTo>
                  <a:pt x="3989124" y="624650"/>
                  <a:pt x="3976984" y="638887"/>
                  <a:pt x="3960782" y="641445"/>
                </a:cubicBezTo>
                <a:cubicBezTo>
                  <a:pt x="3888744" y="652819"/>
                  <a:pt x="3815206" y="650543"/>
                  <a:pt x="3742418" y="655092"/>
                </a:cubicBezTo>
                <a:cubicBezTo>
                  <a:pt x="3700481" y="822838"/>
                  <a:pt x="3766529" y="544084"/>
                  <a:pt x="3715122" y="955343"/>
                </a:cubicBezTo>
                <a:cubicBezTo>
                  <a:pt x="3704046" y="1043955"/>
                  <a:pt x="3704739" y="1031593"/>
                  <a:pt x="3646883" y="1050878"/>
                </a:cubicBezTo>
                <a:cubicBezTo>
                  <a:pt x="3633235" y="1028132"/>
                  <a:pt x="3618642" y="1005927"/>
                  <a:pt x="3605940" y="982639"/>
                </a:cubicBezTo>
                <a:cubicBezTo>
                  <a:pt x="3577528" y="930550"/>
                  <a:pt x="3573192" y="892567"/>
                  <a:pt x="3524054" y="859809"/>
                </a:cubicBezTo>
                <a:cubicBezTo>
                  <a:pt x="3512084" y="851829"/>
                  <a:pt x="3495977" y="852595"/>
                  <a:pt x="3483110" y="846161"/>
                </a:cubicBezTo>
                <a:cubicBezTo>
                  <a:pt x="3468439" y="838826"/>
                  <a:pt x="3455815" y="827964"/>
                  <a:pt x="3442167" y="818866"/>
                </a:cubicBezTo>
                <a:cubicBezTo>
                  <a:pt x="3423970" y="827964"/>
                  <a:pt x="3401962" y="831775"/>
                  <a:pt x="3387576" y="846161"/>
                </a:cubicBezTo>
                <a:cubicBezTo>
                  <a:pt x="3377404" y="856333"/>
                  <a:pt x="3381553" y="874905"/>
                  <a:pt x="3373928" y="887104"/>
                </a:cubicBezTo>
                <a:cubicBezTo>
                  <a:pt x="3358489" y="911806"/>
                  <a:pt x="3335495" y="931106"/>
                  <a:pt x="3319337" y="955343"/>
                </a:cubicBezTo>
                <a:cubicBezTo>
                  <a:pt x="3308052" y="972271"/>
                  <a:pt x="3302509" y="992488"/>
                  <a:pt x="3292042" y="1009934"/>
                </a:cubicBezTo>
                <a:cubicBezTo>
                  <a:pt x="3275164" y="1038064"/>
                  <a:pt x="3255648" y="1064525"/>
                  <a:pt x="3237451" y="1091821"/>
                </a:cubicBezTo>
                <a:lnTo>
                  <a:pt x="3210155" y="1132764"/>
                </a:lnTo>
                <a:lnTo>
                  <a:pt x="2800722" y="1119116"/>
                </a:lnTo>
                <a:cubicBezTo>
                  <a:pt x="2691520" y="1115072"/>
                  <a:pt x="2581961" y="1115829"/>
                  <a:pt x="2473176" y="1105469"/>
                </a:cubicBezTo>
                <a:cubicBezTo>
                  <a:pt x="2458855" y="1104105"/>
                  <a:pt x="2500287" y="1095773"/>
                  <a:pt x="2514119" y="1091821"/>
                </a:cubicBezTo>
                <a:cubicBezTo>
                  <a:pt x="2532154" y="1086668"/>
                  <a:pt x="2550513" y="1082722"/>
                  <a:pt x="2568710" y="1078173"/>
                </a:cubicBezTo>
                <a:cubicBezTo>
                  <a:pt x="2550513" y="1073624"/>
                  <a:pt x="2532876" y="1064525"/>
                  <a:pt x="2514119" y="1064525"/>
                </a:cubicBezTo>
                <a:cubicBezTo>
                  <a:pt x="2459339" y="1064525"/>
                  <a:pt x="2404703" y="1071378"/>
                  <a:pt x="2350346" y="1078173"/>
                </a:cubicBezTo>
                <a:cubicBezTo>
                  <a:pt x="2288540" y="1085899"/>
                  <a:pt x="2308379" y="1093107"/>
                  <a:pt x="2254812" y="1105469"/>
                </a:cubicBezTo>
                <a:cubicBezTo>
                  <a:pt x="2209607" y="1115901"/>
                  <a:pt x="2162347" y="1118093"/>
                  <a:pt x="2118334" y="1132764"/>
                </a:cubicBezTo>
                <a:cubicBezTo>
                  <a:pt x="2104686" y="1137313"/>
                  <a:pt x="2091347" y="1142923"/>
                  <a:pt x="2077391" y="1146412"/>
                </a:cubicBezTo>
                <a:cubicBezTo>
                  <a:pt x="2054887" y="1152038"/>
                  <a:pt x="2031975" y="1155910"/>
                  <a:pt x="2009152" y="1160060"/>
                </a:cubicBezTo>
                <a:cubicBezTo>
                  <a:pt x="1951829" y="1170482"/>
                  <a:pt x="1889219" y="1179690"/>
                  <a:pt x="1831731" y="1187355"/>
                </a:cubicBezTo>
                <a:cubicBezTo>
                  <a:pt x="1795376" y="1192202"/>
                  <a:pt x="1758727" y="1194973"/>
                  <a:pt x="1722549" y="1201003"/>
                </a:cubicBezTo>
                <a:cubicBezTo>
                  <a:pt x="1704047" y="1204087"/>
                  <a:pt x="1686155" y="1210102"/>
                  <a:pt x="1667958" y="1214651"/>
                </a:cubicBezTo>
                <a:cubicBezTo>
                  <a:pt x="1595170" y="1210102"/>
                  <a:pt x="1519718" y="1221038"/>
                  <a:pt x="1449594" y="1201003"/>
                </a:cubicBezTo>
                <a:cubicBezTo>
                  <a:pt x="1433823" y="1196497"/>
                  <a:pt x="1485328" y="1174125"/>
                  <a:pt x="1476889" y="1160060"/>
                </a:cubicBezTo>
                <a:cubicBezTo>
                  <a:pt x="1464285" y="1139053"/>
                  <a:pt x="1431397" y="1141863"/>
                  <a:pt x="1408651" y="1132764"/>
                </a:cubicBezTo>
                <a:cubicBezTo>
                  <a:pt x="1155979" y="1141187"/>
                  <a:pt x="515949" y="1169858"/>
                  <a:pt x="330477" y="1132764"/>
                </a:cubicBezTo>
                <a:cubicBezTo>
                  <a:pt x="279615" y="1122592"/>
                  <a:pt x="416630" y="1073907"/>
                  <a:pt x="453307" y="1037230"/>
                </a:cubicBezTo>
                <a:cubicBezTo>
                  <a:pt x="521161" y="969376"/>
                  <a:pt x="482932" y="988881"/>
                  <a:pt x="562489" y="968991"/>
                </a:cubicBezTo>
                <a:cubicBezTo>
                  <a:pt x="567038" y="955343"/>
                  <a:pt x="586309" y="938220"/>
                  <a:pt x="576137" y="928048"/>
                </a:cubicBezTo>
                <a:cubicBezTo>
                  <a:pt x="555792" y="907703"/>
                  <a:pt x="521546" y="909851"/>
                  <a:pt x="494251" y="900752"/>
                </a:cubicBezTo>
                <a:cubicBezTo>
                  <a:pt x="480603" y="896203"/>
                  <a:pt x="465277" y="895084"/>
                  <a:pt x="453307" y="887104"/>
                </a:cubicBezTo>
                <a:cubicBezTo>
                  <a:pt x="439659" y="878006"/>
                  <a:pt x="427722" y="865568"/>
                  <a:pt x="412364" y="859809"/>
                </a:cubicBezTo>
                <a:cubicBezTo>
                  <a:pt x="390644" y="851664"/>
                  <a:pt x="366871" y="850710"/>
                  <a:pt x="344125" y="846161"/>
                </a:cubicBezTo>
                <a:cubicBezTo>
                  <a:pt x="357773" y="832513"/>
                  <a:pt x="368311" y="814794"/>
                  <a:pt x="385069" y="805218"/>
                </a:cubicBezTo>
                <a:cubicBezTo>
                  <a:pt x="437269" y="775390"/>
                  <a:pt x="471273" y="812645"/>
                  <a:pt x="398716" y="764275"/>
                </a:cubicBezTo>
                <a:cubicBezTo>
                  <a:pt x="380519" y="777923"/>
                  <a:pt x="359237" y="788217"/>
                  <a:pt x="344125" y="805218"/>
                </a:cubicBezTo>
                <a:cubicBezTo>
                  <a:pt x="322330" y="829737"/>
                  <a:pt x="312730" y="863907"/>
                  <a:pt x="289534" y="887104"/>
                </a:cubicBezTo>
                <a:cubicBezTo>
                  <a:pt x="275886" y="900752"/>
                  <a:pt x="260947" y="913221"/>
                  <a:pt x="248591" y="928048"/>
                </a:cubicBezTo>
                <a:cubicBezTo>
                  <a:pt x="238090" y="940649"/>
                  <a:pt x="234103" y="958744"/>
                  <a:pt x="221295" y="968991"/>
                </a:cubicBezTo>
                <a:cubicBezTo>
                  <a:pt x="210061" y="977978"/>
                  <a:pt x="194000" y="978090"/>
                  <a:pt x="180352" y="982639"/>
                </a:cubicBezTo>
                <a:cubicBezTo>
                  <a:pt x="175803" y="968991"/>
                  <a:pt x="168135" y="956010"/>
                  <a:pt x="166704" y="941695"/>
                </a:cubicBezTo>
                <a:cubicBezTo>
                  <a:pt x="158996" y="864608"/>
                  <a:pt x="187703" y="778975"/>
                  <a:pt x="153057" y="709683"/>
                </a:cubicBezTo>
                <a:cubicBezTo>
                  <a:pt x="138671" y="680911"/>
                  <a:pt x="89367" y="718782"/>
                  <a:pt x="57522" y="723331"/>
                </a:cubicBezTo>
                <a:cubicBezTo>
                  <a:pt x="39325" y="718782"/>
                  <a:pt x="12581" y="725767"/>
                  <a:pt x="2931" y="709683"/>
                </a:cubicBezTo>
                <a:cubicBezTo>
                  <a:pt x="-6719" y="693599"/>
                  <a:pt x="9993" y="672655"/>
                  <a:pt x="16579" y="655092"/>
                </a:cubicBezTo>
                <a:cubicBezTo>
                  <a:pt x="29553" y="620495"/>
                  <a:pt x="59052" y="571676"/>
                  <a:pt x="84818" y="545910"/>
                </a:cubicBezTo>
                <a:cubicBezTo>
                  <a:pt x="96416" y="534312"/>
                  <a:pt x="112113" y="527713"/>
                  <a:pt x="125761" y="518615"/>
                </a:cubicBezTo>
                <a:cubicBezTo>
                  <a:pt x="116663" y="504967"/>
                  <a:pt x="111274" y="487918"/>
                  <a:pt x="98466" y="477672"/>
                </a:cubicBezTo>
                <a:cubicBezTo>
                  <a:pt x="87232" y="468685"/>
                  <a:pt x="59557" y="478266"/>
                  <a:pt x="57522" y="464024"/>
                </a:cubicBezTo>
                <a:cubicBezTo>
                  <a:pt x="54132" y="440293"/>
                  <a:pt x="46149" y="429904"/>
                  <a:pt x="43874" y="42308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2151" y="226896"/>
            <a:ext cx="4690864" cy="1138138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dirty="0" err="1"/>
              <a:t>Menerapkan</a:t>
            </a:r>
            <a:r>
              <a:rPr lang="en-US" sz="2400" b="1" dirty="0"/>
              <a:t> </a:t>
            </a:r>
            <a:r>
              <a:rPr lang="en-US" sz="2400" b="1" dirty="0" err="1"/>
              <a:t>Tasawuf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Kehidupan</a:t>
            </a:r>
            <a:r>
              <a:rPr lang="en-US" sz="2400" b="1" dirty="0"/>
              <a:t> </a:t>
            </a:r>
            <a:r>
              <a:rPr lang="en-US" sz="2400" b="1" dirty="0" smtClean="0"/>
              <a:t>Modern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0512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832" y="2564904"/>
            <a:ext cx="59401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 smtClean="0">
                <a:solidFill>
                  <a:schemeClr val="bg1"/>
                </a:solidFill>
              </a:rPr>
              <a:t>Akhlak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menjadi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dasar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dari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pelaksanaan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tasawuf</a:t>
            </a:r>
            <a:r>
              <a:rPr lang="en-US" sz="4000" b="1" dirty="0" smtClean="0">
                <a:solidFill>
                  <a:schemeClr val="bg1"/>
                </a:solidFill>
              </a:rPr>
              <a:t>, </a:t>
            </a:r>
            <a:r>
              <a:rPr lang="en-US" sz="4000" b="1" dirty="0" err="1" smtClean="0">
                <a:solidFill>
                  <a:schemeClr val="bg1"/>
                </a:solidFill>
              </a:rPr>
              <a:t>sehingga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dalam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prakteknya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tasawuf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mementingkan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akhlak</a:t>
            </a:r>
            <a:r>
              <a:rPr lang="en-US" sz="4000" b="1" dirty="0" smtClean="0">
                <a:solidFill>
                  <a:schemeClr val="bg1"/>
                </a:solidFill>
              </a:rPr>
              <a:t>.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826084" y="427038"/>
            <a:ext cx="7796632" cy="1296537"/>
          </a:xfrm>
          <a:custGeom>
            <a:avLst/>
            <a:gdLst>
              <a:gd name="connsiteX0" fmla="*/ 191119 w 7796632"/>
              <a:gd name="connsiteY0" fmla="*/ 559558 h 1296537"/>
              <a:gd name="connsiteX1" fmla="*/ 191119 w 7796632"/>
              <a:gd name="connsiteY1" fmla="*/ 559558 h 1296537"/>
              <a:gd name="connsiteX2" fmla="*/ 95585 w 7796632"/>
              <a:gd name="connsiteY2" fmla="*/ 450376 h 1296537"/>
              <a:gd name="connsiteX3" fmla="*/ 68289 w 7796632"/>
              <a:gd name="connsiteY3" fmla="*/ 382137 h 1296537"/>
              <a:gd name="connsiteX4" fmla="*/ 40994 w 7796632"/>
              <a:gd name="connsiteY4" fmla="*/ 327546 h 1296537"/>
              <a:gd name="connsiteX5" fmla="*/ 54642 w 7796632"/>
              <a:gd name="connsiteY5" fmla="*/ 177421 h 1296537"/>
              <a:gd name="connsiteX6" fmla="*/ 81937 w 7796632"/>
              <a:gd name="connsiteY6" fmla="*/ 122830 h 1296537"/>
              <a:gd name="connsiteX7" fmla="*/ 163824 w 7796632"/>
              <a:gd name="connsiteY7" fmla="*/ 40943 h 1296537"/>
              <a:gd name="connsiteX8" fmla="*/ 204767 w 7796632"/>
              <a:gd name="connsiteY8" fmla="*/ 27295 h 1296537"/>
              <a:gd name="connsiteX9" fmla="*/ 245710 w 7796632"/>
              <a:gd name="connsiteY9" fmla="*/ 0 h 1296537"/>
              <a:gd name="connsiteX10" fmla="*/ 409483 w 7796632"/>
              <a:gd name="connsiteY10" fmla="*/ 13647 h 1296537"/>
              <a:gd name="connsiteX11" fmla="*/ 450427 w 7796632"/>
              <a:gd name="connsiteY11" fmla="*/ 27295 h 1296537"/>
              <a:gd name="connsiteX12" fmla="*/ 532313 w 7796632"/>
              <a:gd name="connsiteY12" fmla="*/ 109182 h 1296537"/>
              <a:gd name="connsiteX13" fmla="*/ 586904 w 7796632"/>
              <a:gd name="connsiteY13" fmla="*/ 191068 h 1296537"/>
              <a:gd name="connsiteX14" fmla="*/ 641495 w 7796632"/>
              <a:gd name="connsiteY14" fmla="*/ 245659 h 1296537"/>
              <a:gd name="connsiteX15" fmla="*/ 791621 w 7796632"/>
              <a:gd name="connsiteY15" fmla="*/ 218364 h 1296537"/>
              <a:gd name="connsiteX16" fmla="*/ 832564 w 7796632"/>
              <a:gd name="connsiteY16" fmla="*/ 204716 h 1296537"/>
              <a:gd name="connsiteX17" fmla="*/ 873507 w 7796632"/>
              <a:gd name="connsiteY17" fmla="*/ 177421 h 1296537"/>
              <a:gd name="connsiteX18" fmla="*/ 1009985 w 7796632"/>
              <a:gd name="connsiteY18" fmla="*/ 136477 h 1296537"/>
              <a:gd name="connsiteX19" fmla="*/ 1091871 w 7796632"/>
              <a:gd name="connsiteY19" fmla="*/ 150125 h 1296537"/>
              <a:gd name="connsiteX20" fmla="*/ 1132815 w 7796632"/>
              <a:gd name="connsiteY20" fmla="*/ 232012 h 1296537"/>
              <a:gd name="connsiteX21" fmla="*/ 1173758 w 7796632"/>
              <a:gd name="connsiteY21" fmla="*/ 259307 h 1296537"/>
              <a:gd name="connsiteX22" fmla="*/ 1405770 w 7796632"/>
              <a:gd name="connsiteY22" fmla="*/ 218364 h 1296537"/>
              <a:gd name="connsiteX23" fmla="*/ 1542248 w 7796632"/>
              <a:gd name="connsiteY23" fmla="*/ 177421 h 1296537"/>
              <a:gd name="connsiteX24" fmla="*/ 1719668 w 7796632"/>
              <a:gd name="connsiteY24" fmla="*/ 150125 h 1296537"/>
              <a:gd name="connsiteX25" fmla="*/ 1774259 w 7796632"/>
              <a:gd name="connsiteY25" fmla="*/ 136477 h 1296537"/>
              <a:gd name="connsiteX26" fmla="*/ 1842498 w 7796632"/>
              <a:gd name="connsiteY26" fmla="*/ 122830 h 1296537"/>
              <a:gd name="connsiteX27" fmla="*/ 2565830 w 7796632"/>
              <a:gd name="connsiteY27" fmla="*/ 150125 h 1296537"/>
              <a:gd name="connsiteX28" fmla="*/ 2606773 w 7796632"/>
              <a:gd name="connsiteY28" fmla="*/ 163773 h 1296537"/>
              <a:gd name="connsiteX29" fmla="*/ 2565830 w 7796632"/>
              <a:gd name="connsiteY29" fmla="*/ 232012 h 1296537"/>
              <a:gd name="connsiteX30" fmla="*/ 2470295 w 7796632"/>
              <a:gd name="connsiteY30" fmla="*/ 300250 h 1296537"/>
              <a:gd name="connsiteX31" fmla="*/ 2511239 w 7796632"/>
              <a:gd name="connsiteY31" fmla="*/ 313898 h 1296537"/>
              <a:gd name="connsiteX32" fmla="*/ 2797842 w 7796632"/>
              <a:gd name="connsiteY32" fmla="*/ 286603 h 1296537"/>
              <a:gd name="connsiteX33" fmla="*/ 2961615 w 7796632"/>
              <a:gd name="connsiteY33" fmla="*/ 218364 h 1296537"/>
              <a:gd name="connsiteX34" fmla="*/ 3043501 w 7796632"/>
              <a:gd name="connsiteY34" fmla="*/ 177421 h 1296537"/>
              <a:gd name="connsiteX35" fmla="*/ 3139036 w 7796632"/>
              <a:gd name="connsiteY35" fmla="*/ 150125 h 1296537"/>
              <a:gd name="connsiteX36" fmla="*/ 3220922 w 7796632"/>
              <a:gd name="connsiteY36" fmla="*/ 109182 h 1296537"/>
              <a:gd name="connsiteX37" fmla="*/ 3302809 w 7796632"/>
              <a:gd name="connsiteY37" fmla="*/ 81886 h 1296537"/>
              <a:gd name="connsiteX38" fmla="*/ 3357400 w 7796632"/>
              <a:gd name="connsiteY38" fmla="*/ 54591 h 1296537"/>
              <a:gd name="connsiteX39" fmla="*/ 3452934 w 7796632"/>
              <a:gd name="connsiteY39" fmla="*/ 27295 h 1296537"/>
              <a:gd name="connsiteX40" fmla="*/ 3480230 w 7796632"/>
              <a:gd name="connsiteY40" fmla="*/ 0 h 1296537"/>
              <a:gd name="connsiteX41" fmla="*/ 3739537 w 7796632"/>
              <a:gd name="connsiteY41" fmla="*/ 13647 h 1296537"/>
              <a:gd name="connsiteX42" fmla="*/ 3780480 w 7796632"/>
              <a:gd name="connsiteY42" fmla="*/ 40943 h 1296537"/>
              <a:gd name="connsiteX43" fmla="*/ 3807776 w 7796632"/>
              <a:gd name="connsiteY43" fmla="*/ 95534 h 1296537"/>
              <a:gd name="connsiteX44" fmla="*/ 3848719 w 7796632"/>
              <a:gd name="connsiteY44" fmla="*/ 163773 h 1296537"/>
              <a:gd name="connsiteX45" fmla="*/ 3862367 w 7796632"/>
              <a:gd name="connsiteY45" fmla="*/ 204716 h 1296537"/>
              <a:gd name="connsiteX46" fmla="*/ 3916958 w 7796632"/>
              <a:gd name="connsiteY46" fmla="*/ 218364 h 1296537"/>
              <a:gd name="connsiteX47" fmla="*/ 4108027 w 7796632"/>
              <a:gd name="connsiteY47" fmla="*/ 204716 h 1296537"/>
              <a:gd name="connsiteX48" fmla="*/ 4394630 w 7796632"/>
              <a:gd name="connsiteY48" fmla="*/ 163773 h 1296537"/>
              <a:gd name="connsiteX49" fmla="*/ 5281734 w 7796632"/>
              <a:gd name="connsiteY49" fmla="*/ 136477 h 1296537"/>
              <a:gd name="connsiteX50" fmla="*/ 5704815 w 7796632"/>
              <a:gd name="connsiteY50" fmla="*/ 191068 h 1296537"/>
              <a:gd name="connsiteX51" fmla="*/ 5732110 w 7796632"/>
              <a:gd name="connsiteY51" fmla="*/ 232012 h 1296537"/>
              <a:gd name="connsiteX52" fmla="*/ 5759406 w 7796632"/>
              <a:gd name="connsiteY52" fmla="*/ 313898 h 1296537"/>
              <a:gd name="connsiteX53" fmla="*/ 6005065 w 7796632"/>
              <a:gd name="connsiteY53" fmla="*/ 300250 h 1296537"/>
              <a:gd name="connsiteX54" fmla="*/ 6032361 w 7796632"/>
              <a:gd name="connsiteY54" fmla="*/ 245659 h 1296537"/>
              <a:gd name="connsiteX55" fmla="*/ 6005065 w 7796632"/>
              <a:gd name="connsiteY55" fmla="*/ 163773 h 1296537"/>
              <a:gd name="connsiteX56" fmla="*/ 6141543 w 7796632"/>
              <a:gd name="connsiteY56" fmla="*/ 95534 h 1296537"/>
              <a:gd name="connsiteX57" fmla="*/ 6209782 w 7796632"/>
              <a:gd name="connsiteY57" fmla="*/ 81886 h 1296537"/>
              <a:gd name="connsiteX58" fmla="*/ 6755692 w 7796632"/>
              <a:gd name="connsiteY58" fmla="*/ 95534 h 1296537"/>
              <a:gd name="connsiteX59" fmla="*/ 6796636 w 7796632"/>
              <a:gd name="connsiteY59" fmla="*/ 109182 h 1296537"/>
              <a:gd name="connsiteX60" fmla="*/ 6837579 w 7796632"/>
              <a:gd name="connsiteY60" fmla="*/ 136477 h 1296537"/>
              <a:gd name="connsiteX61" fmla="*/ 6905818 w 7796632"/>
              <a:gd name="connsiteY61" fmla="*/ 245659 h 1296537"/>
              <a:gd name="connsiteX62" fmla="*/ 6933113 w 7796632"/>
              <a:gd name="connsiteY62" fmla="*/ 327546 h 1296537"/>
              <a:gd name="connsiteX63" fmla="*/ 7042295 w 7796632"/>
              <a:gd name="connsiteY63" fmla="*/ 313898 h 1296537"/>
              <a:gd name="connsiteX64" fmla="*/ 7151477 w 7796632"/>
              <a:gd name="connsiteY64" fmla="*/ 286603 h 1296537"/>
              <a:gd name="connsiteX65" fmla="*/ 7301603 w 7796632"/>
              <a:gd name="connsiteY65" fmla="*/ 204716 h 1296537"/>
              <a:gd name="connsiteX66" fmla="*/ 7533615 w 7796632"/>
              <a:gd name="connsiteY66" fmla="*/ 177421 h 1296537"/>
              <a:gd name="connsiteX67" fmla="*/ 7683740 w 7796632"/>
              <a:gd name="connsiteY67" fmla="*/ 204716 h 1296537"/>
              <a:gd name="connsiteX68" fmla="*/ 7765627 w 7796632"/>
              <a:gd name="connsiteY68" fmla="*/ 313898 h 1296537"/>
              <a:gd name="connsiteX69" fmla="*/ 7779274 w 7796632"/>
              <a:gd name="connsiteY69" fmla="*/ 354841 h 1296537"/>
              <a:gd name="connsiteX70" fmla="*/ 7779274 w 7796632"/>
              <a:gd name="connsiteY70" fmla="*/ 887104 h 1296537"/>
              <a:gd name="connsiteX71" fmla="*/ 7738331 w 7796632"/>
              <a:gd name="connsiteY71" fmla="*/ 928047 h 1296537"/>
              <a:gd name="connsiteX72" fmla="*/ 7642797 w 7796632"/>
              <a:gd name="connsiteY72" fmla="*/ 968991 h 1296537"/>
              <a:gd name="connsiteX73" fmla="*/ 7560910 w 7796632"/>
              <a:gd name="connsiteY73" fmla="*/ 982639 h 1296537"/>
              <a:gd name="connsiteX74" fmla="*/ 7465376 w 7796632"/>
              <a:gd name="connsiteY74" fmla="*/ 1009934 h 1296537"/>
              <a:gd name="connsiteX75" fmla="*/ 7383489 w 7796632"/>
              <a:gd name="connsiteY75" fmla="*/ 1037230 h 1296537"/>
              <a:gd name="connsiteX76" fmla="*/ 7328898 w 7796632"/>
              <a:gd name="connsiteY76" fmla="*/ 1078173 h 1296537"/>
              <a:gd name="connsiteX77" fmla="*/ 7110534 w 7796632"/>
              <a:gd name="connsiteY77" fmla="*/ 1009934 h 1296537"/>
              <a:gd name="connsiteX78" fmla="*/ 6905818 w 7796632"/>
              <a:gd name="connsiteY78" fmla="*/ 1023582 h 1296537"/>
              <a:gd name="connsiteX79" fmla="*/ 6864874 w 7796632"/>
              <a:gd name="connsiteY79" fmla="*/ 1037230 h 1296537"/>
              <a:gd name="connsiteX80" fmla="*/ 6782988 w 7796632"/>
              <a:gd name="connsiteY80" fmla="*/ 1050877 h 1296537"/>
              <a:gd name="connsiteX81" fmla="*/ 6660158 w 7796632"/>
              <a:gd name="connsiteY81" fmla="*/ 1078173 h 1296537"/>
              <a:gd name="connsiteX82" fmla="*/ 6469089 w 7796632"/>
              <a:gd name="connsiteY82" fmla="*/ 1105468 h 1296537"/>
              <a:gd name="connsiteX83" fmla="*/ 6387203 w 7796632"/>
              <a:gd name="connsiteY83" fmla="*/ 1119116 h 1296537"/>
              <a:gd name="connsiteX84" fmla="*/ 6318964 w 7796632"/>
              <a:gd name="connsiteY84" fmla="*/ 1132764 h 1296537"/>
              <a:gd name="connsiteX85" fmla="*/ 6209782 w 7796632"/>
              <a:gd name="connsiteY85" fmla="*/ 1146412 h 1296537"/>
              <a:gd name="connsiteX86" fmla="*/ 6155191 w 7796632"/>
              <a:gd name="connsiteY86" fmla="*/ 1160059 h 1296537"/>
              <a:gd name="connsiteX87" fmla="*/ 6114248 w 7796632"/>
              <a:gd name="connsiteY87" fmla="*/ 1173707 h 1296537"/>
              <a:gd name="connsiteX88" fmla="*/ 5732110 w 7796632"/>
              <a:gd name="connsiteY88" fmla="*/ 1201003 h 1296537"/>
              <a:gd name="connsiteX89" fmla="*/ 5636576 w 7796632"/>
              <a:gd name="connsiteY89" fmla="*/ 1241946 h 1296537"/>
              <a:gd name="connsiteX90" fmla="*/ 5500098 w 7796632"/>
              <a:gd name="connsiteY90" fmla="*/ 1282889 h 1296537"/>
              <a:gd name="connsiteX91" fmla="*/ 5377268 w 7796632"/>
              <a:gd name="connsiteY91" fmla="*/ 1269241 h 1296537"/>
              <a:gd name="connsiteX92" fmla="*/ 5363621 w 7796632"/>
              <a:gd name="connsiteY92" fmla="*/ 1214650 h 1296537"/>
              <a:gd name="connsiteX93" fmla="*/ 5322677 w 7796632"/>
              <a:gd name="connsiteY93" fmla="*/ 1201003 h 1296537"/>
              <a:gd name="connsiteX94" fmla="*/ 5254439 w 7796632"/>
              <a:gd name="connsiteY94" fmla="*/ 1187355 h 1296537"/>
              <a:gd name="connsiteX95" fmla="*/ 5077018 w 7796632"/>
              <a:gd name="connsiteY95" fmla="*/ 1201003 h 1296537"/>
              <a:gd name="connsiteX96" fmla="*/ 4940540 w 7796632"/>
              <a:gd name="connsiteY96" fmla="*/ 1228298 h 1296537"/>
              <a:gd name="connsiteX97" fmla="*/ 4872301 w 7796632"/>
              <a:gd name="connsiteY97" fmla="*/ 1241946 h 1296537"/>
              <a:gd name="connsiteX98" fmla="*/ 4817710 w 7796632"/>
              <a:gd name="connsiteY98" fmla="*/ 1255594 h 1296537"/>
              <a:gd name="connsiteX99" fmla="*/ 4681233 w 7796632"/>
              <a:gd name="connsiteY99" fmla="*/ 1269241 h 1296537"/>
              <a:gd name="connsiteX100" fmla="*/ 4462868 w 7796632"/>
              <a:gd name="connsiteY100" fmla="*/ 1255594 h 1296537"/>
              <a:gd name="connsiteX101" fmla="*/ 4421925 w 7796632"/>
              <a:gd name="connsiteY101" fmla="*/ 1241946 h 1296537"/>
              <a:gd name="connsiteX102" fmla="*/ 4353686 w 7796632"/>
              <a:gd name="connsiteY102" fmla="*/ 1228298 h 1296537"/>
              <a:gd name="connsiteX103" fmla="*/ 4244504 w 7796632"/>
              <a:gd name="connsiteY103" fmla="*/ 1173707 h 1296537"/>
              <a:gd name="connsiteX104" fmla="*/ 4162618 w 7796632"/>
              <a:gd name="connsiteY104" fmla="*/ 1132764 h 1296537"/>
              <a:gd name="connsiteX105" fmla="*/ 4121674 w 7796632"/>
              <a:gd name="connsiteY105" fmla="*/ 1091821 h 1296537"/>
              <a:gd name="connsiteX106" fmla="*/ 4080731 w 7796632"/>
              <a:gd name="connsiteY106" fmla="*/ 1037230 h 1296537"/>
              <a:gd name="connsiteX107" fmla="*/ 3957901 w 7796632"/>
              <a:gd name="connsiteY107" fmla="*/ 968991 h 1296537"/>
              <a:gd name="connsiteX108" fmla="*/ 3903310 w 7796632"/>
              <a:gd name="connsiteY108" fmla="*/ 955343 h 1296537"/>
              <a:gd name="connsiteX109" fmla="*/ 3821424 w 7796632"/>
              <a:gd name="connsiteY109" fmla="*/ 968991 h 1296537"/>
              <a:gd name="connsiteX110" fmla="*/ 3712242 w 7796632"/>
              <a:gd name="connsiteY110" fmla="*/ 1009934 h 1296537"/>
              <a:gd name="connsiteX111" fmla="*/ 3630355 w 7796632"/>
              <a:gd name="connsiteY111" fmla="*/ 1037230 h 1296537"/>
              <a:gd name="connsiteX112" fmla="*/ 3575764 w 7796632"/>
              <a:gd name="connsiteY112" fmla="*/ 1091821 h 1296537"/>
              <a:gd name="connsiteX113" fmla="*/ 3521173 w 7796632"/>
              <a:gd name="connsiteY113" fmla="*/ 1105468 h 1296537"/>
              <a:gd name="connsiteX114" fmla="*/ 3480230 w 7796632"/>
              <a:gd name="connsiteY114" fmla="*/ 1119116 h 1296537"/>
              <a:gd name="connsiteX115" fmla="*/ 3439286 w 7796632"/>
              <a:gd name="connsiteY115" fmla="*/ 1146412 h 1296537"/>
              <a:gd name="connsiteX116" fmla="*/ 3343752 w 7796632"/>
              <a:gd name="connsiteY116" fmla="*/ 1173707 h 1296537"/>
              <a:gd name="connsiteX117" fmla="*/ 2920671 w 7796632"/>
              <a:gd name="connsiteY117" fmla="*/ 1146412 h 1296537"/>
              <a:gd name="connsiteX118" fmla="*/ 2825137 w 7796632"/>
              <a:gd name="connsiteY118" fmla="*/ 1119116 h 1296537"/>
              <a:gd name="connsiteX119" fmla="*/ 2743251 w 7796632"/>
              <a:gd name="connsiteY119" fmla="*/ 1091821 h 1296537"/>
              <a:gd name="connsiteX120" fmla="*/ 2797842 w 7796632"/>
              <a:gd name="connsiteY120" fmla="*/ 1023582 h 1296537"/>
              <a:gd name="connsiteX121" fmla="*/ 2838785 w 7796632"/>
              <a:gd name="connsiteY121" fmla="*/ 1009934 h 1296537"/>
              <a:gd name="connsiteX122" fmla="*/ 2688659 w 7796632"/>
              <a:gd name="connsiteY122" fmla="*/ 1037230 h 1296537"/>
              <a:gd name="connsiteX123" fmla="*/ 2647716 w 7796632"/>
              <a:gd name="connsiteY123" fmla="*/ 1050877 h 1296537"/>
              <a:gd name="connsiteX124" fmla="*/ 2552182 w 7796632"/>
              <a:gd name="connsiteY124" fmla="*/ 1064525 h 1296537"/>
              <a:gd name="connsiteX125" fmla="*/ 2251931 w 7796632"/>
              <a:gd name="connsiteY125" fmla="*/ 1091821 h 1296537"/>
              <a:gd name="connsiteX126" fmla="*/ 2047215 w 7796632"/>
              <a:gd name="connsiteY126" fmla="*/ 1146412 h 1296537"/>
              <a:gd name="connsiteX127" fmla="*/ 1828851 w 7796632"/>
              <a:gd name="connsiteY127" fmla="*/ 1214650 h 1296537"/>
              <a:gd name="connsiteX128" fmla="*/ 1678725 w 7796632"/>
              <a:gd name="connsiteY128" fmla="*/ 1241946 h 1296537"/>
              <a:gd name="connsiteX129" fmla="*/ 1583191 w 7796632"/>
              <a:gd name="connsiteY129" fmla="*/ 1269241 h 1296537"/>
              <a:gd name="connsiteX130" fmla="*/ 1487657 w 7796632"/>
              <a:gd name="connsiteY130" fmla="*/ 1282889 h 1296537"/>
              <a:gd name="connsiteX131" fmla="*/ 1405770 w 7796632"/>
              <a:gd name="connsiteY131" fmla="*/ 1296537 h 1296537"/>
              <a:gd name="connsiteX132" fmla="*/ 1201054 w 7796632"/>
              <a:gd name="connsiteY132" fmla="*/ 1282889 h 1296537"/>
              <a:gd name="connsiteX133" fmla="*/ 1119167 w 7796632"/>
              <a:gd name="connsiteY133" fmla="*/ 1201003 h 1296537"/>
              <a:gd name="connsiteX134" fmla="*/ 1105519 w 7796632"/>
              <a:gd name="connsiteY134" fmla="*/ 1160059 h 1296537"/>
              <a:gd name="connsiteX135" fmla="*/ 1064576 w 7796632"/>
              <a:gd name="connsiteY135" fmla="*/ 1146412 h 1296537"/>
              <a:gd name="connsiteX136" fmla="*/ 982689 w 7796632"/>
              <a:gd name="connsiteY136" fmla="*/ 1132764 h 1296537"/>
              <a:gd name="connsiteX137" fmla="*/ 777973 w 7796632"/>
              <a:gd name="connsiteY137" fmla="*/ 1146412 h 1296537"/>
              <a:gd name="connsiteX138" fmla="*/ 723382 w 7796632"/>
              <a:gd name="connsiteY138" fmla="*/ 1160059 h 1296537"/>
              <a:gd name="connsiteX139" fmla="*/ 436779 w 7796632"/>
              <a:gd name="connsiteY139" fmla="*/ 1146412 h 1296537"/>
              <a:gd name="connsiteX140" fmla="*/ 273006 w 7796632"/>
              <a:gd name="connsiteY140" fmla="*/ 1119116 h 1296537"/>
              <a:gd name="connsiteX141" fmla="*/ 177471 w 7796632"/>
              <a:gd name="connsiteY141" fmla="*/ 1091821 h 1296537"/>
              <a:gd name="connsiteX142" fmla="*/ 54642 w 7796632"/>
              <a:gd name="connsiteY142" fmla="*/ 1037230 h 1296537"/>
              <a:gd name="connsiteX143" fmla="*/ 40994 w 7796632"/>
              <a:gd name="connsiteY143" fmla="*/ 914400 h 1296537"/>
              <a:gd name="connsiteX144" fmla="*/ 95585 w 7796632"/>
              <a:gd name="connsiteY144" fmla="*/ 900752 h 1296537"/>
              <a:gd name="connsiteX145" fmla="*/ 122880 w 7796632"/>
              <a:gd name="connsiteY145" fmla="*/ 846161 h 1296537"/>
              <a:gd name="connsiteX146" fmla="*/ 150176 w 7796632"/>
              <a:gd name="connsiteY146" fmla="*/ 805218 h 1296537"/>
              <a:gd name="connsiteX147" fmla="*/ 163824 w 7796632"/>
              <a:gd name="connsiteY147" fmla="*/ 764274 h 1296537"/>
              <a:gd name="connsiteX148" fmla="*/ 204767 w 7796632"/>
              <a:gd name="connsiteY148" fmla="*/ 682388 h 1296537"/>
              <a:gd name="connsiteX149" fmla="*/ 191119 w 7796632"/>
              <a:gd name="connsiteY149" fmla="*/ 600501 h 1296537"/>
              <a:gd name="connsiteX150" fmla="*/ 191119 w 7796632"/>
              <a:gd name="connsiteY150" fmla="*/ 559558 h 129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796632" h="1296537">
                <a:moveTo>
                  <a:pt x="191119" y="559558"/>
                </a:moveTo>
                <a:lnTo>
                  <a:pt x="191119" y="559558"/>
                </a:lnTo>
                <a:cubicBezTo>
                  <a:pt x="159274" y="523164"/>
                  <a:pt x="123112" y="490136"/>
                  <a:pt x="95585" y="450376"/>
                </a:cubicBezTo>
                <a:cubicBezTo>
                  <a:pt x="81640" y="430233"/>
                  <a:pt x="78239" y="404524"/>
                  <a:pt x="68289" y="382137"/>
                </a:cubicBezTo>
                <a:cubicBezTo>
                  <a:pt x="60026" y="363546"/>
                  <a:pt x="50092" y="345743"/>
                  <a:pt x="40994" y="327546"/>
                </a:cubicBezTo>
                <a:cubicBezTo>
                  <a:pt x="45543" y="277504"/>
                  <a:pt x="44788" y="226693"/>
                  <a:pt x="54642" y="177421"/>
                </a:cubicBezTo>
                <a:cubicBezTo>
                  <a:pt x="58632" y="157471"/>
                  <a:pt x="71843" y="140494"/>
                  <a:pt x="81937" y="122830"/>
                </a:cubicBezTo>
                <a:cubicBezTo>
                  <a:pt x="105985" y="80745"/>
                  <a:pt x="118111" y="67065"/>
                  <a:pt x="163824" y="40943"/>
                </a:cubicBezTo>
                <a:cubicBezTo>
                  <a:pt x="176314" y="33806"/>
                  <a:pt x="191900" y="33729"/>
                  <a:pt x="204767" y="27295"/>
                </a:cubicBezTo>
                <a:cubicBezTo>
                  <a:pt x="219438" y="19960"/>
                  <a:pt x="232062" y="9098"/>
                  <a:pt x="245710" y="0"/>
                </a:cubicBezTo>
                <a:cubicBezTo>
                  <a:pt x="300301" y="4549"/>
                  <a:pt x="355183" y="6407"/>
                  <a:pt x="409483" y="13647"/>
                </a:cubicBezTo>
                <a:cubicBezTo>
                  <a:pt x="423743" y="15548"/>
                  <a:pt x="439071" y="18463"/>
                  <a:pt x="450427" y="27295"/>
                </a:cubicBezTo>
                <a:cubicBezTo>
                  <a:pt x="480897" y="50994"/>
                  <a:pt x="532313" y="109182"/>
                  <a:pt x="532313" y="109182"/>
                </a:cubicBezTo>
                <a:cubicBezTo>
                  <a:pt x="563657" y="234557"/>
                  <a:pt x="518358" y="105385"/>
                  <a:pt x="586904" y="191068"/>
                </a:cubicBezTo>
                <a:cubicBezTo>
                  <a:pt x="639840" y="257239"/>
                  <a:pt x="552166" y="215884"/>
                  <a:pt x="641495" y="245659"/>
                </a:cubicBezTo>
                <a:cubicBezTo>
                  <a:pt x="718815" y="234614"/>
                  <a:pt x="727271" y="236750"/>
                  <a:pt x="791621" y="218364"/>
                </a:cubicBezTo>
                <a:cubicBezTo>
                  <a:pt x="805453" y="214412"/>
                  <a:pt x="819697" y="211150"/>
                  <a:pt x="832564" y="204716"/>
                </a:cubicBezTo>
                <a:cubicBezTo>
                  <a:pt x="847235" y="197381"/>
                  <a:pt x="858518" y="184083"/>
                  <a:pt x="873507" y="177421"/>
                </a:cubicBezTo>
                <a:cubicBezTo>
                  <a:pt x="916229" y="158434"/>
                  <a:pt x="964614" y="147820"/>
                  <a:pt x="1009985" y="136477"/>
                </a:cubicBezTo>
                <a:cubicBezTo>
                  <a:pt x="1037280" y="141026"/>
                  <a:pt x="1067121" y="137750"/>
                  <a:pt x="1091871" y="150125"/>
                </a:cubicBezTo>
                <a:cubicBezTo>
                  <a:pt x="1130222" y="169300"/>
                  <a:pt x="1111284" y="205098"/>
                  <a:pt x="1132815" y="232012"/>
                </a:cubicBezTo>
                <a:cubicBezTo>
                  <a:pt x="1143061" y="244820"/>
                  <a:pt x="1160110" y="250209"/>
                  <a:pt x="1173758" y="259307"/>
                </a:cubicBezTo>
                <a:cubicBezTo>
                  <a:pt x="1300367" y="245239"/>
                  <a:pt x="1287134" y="252260"/>
                  <a:pt x="1405770" y="218364"/>
                </a:cubicBezTo>
                <a:cubicBezTo>
                  <a:pt x="1468104" y="200554"/>
                  <a:pt x="1484091" y="187995"/>
                  <a:pt x="1542248" y="177421"/>
                </a:cubicBezTo>
                <a:cubicBezTo>
                  <a:pt x="1686400" y="151212"/>
                  <a:pt x="1587794" y="176500"/>
                  <a:pt x="1719668" y="150125"/>
                </a:cubicBezTo>
                <a:cubicBezTo>
                  <a:pt x="1738061" y="146446"/>
                  <a:pt x="1755949" y="140546"/>
                  <a:pt x="1774259" y="136477"/>
                </a:cubicBezTo>
                <a:cubicBezTo>
                  <a:pt x="1796903" y="131445"/>
                  <a:pt x="1819752" y="127379"/>
                  <a:pt x="1842498" y="122830"/>
                </a:cubicBezTo>
                <a:cubicBezTo>
                  <a:pt x="1870978" y="123449"/>
                  <a:pt x="2360131" y="108985"/>
                  <a:pt x="2565830" y="150125"/>
                </a:cubicBezTo>
                <a:cubicBezTo>
                  <a:pt x="2579937" y="152946"/>
                  <a:pt x="2593125" y="159224"/>
                  <a:pt x="2606773" y="163773"/>
                </a:cubicBezTo>
                <a:cubicBezTo>
                  <a:pt x="2593125" y="186519"/>
                  <a:pt x="2583298" y="212049"/>
                  <a:pt x="2565830" y="232012"/>
                </a:cubicBezTo>
                <a:cubicBezTo>
                  <a:pt x="2553978" y="245557"/>
                  <a:pt x="2489883" y="287192"/>
                  <a:pt x="2470295" y="300250"/>
                </a:cubicBezTo>
                <a:cubicBezTo>
                  <a:pt x="2483943" y="304799"/>
                  <a:pt x="2496853" y="313898"/>
                  <a:pt x="2511239" y="313898"/>
                </a:cubicBezTo>
                <a:cubicBezTo>
                  <a:pt x="2677275" y="313898"/>
                  <a:pt x="2682097" y="309751"/>
                  <a:pt x="2797842" y="286603"/>
                </a:cubicBezTo>
                <a:cubicBezTo>
                  <a:pt x="2937531" y="216757"/>
                  <a:pt x="2737223" y="314532"/>
                  <a:pt x="2961615" y="218364"/>
                </a:cubicBezTo>
                <a:cubicBezTo>
                  <a:pt x="2989665" y="206343"/>
                  <a:pt x="3015018" y="188376"/>
                  <a:pt x="3043501" y="177421"/>
                </a:cubicBezTo>
                <a:cubicBezTo>
                  <a:pt x="3074413" y="165532"/>
                  <a:pt x="3108124" y="162014"/>
                  <a:pt x="3139036" y="150125"/>
                </a:cubicBezTo>
                <a:cubicBezTo>
                  <a:pt x="3167519" y="139170"/>
                  <a:pt x="3192752" y="120919"/>
                  <a:pt x="3220922" y="109182"/>
                </a:cubicBezTo>
                <a:cubicBezTo>
                  <a:pt x="3247481" y="98116"/>
                  <a:pt x="3276095" y="92572"/>
                  <a:pt x="3302809" y="81886"/>
                </a:cubicBezTo>
                <a:cubicBezTo>
                  <a:pt x="3321699" y="74330"/>
                  <a:pt x="3338700" y="62605"/>
                  <a:pt x="3357400" y="54591"/>
                </a:cubicBezTo>
                <a:cubicBezTo>
                  <a:pt x="3384813" y="42843"/>
                  <a:pt x="3425229" y="34221"/>
                  <a:pt x="3452934" y="27295"/>
                </a:cubicBezTo>
                <a:cubicBezTo>
                  <a:pt x="3420623" y="16524"/>
                  <a:pt x="3348481" y="0"/>
                  <a:pt x="3480230" y="0"/>
                </a:cubicBezTo>
                <a:cubicBezTo>
                  <a:pt x="3566785" y="0"/>
                  <a:pt x="3653101" y="9098"/>
                  <a:pt x="3739537" y="13647"/>
                </a:cubicBezTo>
                <a:cubicBezTo>
                  <a:pt x="3753185" y="22746"/>
                  <a:pt x="3769979" y="28342"/>
                  <a:pt x="3780480" y="40943"/>
                </a:cubicBezTo>
                <a:cubicBezTo>
                  <a:pt x="3793504" y="56572"/>
                  <a:pt x="3797896" y="77749"/>
                  <a:pt x="3807776" y="95534"/>
                </a:cubicBezTo>
                <a:cubicBezTo>
                  <a:pt x="3820658" y="118722"/>
                  <a:pt x="3836856" y="140047"/>
                  <a:pt x="3848719" y="163773"/>
                </a:cubicBezTo>
                <a:cubicBezTo>
                  <a:pt x="3855153" y="176640"/>
                  <a:pt x="3851133" y="195729"/>
                  <a:pt x="3862367" y="204716"/>
                </a:cubicBezTo>
                <a:cubicBezTo>
                  <a:pt x="3877014" y="216433"/>
                  <a:pt x="3898761" y="213815"/>
                  <a:pt x="3916958" y="218364"/>
                </a:cubicBezTo>
                <a:cubicBezTo>
                  <a:pt x="3980648" y="213815"/>
                  <a:pt x="4044588" y="211966"/>
                  <a:pt x="4108027" y="204716"/>
                </a:cubicBezTo>
                <a:cubicBezTo>
                  <a:pt x="4203907" y="193758"/>
                  <a:pt x="4298274" y="169126"/>
                  <a:pt x="4394630" y="163773"/>
                </a:cubicBezTo>
                <a:cubicBezTo>
                  <a:pt x="4853823" y="138262"/>
                  <a:pt x="4558295" y="151870"/>
                  <a:pt x="5281734" y="136477"/>
                </a:cubicBezTo>
                <a:cubicBezTo>
                  <a:pt x="5650403" y="180718"/>
                  <a:pt x="5509939" y="158591"/>
                  <a:pt x="5704815" y="191068"/>
                </a:cubicBezTo>
                <a:cubicBezTo>
                  <a:pt x="5713913" y="204716"/>
                  <a:pt x="5732110" y="215609"/>
                  <a:pt x="5732110" y="232012"/>
                </a:cubicBezTo>
                <a:cubicBezTo>
                  <a:pt x="5732110" y="322996"/>
                  <a:pt x="5650225" y="259308"/>
                  <a:pt x="5759406" y="313898"/>
                </a:cubicBezTo>
                <a:cubicBezTo>
                  <a:pt x="5841292" y="309349"/>
                  <a:pt x="5925501" y="320141"/>
                  <a:pt x="6005065" y="300250"/>
                </a:cubicBezTo>
                <a:cubicBezTo>
                  <a:pt x="6024802" y="295316"/>
                  <a:pt x="6032361" y="266004"/>
                  <a:pt x="6032361" y="245659"/>
                </a:cubicBezTo>
                <a:cubicBezTo>
                  <a:pt x="6032361" y="216887"/>
                  <a:pt x="6005065" y="163773"/>
                  <a:pt x="6005065" y="163773"/>
                </a:cubicBezTo>
                <a:cubicBezTo>
                  <a:pt x="6060791" y="130338"/>
                  <a:pt x="6079632" y="114107"/>
                  <a:pt x="6141543" y="95534"/>
                </a:cubicBezTo>
                <a:cubicBezTo>
                  <a:pt x="6163761" y="88868"/>
                  <a:pt x="6187036" y="86435"/>
                  <a:pt x="6209782" y="81886"/>
                </a:cubicBezTo>
                <a:cubicBezTo>
                  <a:pt x="6391752" y="86435"/>
                  <a:pt x="6573862" y="87077"/>
                  <a:pt x="6755692" y="95534"/>
                </a:cubicBezTo>
                <a:cubicBezTo>
                  <a:pt x="6770063" y="96202"/>
                  <a:pt x="6783769" y="102748"/>
                  <a:pt x="6796636" y="109182"/>
                </a:cubicBezTo>
                <a:cubicBezTo>
                  <a:pt x="6811307" y="116517"/>
                  <a:pt x="6823931" y="127379"/>
                  <a:pt x="6837579" y="136477"/>
                </a:cubicBezTo>
                <a:cubicBezTo>
                  <a:pt x="6872774" y="183404"/>
                  <a:pt x="6884409" y="192136"/>
                  <a:pt x="6905818" y="245659"/>
                </a:cubicBezTo>
                <a:cubicBezTo>
                  <a:pt x="6916504" y="272373"/>
                  <a:pt x="6933113" y="327546"/>
                  <a:pt x="6933113" y="327546"/>
                </a:cubicBezTo>
                <a:cubicBezTo>
                  <a:pt x="6969507" y="322997"/>
                  <a:pt x="7006246" y="320657"/>
                  <a:pt x="7042295" y="313898"/>
                </a:cubicBezTo>
                <a:cubicBezTo>
                  <a:pt x="7079167" y="306985"/>
                  <a:pt x="7151477" y="286603"/>
                  <a:pt x="7151477" y="286603"/>
                </a:cubicBezTo>
                <a:cubicBezTo>
                  <a:pt x="7191712" y="259780"/>
                  <a:pt x="7263494" y="209480"/>
                  <a:pt x="7301603" y="204716"/>
                </a:cubicBezTo>
                <a:cubicBezTo>
                  <a:pt x="7451662" y="185958"/>
                  <a:pt x="7374332" y="195118"/>
                  <a:pt x="7533615" y="177421"/>
                </a:cubicBezTo>
                <a:cubicBezTo>
                  <a:pt x="7583657" y="186519"/>
                  <a:pt x="7639900" y="178928"/>
                  <a:pt x="7683740" y="204716"/>
                </a:cubicBezTo>
                <a:cubicBezTo>
                  <a:pt x="7722952" y="227782"/>
                  <a:pt x="7765627" y="313898"/>
                  <a:pt x="7765627" y="313898"/>
                </a:cubicBezTo>
                <a:cubicBezTo>
                  <a:pt x="7770176" y="327546"/>
                  <a:pt x="7776909" y="340651"/>
                  <a:pt x="7779274" y="354841"/>
                </a:cubicBezTo>
                <a:cubicBezTo>
                  <a:pt x="7807133" y="522001"/>
                  <a:pt x="7797174" y="739432"/>
                  <a:pt x="7779274" y="887104"/>
                </a:cubicBezTo>
                <a:cubicBezTo>
                  <a:pt x="7776952" y="906264"/>
                  <a:pt x="7754037" y="916829"/>
                  <a:pt x="7738331" y="928047"/>
                </a:cubicBezTo>
                <a:cubicBezTo>
                  <a:pt x="7719488" y="941506"/>
                  <a:pt x="7668665" y="963242"/>
                  <a:pt x="7642797" y="968991"/>
                </a:cubicBezTo>
                <a:cubicBezTo>
                  <a:pt x="7615784" y="974994"/>
                  <a:pt x="7587874" y="976417"/>
                  <a:pt x="7560910" y="982639"/>
                </a:cubicBezTo>
                <a:cubicBezTo>
                  <a:pt x="7528639" y="990086"/>
                  <a:pt x="7497030" y="1000194"/>
                  <a:pt x="7465376" y="1009934"/>
                </a:cubicBezTo>
                <a:cubicBezTo>
                  <a:pt x="7437876" y="1018395"/>
                  <a:pt x="7383489" y="1037230"/>
                  <a:pt x="7383489" y="1037230"/>
                </a:cubicBezTo>
                <a:cubicBezTo>
                  <a:pt x="7365292" y="1050878"/>
                  <a:pt x="7351605" y="1076837"/>
                  <a:pt x="7328898" y="1078173"/>
                </a:cubicBezTo>
                <a:cubicBezTo>
                  <a:pt x="7171868" y="1087410"/>
                  <a:pt x="7181057" y="1080457"/>
                  <a:pt x="7110534" y="1009934"/>
                </a:cubicBezTo>
                <a:cubicBezTo>
                  <a:pt x="7042295" y="1014483"/>
                  <a:pt x="6973790" y="1016029"/>
                  <a:pt x="6905818" y="1023582"/>
                </a:cubicBezTo>
                <a:cubicBezTo>
                  <a:pt x="6891520" y="1025171"/>
                  <a:pt x="6878918" y="1034109"/>
                  <a:pt x="6864874" y="1037230"/>
                </a:cubicBezTo>
                <a:cubicBezTo>
                  <a:pt x="6837861" y="1043233"/>
                  <a:pt x="6810213" y="1045927"/>
                  <a:pt x="6782988" y="1050877"/>
                </a:cubicBezTo>
                <a:cubicBezTo>
                  <a:pt x="6520871" y="1098534"/>
                  <a:pt x="6879152" y="1034374"/>
                  <a:pt x="6660158" y="1078173"/>
                </a:cubicBezTo>
                <a:cubicBezTo>
                  <a:pt x="6578738" y="1094457"/>
                  <a:pt x="6557159" y="1092887"/>
                  <a:pt x="6469089" y="1105468"/>
                </a:cubicBezTo>
                <a:cubicBezTo>
                  <a:pt x="6441695" y="1109381"/>
                  <a:pt x="6414428" y="1114166"/>
                  <a:pt x="6387203" y="1119116"/>
                </a:cubicBezTo>
                <a:cubicBezTo>
                  <a:pt x="6364380" y="1123266"/>
                  <a:pt x="6341891" y="1129237"/>
                  <a:pt x="6318964" y="1132764"/>
                </a:cubicBezTo>
                <a:cubicBezTo>
                  <a:pt x="6282713" y="1138341"/>
                  <a:pt x="6245960" y="1140382"/>
                  <a:pt x="6209782" y="1146412"/>
                </a:cubicBezTo>
                <a:cubicBezTo>
                  <a:pt x="6191280" y="1149496"/>
                  <a:pt x="6173226" y="1154906"/>
                  <a:pt x="6155191" y="1160059"/>
                </a:cubicBezTo>
                <a:cubicBezTo>
                  <a:pt x="6141359" y="1164011"/>
                  <a:pt x="6128567" y="1172321"/>
                  <a:pt x="6114248" y="1173707"/>
                </a:cubicBezTo>
                <a:cubicBezTo>
                  <a:pt x="5987138" y="1186008"/>
                  <a:pt x="5859489" y="1191904"/>
                  <a:pt x="5732110" y="1201003"/>
                </a:cubicBezTo>
                <a:cubicBezTo>
                  <a:pt x="5667154" y="1244306"/>
                  <a:pt x="5716692" y="1217911"/>
                  <a:pt x="5636576" y="1241946"/>
                </a:cubicBezTo>
                <a:cubicBezTo>
                  <a:pt x="5470440" y="1291786"/>
                  <a:pt x="5625925" y="1251432"/>
                  <a:pt x="5500098" y="1282889"/>
                </a:cubicBezTo>
                <a:cubicBezTo>
                  <a:pt x="5459155" y="1278340"/>
                  <a:pt x="5414114" y="1287664"/>
                  <a:pt x="5377268" y="1269241"/>
                </a:cubicBezTo>
                <a:cubicBezTo>
                  <a:pt x="5360491" y="1260853"/>
                  <a:pt x="5375338" y="1229297"/>
                  <a:pt x="5363621" y="1214650"/>
                </a:cubicBezTo>
                <a:cubicBezTo>
                  <a:pt x="5354634" y="1203416"/>
                  <a:pt x="5336634" y="1204492"/>
                  <a:pt x="5322677" y="1201003"/>
                </a:cubicBezTo>
                <a:cubicBezTo>
                  <a:pt x="5300173" y="1195377"/>
                  <a:pt x="5277185" y="1191904"/>
                  <a:pt x="5254439" y="1187355"/>
                </a:cubicBezTo>
                <a:cubicBezTo>
                  <a:pt x="5195299" y="1191904"/>
                  <a:pt x="5136007" y="1194794"/>
                  <a:pt x="5077018" y="1201003"/>
                </a:cubicBezTo>
                <a:cubicBezTo>
                  <a:pt x="5000790" y="1209027"/>
                  <a:pt x="5005600" y="1213840"/>
                  <a:pt x="4940540" y="1228298"/>
                </a:cubicBezTo>
                <a:cubicBezTo>
                  <a:pt x="4917896" y="1233330"/>
                  <a:pt x="4894945" y="1236914"/>
                  <a:pt x="4872301" y="1241946"/>
                </a:cubicBezTo>
                <a:cubicBezTo>
                  <a:pt x="4853991" y="1246015"/>
                  <a:pt x="4836279" y="1252941"/>
                  <a:pt x="4817710" y="1255594"/>
                </a:cubicBezTo>
                <a:cubicBezTo>
                  <a:pt x="4772450" y="1262060"/>
                  <a:pt x="4726725" y="1264692"/>
                  <a:pt x="4681233" y="1269241"/>
                </a:cubicBezTo>
                <a:cubicBezTo>
                  <a:pt x="4608445" y="1264692"/>
                  <a:pt x="4535398" y="1263229"/>
                  <a:pt x="4462868" y="1255594"/>
                </a:cubicBezTo>
                <a:cubicBezTo>
                  <a:pt x="4448561" y="1254088"/>
                  <a:pt x="4435881" y="1245435"/>
                  <a:pt x="4421925" y="1241946"/>
                </a:cubicBezTo>
                <a:cubicBezTo>
                  <a:pt x="4399421" y="1236320"/>
                  <a:pt x="4376432" y="1232847"/>
                  <a:pt x="4353686" y="1228298"/>
                </a:cubicBezTo>
                <a:cubicBezTo>
                  <a:pt x="4317292" y="1210101"/>
                  <a:pt x="4283106" y="1186575"/>
                  <a:pt x="4244504" y="1173707"/>
                </a:cubicBezTo>
                <a:cubicBezTo>
                  <a:pt x="4203470" y="1160029"/>
                  <a:pt x="4197893" y="1162159"/>
                  <a:pt x="4162618" y="1132764"/>
                </a:cubicBezTo>
                <a:cubicBezTo>
                  <a:pt x="4147790" y="1120408"/>
                  <a:pt x="4134235" y="1106475"/>
                  <a:pt x="4121674" y="1091821"/>
                </a:cubicBezTo>
                <a:cubicBezTo>
                  <a:pt x="4106871" y="1074551"/>
                  <a:pt x="4097732" y="1052342"/>
                  <a:pt x="4080731" y="1037230"/>
                </a:cubicBezTo>
                <a:cubicBezTo>
                  <a:pt x="4034426" y="996070"/>
                  <a:pt x="4009113" y="983623"/>
                  <a:pt x="3957901" y="968991"/>
                </a:cubicBezTo>
                <a:cubicBezTo>
                  <a:pt x="3939866" y="963838"/>
                  <a:pt x="3921507" y="959892"/>
                  <a:pt x="3903310" y="955343"/>
                </a:cubicBezTo>
                <a:cubicBezTo>
                  <a:pt x="3876015" y="959892"/>
                  <a:pt x="3848437" y="962988"/>
                  <a:pt x="3821424" y="968991"/>
                </a:cubicBezTo>
                <a:cubicBezTo>
                  <a:pt x="3795349" y="974785"/>
                  <a:pt x="3728940" y="1003862"/>
                  <a:pt x="3712242" y="1009934"/>
                </a:cubicBezTo>
                <a:cubicBezTo>
                  <a:pt x="3685202" y="1019767"/>
                  <a:pt x="3630355" y="1037230"/>
                  <a:pt x="3630355" y="1037230"/>
                </a:cubicBezTo>
                <a:cubicBezTo>
                  <a:pt x="3612158" y="1055427"/>
                  <a:pt x="3597587" y="1078182"/>
                  <a:pt x="3575764" y="1091821"/>
                </a:cubicBezTo>
                <a:cubicBezTo>
                  <a:pt x="3559858" y="1101762"/>
                  <a:pt x="3539208" y="1100315"/>
                  <a:pt x="3521173" y="1105468"/>
                </a:cubicBezTo>
                <a:cubicBezTo>
                  <a:pt x="3507341" y="1109420"/>
                  <a:pt x="3493097" y="1112682"/>
                  <a:pt x="3480230" y="1119116"/>
                </a:cubicBezTo>
                <a:cubicBezTo>
                  <a:pt x="3465559" y="1126452"/>
                  <a:pt x="3453957" y="1139076"/>
                  <a:pt x="3439286" y="1146412"/>
                </a:cubicBezTo>
                <a:cubicBezTo>
                  <a:pt x="3419711" y="1156199"/>
                  <a:pt x="3361237" y="1169336"/>
                  <a:pt x="3343752" y="1173707"/>
                </a:cubicBezTo>
                <a:cubicBezTo>
                  <a:pt x="3243304" y="1169689"/>
                  <a:pt x="3049580" y="1176160"/>
                  <a:pt x="2920671" y="1146412"/>
                </a:cubicBezTo>
                <a:cubicBezTo>
                  <a:pt x="2888400" y="1138965"/>
                  <a:pt x="2856791" y="1128856"/>
                  <a:pt x="2825137" y="1119116"/>
                </a:cubicBezTo>
                <a:cubicBezTo>
                  <a:pt x="2797638" y="1110655"/>
                  <a:pt x="2743251" y="1091821"/>
                  <a:pt x="2743251" y="1091821"/>
                </a:cubicBezTo>
                <a:cubicBezTo>
                  <a:pt x="2758991" y="1044597"/>
                  <a:pt x="2748455" y="1048275"/>
                  <a:pt x="2797842" y="1023582"/>
                </a:cubicBezTo>
                <a:cubicBezTo>
                  <a:pt x="2810709" y="1017148"/>
                  <a:pt x="2853171" y="1009934"/>
                  <a:pt x="2838785" y="1009934"/>
                </a:cubicBezTo>
                <a:cubicBezTo>
                  <a:pt x="2826616" y="1009934"/>
                  <a:pt x="2706409" y="1032793"/>
                  <a:pt x="2688659" y="1037230"/>
                </a:cubicBezTo>
                <a:cubicBezTo>
                  <a:pt x="2674703" y="1040719"/>
                  <a:pt x="2661822" y="1048056"/>
                  <a:pt x="2647716" y="1050877"/>
                </a:cubicBezTo>
                <a:cubicBezTo>
                  <a:pt x="2616173" y="1057186"/>
                  <a:pt x="2584068" y="1060273"/>
                  <a:pt x="2552182" y="1064525"/>
                </a:cubicBezTo>
                <a:cubicBezTo>
                  <a:pt x="2402868" y="1084434"/>
                  <a:pt x="2439148" y="1078448"/>
                  <a:pt x="2251931" y="1091821"/>
                </a:cubicBezTo>
                <a:cubicBezTo>
                  <a:pt x="2133287" y="1151142"/>
                  <a:pt x="2263759" y="1092276"/>
                  <a:pt x="2047215" y="1146412"/>
                </a:cubicBezTo>
                <a:cubicBezTo>
                  <a:pt x="1838372" y="1198623"/>
                  <a:pt x="2007777" y="1174889"/>
                  <a:pt x="1828851" y="1214650"/>
                </a:cubicBezTo>
                <a:cubicBezTo>
                  <a:pt x="1779200" y="1225684"/>
                  <a:pt x="1728376" y="1230912"/>
                  <a:pt x="1678725" y="1241946"/>
                </a:cubicBezTo>
                <a:cubicBezTo>
                  <a:pt x="1646395" y="1249130"/>
                  <a:pt x="1615575" y="1262302"/>
                  <a:pt x="1583191" y="1269241"/>
                </a:cubicBezTo>
                <a:cubicBezTo>
                  <a:pt x="1551737" y="1275981"/>
                  <a:pt x="1519451" y="1277998"/>
                  <a:pt x="1487657" y="1282889"/>
                </a:cubicBezTo>
                <a:cubicBezTo>
                  <a:pt x="1460307" y="1287097"/>
                  <a:pt x="1433066" y="1291988"/>
                  <a:pt x="1405770" y="1296537"/>
                </a:cubicBezTo>
                <a:cubicBezTo>
                  <a:pt x="1337531" y="1291988"/>
                  <a:pt x="1267977" y="1296978"/>
                  <a:pt x="1201054" y="1282889"/>
                </a:cubicBezTo>
                <a:cubicBezTo>
                  <a:pt x="1169218" y="1276187"/>
                  <a:pt x="1133208" y="1229085"/>
                  <a:pt x="1119167" y="1201003"/>
                </a:cubicBezTo>
                <a:cubicBezTo>
                  <a:pt x="1112733" y="1188136"/>
                  <a:pt x="1115692" y="1170232"/>
                  <a:pt x="1105519" y="1160059"/>
                </a:cubicBezTo>
                <a:cubicBezTo>
                  <a:pt x="1095347" y="1149887"/>
                  <a:pt x="1078619" y="1149533"/>
                  <a:pt x="1064576" y="1146412"/>
                </a:cubicBezTo>
                <a:cubicBezTo>
                  <a:pt x="1037563" y="1140409"/>
                  <a:pt x="1009985" y="1137313"/>
                  <a:pt x="982689" y="1132764"/>
                </a:cubicBezTo>
                <a:cubicBezTo>
                  <a:pt x="914450" y="1137313"/>
                  <a:pt x="845987" y="1139253"/>
                  <a:pt x="777973" y="1146412"/>
                </a:cubicBezTo>
                <a:cubicBezTo>
                  <a:pt x="759319" y="1148376"/>
                  <a:pt x="742139" y="1160059"/>
                  <a:pt x="723382" y="1160059"/>
                </a:cubicBezTo>
                <a:cubicBezTo>
                  <a:pt x="627739" y="1160059"/>
                  <a:pt x="532313" y="1150961"/>
                  <a:pt x="436779" y="1146412"/>
                </a:cubicBezTo>
                <a:cubicBezTo>
                  <a:pt x="357026" y="1135019"/>
                  <a:pt x="344849" y="1135081"/>
                  <a:pt x="273006" y="1119116"/>
                </a:cubicBezTo>
                <a:cubicBezTo>
                  <a:pt x="251329" y="1114299"/>
                  <a:pt x="200261" y="1101950"/>
                  <a:pt x="177471" y="1091821"/>
                </a:cubicBezTo>
                <a:cubicBezTo>
                  <a:pt x="35337" y="1028650"/>
                  <a:pt x="146872" y="1067972"/>
                  <a:pt x="54642" y="1037230"/>
                </a:cubicBezTo>
                <a:cubicBezTo>
                  <a:pt x="11900" y="973117"/>
                  <a:pt x="-36416" y="958634"/>
                  <a:pt x="40994" y="914400"/>
                </a:cubicBezTo>
                <a:cubicBezTo>
                  <a:pt x="57280" y="905094"/>
                  <a:pt x="77388" y="905301"/>
                  <a:pt x="95585" y="900752"/>
                </a:cubicBezTo>
                <a:cubicBezTo>
                  <a:pt x="104683" y="882555"/>
                  <a:pt x="112786" y="863825"/>
                  <a:pt x="122880" y="846161"/>
                </a:cubicBezTo>
                <a:cubicBezTo>
                  <a:pt x="131018" y="831920"/>
                  <a:pt x="142840" y="819889"/>
                  <a:pt x="150176" y="805218"/>
                </a:cubicBezTo>
                <a:cubicBezTo>
                  <a:pt x="156610" y="792351"/>
                  <a:pt x="157390" y="777141"/>
                  <a:pt x="163824" y="764274"/>
                </a:cubicBezTo>
                <a:cubicBezTo>
                  <a:pt x="216738" y="658444"/>
                  <a:pt x="170461" y="785303"/>
                  <a:pt x="204767" y="682388"/>
                </a:cubicBezTo>
                <a:cubicBezTo>
                  <a:pt x="200218" y="655092"/>
                  <a:pt x="197122" y="627514"/>
                  <a:pt x="191119" y="600501"/>
                </a:cubicBezTo>
                <a:cubicBezTo>
                  <a:pt x="184374" y="570149"/>
                  <a:pt x="191119" y="566382"/>
                  <a:pt x="191119" y="559558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Akhlak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Tasawuf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3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29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265</Words>
  <Application>Microsoft Office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Konsep Akhlak dan Tasawuf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Manfaat mempelajari Ilmu Akhlak </vt:lpstr>
      <vt:lpstr>PowerPoint Presentation</vt:lpstr>
      <vt:lpstr>PowerPoint Presentation</vt:lpstr>
      <vt:lpstr>PowerPoint Presentation</vt:lpstr>
      <vt:lpstr>Menerapkan Tasawuf dalam Kehidupan Modern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Akhlak dan Tasawuf</dc:title>
  <dc:creator>ACER</dc:creator>
  <cp:lastModifiedBy>TOSHIBA</cp:lastModifiedBy>
  <cp:revision>40</cp:revision>
  <dcterms:created xsi:type="dcterms:W3CDTF">2012-11-17T10:24:50Z</dcterms:created>
  <dcterms:modified xsi:type="dcterms:W3CDTF">2012-12-19T23:00:44Z</dcterms:modified>
</cp:coreProperties>
</file>