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CE260F3-2B58-4544-8AE9-18E560BDD0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FD3F5A-1E9D-42F6-88FC-FD8B680587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E2A8B-D032-4123-9E52-EC1440AFB0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1D1BF-6191-4BB5-8A48-DE4F90E7BC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90E27-9D18-4705-8DCD-6C801BFE84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5BAEB6-F8D5-4ED7-8654-DD50EA366F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F0E43-A06B-4D49-BB92-B065C9B98D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34732-C44D-4D46-880D-38639267E0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99A64-2A98-4439-A3CA-981E81D5CB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231BD-447D-499B-848B-CE5CDE1662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60730-0DD1-43FF-97F5-4CDF67CB41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52ECDF2-611B-46F5-83D4-D737D1D9C4EE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10588" cy="1325563"/>
          </a:xfrm>
          <a:noFill/>
        </p:spPr>
        <p:txBody>
          <a:bodyPr anchor="t"/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HADITS SUMBER KEDUA AJARAN ISLAM</a:t>
            </a:r>
          </a:p>
        </p:txBody>
      </p:sp>
      <p:sp>
        <p:nvSpPr>
          <p:cNvPr id="2053" name="Rectangle 5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990600"/>
            <a:ext cx="8842375" cy="5867400"/>
          </a:xfrm>
        </p:spPr>
        <p:txBody>
          <a:bodyPr/>
          <a:lstStyle/>
          <a:p>
            <a:pPr marL="396875" indent="-396875">
              <a:lnSpc>
                <a:spcPct val="80000"/>
              </a:lnSpc>
              <a:buFont typeface="Wingdings" pitchFamily="2" charset="2"/>
              <a:buAutoNum type="alphaUcPeriod"/>
            </a:pPr>
            <a:r>
              <a:rPr lang="en-US" sz="2800" dirty="0"/>
              <a:t> PENGERTIAN DAN KEDUDUKAN HADITS</a:t>
            </a:r>
          </a:p>
          <a:p>
            <a:pPr marL="396875" indent="-396875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	</a:t>
            </a:r>
            <a:r>
              <a:rPr lang="en-US" sz="2400" dirty="0"/>
              <a:t>HADITS ADALAH APA SAJA YG DISANDARKAN  KEPADA NABI SAW. BAIK PERKATAAN, PERBUATAN, MAUPUN DIAMNYA NABI.</a:t>
            </a:r>
          </a:p>
          <a:p>
            <a:pPr marL="396875" indent="-396875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  <a:p>
            <a:pPr marL="396875" indent="-396875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AL-QURAN DAN HADITS MERUPAKAN DUA SUMBER YG TIDAK BISA DIPISAHKAN. KETERKAITAN KEDUANYA TAMPAK ANTARA LAIN :</a:t>
            </a:r>
          </a:p>
          <a:p>
            <a:pPr marL="396875" indent="-39687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/>
              <a:t>HADITS MENGUATKAN HUKUM YG DITETAPKAN AL-QURAN.</a:t>
            </a:r>
          </a:p>
          <a:p>
            <a:pPr marL="396875" indent="-39687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/>
              <a:t>HADITS MEMBERIKAN RINCIAN TERHADAP PERNYATAAN AL-QURAN YG MASIH BERSIFAT GLOBAL</a:t>
            </a:r>
          </a:p>
          <a:p>
            <a:pPr marL="396875" indent="-39687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/>
              <a:t>HADITS MEMBATASI KENUTLAKAN AYAT AL-QURAN</a:t>
            </a:r>
          </a:p>
          <a:p>
            <a:pPr marL="396875" indent="-39687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/>
              <a:t>HADITS MEMBERIKAN PENGECUALIAN TERHADAP PERNYATAAN AL-QURAN YG BERSIFAT UMUM.</a:t>
            </a:r>
          </a:p>
          <a:p>
            <a:pPr marL="396875" indent="-39687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/>
              <a:t>HADITS MENETAPKAN HUKUM BARU YG TIDAK DITETAPKAN OLEH AL-QURAN.</a:t>
            </a:r>
          </a:p>
          <a:p>
            <a:pPr marL="396875" indent="-396875">
              <a:lnSpc>
                <a:spcPct val="80000"/>
              </a:lnSpc>
              <a:buFont typeface="Wingdings" pitchFamily="2" charset="2"/>
              <a:buAutoNum type="arabicPeriod"/>
            </a:pPr>
            <a:endParaRPr lang="en-US" sz="2400" dirty="0"/>
          </a:p>
          <a:p>
            <a:pPr marL="396875" indent="-396875"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 anchor="t"/>
          <a:lstStyle/>
          <a:p>
            <a:pPr algn="l"/>
            <a:r>
              <a:rPr lang="en-US" sz="3200"/>
              <a:t>B. ILMU HADITS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8600" y="990600"/>
            <a:ext cx="8540750" cy="4422775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ISTILAH-ISTILAH DALAM ILMU HADITS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 i="1" u="sng"/>
              <a:t>SANAD</a:t>
            </a:r>
            <a:r>
              <a:rPr lang="en-US" sz="2400"/>
              <a:t>, ADALAH RANGKAIAN PARA PERIWAYAT YG MENUKILKAN ISI HADITS SECARA BERKESINAMBUNGAN DARI SATU KEPADA YG LAIN SEHINGGA SAMPAI KEPADA PERIWAYAT (RAWI) TERAKHIR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 i="1" u="sng"/>
              <a:t>MATAN</a:t>
            </a:r>
            <a:r>
              <a:rPr lang="en-US" sz="2400"/>
              <a:t>, ADALAH ISI YG TERDAPAT DLM HADITS ITU SENDIRI, BAIK BERUPA PERKATAAN, PERBUATAN, SIFAT NABI, ATAU TINDAKAN DAN PERBUATAN PARA SAHABAT YG DIBIARKAN OLEH NABI SAW.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 i="1" u="sng"/>
              <a:t>RAWI</a:t>
            </a:r>
            <a:r>
              <a:rPr lang="en-US" sz="2400"/>
              <a:t>, ADALAH ORANG YG MENERIMA SUATU HADITS DAN MENYAMPAIKANNYA KEPADA ORANG LAIN.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 i="1" u="sng"/>
              <a:t>RIJALUL HADITS</a:t>
            </a:r>
            <a:r>
              <a:rPr lang="en-US" sz="2400"/>
              <a:t>, ADALAH ORANG</a:t>
            </a:r>
            <a:r>
              <a:rPr lang="en-US" sz="2400" baseline="30000"/>
              <a:t>2</a:t>
            </a:r>
            <a:r>
              <a:rPr lang="en-US" sz="2400"/>
              <a:t> YG TERLIBAT DLM PERIWAYATAN SUATU HADITS, YAITU PARA PWRAWI ITU SENDIRI.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0"/>
            <a:ext cx="9144000" cy="6099175"/>
          </a:xfrm>
        </p:spPr>
        <p:txBody>
          <a:bodyPr/>
          <a:lstStyle/>
          <a:p>
            <a:pPr marL="573088" indent="-573088"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C. SEJARAH PENULISAN DAN KODIFIKASI HADITS</a:t>
            </a:r>
          </a:p>
          <a:p>
            <a:pPr marL="573088" indent="-573088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SEMASA HIDUP RASULULLAH SAW,. HADIST MASIH BERUPA UCAPAN NABI SAW. YG DIDENGAR LANGSUNG OLEH PARA SAHABAT ATAU PERBUATAN NABI SAW. YG DISAKSIKAN PARA SAHABAT.</a:t>
            </a:r>
          </a:p>
          <a:p>
            <a:pPr marL="573088" indent="-573088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SETELAH ROSULULLAH WAFAT, ORANG</a:t>
            </a:r>
            <a:r>
              <a:rPr lang="en-US" sz="2400" baseline="30000"/>
              <a:t>2 </a:t>
            </a:r>
            <a:r>
              <a:rPr lang="en-US" sz="2400"/>
              <a:t>YG DEKAT HUBUNGANNYA DGN ROSULULLAH SAW MENJADI SUMBER UNTUK MENDAPATKAN HADITS</a:t>
            </a:r>
            <a:r>
              <a:rPr lang="en-US" sz="2400" baseline="30000"/>
              <a:t>2</a:t>
            </a:r>
            <a:r>
              <a:rPr lang="en-US" sz="2400"/>
              <a:t> NABI SAW,  SEPERTI ALI BIN ABI THALIB, AISYAH, ABU HURAIRAH, DLL. TETAPI PENYAMPAIANNYA MASIH BERUPA LISAN.</a:t>
            </a:r>
          </a:p>
          <a:p>
            <a:pPr marL="573088" indent="-573088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IDE PENGUMPULAN DAN PENULISAN MUNCUL KETIKA UMAR BIN ABDUL AZIZ MENJABAT SEBAGAI KHALIFAH PADA AWAL ABAD KE 11 H</a:t>
            </a:r>
          </a:p>
          <a:p>
            <a:pPr marL="573088" indent="-573088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PADA ABAD KE III H PENULISAN DAN PEMBUKUAN HADITS MENCAPAI PUNCAKNYA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914400"/>
          </a:xfrm>
          <a:noFill/>
        </p:spPr>
        <p:txBody>
          <a:bodyPr anchor="t"/>
          <a:lstStyle/>
          <a:p>
            <a:pPr algn="l"/>
            <a:r>
              <a:rPr lang="en-US" sz="3200"/>
              <a:t>D. TINGKATAN HADITS</a:t>
            </a:r>
            <a:br>
              <a:rPr lang="en-US" sz="3200"/>
            </a:br>
            <a:r>
              <a:rPr lang="en-US" sz="2400"/>
              <a:t>SECARA UMUM HADITS DIBAGI KE DALAM TIGA, YAITU HADITS SAHIH, HADITS HASAN, DAN HADITS DLAIF</a:t>
            </a:r>
            <a:endParaRPr lang="en-US" sz="3200"/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350838" indent="-350838">
              <a:lnSpc>
                <a:spcPct val="90000"/>
              </a:lnSpc>
            </a:pPr>
            <a:r>
              <a:rPr lang="en-US" sz="2400" u="sng"/>
              <a:t>HADITS SAHIH</a:t>
            </a:r>
          </a:p>
          <a:p>
            <a:pPr marL="350838" indent="-350838">
              <a:lnSpc>
                <a:spcPct val="90000"/>
              </a:lnSpc>
              <a:buFont typeface="Wingdings" pitchFamily="2" charset="2"/>
              <a:buChar char="è"/>
            </a:pPr>
            <a:r>
              <a:rPr lang="en-US" sz="2400">
                <a:sym typeface="Wingdings" pitchFamily="2" charset="2"/>
              </a:rPr>
              <a:t>PERAWINYA BERKESINAMBUNGAN</a:t>
            </a:r>
            <a:r>
              <a:rPr lang="en-US"/>
              <a:t> </a:t>
            </a:r>
          </a:p>
          <a:p>
            <a:pPr marL="350838" indent="-350838">
              <a:lnSpc>
                <a:spcPct val="90000"/>
              </a:lnSpc>
              <a:buFont typeface="Wingdings" pitchFamily="2" charset="2"/>
              <a:buChar char="è"/>
            </a:pPr>
            <a:r>
              <a:rPr lang="en-US" sz="2400"/>
              <a:t>TIDAK CACAT</a:t>
            </a:r>
          </a:p>
          <a:p>
            <a:pPr marL="350838" indent="-350838">
              <a:lnSpc>
                <a:spcPct val="90000"/>
              </a:lnSpc>
              <a:buFont typeface="Wingdings" pitchFamily="2" charset="2"/>
              <a:buChar char="è"/>
            </a:pPr>
            <a:r>
              <a:rPr lang="en-US" sz="2400"/>
              <a:t>TIDAK BERTENTANGAN DGN RIWAYAT LAIN YG LEBIH KUAT.</a:t>
            </a:r>
          </a:p>
          <a:p>
            <a:pPr marL="350838" indent="-350838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	BERDASARKAN JUMLAH PERAWI, HADITS SAHIH ADA 3 JENIS :</a:t>
            </a:r>
          </a:p>
          <a:p>
            <a:pPr marL="350838" indent="-350838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/>
              <a:t>HADITS MUTAWIR, DIRIWAYATKAN OLH BANYAK PERAWI </a:t>
            </a:r>
          </a:p>
          <a:p>
            <a:pPr marL="350838" indent="-350838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/>
              <a:t>HADITS MASYHUR, PADA AWALNYA DIRIWAYATKAN SECARA PERSEORANGAN TETAPI PADA AKHIRNYA DIRIWAYATKAN OLEH BANYAK PERAWI.</a:t>
            </a:r>
          </a:p>
          <a:p>
            <a:pPr marL="350838" indent="-350838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/>
              <a:t>HADITS AHAD, DIRIWAYATKAN OLEH SEORANG KE SESEORANG HINGGA DITULISNYA.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228600"/>
            <a:ext cx="8763000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u="sng"/>
              <a:t>HADITS HASAN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	YAITU HADITS YG SANADNYA BERKESINAMBUNGAN, DISAMPAIKAN OLEH PERAWI YANG ADIL TETAPI KURANG KE</a:t>
            </a:r>
            <a:r>
              <a:rPr lang="en-US" sz="2400" i="1"/>
              <a:t>DHABIT</a:t>
            </a:r>
            <a:r>
              <a:rPr lang="en-US" sz="2400"/>
              <a:t>ANNYA (KEKUATAN HAFALANNYA), TERBATAS DARI CACAT DAN TIDAK BERTENTANGAN DGN RIWAYAT YG LEBIH KUAT.</a:t>
            </a:r>
          </a:p>
          <a:p>
            <a:pPr>
              <a:lnSpc>
                <a:spcPct val="90000"/>
              </a:lnSpc>
            </a:pPr>
            <a:r>
              <a:rPr lang="en-US" sz="2400" u="sng"/>
              <a:t>HADITS DHA’IF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	YAITU HADITS YG TIDAK MEMENUHI KRITERIA HADITS SAHIH DAN HADITS HASAN, BAIK DALAM SANAD, RAWI ATAU MENGANDUNG CACAT DAN BERTENTANGAN DGN RIWAYAT YG LEBIH KUAT.ADA BEBERAPA HADITS DHA’IF, DIANTARANYA :</a:t>
            </a:r>
          </a:p>
          <a:p>
            <a:pPr>
              <a:lnSpc>
                <a:spcPct val="90000"/>
              </a:lnSpc>
              <a:buFont typeface="Wingdings" pitchFamily="2" charset="2"/>
              <a:buChar char="è"/>
            </a:pPr>
            <a:r>
              <a:rPr lang="en-US" sz="2400">
                <a:sym typeface="Wingdings" pitchFamily="2" charset="2"/>
              </a:rPr>
              <a:t>HADITS MURSAL, TIDAK MENYEBUT SAHABAT BALAM RANGKAIAN PERAWINYA</a:t>
            </a:r>
          </a:p>
          <a:p>
            <a:pPr>
              <a:lnSpc>
                <a:spcPct val="90000"/>
              </a:lnSpc>
              <a:buFont typeface="Wingdings" pitchFamily="2" charset="2"/>
              <a:buChar char="è"/>
            </a:pPr>
            <a:r>
              <a:rPr lang="en-US" sz="2400"/>
              <a:t>HADITS MUNQATHI’, SANADNYA TERPUTUS DITENGAH, KARENA ADA RAWI YG HILANG ATAU IDENTITASNYATIDAK DIKENAL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762000"/>
            <a:ext cx="8540750" cy="4498975"/>
          </a:xfrm>
        </p:spPr>
        <p:txBody>
          <a:bodyPr/>
          <a:lstStyle/>
          <a:p>
            <a:pPr>
              <a:buFont typeface="Wingdings" pitchFamily="2" charset="2"/>
              <a:buChar char="è"/>
            </a:pPr>
            <a:r>
              <a:rPr lang="en-US" sz="2400"/>
              <a:t>HADITS MUNKAR, MATANNYA TIDAK DIKENAL</a:t>
            </a:r>
          </a:p>
          <a:p>
            <a:pPr>
              <a:buFont typeface="Wingdings" pitchFamily="2" charset="2"/>
              <a:buChar char="è"/>
            </a:pPr>
            <a:r>
              <a:rPr lang="en-US" sz="2400"/>
              <a:t>HADITS MAQLUB, SUSUNAN RAWINYA TERBALIK</a:t>
            </a:r>
          </a:p>
          <a:p>
            <a:pPr>
              <a:buFont typeface="Wingdings" pitchFamily="2" charset="2"/>
              <a:buChar char="è"/>
            </a:pPr>
            <a:r>
              <a:rPr lang="en-US" sz="2400"/>
              <a:t>HADITS MATRUK, DIRIWAYATKAN OLEH PERAWI YG DIKETAHUI SUKA BERBOHONG, ATAU SERING SALAH ATAU FASIK, ATAU TELEDOR SEDANGKAN HADISNYA HANYA DIDAPAT DARI PERAWI INI SAJA.</a:t>
            </a:r>
          </a:p>
          <a:p>
            <a:endParaRPr lang="en-US"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86</TotalTime>
  <Words>267</Words>
  <Application>Microsoft PowerPoint</Application>
  <PresentationFormat>On-screen Show (4:3)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Wingdings</vt:lpstr>
      <vt:lpstr>Clouds</vt:lpstr>
      <vt:lpstr> HADITS SUMBER KEDUA AJARAN ISLAM</vt:lpstr>
      <vt:lpstr>B. ILMU HADITS</vt:lpstr>
      <vt:lpstr>Slide 3</vt:lpstr>
      <vt:lpstr>D. TINGKATAN HADITS SECARA UMUM HADITS DIBAGI KE DALAM TIGA, YAITU HADITS SAHIH, HADITS HASAN, DAN HADITS DLAIF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4 HADITS SUMBER KEDUA AJARAN ISLAM</dc:title>
  <dc:creator>Mira</dc:creator>
  <cp:lastModifiedBy>Teknisi</cp:lastModifiedBy>
  <cp:revision>8</cp:revision>
  <dcterms:created xsi:type="dcterms:W3CDTF">2005-08-10T08:15:04Z</dcterms:created>
  <dcterms:modified xsi:type="dcterms:W3CDTF">2012-12-27T06:37:13Z</dcterms:modified>
</cp:coreProperties>
</file>