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DD4F8E6-6057-42A0-A638-56453CB4DA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C826D-5C28-42B8-B84D-BD516F9634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FC42C-CE43-41E5-8043-7EF7424936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0A44B8-C2F0-4D5D-A458-7366781806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C144B-6F3E-4808-BF61-03ED7E8F4B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10F93-0B6C-4E71-9EAA-D6BE19B0F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5B30E-5AD6-4447-9789-3D0A5F1D5B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70B7E-0356-401B-9269-65C740678D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74E7B-EA22-45D2-87AC-596839829D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B63AD-68D7-4857-BD86-870D44AB52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96A5-01BE-4664-82FF-9168081AFF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25A7E1A-DDB7-479C-A971-53465E9C461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 anchor="t"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AL-QURAN </a:t>
            </a:r>
            <a:br>
              <a:rPr lang="en-US" sz="3200" dirty="0"/>
            </a:br>
            <a:r>
              <a:rPr lang="en-US" sz="3200" dirty="0"/>
              <a:t>MEMAHAMI DAN MENGHAMPIRINYA</a:t>
            </a:r>
          </a:p>
        </p:txBody>
      </p:sp>
      <p:sp>
        <p:nvSpPr>
          <p:cNvPr id="2053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905000"/>
            <a:ext cx="8842375" cy="4953000"/>
          </a:xfrm>
        </p:spPr>
        <p:txBody>
          <a:bodyPr/>
          <a:lstStyle/>
          <a:p>
            <a:pPr marL="0" indent="15875">
              <a:lnSpc>
                <a:spcPct val="90000"/>
              </a:lnSpc>
              <a:buFont typeface="Wingdings" pitchFamily="2" charset="2"/>
              <a:buAutoNum type="alphaUcPeriod"/>
            </a:pPr>
            <a:r>
              <a:rPr lang="en-US" dirty="0"/>
              <a:t> PESONA KEMU’JIZATAN AL-QUR’AN</a:t>
            </a:r>
          </a:p>
          <a:p>
            <a:pPr marL="0" indent="15875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PESONA AKURASI PERNYATAAN AL-QURAN TENTANG MASA LALU DAN MASA YG AKAN DATANG, BAHWA APA-APA YG DINYATAKAN OLEH AL-QURAN AKAN TERBUKTI KEBENARAN, WALAU PEMBUKTIAN ITU JAUH WAKTUNYA DARI SAAT PERNYATAAN ITU MUNCUL.</a:t>
            </a:r>
          </a:p>
          <a:p>
            <a:pPr marL="0" indent="15875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 marL="0" indent="15875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PESONA AKURASI MAKNA AL-QURAN TENTANG FENOMENA ALAM.</a:t>
            </a:r>
          </a:p>
          <a:p>
            <a:pPr marL="0" indent="15875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 marL="0" indent="15875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PESONA AKURASI MAKNA AL-QURAN DALAM BIDANG ILMU, KHUSUSNYA ILMU KEALAMAN.</a:t>
            </a:r>
          </a:p>
          <a:p>
            <a:pPr marL="0" indent="15875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8077200" y="1905000"/>
            <a:ext cx="457200" cy="685800"/>
          </a:xfrm>
          <a:prstGeom prst="curvedLeftArrow">
            <a:avLst>
              <a:gd name="adj1" fmla="val 30000"/>
              <a:gd name="adj2" fmla="val 6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685800"/>
          </a:xfrm>
          <a:noFill/>
        </p:spPr>
        <p:txBody>
          <a:bodyPr anchor="t"/>
          <a:lstStyle/>
          <a:p>
            <a:pPr algn="l"/>
            <a:r>
              <a:rPr lang="en-US" sz="3200"/>
              <a:t>B. FUNGSI DAN TUJUAN AL-QURAN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676400"/>
            <a:ext cx="9144000" cy="4422775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AL-QURAN SEBAGAI PETUNJUK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AL-QURAN MEMBERIKAN PETUNJUK KE ARAH PENCAPAIAN KEBAHAGIAAN YG HAKIKI, YAITU KEBAHAGIAAN DI DUNIA DAN AKHIRAT.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AL-QURAN MEMBERIKAN PETUNJUK YG JELAS UNTUK MENCAPAI KEBAHAGIAAN ABADI, YAITU MELETAKKAN SELURUH ASPEK KEHIDUPAN DALAM KERANGKA IBADAH KEPADA ALLAH(</a:t>
            </a:r>
            <a:r>
              <a:rPr lang="en-US" sz="2400" i="1"/>
              <a:t>QS.ADZ-DZARIAT/51:56)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0"/>
            <a:ext cx="9144000" cy="63246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 startAt="2"/>
            </a:pPr>
            <a:r>
              <a:rPr lang="en-US" sz="2400"/>
              <a:t>AL-QURAN SEBAGAI SUMBER POKOK AJARAN ISLAM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AL-QURAN ADALAH ASAL DARI MANA AJARAN ISLAM ITU DIJA-BARKAN DAN DIKEMBANGKAN.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AJARAN ISLAM YG DISEBUTKAN AL-QURAN HANYA POKOK</a:t>
            </a:r>
            <a:r>
              <a:rPr lang="en-US" sz="2400" baseline="30000"/>
              <a:t>2</a:t>
            </a:r>
            <a:r>
              <a:rPr lang="en-US" sz="2400"/>
              <a:t>NYA SAJA(QS. 16:89, 4:105), SEDANGKAN PENJABARAN DAN PENJELASAN RINCINYA TERDAPAT DLM HADITS RASUL (QS. 16:44)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AL-QURAN BERSIFAT MUTLAK DAN SETIAP ORANG BERIMAN MESTI TUNDUK KEPADANYA TANPA TAWAR MENAWAR(QS. 33:36, 5:47)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DALAM AL-QURAN TERDAPAT POKOK</a:t>
            </a:r>
            <a:r>
              <a:rPr lang="en-US" sz="2400" baseline="30000"/>
              <a:t>2</a:t>
            </a:r>
            <a:r>
              <a:rPr lang="en-US" sz="2400"/>
              <a:t> AGAMA, NORMA</a:t>
            </a:r>
            <a:r>
              <a:rPr lang="en-US" sz="2400" baseline="30000"/>
              <a:t>2</a:t>
            </a:r>
            <a:r>
              <a:rPr lang="en-US" sz="2400"/>
              <a:t>, HUKUM</a:t>
            </a:r>
            <a:r>
              <a:rPr lang="en-US" sz="2400" baseline="30000"/>
              <a:t>2</a:t>
            </a:r>
            <a:r>
              <a:rPr lang="en-US" sz="2400"/>
              <a:t> DAN POKOK</a:t>
            </a:r>
            <a:r>
              <a:rPr lang="en-US" sz="2400" baseline="30000"/>
              <a:t>2</a:t>
            </a:r>
            <a:r>
              <a:rPr lang="en-US" sz="2400"/>
              <a:t> SEGALA SESUATU YG DPT MEMBAWA MANUSIA KPD KEBAHAGIAAN DI DUNIA DAN DI AKHIRAT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143000"/>
            <a:ext cx="8540750" cy="41910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 startAt="3"/>
            </a:pPr>
            <a:r>
              <a:rPr lang="en-US" sz="2400"/>
              <a:t>AL-QURAN SEBAGAI PERINGATAN DAN PENYEJUK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	MANUSIA</a:t>
            </a:r>
            <a:r>
              <a:rPr lang="en-US" sz="2400">
                <a:sym typeface="Wingdings" pitchFamily="2" charset="2"/>
              </a:rPr>
              <a:t> DALAM BAHASA ARAB INSAN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>
                <a:sym typeface="Wingdings" pitchFamily="2" charset="2"/>
              </a:rPr>
              <a:t>							‘SUKA LUPA’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>
                <a:sym typeface="Wingdings" pitchFamily="2" charset="2"/>
              </a:rPr>
              <a:t>			PERLU DIINGATKAN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>
                <a:sym typeface="Wingdings" pitchFamily="2" charset="2"/>
              </a:rPr>
              <a:t>			KARENA TANPA ADA PERINGATAN MANUSIA CENDERUNG TERLENA LUPA, LALAI, JAHIL, ZALIM, DLL.</a:t>
            </a:r>
            <a:endParaRPr lang="en-US" sz="2400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7696200" y="1828800"/>
            <a:ext cx="533400" cy="457200"/>
          </a:xfrm>
          <a:prstGeom prst="curvedLeftArrow">
            <a:avLst>
              <a:gd name="adj1" fmla="val 20000"/>
              <a:gd name="adj2" fmla="val 40000"/>
              <a:gd name="adj3" fmla="val 388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 rot="7084350">
            <a:off x="5334000" y="2438400"/>
            <a:ext cx="685800" cy="228600"/>
          </a:xfrm>
          <a:prstGeom prst="curvedDown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1371600" y="2743200"/>
            <a:ext cx="838200" cy="457200"/>
          </a:xfrm>
          <a:prstGeom prst="curvedRightArrow">
            <a:avLst>
              <a:gd name="adj1" fmla="val 20000"/>
              <a:gd name="adj2" fmla="val 40000"/>
              <a:gd name="adj3" fmla="val 6111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 anchor="t"/>
          <a:lstStyle/>
          <a:p>
            <a:pPr algn="l"/>
            <a:r>
              <a:rPr lang="en-US" sz="3200"/>
              <a:t>C. POKOK KANDUNGAN AL-QURAN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AKIDAH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IBADAH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MUAMALAH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AKHLAK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HUKUM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SEJARAH UMMAT TERDAHULU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/>
              <a:t>DASAR-DASAR ILMU PENGETAHUAN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 anchor="t"/>
          <a:lstStyle/>
          <a:p>
            <a:pPr algn="l"/>
            <a:r>
              <a:rPr lang="en-US" sz="3200"/>
              <a:t>D. DIMENSI KEILMUAN DALAM AL-QURAN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/>
              <a:t>DI DALAM AL-QURAN TERDAPAT RATUSAN AYAT YG MENGUNGKAPKAN FENOMENA ALAM.</a:t>
            </a:r>
          </a:p>
          <a:p>
            <a:pPr marL="0" indent="0">
              <a:buFont typeface="Wingdings" pitchFamily="2" charset="2"/>
              <a:buNone/>
            </a:pPr>
            <a:endParaRPr lang="en-US" sz="2400"/>
          </a:p>
          <a:p>
            <a:pPr marL="0" indent="0">
              <a:buFont typeface="Wingdings" pitchFamily="2" charset="2"/>
              <a:buNone/>
            </a:pPr>
            <a:r>
              <a:rPr lang="en-US" sz="2400"/>
              <a:t>PARA AHLI BERBEDA PANDANGAN MENGENAI AYAT-AYAT TSB :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u="sng"/>
              <a:t>PERTAMA</a:t>
            </a:r>
            <a:r>
              <a:rPr lang="en-US" sz="2400"/>
              <a:t>, MENYATAKAN BAHWA AL-QURAN MEMUAT SEMUA CABANG ILMU PENGETAHUAN TERUTAMA PENGETAHUAN ALAM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u="sng"/>
              <a:t>KEDUA</a:t>
            </a:r>
            <a:r>
              <a:rPr lang="en-US" sz="2400"/>
              <a:t>, MENYATAKAN BAHWA AL-QURAN SEMATA-MATA KITAB PETUNJUK YG DI DALAMNYA TIDAK TERSISA RUANG UNTUK ILMU PENGETAHUAN.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685800"/>
          </a:xfrm>
          <a:noFill/>
        </p:spPr>
        <p:txBody>
          <a:bodyPr anchor="t"/>
          <a:lstStyle/>
          <a:p>
            <a:pPr algn="l"/>
            <a:r>
              <a:rPr lang="en-US" sz="3200"/>
              <a:t>E. MENGAKRABI AL-QURAN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839200" cy="31242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sz="2400"/>
              <a:t>EMPAT HAL UNTUK MENGAKRABI AL-QURAN :</a:t>
            </a:r>
          </a:p>
          <a:p>
            <a:pPr marL="609600" indent="-609600"/>
            <a:r>
              <a:rPr lang="en-US" sz="2400"/>
              <a:t>MEMANTAPKAN KEIMANAN</a:t>
            </a:r>
          </a:p>
          <a:p>
            <a:pPr marL="609600" indent="-609600"/>
            <a:r>
              <a:rPr lang="en-US" sz="2400"/>
              <a:t>MEMPELAJARI AL-QURAN</a:t>
            </a:r>
          </a:p>
          <a:p>
            <a:pPr marL="609600" indent="-609600"/>
            <a:r>
              <a:rPr lang="en-US" sz="2400"/>
              <a:t>MENGAMALKAN AL-QURAN</a:t>
            </a:r>
          </a:p>
          <a:p>
            <a:pPr marL="609600" indent="-609600"/>
            <a:r>
              <a:rPr lang="en-US" sz="2400"/>
              <a:t>MENDAKWAHKAN AL-QURAN</a:t>
            </a:r>
          </a:p>
          <a:p>
            <a:pPr marL="609600" indent="-609600"/>
            <a:endParaRPr lang="en-US" sz="2400"/>
          </a:p>
          <a:p>
            <a:pPr marL="609600" indent="-609600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81</TotalTime>
  <Words>168</Words>
  <Application>Microsoft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Wingdings</vt:lpstr>
      <vt:lpstr>Clouds</vt:lpstr>
      <vt:lpstr> AL-QURAN  MEMAHAMI DAN MENGHAMPIRINYA</vt:lpstr>
      <vt:lpstr>B. FUNGSI DAN TUJUAN AL-QURAN</vt:lpstr>
      <vt:lpstr>Slide 3</vt:lpstr>
      <vt:lpstr>Slide 4</vt:lpstr>
      <vt:lpstr>C. POKOK KANDUNGAN AL-QURAN</vt:lpstr>
      <vt:lpstr>D. DIMENSI KEILMUAN DALAM AL-QURAN</vt:lpstr>
      <vt:lpstr>E. MENGAKRABI AL-QURAN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3 AL-QURAN  MEMAHAMI DAN MENGHAMPIRINYA</dc:title>
  <dc:creator>Mira</dc:creator>
  <cp:lastModifiedBy>Teknisi</cp:lastModifiedBy>
  <cp:revision>9</cp:revision>
  <dcterms:created xsi:type="dcterms:W3CDTF">2005-08-10T08:02:43Z</dcterms:created>
  <dcterms:modified xsi:type="dcterms:W3CDTF">2012-12-27T06:35:59Z</dcterms:modified>
</cp:coreProperties>
</file>