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696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4F249-777D-4D6F-9055-C432258FA551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DD863-9D18-4EDA-B317-1CFD1640EC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DD863-9D18-4EDA-B317-1CFD1640ECC5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F0F38-542C-48A6-B6BB-BF743B9A7BCA}" type="datetimeFigureOut">
              <a:rPr lang="en-US" smtClean="0"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7F212-4941-419C-842D-660FFE89E9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1"/>
            <a:ext cx="7772400" cy="609599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Soal</a:t>
            </a:r>
            <a:r>
              <a:rPr lang="en-US" sz="3600" dirty="0" smtClean="0"/>
              <a:t> UTS, </a:t>
            </a:r>
            <a:r>
              <a:rPr lang="en-US" sz="3600" dirty="0" err="1" smtClean="0"/>
              <a:t>waktu</a:t>
            </a:r>
            <a:r>
              <a:rPr lang="en-US" sz="3600" dirty="0" smtClean="0"/>
              <a:t>: 75 </a:t>
            </a:r>
            <a:r>
              <a:rPr lang="en-US" sz="3600" dirty="0" err="1" smtClean="0"/>
              <a:t>menit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219200"/>
            <a:ext cx="8382000" cy="5105400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 err="1" smtClean="0">
                <a:solidFill>
                  <a:schemeClr val="tx1"/>
                </a:solidFill>
              </a:rPr>
              <a:t>Sebutkan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masing</a:t>
            </a:r>
            <a:r>
              <a:rPr lang="en-US" sz="2800" dirty="0" smtClean="0">
                <a:solidFill>
                  <a:schemeClr val="tx1"/>
                </a:solidFill>
              </a:rPr>
              <a:t>-</a:t>
            </a:r>
            <a:r>
              <a:rPr lang="en-US" sz="2800" dirty="0" err="1" smtClean="0">
                <a:solidFill>
                  <a:schemeClr val="tx1"/>
                </a:solidFill>
              </a:rPr>
              <a:t>masing</a:t>
            </a:r>
            <a:r>
              <a:rPr lang="en-US" sz="2800" dirty="0" smtClean="0">
                <a:solidFill>
                  <a:schemeClr val="tx1"/>
                </a:solidFill>
              </a:rPr>
              <a:t> 3 </a:t>
            </a:r>
            <a:r>
              <a:rPr lang="en-US" sz="2800" dirty="0" err="1" smtClean="0">
                <a:solidFill>
                  <a:schemeClr val="tx1"/>
                </a:solidFill>
              </a:rPr>
              <a:t>contoh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masalah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penelitian</a:t>
            </a:r>
            <a:r>
              <a:rPr lang="en-US" sz="2800" smtClean="0">
                <a:solidFill>
                  <a:schemeClr val="tx1"/>
                </a:solidFill>
              </a:rPr>
              <a:t> PIK </a:t>
            </a:r>
            <a:r>
              <a:rPr lang="en-US" sz="2800" dirty="0" err="1" smtClean="0">
                <a:solidFill>
                  <a:schemeClr val="tx1"/>
                </a:solidFill>
              </a:rPr>
              <a:t>dalam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kajian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inovasi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kurikulum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inovasi</a:t>
            </a:r>
            <a:r>
              <a:rPr lang="en-US" sz="2800" dirty="0" smtClean="0">
                <a:solidFill>
                  <a:schemeClr val="tx1"/>
                </a:solidFill>
              </a:rPr>
              <a:t> media, </a:t>
            </a:r>
            <a:r>
              <a:rPr lang="en-US" sz="2800" dirty="0" err="1" smtClean="0">
                <a:solidFill>
                  <a:schemeClr val="tx1"/>
                </a:solidFill>
              </a:rPr>
              <a:t>dan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</a:t>
            </a:r>
            <a:r>
              <a:rPr lang="en-US" sz="2800" dirty="0" err="1" smtClean="0">
                <a:solidFill>
                  <a:schemeClr val="tx1"/>
                </a:solidFill>
              </a:rPr>
              <a:t>plikasi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dalam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pembelajaran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just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 err="1" smtClean="0">
                <a:solidFill>
                  <a:schemeClr val="tx1"/>
                </a:solidFill>
              </a:rPr>
              <a:t>Dalam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penelitian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masalah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bisa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berasal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dari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mana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saja</a:t>
            </a:r>
            <a:r>
              <a:rPr lang="en-US" sz="2800" dirty="0" smtClean="0">
                <a:solidFill>
                  <a:schemeClr val="tx1"/>
                </a:solidFill>
              </a:rPr>
              <a:t>? </a:t>
            </a:r>
            <a:r>
              <a:rPr lang="en-US" sz="2800" dirty="0" err="1" smtClean="0">
                <a:solidFill>
                  <a:schemeClr val="tx1"/>
                </a:solidFill>
              </a:rPr>
              <a:t>Berikan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penjelasan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masing</a:t>
            </a:r>
            <a:r>
              <a:rPr lang="en-US" sz="2800" dirty="0" smtClean="0">
                <a:solidFill>
                  <a:schemeClr val="tx1"/>
                </a:solidFill>
              </a:rPr>
              <a:t>-</a:t>
            </a:r>
            <a:r>
              <a:rPr lang="en-US" sz="2800" dirty="0" err="1" smtClean="0">
                <a:solidFill>
                  <a:schemeClr val="tx1"/>
                </a:solidFill>
              </a:rPr>
              <a:t>masing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dan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masalah</a:t>
            </a:r>
            <a:r>
              <a:rPr lang="en-US" sz="2800" dirty="0" smtClean="0">
                <a:solidFill>
                  <a:schemeClr val="tx1"/>
                </a:solidFill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</a:rPr>
              <a:t>baik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itu</a:t>
            </a:r>
            <a:r>
              <a:rPr lang="en-US" sz="2800" dirty="0" smtClean="0">
                <a:solidFill>
                  <a:schemeClr val="tx1"/>
                </a:solidFill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</a:rPr>
              <a:t>bagaimana</a:t>
            </a:r>
            <a:r>
              <a:rPr lang="en-US" sz="2800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 algn="just">
              <a:lnSpc>
                <a:spcPct val="9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3.  </a:t>
            </a:r>
            <a:r>
              <a:rPr lang="en-US" sz="2800" dirty="0" err="1" smtClean="0">
                <a:solidFill>
                  <a:schemeClr val="tx1"/>
                </a:solidFill>
              </a:rPr>
              <a:t>Sebutkan</a:t>
            </a:r>
            <a:r>
              <a:rPr lang="en-US" sz="2800" dirty="0" smtClean="0">
                <a:solidFill>
                  <a:schemeClr val="tx1"/>
                </a:solidFill>
              </a:rPr>
              <a:t> 3 </a:t>
            </a:r>
            <a:r>
              <a:rPr lang="en-US" sz="2800" dirty="0" err="1" smtClean="0">
                <a:solidFill>
                  <a:schemeClr val="tx1"/>
                </a:solidFill>
              </a:rPr>
              <a:t>jenis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penelitian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kapan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penelitian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tsb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bisa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dilaksanakan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dan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berikan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contoh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masalah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untuk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masing-masing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jenis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penelitian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tersebut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just">
              <a:lnSpc>
                <a:spcPct val="90000"/>
              </a:lnSpc>
              <a:buAutoNum type="arabicPeriod" startAt="4"/>
            </a:pPr>
            <a:r>
              <a:rPr lang="en-US" sz="2800" dirty="0" err="1" smtClean="0">
                <a:solidFill>
                  <a:schemeClr val="tx1"/>
                </a:solidFill>
              </a:rPr>
              <a:t>Sebutkan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beberapa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kriteria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kualitas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penelitian</a:t>
            </a:r>
            <a:r>
              <a:rPr lang="en-US" sz="2800" dirty="0" smtClean="0">
                <a:solidFill>
                  <a:schemeClr val="tx1"/>
                </a:solidFill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</a:rPr>
              <a:t>baik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itu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apa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saja</a:t>
            </a:r>
            <a:r>
              <a:rPr lang="en-US" sz="2800" dirty="0" smtClean="0">
                <a:solidFill>
                  <a:schemeClr val="tx1"/>
                </a:solidFill>
              </a:rPr>
              <a:t>!</a:t>
            </a:r>
          </a:p>
          <a:p>
            <a:pPr marL="514350" indent="-514350" algn="just">
              <a:lnSpc>
                <a:spcPct val="90000"/>
              </a:lnSpc>
              <a:buAutoNum type="arabicPeriod" startAt="4"/>
            </a:pPr>
            <a:r>
              <a:rPr lang="en-US" sz="2800" dirty="0" err="1" smtClean="0">
                <a:solidFill>
                  <a:schemeClr val="tx1"/>
                </a:solidFill>
              </a:rPr>
              <a:t>Sebutkan</a:t>
            </a:r>
            <a:r>
              <a:rPr lang="en-US" sz="2800" dirty="0" smtClean="0">
                <a:solidFill>
                  <a:schemeClr val="tx1"/>
                </a:solidFill>
              </a:rPr>
              <a:t> 3 </a:t>
            </a:r>
            <a:r>
              <a:rPr lang="en-US" sz="2800" dirty="0" err="1" smtClean="0">
                <a:solidFill>
                  <a:schemeClr val="tx1"/>
                </a:solidFill>
              </a:rPr>
              <a:t>contoh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desain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penelitian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berikan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penjelasannya</a:t>
            </a:r>
            <a:r>
              <a:rPr lang="en-US" sz="2800" dirty="0" smtClean="0">
                <a:solidFill>
                  <a:schemeClr val="tx1"/>
                </a:solidFill>
              </a:rPr>
              <a:t>!</a:t>
            </a:r>
          </a:p>
          <a:p>
            <a:pPr marL="514350" indent="-514350" algn="just">
              <a:lnSpc>
                <a:spcPct val="90000"/>
              </a:lnSpc>
              <a:buAutoNum type="arabicPeriod" startAt="4"/>
            </a:pPr>
            <a:r>
              <a:rPr lang="en-US" sz="2800" dirty="0" err="1" smtClean="0">
                <a:solidFill>
                  <a:schemeClr val="tx1"/>
                </a:solidFill>
              </a:rPr>
              <a:t>Mengapa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kita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perlu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mengambil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sampel</a:t>
            </a:r>
            <a:r>
              <a:rPr lang="en-US" sz="2800" dirty="0" smtClean="0">
                <a:solidFill>
                  <a:schemeClr val="tx1"/>
                </a:solidFill>
              </a:rPr>
              <a:t>? </a:t>
            </a:r>
            <a:r>
              <a:rPr lang="en-US" sz="2800" dirty="0" err="1" smtClean="0">
                <a:solidFill>
                  <a:schemeClr val="tx1"/>
                </a:solidFill>
              </a:rPr>
              <a:t>Sebutkan</a:t>
            </a:r>
            <a:r>
              <a:rPr lang="en-US" sz="2800" dirty="0" smtClean="0">
                <a:solidFill>
                  <a:schemeClr val="tx1"/>
                </a:solidFill>
              </a:rPr>
              <a:t> 3 </a:t>
            </a:r>
            <a:r>
              <a:rPr lang="en-US" sz="2800" dirty="0" err="1" smtClean="0">
                <a:solidFill>
                  <a:schemeClr val="tx1"/>
                </a:solidFill>
              </a:rPr>
              <a:t>cara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pengambilan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sampel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berikan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penjelasannya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masing-masing</a:t>
            </a:r>
            <a:r>
              <a:rPr lang="en-US" sz="2800" dirty="0" smtClean="0">
                <a:solidFill>
                  <a:schemeClr val="tx1"/>
                </a:solidFill>
              </a:rPr>
              <a:t>!</a:t>
            </a:r>
          </a:p>
          <a:p>
            <a:pPr marL="514350" indent="-514350" algn="just">
              <a:lnSpc>
                <a:spcPct val="90000"/>
              </a:lnSpc>
              <a:buFont typeface="Wingdings" pitchFamily="2" charset="2"/>
              <a:buAutoNum type="arabicPeriod"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107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Soal UTS, waktu: 75 menit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Soal UTS, waktu: 75 menit</dc:title>
  <dc:creator>Dedi</dc:creator>
  <cp:lastModifiedBy>Dedi</cp:lastModifiedBy>
  <cp:revision>4</cp:revision>
  <dcterms:created xsi:type="dcterms:W3CDTF">2012-03-22T00:17:26Z</dcterms:created>
  <dcterms:modified xsi:type="dcterms:W3CDTF">2012-03-22T02:39:49Z</dcterms:modified>
</cp:coreProperties>
</file>