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5" r:id="rId5"/>
    <p:sldId id="27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24623A-41DD-4022-B6F5-0CBC9977D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 </a:t>
            </a:r>
            <a:r>
              <a:rPr lang="en-US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Pembelajaran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en-US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halaman</a:t>
            </a:r>
            <a:endParaRPr lang="en-ID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414E8A-C1D1-4459-B401-45E11A16FF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RA </a:t>
            </a:r>
            <a:r>
              <a:rPr lang="en-US" dirty="0" err="1" smtClean="0"/>
              <a:t>Hamdani</a:t>
            </a:r>
            <a:endParaRPr lang="en-US" dirty="0" smtClean="0"/>
          </a:p>
          <a:p>
            <a:r>
              <a:rPr lang="en-US" dirty="0" smtClean="0"/>
              <a:t>M </a:t>
            </a:r>
            <a:r>
              <a:rPr lang="en-US" dirty="0" err="1" smtClean="0"/>
              <a:t>Komaro</a:t>
            </a:r>
            <a:endParaRPr lang="en-US" dirty="0" smtClean="0"/>
          </a:p>
          <a:p>
            <a:r>
              <a:rPr lang="en-US" dirty="0" smtClean="0"/>
              <a:t>RL </a:t>
            </a:r>
            <a:r>
              <a:rPr lang="en-US" dirty="0" err="1" smtClean="0"/>
              <a:t>Djafar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0267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041A9D-8245-4DED-A78D-C9709E4FC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</a:t>
            </a:r>
            <a:r>
              <a:rPr lang="en-US" dirty="0" err="1"/>
              <a:t>Pembelajaran</a:t>
            </a:r>
            <a:r>
              <a:rPr lang="en-US" dirty="0"/>
              <a:t> 2D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CC4ACF-EF81-47C0-B8E6-40CF9FB70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D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dua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dimensi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sebutan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umum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alat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peraga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hanya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ukuran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panjang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lebar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berada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pada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satu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bidang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datar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en-ID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dua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dimensi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ciri-ciri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dimana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hanya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dilihat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bagian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depannya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saja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tidak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menampilkan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unsur</a:t>
            </a:r>
            <a:r>
              <a:rPr lang="en-ID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audio dan motion.</a:t>
            </a:r>
          </a:p>
          <a:p>
            <a:pPr marL="0" indent="0" algn="just">
              <a:buNone/>
            </a:pPr>
            <a:endParaRPr lang="en-ID" dirty="0"/>
          </a:p>
        </p:txBody>
      </p:sp>
      <p:pic>
        <p:nvPicPr>
          <p:cNvPr id="1028" name="Picture 4" descr="Seni Rupa 2 Dimensi: Pengertian, Unsur, Alat, Teknik &amp; Contoh ...">
            <a:extLst>
              <a:ext uri="{FF2B5EF4-FFF2-40B4-BE49-F238E27FC236}">
                <a16:creationId xmlns:a16="http://schemas.microsoft.com/office/drawing/2014/main" xmlns="" id="{8ABB7281-A4F4-46E6-B9F3-BE3732895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980" y="4092133"/>
            <a:ext cx="3296283" cy="219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13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E13835-B573-4545-97A4-E4429BC14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</a:t>
            </a:r>
            <a:r>
              <a:rPr lang="en-US" dirty="0" err="1"/>
              <a:t>Papan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952B126-FB08-4727-8829-8C025ED27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en-US" dirty="0" err="1"/>
              <a:t>Papan</a:t>
            </a:r>
            <a:r>
              <a:rPr lang="en-US" dirty="0"/>
              <a:t> </a:t>
            </a:r>
            <a:r>
              <a:rPr lang="en-US" dirty="0" err="1"/>
              <a:t>tempel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media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menempel</a:t>
            </a:r>
            <a:r>
              <a:rPr lang="en-US" dirty="0"/>
              <a:t> </a:t>
            </a:r>
            <a:r>
              <a:rPr lang="en-US" dirty="0" err="1"/>
              <a:t>pesan</a:t>
            </a:r>
            <a:r>
              <a:rPr lang="en-US" dirty="0"/>
              <a:t> dan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display</a:t>
            </a:r>
            <a:endParaRPr lang="en-ID" dirty="0"/>
          </a:p>
        </p:txBody>
      </p:sp>
      <p:pic>
        <p:nvPicPr>
          <p:cNvPr id="3074" name="Picture 2" descr="Cork Notice Board / Papan Tempel / Pin Board (40x30cm), Books ...">
            <a:extLst>
              <a:ext uri="{FF2B5EF4-FFF2-40B4-BE49-F238E27FC236}">
                <a16:creationId xmlns:a16="http://schemas.microsoft.com/office/drawing/2014/main" xmlns="" id="{71BA1B1A-BA97-428D-938C-BED5B734DE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99" y="892026"/>
            <a:ext cx="5892714" cy="44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83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18A57C-E228-46DC-A203-E070CC35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</a:t>
            </a:r>
            <a:r>
              <a:rPr lang="en-US" dirty="0" err="1"/>
              <a:t>Cetak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36C25BC-7808-41DD-BEDD-976F2A83E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Ensiklopedia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penunjan</a:t>
            </a:r>
            <a:r>
              <a:rPr lang="en-US" dirty="0"/>
              <a:t> </a:t>
            </a:r>
            <a:r>
              <a:rPr lang="en-US" dirty="0" err="1"/>
              <a:t>bacaan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9220" name="Picture 4" descr="ENSIKLOPEDIA SAINS ISLAMI Berdasarkan Al-Qur' An Dan Hadits - 9 ...">
            <a:extLst>
              <a:ext uri="{FF2B5EF4-FFF2-40B4-BE49-F238E27FC236}">
                <a16:creationId xmlns:a16="http://schemas.microsoft.com/office/drawing/2014/main" xmlns="" id="{4AA08A15-327E-4265-8377-E32D8F2D02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887412"/>
            <a:ext cx="57054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08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E9DE33-9A2B-407B-9146-9161324C0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487" y="105412"/>
            <a:ext cx="3227715" cy="1687924"/>
          </a:xfrm>
        </p:spPr>
        <p:txBody>
          <a:bodyPr/>
          <a:lstStyle/>
          <a:p>
            <a:r>
              <a:rPr lang="en-US" dirty="0"/>
              <a:t>Media 3D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08F9EA0-F860-42A7-9CB8-A9FE1C5BC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6486" y="1973226"/>
            <a:ext cx="3227715" cy="2872197"/>
          </a:xfrm>
        </p:spPr>
        <p:txBody>
          <a:bodyPr/>
          <a:lstStyle/>
          <a:p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specimen </a:t>
            </a:r>
            <a:r>
              <a:rPr lang="en-US" dirty="0" err="1"/>
              <a:t>digolongkan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obyek</a:t>
            </a:r>
            <a:r>
              <a:rPr lang="en-US" dirty="0"/>
              <a:t> dan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. </a:t>
            </a:r>
            <a:r>
              <a:rPr lang="en-US" dirty="0" err="1"/>
              <a:t>Obyek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dan </a:t>
            </a:r>
            <a:r>
              <a:rPr lang="en-US" dirty="0" err="1"/>
              <a:t>alami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asloi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Sebagian </a:t>
            </a:r>
            <a:r>
              <a:rPr lang="en-US" dirty="0" err="1"/>
              <a:t>asli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endParaRPr lang="en-ID" dirty="0"/>
          </a:p>
        </p:txBody>
      </p:sp>
      <p:pic>
        <p:nvPicPr>
          <p:cNvPr id="14338" name="Picture 2" descr="Dari Boneka Voodoo Sampai Hewan Awetan, Aneka Koleksi Eksotis di ...">
            <a:extLst>
              <a:ext uri="{FF2B5EF4-FFF2-40B4-BE49-F238E27FC236}">
                <a16:creationId xmlns:a16="http://schemas.microsoft.com/office/drawing/2014/main" xmlns="" id="{2A04EE98-41C3-4F8A-AAB2-B5B5D06B54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173162"/>
            <a:ext cx="7429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8AE9DE33-9A2B-407B-9146-9161324C0B49}"/>
              </a:ext>
            </a:extLst>
          </p:cNvPr>
          <p:cNvSpPr txBox="1">
            <a:spLocks/>
          </p:cNvSpPr>
          <p:nvPr/>
        </p:nvSpPr>
        <p:spPr>
          <a:xfrm>
            <a:off x="672353" y="4614659"/>
            <a:ext cx="9897035" cy="16879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Alhamdulillaah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beres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 </a:t>
            </a: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halaman</a:t>
            </a:r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693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43</TotalTime>
  <Words>78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Schoolbook</vt:lpstr>
      <vt:lpstr>Corbel</vt:lpstr>
      <vt:lpstr>Feathered</vt:lpstr>
      <vt:lpstr>Media Pembelajaran 5 halaman</vt:lpstr>
      <vt:lpstr>Media Pembelajaran 2D</vt:lpstr>
      <vt:lpstr>Media Papan</vt:lpstr>
      <vt:lpstr>Media Cetak</vt:lpstr>
      <vt:lpstr>Media 3D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12 Media Pembelajaran</dc:title>
  <dc:creator>Rizky LD</dc:creator>
  <cp:lastModifiedBy>Windows User</cp:lastModifiedBy>
  <cp:revision>7</cp:revision>
  <dcterms:created xsi:type="dcterms:W3CDTF">2020-05-11T08:45:26Z</dcterms:created>
  <dcterms:modified xsi:type="dcterms:W3CDTF">2021-09-28T11:56:22Z</dcterms:modified>
</cp:coreProperties>
</file>