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CC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00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3B814E-0049-480B-B8AC-EC862994DE4F}" type="doc">
      <dgm:prSet loTypeId="urn:microsoft.com/office/officeart/2005/8/layout/gear1" loCatId="cycle" qsTypeId="urn:microsoft.com/office/officeart/2005/8/quickstyle/simple1" qsCatId="simple" csTypeId="urn:microsoft.com/office/officeart/2005/8/colors/colorful5" csCatId="colorful" phldr="1"/>
      <dgm:spPr/>
    </dgm:pt>
    <dgm:pt modelId="{D1B63524-677D-4CAA-AA30-33118FEFBDD9}">
      <dgm:prSet phldrT="[Text]"/>
      <dgm:spPr/>
      <dgm:t>
        <a:bodyPr/>
        <a:lstStyle/>
        <a:p>
          <a:r>
            <a:rPr lang="id-ID" dirty="0" smtClean="0"/>
            <a:t>UPI</a:t>
          </a:r>
          <a:endParaRPr lang="id-ID" dirty="0"/>
        </a:p>
      </dgm:t>
    </dgm:pt>
    <dgm:pt modelId="{6AF76346-AFF6-4307-8F8B-CFA477F72554}" type="parTrans" cxnId="{75EB0261-2A01-4A18-BD9A-3BFDF767BC00}">
      <dgm:prSet/>
      <dgm:spPr/>
      <dgm:t>
        <a:bodyPr/>
        <a:lstStyle/>
        <a:p>
          <a:endParaRPr lang="id-ID"/>
        </a:p>
      </dgm:t>
    </dgm:pt>
    <dgm:pt modelId="{49067292-4213-4D21-B1D2-0337F31230E8}" type="sibTrans" cxnId="{75EB0261-2A01-4A18-BD9A-3BFDF767BC00}">
      <dgm:prSet/>
      <dgm:spPr/>
      <dgm:t>
        <a:bodyPr/>
        <a:lstStyle/>
        <a:p>
          <a:endParaRPr lang="id-ID"/>
        </a:p>
      </dgm:t>
    </dgm:pt>
    <dgm:pt modelId="{865FF7C1-18B3-4248-89E9-4896566D2772}">
      <dgm:prSet phldrT="[Text]"/>
      <dgm:spPr/>
      <dgm:t>
        <a:bodyPr/>
        <a:lstStyle/>
        <a:p>
          <a:r>
            <a:rPr lang="id-ID" dirty="0" smtClean="0"/>
            <a:t>SAU</a:t>
          </a:r>
          <a:endParaRPr lang="id-ID" dirty="0"/>
        </a:p>
      </dgm:t>
    </dgm:pt>
    <dgm:pt modelId="{E6B22EF6-8F09-4696-A900-4AD7F9F433AD}" type="parTrans" cxnId="{CA6B0635-0DE0-4772-B64F-459AAEB749D5}">
      <dgm:prSet/>
      <dgm:spPr/>
      <dgm:t>
        <a:bodyPr/>
        <a:lstStyle/>
        <a:p>
          <a:endParaRPr lang="id-ID"/>
        </a:p>
      </dgm:t>
    </dgm:pt>
    <dgm:pt modelId="{F2E870C9-7ECE-4C7D-B88C-0D9063167275}" type="sibTrans" cxnId="{CA6B0635-0DE0-4772-B64F-459AAEB749D5}">
      <dgm:prSet/>
      <dgm:spPr/>
      <dgm:t>
        <a:bodyPr/>
        <a:lstStyle/>
        <a:p>
          <a:endParaRPr lang="id-ID"/>
        </a:p>
      </dgm:t>
    </dgm:pt>
    <dgm:pt modelId="{6C5578AB-C289-4D9C-8EC9-7202E5CFE5D2}">
      <dgm:prSet phldrT="[Text]"/>
      <dgm:spPr/>
      <dgm:t>
        <a:bodyPr/>
        <a:lstStyle/>
        <a:p>
          <a:r>
            <a:rPr lang="id-ID" dirty="0" smtClean="0"/>
            <a:t>Ciater</a:t>
          </a:r>
          <a:endParaRPr lang="id-ID" dirty="0"/>
        </a:p>
      </dgm:t>
    </dgm:pt>
    <dgm:pt modelId="{842CAC04-EF25-40A7-B066-A287CEA734D1}" type="parTrans" cxnId="{C68AA6BE-F425-4C82-B3F7-B35AF2B998F3}">
      <dgm:prSet/>
      <dgm:spPr/>
      <dgm:t>
        <a:bodyPr/>
        <a:lstStyle/>
        <a:p>
          <a:endParaRPr lang="id-ID"/>
        </a:p>
      </dgm:t>
    </dgm:pt>
    <dgm:pt modelId="{550C2A9F-11B1-460A-8C34-9138ED8FB2BE}" type="sibTrans" cxnId="{C68AA6BE-F425-4C82-B3F7-B35AF2B998F3}">
      <dgm:prSet/>
      <dgm:spPr/>
      <dgm:t>
        <a:bodyPr/>
        <a:lstStyle/>
        <a:p>
          <a:endParaRPr lang="id-ID"/>
        </a:p>
      </dgm:t>
    </dgm:pt>
    <dgm:pt modelId="{DF80C174-5A2D-4333-A85D-D5A67C3CB0CC}" type="pres">
      <dgm:prSet presAssocID="{FC3B814E-0049-480B-B8AC-EC862994DE4F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374F3322-5052-411E-98F1-ADFA7D8A6178}" type="pres">
      <dgm:prSet presAssocID="{D1B63524-677D-4CAA-AA30-33118FEFBDD9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43B7AE2-BFB3-45D9-B903-4AB235CB00FA}" type="pres">
      <dgm:prSet presAssocID="{D1B63524-677D-4CAA-AA30-33118FEFBDD9}" presName="gear1srcNode" presStyleLbl="node1" presStyleIdx="0" presStyleCnt="3"/>
      <dgm:spPr/>
      <dgm:t>
        <a:bodyPr/>
        <a:lstStyle/>
        <a:p>
          <a:endParaRPr lang="id-ID"/>
        </a:p>
      </dgm:t>
    </dgm:pt>
    <dgm:pt modelId="{438435A5-2CCC-43B2-A50A-216E1C375F26}" type="pres">
      <dgm:prSet presAssocID="{D1B63524-677D-4CAA-AA30-33118FEFBDD9}" presName="gear1dstNode" presStyleLbl="node1" presStyleIdx="0" presStyleCnt="3"/>
      <dgm:spPr/>
      <dgm:t>
        <a:bodyPr/>
        <a:lstStyle/>
        <a:p>
          <a:endParaRPr lang="id-ID"/>
        </a:p>
      </dgm:t>
    </dgm:pt>
    <dgm:pt modelId="{5C8F719A-0595-42FA-8698-ACDB1EC861EF}" type="pres">
      <dgm:prSet presAssocID="{865FF7C1-18B3-4248-89E9-4896566D2772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8FAA439-C69C-480D-B1AD-0F464A2E7D72}" type="pres">
      <dgm:prSet presAssocID="{865FF7C1-18B3-4248-89E9-4896566D2772}" presName="gear2srcNode" presStyleLbl="node1" presStyleIdx="1" presStyleCnt="3"/>
      <dgm:spPr/>
      <dgm:t>
        <a:bodyPr/>
        <a:lstStyle/>
        <a:p>
          <a:endParaRPr lang="id-ID"/>
        </a:p>
      </dgm:t>
    </dgm:pt>
    <dgm:pt modelId="{84212761-5E64-4195-B0A1-BD98B77F98BD}" type="pres">
      <dgm:prSet presAssocID="{865FF7C1-18B3-4248-89E9-4896566D2772}" presName="gear2dstNode" presStyleLbl="node1" presStyleIdx="1" presStyleCnt="3"/>
      <dgm:spPr/>
      <dgm:t>
        <a:bodyPr/>
        <a:lstStyle/>
        <a:p>
          <a:endParaRPr lang="id-ID"/>
        </a:p>
      </dgm:t>
    </dgm:pt>
    <dgm:pt modelId="{CEEF9923-5B65-40A2-AB7D-8C803911D00F}" type="pres">
      <dgm:prSet presAssocID="{6C5578AB-C289-4D9C-8EC9-7202E5CFE5D2}" presName="gear3" presStyleLbl="node1" presStyleIdx="2" presStyleCnt="3"/>
      <dgm:spPr/>
      <dgm:t>
        <a:bodyPr/>
        <a:lstStyle/>
        <a:p>
          <a:endParaRPr lang="id-ID"/>
        </a:p>
      </dgm:t>
    </dgm:pt>
    <dgm:pt modelId="{15B02037-CCD5-457F-A191-CCBAEA6ABA00}" type="pres">
      <dgm:prSet presAssocID="{6C5578AB-C289-4D9C-8EC9-7202E5CFE5D2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7242BE6-A7FC-43CD-9E54-BDA0C6EF258B}" type="pres">
      <dgm:prSet presAssocID="{6C5578AB-C289-4D9C-8EC9-7202E5CFE5D2}" presName="gear3srcNode" presStyleLbl="node1" presStyleIdx="2" presStyleCnt="3"/>
      <dgm:spPr/>
      <dgm:t>
        <a:bodyPr/>
        <a:lstStyle/>
        <a:p>
          <a:endParaRPr lang="id-ID"/>
        </a:p>
      </dgm:t>
    </dgm:pt>
    <dgm:pt modelId="{63FF672C-AFF7-4039-85BC-DCBC841C3C81}" type="pres">
      <dgm:prSet presAssocID="{6C5578AB-C289-4D9C-8EC9-7202E5CFE5D2}" presName="gear3dstNode" presStyleLbl="node1" presStyleIdx="2" presStyleCnt="3"/>
      <dgm:spPr/>
      <dgm:t>
        <a:bodyPr/>
        <a:lstStyle/>
        <a:p>
          <a:endParaRPr lang="id-ID"/>
        </a:p>
      </dgm:t>
    </dgm:pt>
    <dgm:pt modelId="{3960C07D-EF1E-4E1C-B30D-BE7A17A5D376}" type="pres">
      <dgm:prSet presAssocID="{49067292-4213-4D21-B1D2-0337F31230E8}" presName="connector1" presStyleLbl="sibTrans2D1" presStyleIdx="0" presStyleCnt="3"/>
      <dgm:spPr/>
      <dgm:t>
        <a:bodyPr/>
        <a:lstStyle/>
        <a:p>
          <a:endParaRPr lang="id-ID"/>
        </a:p>
      </dgm:t>
    </dgm:pt>
    <dgm:pt modelId="{8F24098A-383A-419A-A1B4-875C248B2A4F}" type="pres">
      <dgm:prSet presAssocID="{F2E870C9-7ECE-4C7D-B88C-0D9063167275}" presName="connector2" presStyleLbl="sibTrans2D1" presStyleIdx="1" presStyleCnt="3"/>
      <dgm:spPr/>
      <dgm:t>
        <a:bodyPr/>
        <a:lstStyle/>
        <a:p>
          <a:endParaRPr lang="id-ID"/>
        </a:p>
      </dgm:t>
    </dgm:pt>
    <dgm:pt modelId="{1353C87C-CBDB-46FC-AB07-FCD586148A4E}" type="pres">
      <dgm:prSet presAssocID="{550C2A9F-11B1-460A-8C34-9138ED8FB2BE}" presName="connector3" presStyleLbl="sibTrans2D1" presStyleIdx="2" presStyleCnt="3"/>
      <dgm:spPr/>
      <dgm:t>
        <a:bodyPr/>
        <a:lstStyle/>
        <a:p>
          <a:endParaRPr lang="id-ID"/>
        </a:p>
      </dgm:t>
    </dgm:pt>
  </dgm:ptLst>
  <dgm:cxnLst>
    <dgm:cxn modelId="{1B794BCF-85F3-4B3C-A89F-F9280B461D15}" type="presOf" srcId="{FC3B814E-0049-480B-B8AC-EC862994DE4F}" destId="{DF80C174-5A2D-4333-A85D-D5A67C3CB0CC}" srcOrd="0" destOrd="0" presId="urn:microsoft.com/office/officeart/2005/8/layout/gear1"/>
    <dgm:cxn modelId="{4474E545-C4B1-4DBD-A7C1-E5553CA6A131}" type="presOf" srcId="{550C2A9F-11B1-460A-8C34-9138ED8FB2BE}" destId="{1353C87C-CBDB-46FC-AB07-FCD586148A4E}" srcOrd="0" destOrd="0" presId="urn:microsoft.com/office/officeart/2005/8/layout/gear1"/>
    <dgm:cxn modelId="{DCA8C448-29E6-4694-AF8E-B803D75CE0E1}" type="presOf" srcId="{865FF7C1-18B3-4248-89E9-4896566D2772}" destId="{84212761-5E64-4195-B0A1-BD98B77F98BD}" srcOrd="2" destOrd="0" presId="urn:microsoft.com/office/officeart/2005/8/layout/gear1"/>
    <dgm:cxn modelId="{1A133EBC-CAB3-46B6-B49F-E4933FBED355}" type="presOf" srcId="{D1B63524-677D-4CAA-AA30-33118FEFBDD9}" destId="{543B7AE2-BFB3-45D9-B903-4AB235CB00FA}" srcOrd="1" destOrd="0" presId="urn:microsoft.com/office/officeart/2005/8/layout/gear1"/>
    <dgm:cxn modelId="{9986DA92-1FD4-459B-BFD2-094D5478E785}" type="presOf" srcId="{D1B63524-677D-4CAA-AA30-33118FEFBDD9}" destId="{438435A5-2CCC-43B2-A50A-216E1C375F26}" srcOrd="2" destOrd="0" presId="urn:microsoft.com/office/officeart/2005/8/layout/gear1"/>
    <dgm:cxn modelId="{B96BF4BE-EA3B-4A63-BFAC-1E2D961B1264}" type="presOf" srcId="{865FF7C1-18B3-4248-89E9-4896566D2772}" destId="{38FAA439-C69C-480D-B1AD-0F464A2E7D72}" srcOrd="1" destOrd="0" presId="urn:microsoft.com/office/officeart/2005/8/layout/gear1"/>
    <dgm:cxn modelId="{EB68C9F4-82E5-47E4-A14C-4F4EC46501AE}" type="presOf" srcId="{F2E870C9-7ECE-4C7D-B88C-0D9063167275}" destId="{8F24098A-383A-419A-A1B4-875C248B2A4F}" srcOrd="0" destOrd="0" presId="urn:microsoft.com/office/officeart/2005/8/layout/gear1"/>
    <dgm:cxn modelId="{80797E98-9F15-4BFD-BB99-70174B910F63}" type="presOf" srcId="{6C5578AB-C289-4D9C-8EC9-7202E5CFE5D2}" destId="{07242BE6-A7FC-43CD-9E54-BDA0C6EF258B}" srcOrd="2" destOrd="0" presId="urn:microsoft.com/office/officeart/2005/8/layout/gear1"/>
    <dgm:cxn modelId="{CA6B0635-0DE0-4772-B64F-459AAEB749D5}" srcId="{FC3B814E-0049-480B-B8AC-EC862994DE4F}" destId="{865FF7C1-18B3-4248-89E9-4896566D2772}" srcOrd="1" destOrd="0" parTransId="{E6B22EF6-8F09-4696-A900-4AD7F9F433AD}" sibTransId="{F2E870C9-7ECE-4C7D-B88C-0D9063167275}"/>
    <dgm:cxn modelId="{7F501761-259D-44F9-A42C-F2395258A78A}" type="presOf" srcId="{865FF7C1-18B3-4248-89E9-4896566D2772}" destId="{5C8F719A-0595-42FA-8698-ACDB1EC861EF}" srcOrd="0" destOrd="0" presId="urn:microsoft.com/office/officeart/2005/8/layout/gear1"/>
    <dgm:cxn modelId="{75EB0261-2A01-4A18-BD9A-3BFDF767BC00}" srcId="{FC3B814E-0049-480B-B8AC-EC862994DE4F}" destId="{D1B63524-677D-4CAA-AA30-33118FEFBDD9}" srcOrd="0" destOrd="0" parTransId="{6AF76346-AFF6-4307-8F8B-CFA477F72554}" sibTransId="{49067292-4213-4D21-B1D2-0337F31230E8}"/>
    <dgm:cxn modelId="{2DC09DBA-2A28-4EE9-99DA-73510E5940EA}" type="presOf" srcId="{49067292-4213-4D21-B1D2-0337F31230E8}" destId="{3960C07D-EF1E-4E1C-B30D-BE7A17A5D376}" srcOrd="0" destOrd="0" presId="urn:microsoft.com/office/officeart/2005/8/layout/gear1"/>
    <dgm:cxn modelId="{3225F43A-BC33-4887-90DF-5A0DB02011A0}" type="presOf" srcId="{6C5578AB-C289-4D9C-8EC9-7202E5CFE5D2}" destId="{63FF672C-AFF7-4039-85BC-DCBC841C3C81}" srcOrd="3" destOrd="0" presId="urn:microsoft.com/office/officeart/2005/8/layout/gear1"/>
    <dgm:cxn modelId="{48DA31A2-1C4B-4331-B9D0-E9348D4287CA}" type="presOf" srcId="{6C5578AB-C289-4D9C-8EC9-7202E5CFE5D2}" destId="{CEEF9923-5B65-40A2-AB7D-8C803911D00F}" srcOrd="0" destOrd="0" presId="urn:microsoft.com/office/officeart/2005/8/layout/gear1"/>
    <dgm:cxn modelId="{5276A2E0-9EB8-4127-A7D0-577395793377}" type="presOf" srcId="{D1B63524-677D-4CAA-AA30-33118FEFBDD9}" destId="{374F3322-5052-411E-98F1-ADFA7D8A6178}" srcOrd="0" destOrd="0" presId="urn:microsoft.com/office/officeart/2005/8/layout/gear1"/>
    <dgm:cxn modelId="{C68AA6BE-F425-4C82-B3F7-B35AF2B998F3}" srcId="{FC3B814E-0049-480B-B8AC-EC862994DE4F}" destId="{6C5578AB-C289-4D9C-8EC9-7202E5CFE5D2}" srcOrd="2" destOrd="0" parTransId="{842CAC04-EF25-40A7-B066-A287CEA734D1}" sibTransId="{550C2A9F-11B1-460A-8C34-9138ED8FB2BE}"/>
    <dgm:cxn modelId="{AFC2CD67-32A0-47A6-BE95-B675B433A614}" type="presOf" srcId="{6C5578AB-C289-4D9C-8EC9-7202E5CFE5D2}" destId="{15B02037-CCD5-457F-A191-CCBAEA6ABA00}" srcOrd="1" destOrd="0" presId="urn:microsoft.com/office/officeart/2005/8/layout/gear1"/>
    <dgm:cxn modelId="{43C7BCAB-5A2C-4B3F-873C-3D85A15FD16F}" type="presParOf" srcId="{DF80C174-5A2D-4333-A85D-D5A67C3CB0CC}" destId="{374F3322-5052-411E-98F1-ADFA7D8A6178}" srcOrd="0" destOrd="0" presId="urn:microsoft.com/office/officeart/2005/8/layout/gear1"/>
    <dgm:cxn modelId="{861263A8-47E9-4A6D-8999-F2E49B10B25D}" type="presParOf" srcId="{DF80C174-5A2D-4333-A85D-D5A67C3CB0CC}" destId="{543B7AE2-BFB3-45D9-B903-4AB235CB00FA}" srcOrd="1" destOrd="0" presId="urn:microsoft.com/office/officeart/2005/8/layout/gear1"/>
    <dgm:cxn modelId="{66E19DBE-C1BA-4077-B7BC-FB85115BE868}" type="presParOf" srcId="{DF80C174-5A2D-4333-A85D-D5A67C3CB0CC}" destId="{438435A5-2CCC-43B2-A50A-216E1C375F26}" srcOrd="2" destOrd="0" presId="urn:microsoft.com/office/officeart/2005/8/layout/gear1"/>
    <dgm:cxn modelId="{0378FAA3-B69B-4A57-9F3F-DFD8141A3377}" type="presParOf" srcId="{DF80C174-5A2D-4333-A85D-D5A67C3CB0CC}" destId="{5C8F719A-0595-42FA-8698-ACDB1EC861EF}" srcOrd="3" destOrd="0" presId="urn:microsoft.com/office/officeart/2005/8/layout/gear1"/>
    <dgm:cxn modelId="{BE76B339-418E-4FF5-AF11-65F58B96B267}" type="presParOf" srcId="{DF80C174-5A2D-4333-A85D-D5A67C3CB0CC}" destId="{38FAA439-C69C-480D-B1AD-0F464A2E7D72}" srcOrd="4" destOrd="0" presId="urn:microsoft.com/office/officeart/2005/8/layout/gear1"/>
    <dgm:cxn modelId="{359AA5B1-FCD2-453C-8998-706D7D0ECA6E}" type="presParOf" srcId="{DF80C174-5A2D-4333-A85D-D5A67C3CB0CC}" destId="{84212761-5E64-4195-B0A1-BD98B77F98BD}" srcOrd="5" destOrd="0" presId="urn:microsoft.com/office/officeart/2005/8/layout/gear1"/>
    <dgm:cxn modelId="{BCF08A17-9B2F-4A16-8527-FBC794E1FA12}" type="presParOf" srcId="{DF80C174-5A2D-4333-A85D-D5A67C3CB0CC}" destId="{CEEF9923-5B65-40A2-AB7D-8C803911D00F}" srcOrd="6" destOrd="0" presId="urn:microsoft.com/office/officeart/2005/8/layout/gear1"/>
    <dgm:cxn modelId="{50F5A6B5-D2A0-4644-8DE1-48EE499760A0}" type="presParOf" srcId="{DF80C174-5A2D-4333-A85D-D5A67C3CB0CC}" destId="{15B02037-CCD5-457F-A191-CCBAEA6ABA00}" srcOrd="7" destOrd="0" presId="urn:microsoft.com/office/officeart/2005/8/layout/gear1"/>
    <dgm:cxn modelId="{D69B721D-D522-4073-A372-1D9B3D23504A}" type="presParOf" srcId="{DF80C174-5A2D-4333-A85D-D5A67C3CB0CC}" destId="{07242BE6-A7FC-43CD-9E54-BDA0C6EF258B}" srcOrd="8" destOrd="0" presId="urn:microsoft.com/office/officeart/2005/8/layout/gear1"/>
    <dgm:cxn modelId="{0B37B5AB-5C08-4EBA-AC67-4EF740918957}" type="presParOf" srcId="{DF80C174-5A2D-4333-A85D-D5A67C3CB0CC}" destId="{63FF672C-AFF7-4039-85BC-DCBC841C3C81}" srcOrd="9" destOrd="0" presId="urn:microsoft.com/office/officeart/2005/8/layout/gear1"/>
    <dgm:cxn modelId="{F2D0B859-B97D-42AD-8733-43AC435ED290}" type="presParOf" srcId="{DF80C174-5A2D-4333-A85D-D5A67C3CB0CC}" destId="{3960C07D-EF1E-4E1C-B30D-BE7A17A5D376}" srcOrd="10" destOrd="0" presId="urn:microsoft.com/office/officeart/2005/8/layout/gear1"/>
    <dgm:cxn modelId="{B3104800-1F1D-41F1-8E68-2FFEC1FA2AA3}" type="presParOf" srcId="{DF80C174-5A2D-4333-A85D-D5A67C3CB0CC}" destId="{8F24098A-383A-419A-A1B4-875C248B2A4F}" srcOrd="11" destOrd="0" presId="urn:microsoft.com/office/officeart/2005/8/layout/gear1"/>
    <dgm:cxn modelId="{20969BA9-B758-4140-8620-BBC7317BD000}" type="presParOf" srcId="{DF80C174-5A2D-4333-A85D-D5A67C3CB0CC}" destId="{1353C87C-CBDB-46FC-AB07-FCD586148A4E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8549EA-B813-4F48-A236-9ED68C7E0FD6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45CC8AC8-EA2E-481C-8194-DDA23AFC279F}">
      <dgm:prSet phldrT="[Text]" custT="1"/>
      <dgm:spPr/>
      <dgm:t>
        <a:bodyPr/>
        <a:lstStyle/>
        <a:p>
          <a:r>
            <a:rPr lang="id-ID" sz="1600" b="1" dirty="0">
              <a:solidFill>
                <a:schemeClr val="bg1"/>
              </a:solidFill>
            </a:rPr>
            <a:t>2011 </a:t>
          </a:r>
          <a:endParaRPr lang="id-ID" sz="1600" b="1" dirty="0" smtClean="0">
            <a:solidFill>
              <a:schemeClr val="bg1"/>
            </a:solidFill>
          </a:endParaRPr>
        </a:p>
        <a:p>
          <a:r>
            <a:rPr lang="id-ID" sz="1600" b="1" dirty="0" smtClean="0">
              <a:solidFill>
                <a:schemeClr val="bg1"/>
              </a:solidFill>
            </a:rPr>
            <a:t>Pendidikan/pelatihan </a:t>
          </a:r>
          <a:r>
            <a:rPr lang="id-ID" sz="1600" b="1" dirty="0">
              <a:solidFill>
                <a:schemeClr val="bg1"/>
              </a:solidFill>
            </a:rPr>
            <a:t>membuat, memainkan, mengkolaborasikan angklung dan pertunjukkan  seni wisata</a:t>
          </a:r>
        </a:p>
      </dgm:t>
    </dgm:pt>
    <dgm:pt modelId="{4EBEF881-D9C7-4F3E-AB67-9B92470E7E35}" type="parTrans" cxnId="{4DA13DDC-9502-4B17-94D2-C4029E50DE1C}">
      <dgm:prSet/>
      <dgm:spPr/>
      <dgm:t>
        <a:bodyPr/>
        <a:lstStyle/>
        <a:p>
          <a:endParaRPr lang="id-ID"/>
        </a:p>
      </dgm:t>
    </dgm:pt>
    <dgm:pt modelId="{0366B9DC-B5F5-474E-B13C-2DC9D17C13DF}" type="sibTrans" cxnId="{4DA13DDC-9502-4B17-94D2-C4029E50DE1C}">
      <dgm:prSet/>
      <dgm:spPr/>
      <dgm:t>
        <a:bodyPr/>
        <a:lstStyle/>
        <a:p>
          <a:endParaRPr lang="id-ID"/>
        </a:p>
      </dgm:t>
    </dgm:pt>
    <dgm:pt modelId="{51E0C68E-44D6-421E-843D-F38DAA8143D6}">
      <dgm:prSet phldrT="[Text]" custT="1"/>
      <dgm:spPr/>
      <dgm:t>
        <a:bodyPr/>
        <a:lstStyle/>
        <a:p>
          <a:r>
            <a:rPr lang="id-ID" sz="2000" b="1" dirty="0" smtClean="0">
              <a:solidFill>
                <a:schemeClr val="bg2"/>
              </a:solidFill>
            </a:rPr>
            <a:t>2012</a:t>
          </a:r>
        </a:p>
        <a:p>
          <a:endParaRPr lang="id-ID" sz="2000" b="1" dirty="0">
            <a:solidFill>
              <a:schemeClr val="bg2"/>
            </a:solidFill>
          </a:endParaRPr>
        </a:p>
        <a:p>
          <a:r>
            <a:rPr lang="id-ID" sz="2000" b="1" dirty="0">
              <a:solidFill>
                <a:schemeClr val="bg1"/>
              </a:solidFill>
            </a:rPr>
            <a:t>Penguatan kolaborasi ragam seni Sunda dan pengelolaan Seni Wisata</a:t>
          </a:r>
        </a:p>
      </dgm:t>
    </dgm:pt>
    <dgm:pt modelId="{80E94F7B-A59E-46DF-B0EC-B5CE108C113B}" type="parTrans" cxnId="{56135C36-C070-466C-8969-E17CC047EA75}">
      <dgm:prSet/>
      <dgm:spPr/>
      <dgm:t>
        <a:bodyPr/>
        <a:lstStyle/>
        <a:p>
          <a:endParaRPr lang="id-ID"/>
        </a:p>
      </dgm:t>
    </dgm:pt>
    <dgm:pt modelId="{961DFC8D-6C48-40CE-81EC-E1B2BE7CFA5C}" type="sibTrans" cxnId="{56135C36-C070-466C-8969-E17CC047EA75}">
      <dgm:prSet/>
      <dgm:spPr/>
      <dgm:t>
        <a:bodyPr/>
        <a:lstStyle/>
        <a:p>
          <a:endParaRPr lang="id-ID"/>
        </a:p>
      </dgm:t>
    </dgm:pt>
    <dgm:pt modelId="{79618A4E-FFE0-4F7B-B9A1-70C71424CEF7}">
      <dgm:prSet phldrT="[Text]" custT="1"/>
      <dgm:spPr/>
      <dgm:t>
        <a:bodyPr/>
        <a:lstStyle/>
        <a:p>
          <a:r>
            <a:rPr lang="id-ID" sz="2000" dirty="0" smtClean="0">
              <a:solidFill>
                <a:schemeClr val="bg1"/>
              </a:solidFill>
            </a:rPr>
            <a:t>2013</a:t>
          </a:r>
        </a:p>
        <a:p>
          <a:endParaRPr lang="id-ID" sz="2000" dirty="0">
            <a:solidFill>
              <a:schemeClr val="bg1"/>
            </a:solidFill>
          </a:endParaRPr>
        </a:p>
        <a:p>
          <a:r>
            <a:rPr lang="id-ID" sz="2000" b="1" dirty="0">
              <a:solidFill>
                <a:schemeClr val="bg1"/>
              </a:solidFill>
            </a:rPr>
            <a:t>Acara Rutin Pertunjukan Seni, Festival, Pendidikan seni bagi masyarakat, Jasa layanan Pariwisata yang mengesankan</a:t>
          </a:r>
        </a:p>
      </dgm:t>
    </dgm:pt>
    <dgm:pt modelId="{EA7227FA-6E12-4D0C-859E-9FEC23B8ED9B}" type="parTrans" cxnId="{F0B048DE-EFD4-4761-A1E6-FEE2025F4C08}">
      <dgm:prSet/>
      <dgm:spPr/>
      <dgm:t>
        <a:bodyPr/>
        <a:lstStyle/>
        <a:p>
          <a:endParaRPr lang="id-ID"/>
        </a:p>
      </dgm:t>
    </dgm:pt>
    <dgm:pt modelId="{4A4F3DC3-2245-4129-8CDF-619BB9461954}" type="sibTrans" cxnId="{F0B048DE-EFD4-4761-A1E6-FEE2025F4C08}">
      <dgm:prSet/>
      <dgm:spPr/>
      <dgm:t>
        <a:bodyPr/>
        <a:lstStyle/>
        <a:p>
          <a:endParaRPr lang="id-ID"/>
        </a:p>
      </dgm:t>
    </dgm:pt>
    <dgm:pt modelId="{9E553FD8-59C2-4600-958D-E9D9372BCE5F}" type="pres">
      <dgm:prSet presAssocID="{478549EA-B813-4F48-A236-9ED68C7E0FD6}" presName="arrowDiagram" presStyleCnt="0">
        <dgm:presLayoutVars>
          <dgm:chMax val="5"/>
          <dgm:dir/>
          <dgm:resizeHandles val="exact"/>
        </dgm:presLayoutVars>
      </dgm:prSet>
      <dgm:spPr/>
    </dgm:pt>
    <dgm:pt modelId="{7B1829C4-5395-41A1-ACE9-DE129B2FFD04}" type="pres">
      <dgm:prSet presAssocID="{478549EA-B813-4F48-A236-9ED68C7E0FD6}" presName="arrow" presStyleLbl="bgShp" presStyleIdx="0" presStyleCnt="1" custScaleY="68719"/>
      <dgm:spPr/>
    </dgm:pt>
    <dgm:pt modelId="{3309D0D5-8F45-482C-8905-697673E0ECA6}" type="pres">
      <dgm:prSet presAssocID="{478549EA-B813-4F48-A236-9ED68C7E0FD6}" presName="arrowDiagram3" presStyleCnt="0"/>
      <dgm:spPr/>
    </dgm:pt>
    <dgm:pt modelId="{CBA27D3A-B63B-41C9-9478-E68605E79DC6}" type="pres">
      <dgm:prSet presAssocID="{45CC8AC8-EA2E-481C-8194-DDA23AFC279F}" presName="bullet3a" presStyleLbl="node1" presStyleIdx="0" presStyleCnt="3"/>
      <dgm:spPr/>
    </dgm:pt>
    <dgm:pt modelId="{23C30248-466B-4B4A-BA91-A2FC6BAE6280}" type="pres">
      <dgm:prSet presAssocID="{45CC8AC8-EA2E-481C-8194-DDA23AFC279F}" presName="textBox3a" presStyleLbl="revTx" presStyleIdx="0" presStyleCnt="3" custScaleX="115124" custScaleY="133100" custLinFactNeighborX="-28675" custLinFactNeighborY="634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B4A7B1A-D589-453C-8053-14FEE1B8C433}" type="pres">
      <dgm:prSet presAssocID="{51E0C68E-44D6-421E-843D-F38DAA8143D6}" presName="bullet3b" presStyleLbl="node1" presStyleIdx="1" presStyleCnt="3"/>
      <dgm:spPr/>
    </dgm:pt>
    <dgm:pt modelId="{7479ABC7-9A03-41BA-9E53-609C2C9A148A}" type="pres">
      <dgm:prSet presAssocID="{51E0C68E-44D6-421E-843D-F38DAA8143D6}" presName="textBox3b" presStyleLbl="revTx" presStyleIdx="1" presStyleCnt="3" custScaleX="133100" custScaleY="77473" custLinFactNeighborX="-12171" custLinFactNeighborY="-24861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7B7F1B1-3DD2-4340-BE80-52C9307174AA}" type="pres">
      <dgm:prSet presAssocID="{79618A4E-FFE0-4F7B-B9A1-70C71424CEF7}" presName="bullet3c" presStyleLbl="node1" presStyleIdx="2" presStyleCnt="3"/>
      <dgm:spPr/>
    </dgm:pt>
    <dgm:pt modelId="{CC8ED468-661D-4382-833A-2ECCFEA736EE}" type="pres">
      <dgm:prSet presAssocID="{79618A4E-FFE0-4F7B-B9A1-70C71424CEF7}" presName="textBox3c" presStyleLbl="revTx" presStyleIdx="2" presStyleCnt="3" custScaleX="151963" custScaleY="41206" custLinFactNeighborX="4143" custLinFactNeighborY="-4375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1D560249-625B-4742-B21C-2005119C0FB7}" type="presOf" srcId="{478549EA-B813-4F48-A236-9ED68C7E0FD6}" destId="{9E553FD8-59C2-4600-958D-E9D9372BCE5F}" srcOrd="0" destOrd="0" presId="urn:microsoft.com/office/officeart/2005/8/layout/arrow2"/>
    <dgm:cxn modelId="{6BBDE38A-5ABB-403A-8259-ABC3B12D2368}" type="presOf" srcId="{45CC8AC8-EA2E-481C-8194-DDA23AFC279F}" destId="{23C30248-466B-4B4A-BA91-A2FC6BAE6280}" srcOrd="0" destOrd="0" presId="urn:microsoft.com/office/officeart/2005/8/layout/arrow2"/>
    <dgm:cxn modelId="{8DBAE579-58EE-418A-B6A7-875F4F65CC7B}" type="presOf" srcId="{79618A4E-FFE0-4F7B-B9A1-70C71424CEF7}" destId="{CC8ED468-661D-4382-833A-2ECCFEA736EE}" srcOrd="0" destOrd="0" presId="urn:microsoft.com/office/officeart/2005/8/layout/arrow2"/>
    <dgm:cxn modelId="{F0B048DE-EFD4-4761-A1E6-FEE2025F4C08}" srcId="{478549EA-B813-4F48-A236-9ED68C7E0FD6}" destId="{79618A4E-FFE0-4F7B-B9A1-70C71424CEF7}" srcOrd="2" destOrd="0" parTransId="{EA7227FA-6E12-4D0C-859E-9FEC23B8ED9B}" sibTransId="{4A4F3DC3-2245-4129-8CDF-619BB9461954}"/>
    <dgm:cxn modelId="{56135C36-C070-466C-8969-E17CC047EA75}" srcId="{478549EA-B813-4F48-A236-9ED68C7E0FD6}" destId="{51E0C68E-44D6-421E-843D-F38DAA8143D6}" srcOrd="1" destOrd="0" parTransId="{80E94F7B-A59E-46DF-B0EC-B5CE108C113B}" sibTransId="{961DFC8D-6C48-40CE-81EC-E1B2BE7CFA5C}"/>
    <dgm:cxn modelId="{4ABCDD3B-C95D-4DBD-91B6-E0D8D18DF423}" type="presOf" srcId="{51E0C68E-44D6-421E-843D-F38DAA8143D6}" destId="{7479ABC7-9A03-41BA-9E53-609C2C9A148A}" srcOrd="0" destOrd="0" presId="urn:microsoft.com/office/officeart/2005/8/layout/arrow2"/>
    <dgm:cxn modelId="{4DA13DDC-9502-4B17-94D2-C4029E50DE1C}" srcId="{478549EA-B813-4F48-A236-9ED68C7E0FD6}" destId="{45CC8AC8-EA2E-481C-8194-DDA23AFC279F}" srcOrd="0" destOrd="0" parTransId="{4EBEF881-D9C7-4F3E-AB67-9B92470E7E35}" sibTransId="{0366B9DC-B5F5-474E-B13C-2DC9D17C13DF}"/>
    <dgm:cxn modelId="{56C75C93-3D1B-4F21-8EDF-BF1E4CA32055}" type="presParOf" srcId="{9E553FD8-59C2-4600-958D-E9D9372BCE5F}" destId="{7B1829C4-5395-41A1-ACE9-DE129B2FFD04}" srcOrd="0" destOrd="0" presId="urn:microsoft.com/office/officeart/2005/8/layout/arrow2"/>
    <dgm:cxn modelId="{6BCD4DE7-45C9-4F0E-8235-3DF6815020D2}" type="presParOf" srcId="{9E553FD8-59C2-4600-958D-E9D9372BCE5F}" destId="{3309D0D5-8F45-482C-8905-697673E0ECA6}" srcOrd="1" destOrd="0" presId="urn:microsoft.com/office/officeart/2005/8/layout/arrow2"/>
    <dgm:cxn modelId="{3A9E138D-89B5-4FA7-B713-CDA72201D1DD}" type="presParOf" srcId="{3309D0D5-8F45-482C-8905-697673E0ECA6}" destId="{CBA27D3A-B63B-41C9-9478-E68605E79DC6}" srcOrd="0" destOrd="0" presId="urn:microsoft.com/office/officeart/2005/8/layout/arrow2"/>
    <dgm:cxn modelId="{9B7CACDD-72C4-4EDF-8773-8D315A16DA5C}" type="presParOf" srcId="{3309D0D5-8F45-482C-8905-697673E0ECA6}" destId="{23C30248-466B-4B4A-BA91-A2FC6BAE6280}" srcOrd="1" destOrd="0" presId="urn:microsoft.com/office/officeart/2005/8/layout/arrow2"/>
    <dgm:cxn modelId="{30281604-1388-4D1F-8535-FD16C2E5555A}" type="presParOf" srcId="{3309D0D5-8F45-482C-8905-697673E0ECA6}" destId="{BB4A7B1A-D589-453C-8053-14FEE1B8C433}" srcOrd="2" destOrd="0" presId="urn:microsoft.com/office/officeart/2005/8/layout/arrow2"/>
    <dgm:cxn modelId="{BAA86EFC-AE79-411C-9716-6B14C1E7211B}" type="presParOf" srcId="{3309D0D5-8F45-482C-8905-697673E0ECA6}" destId="{7479ABC7-9A03-41BA-9E53-609C2C9A148A}" srcOrd="3" destOrd="0" presId="urn:microsoft.com/office/officeart/2005/8/layout/arrow2"/>
    <dgm:cxn modelId="{E5A55B4B-5672-48AD-AD08-3D842848DC11}" type="presParOf" srcId="{3309D0D5-8F45-482C-8905-697673E0ECA6}" destId="{A7B7F1B1-3DD2-4340-BE80-52C9307174AA}" srcOrd="4" destOrd="0" presId="urn:microsoft.com/office/officeart/2005/8/layout/arrow2"/>
    <dgm:cxn modelId="{10D62D42-DB8E-4A10-AA94-9C3E3144FB36}" type="presParOf" srcId="{3309D0D5-8F45-482C-8905-697673E0ECA6}" destId="{CC8ED468-661D-4382-833A-2ECCFEA736EE}" srcOrd="5" destOrd="0" presId="urn:microsoft.com/office/officeart/2005/8/layout/arrow2"/>
  </dgm:cxnLst>
  <dgm:bg>
    <a:solidFill>
      <a:schemeClr val="accent5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4F3322-5052-411E-98F1-ADFA7D8A6178}">
      <dsp:nvSpPr>
        <dsp:cNvPr id="0" name=""/>
        <dsp:cNvSpPr/>
      </dsp:nvSpPr>
      <dsp:spPr>
        <a:xfrm>
          <a:off x="2036403" y="2166430"/>
          <a:ext cx="2488938" cy="2488938"/>
        </a:xfrm>
        <a:prstGeom prst="gear9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000" kern="1200" dirty="0" smtClean="0"/>
            <a:t>UPI</a:t>
          </a:r>
          <a:endParaRPr lang="id-ID" sz="3000" kern="1200" dirty="0"/>
        </a:p>
      </dsp:txBody>
      <dsp:txXfrm>
        <a:off x="2036403" y="2166430"/>
        <a:ext cx="2488938" cy="2488938"/>
      </dsp:txXfrm>
    </dsp:sp>
    <dsp:sp modelId="{5C8F719A-0595-42FA-8698-ACDB1EC861EF}">
      <dsp:nvSpPr>
        <dsp:cNvPr id="0" name=""/>
        <dsp:cNvSpPr/>
      </dsp:nvSpPr>
      <dsp:spPr>
        <a:xfrm>
          <a:off x="588294" y="1578135"/>
          <a:ext cx="1810136" cy="1810136"/>
        </a:xfrm>
        <a:prstGeom prst="gear6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000" kern="1200" dirty="0" smtClean="0"/>
            <a:t>SAU</a:t>
          </a:r>
          <a:endParaRPr lang="id-ID" sz="3000" kern="1200" dirty="0"/>
        </a:p>
      </dsp:txBody>
      <dsp:txXfrm>
        <a:off x="588294" y="1578135"/>
        <a:ext cx="1810136" cy="1810136"/>
      </dsp:txXfrm>
    </dsp:sp>
    <dsp:sp modelId="{CEEF9923-5B65-40A2-AB7D-8C803911D00F}">
      <dsp:nvSpPr>
        <dsp:cNvPr id="0" name=""/>
        <dsp:cNvSpPr/>
      </dsp:nvSpPr>
      <dsp:spPr>
        <a:xfrm rot="20700000">
          <a:off x="1602155" y="329326"/>
          <a:ext cx="1773564" cy="1773564"/>
        </a:xfrm>
        <a:prstGeom prst="gear6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000" kern="1200" dirty="0" smtClean="0"/>
            <a:t>Ciater</a:t>
          </a:r>
          <a:endParaRPr lang="id-ID" sz="3000" kern="1200" dirty="0"/>
        </a:p>
      </dsp:txBody>
      <dsp:txXfrm>
        <a:off x="1991150" y="718320"/>
        <a:ext cx="995575" cy="995575"/>
      </dsp:txXfrm>
    </dsp:sp>
    <dsp:sp modelId="{3960C07D-EF1E-4E1C-B30D-BE7A17A5D376}">
      <dsp:nvSpPr>
        <dsp:cNvPr id="0" name=""/>
        <dsp:cNvSpPr/>
      </dsp:nvSpPr>
      <dsp:spPr>
        <a:xfrm>
          <a:off x="1848668" y="1788777"/>
          <a:ext cx="3185840" cy="3185840"/>
        </a:xfrm>
        <a:prstGeom prst="circularArrow">
          <a:avLst>
            <a:gd name="adj1" fmla="val 4687"/>
            <a:gd name="adj2" fmla="val 299029"/>
            <a:gd name="adj3" fmla="val 2523560"/>
            <a:gd name="adj4" fmla="val 15845440"/>
            <a:gd name="adj5" fmla="val 5469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24098A-383A-419A-A1B4-875C248B2A4F}">
      <dsp:nvSpPr>
        <dsp:cNvPr id="0" name=""/>
        <dsp:cNvSpPr/>
      </dsp:nvSpPr>
      <dsp:spPr>
        <a:xfrm>
          <a:off x="267722" y="1176200"/>
          <a:ext cx="2314712" cy="231471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53C87C-CBDB-46FC-AB07-FCD586148A4E}">
      <dsp:nvSpPr>
        <dsp:cNvPr id="0" name=""/>
        <dsp:cNvSpPr/>
      </dsp:nvSpPr>
      <dsp:spPr>
        <a:xfrm>
          <a:off x="1191912" y="-60571"/>
          <a:ext cx="2495726" cy="249572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1829C4-5395-41A1-ACE9-DE129B2FFD04}">
      <dsp:nvSpPr>
        <dsp:cNvPr id="0" name=""/>
        <dsp:cNvSpPr/>
      </dsp:nvSpPr>
      <dsp:spPr>
        <a:xfrm>
          <a:off x="232291" y="263465"/>
          <a:ext cx="7765017" cy="3335026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A27D3A-B63B-41C9-9478-E68605E79DC6}">
      <dsp:nvSpPr>
        <dsp:cNvPr id="0" name=""/>
        <dsp:cNvSpPr/>
      </dsp:nvSpPr>
      <dsp:spPr>
        <a:xfrm>
          <a:off x="1218448" y="2854045"/>
          <a:ext cx="201890" cy="2018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C30248-466B-4B4A-BA91-A2FC6BAE6280}">
      <dsp:nvSpPr>
        <dsp:cNvPr id="0" name=""/>
        <dsp:cNvSpPr/>
      </dsp:nvSpPr>
      <dsp:spPr>
        <a:xfrm>
          <a:off x="663776" y="2811817"/>
          <a:ext cx="2082879" cy="1866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978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b="1" kern="1200" dirty="0">
              <a:solidFill>
                <a:schemeClr val="bg1"/>
              </a:solidFill>
            </a:rPr>
            <a:t>2011 </a:t>
          </a:r>
          <a:endParaRPr lang="id-ID" sz="1600" b="1" kern="1200" dirty="0" smtClean="0">
            <a:solidFill>
              <a:schemeClr val="bg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b="1" kern="1200" dirty="0" smtClean="0">
              <a:solidFill>
                <a:schemeClr val="bg1"/>
              </a:solidFill>
            </a:rPr>
            <a:t>Pendidikan/pelatihan </a:t>
          </a:r>
          <a:r>
            <a:rPr lang="id-ID" sz="1600" b="1" kern="1200" dirty="0">
              <a:solidFill>
                <a:schemeClr val="bg1"/>
              </a:solidFill>
            </a:rPr>
            <a:t>membuat, memainkan, mengkolaborasikan angklung dan pertunjukkan  seni wisata</a:t>
          </a:r>
        </a:p>
      </dsp:txBody>
      <dsp:txXfrm>
        <a:off x="663776" y="2811817"/>
        <a:ext cx="2082879" cy="1866802"/>
      </dsp:txXfrm>
    </dsp:sp>
    <dsp:sp modelId="{BB4A7B1A-D589-453C-8053-14FEE1B8C433}">
      <dsp:nvSpPr>
        <dsp:cNvPr id="0" name=""/>
        <dsp:cNvSpPr/>
      </dsp:nvSpPr>
      <dsp:spPr>
        <a:xfrm>
          <a:off x="3000519" y="1534963"/>
          <a:ext cx="364955" cy="3649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79ABC7-9A03-41BA-9E53-609C2C9A148A}">
      <dsp:nvSpPr>
        <dsp:cNvPr id="0" name=""/>
        <dsp:cNvSpPr/>
      </dsp:nvSpPr>
      <dsp:spPr>
        <a:xfrm>
          <a:off x="2647752" y="1358452"/>
          <a:ext cx="2480457" cy="2045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383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>
              <a:solidFill>
                <a:schemeClr val="bg2"/>
              </a:solidFill>
            </a:rPr>
            <a:t>2012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000" b="1" kern="1200" dirty="0">
            <a:solidFill>
              <a:schemeClr val="bg2"/>
            </a:solidFill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>
              <a:solidFill>
                <a:schemeClr val="bg1"/>
              </a:solidFill>
            </a:rPr>
            <a:t>Penguatan kolaborasi ragam seni Sunda dan pengelolaan Seni Wisata</a:t>
          </a:r>
        </a:p>
      </dsp:txBody>
      <dsp:txXfrm>
        <a:off x="2647752" y="1358452"/>
        <a:ext cx="2480457" cy="2045369"/>
      </dsp:txXfrm>
    </dsp:sp>
    <dsp:sp modelId="{A7B7F1B1-3DD2-4340-BE80-52C9307174AA}">
      <dsp:nvSpPr>
        <dsp:cNvPr id="0" name=""/>
        <dsp:cNvSpPr/>
      </dsp:nvSpPr>
      <dsp:spPr>
        <a:xfrm>
          <a:off x="5143664" y="732254"/>
          <a:ext cx="504726" cy="5047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8ED468-661D-4382-833A-2ECCFEA736EE}">
      <dsp:nvSpPr>
        <dsp:cNvPr id="0" name=""/>
        <dsp:cNvSpPr/>
      </dsp:nvSpPr>
      <dsp:spPr>
        <a:xfrm>
          <a:off x="4989044" y="500501"/>
          <a:ext cx="2831988" cy="1389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44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>
              <a:solidFill>
                <a:schemeClr val="bg1"/>
              </a:solidFill>
            </a:rPr>
            <a:t>2013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000" kern="1200" dirty="0">
            <a:solidFill>
              <a:schemeClr val="bg1"/>
            </a:solidFill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>
              <a:solidFill>
                <a:schemeClr val="bg1"/>
              </a:solidFill>
            </a:rPr>
            <a:t>Acara Rutin Pertunjukan Seni, Festival, Pendidikan seni bagi masyarakat, Jasa layanan Pariwisata yang mengesankan</a:t>
          </a:r>
        </a:p>
      </dsp:txBody>
      <dsp:txXfrm>
        <a:off x="4989044" y="500501"/>
        <a:ext cx="2831988" cy="13898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E3A22-F7DD-46D4-B282-D47F1DC740C2}" type="datetimeFigureOut">
              <a:rPr lang="id-ID" smtClean="0"/>
              <a:pPr/>
              <a:t>15/12/2012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58E8B-9D5B-4FF4-A9F7-A7B7094C714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E3A22-F7DD-46D4-B282-D47F1DC740C2}" type="datetimeFigureOut">
              <a:rPr lang="id-ID" smtClean="0"/>
              <a:pPr/>
              <a:t>15/12/2012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58E8B-9D5B-4FF4-A9F7-A7B7094C714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E3A22-F7DD-46D4-B282-D47F1DC740C2}" type="datetimeFigureOut">
              <a:rPr lang="id-ID" smtClean="0"/>
              <a:pPr/>
              <a:t>15/12/2012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58E8B-9D5B-4FF4-A9F7-A7B7094C714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E3A22-F7DD-46D4-B282-D47F1DC740C2}" type="datetimeFigureOut">
              <a:rPr lang="id-ID" smtClean="0"/>
              <a:pPr/>
              <a:t>15/12/2012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58E8B-9D5B-4FF4-A9F7-A7B7094C714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E3A22-F7DD-46D4-B282-D47F1DC740C2}" type="datetimeFigureOut">
              <a:rPr lang="id-ID" smtClean="0"/>
              <a:pPr/>
              <a:t>15/12/2012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58E8B-9D5B-4FF4-A9F7-A7B7094C714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E3A22-F7DD-46D4-B282-D47F1DC740C2}" type="datetimeFigureOut">
              <a:rPr lang="id-ID" smtClean="0"/>
              <a:pPr/>
              <a:t>15/12/2012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58E8B-9D5B-4FF4-A9F7-A7B7094C714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E3A22-F7DD-46D4-B282-D47F1DC740C2}" type="datetimeFigureOut">
              <a:rPr lang="id-ID" smtClean="0"/>
              <a:pPr/>
              <a:t>15/12/2012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58E8B-9D5B-4FF4-A9F7-A7B7094C714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E3A22-F7DD-46D4-B282-D47F1DC740C2}" type="datetimeFigureOut">
              <a:rPr lang="id-ID" smtClean="0"/>
              <a:pPr/>
              <a:t>15/12/2012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58E8B-9D5B-4FF4-A9F7-A7B7094C714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E3A22-F7DD-46D4-B282-D47F1DC740C2}" type="datetimeFigureOut">
              <a:rPr lang="id-ID" smtClean="0"/>
              <a:pPr/>
              <a:t>15/12/2012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58E8B-9D5B-4FF4-A9F7-A7B7094C714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E3A22-F7DD-46D4-B282-D47F1DC740C2}" type="datetimeFigureOut">
              <a:rPr lang="id-ID" smtClean="0"/>
              <a:pPr/>
              <a:t>15/12/2012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58E8B-9D5B-4FF4-A9F7-A7B7094C714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E3A22-F7DD-46D4-B282-D47F1DC740C2}" type="datetimeFigureOut">
              <a:rPr lang="id-ID" smtClean="0"/>
              <a:pPr/>
              <a:t>15/12/2012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58E8B-9D5B-4FF4-A9F7-A7B7094C714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E3A22-F7DD-46D4-B282-D47F1DC740C2}" type="datetimeFigureOut">
              <a:rPr lang="id-ID" smtClean="0"/>
              <a:pPr/>
              <a:t>15/12/2012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58E8B-9D5B-4FF4-A9F7-A7B7094C7140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1880" y="3933056"/>
            <a:ext cx="4320480" cy="1584175"/>
          </a:xfrm>
          <a:ln/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id-ID" b="1" dirty="0" smtClean="0">
                <a:solidFill>
                  <a:srgbClr val="002060"/>
                </a:solidFill>
              </a:rPr>
              <a:t/>
            </a:r>
            <a:br>
              <a:rPr lang="id-ID" b="1" dirty="0" smtClean="0">
                <a:solidFill>
                  <a:srgbClr val="002060"/>
                </a:solidFill>
              </a:rPr>
            </a:br>
            <a:r>
              <a:rPr lang="id-ID" dirty="0">
                <a:solidFill>
                  <a:srgbClr val="002060"/>
                </a:solidFill>
              </a:rPr>
              <a:t/>
            </a:r>
            <a:br>
              <a:rPr lang="id-ID" dirty="0">
                <a:solidFill>
                  <a:srgbClr val="002060"/>
                </a:solidFill>
              </a:rPr>
            </a:br>
            <a:r>
              <a:rPr lang="id-ID" dirty="0" smtClean="0">
                <a:solidFill>
                  <a:srgbClr val="002060"/>
                </a:solidFill>
              </a:rPr>
              <a:t/>
            </a:r>
            <a:br>
              <a:rPr lang="id-ID" dirty="0" smtClean="0">
                <a:solidFill>
                  <a:srgbClr val="002060"/>
                </a:solidFill>
              </a:rPr>
            </a:br>
            <a:r>
              <a:rPr lang="id-ID" dirty="0">
                <a:solidFill>
                  <a:srgbClr val="002060"/>
                </a:solidFill>
              </a:rPr>
              <a:t/>
            </a:r>
            <a:br>
              <a:rPr lang="id-ID" dirty="0">
                <a:solidFill>
                  <a:srgbClr val="002060"/>
                </a:solidFill>
              </a:rPr>
            </a:br>
            <a:r>
              <a:rPr lang="id-ID" dirty="0" smtClean="0">
                <a:solidFill>
                  <a:srgbClr val="002060"/>
                </a:solidFill>
              </a:rPr>
              <a:t/>
            </a:r>
            <a:br>
              <a:rPr lang="id-ID" dirty="0" smtClean="0">
                <a:solidFill>
                  <a:srgbClr val="002060"/>
                </a:solidFill>
              </a:rPr>
            </a:br>
            <a:r>
              <a:rPr lang="id-ID" dirty="0">
                <a:solidFill>
                  <a:srgbClr val="002060"/>
                </a:solidFill>
              </a:rPr>
              <a:t/>
            </a:r>
            <a:br>
              <a:rPr lang="id-ID" dirty="0">
                <a:solidFill>
                  <a:srgbClr val="002060"/>
                </a:solidFill>
              </a:rPr>
            </a:br>
            <a:r>
              <a:rPr lang="id-ID" b="1" i="1" dirty="0" smtClean="0">
                <a:solidFill>
                  <a:srgbClr val="00206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MEMBERDAYAKAN </a:t>
            </a:r>
            <a:br>
              <a:rPr lang="id-ID" b="1" i="1" dirty="0" smtClean="0">
                <a:solidFill>
                  <a:srgbClr val="00206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</a:br>
            <a:r>
              <a:rPr lang="id-ID" b="1" i="1" dirty="0" smtClean="0">
                <a:solidFill>
                  <a:srgbClr val="00206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POTENSI SEKOLAH DAN MASYARAKAT </a:t>
            </a:r>
            <a:r>
              <a:rPr lang="id-ID" i="1" dirty="0" smtClean="0">
                <a:solidFill>
                  <a:srgbClr val="00206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/>
            </a:r>
            <a:br>
              <a:rPr lang="id-ID" i="1" dirty="0" smtClean="0">
                <a:solidFill>
                  <a:srgbClr val="00206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</a:br>
            <a:r>
              <a:rPr lang="en-US" b="1" i="1" dirty="0" smtClean="0">
                <a:solidFill>
                  <a:srgbClr val="00206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MELALUI RINTISAN D</a:t>
            </a:r>
            <a:r>
              <a:rPr lang="id-ID" b="1" i="1" dirty="0" smtClean="0">
                <a:solidFill>
                  <a:srgbClr val="00206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ESA WISATA </a:t>
            </a:r>
            <a:br>
              <a:rPr lang="id-ID" b="1" i="1" dirty="0" smtClean="0">
                <a:solidFill>
                  <a:srgbClr val="00206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</a:br>
            <a:r>
              <a:rPr lang="id-ID" b="1" i="1" dirty="0" smtClean="0">
                <a:solidFill>
                  <a:srgbClr val="00206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BERBASIS SENI SUNDA</a:t>
            </a:r>
            <a:r>
              <a:rPr lang="id-ID" i="1" dirty="0" smtClean="0">
                <a:solidFill>
                  <a:srgbClr val="00206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/>
            </a:r>
            <a:br>
              <a:rPr lang="id-ID" i="1" dirty="0" smtClean="0">
                <a:solidFill>
                  <a:srgbClr val="00206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</a:br>
            <a:endParaRPr lang="id-ID" i="1" dirty="0">
              <a:solidFill>
                <a:srgbClr val="002060"/>
              </a:solidFill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body" sz="half" idx="2"/>
          </p:nvPr>
        </p:nvSpPr>
        <p:spPr>
          <a:xfrm>
            <a:off x="1691680" y="5733256"/>
            <a:ext cx="5486400" cy="804862"/>
          </a:xfrm>
        </p:spPr>
        <p:txBody>
          <a:bodyPr/>
          <a:lstStyle/>
          <a:p>
            <a:pPr algn="ctr"/>
            <a:endParaRPr lang="id-ID" dirty="0" smtClean="0"/>
          </a:p>
          <a:p>
            <a:pPr algn="ctr"/>
            <a:r>
              <a:rPr lang="id-ID" sz="2000" dirty="0" smtClean="0"/>
              <a:t>RITA MILYARTINI</a:t>
            </a:r>
            <a:endParaRPr lang="id-ID" sz="2000" dirty="0"/>
          </a:p>
        </p:txBody>
      </p:sp>
      <p:pic>
        <p:nvPicPr>
          <p:cNvPr id="20" name="Picture Placeholder 19" descr="DSC_0412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lum bright="10000" contrast="40000"/>
          </a:blip>
          <a:srcRect l="5721" r="5721"/>
          <a:stretch>
            <a:fillRect/>
          </a:stretch>
        </p:blipFill>
        <p:spPr>
          <a:xfrm>
            <a:off x="1043608" y="404664"/>
            <a:ext cx="4320480" cy="3926489"/>
          </a:xfrm>
          <a:prstGeom prst="flowChartPunchedTap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4604">
            <a:off x="8043056" y="5352302"/>
            <a:ext cx="739644" cy="11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102_2769.JPG"/>
          <p:cNvPicPr>
            <a:picLocks noChangeAspect="1"/>
          </p:cNvPicPr>
          <p:nvPr/>
        </p:nvPicPr>
        <p:blipFill>
          <a:blip r:embed="rId4" cstate="print">
            <a:lum bright="20000" contrast="30000"/>
          </a:blip>
          <a:stretch>
            <a:fillRect/>
          </a:stretch>
        </p:blipFill>
        <p:spPr>
          <a:xfrm>
            <a:off x="3419872" y="-10441"/>
            <a:ext cx="4104456" cy="3943497"/>
          </a:xfrm>
          <a:prstGeom prst="flowChartPunchedTap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Picture 25" descr="102_2900.JP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tretch>
            <a:fillRect/>
          </a:stretch>
        </p:blipFill>
        <p:spPr>
          <a:xfrm>
            <a:off x="2555776" y="332656"/>
            <a:ext cx="2736304" cy="2384929"/>
          </a:xfrm>
          <a:prstGeom prst="flowChartPunchedTap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298052">
            <a:off x="7998056" y="1013654"/>
            <a:ext cx="739644" cy="11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7544" y="404664"/>
            <a:ext cx="4402831" cy="1435100"/>
          </a:xfrm>
        </p:spPr>
        <p:txBody>
          <a:bodyPr>
            <a:normAutofit fontScale="90000"/>
          </a:bodyPr>
          <a:lstStyle/>
          <a:p>
            <a:r>
              <a:rPr lang="id-ID" sz="3600" dirty="0" smtClean="0"/>
              <a:t/>
            </a:r>
            <a:br>
              <a:rPr lang="id-ID" sz="3600" dirty="0" smtClean="0"/>
            </a:br>
            <a:r>
              <a:rPr lang="id-ID" sz="3600" dirty="0"/>
              <a:t/>
            </a:r>
            <a:br>
              <a:rPr lang="id-ID" sz="3600" dirty="0"/>
            </a:br>
            <a:r>
              <a:rPr lang="id-ID" sz="3600" dirty="0" smtClean="0"/>
              <a:t/>
            </a:r>
            <a:br>
              <a:rPr lang="id-ID" sz="3600" dirty="0" smtClean="0"/>
            </a:br>
            <a:r>
              <a:rPr lang="id-ID" sz="3600" dirty="0" smtClean="0"/>
              <a:t>MENGAPA DESA WISATA SENI BUDAYA ?</a:t>
            </a:r>
            <a:endParaRPr lang="id-ID" sz="3600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</p:nvPr>
        </p:nvGraphicFramePr>
        <p:xfrm>
          <a:off x="3575050" y="1340768"/>
          <a:ext cx="4525342" cy="4785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755576" y="2348880"/>
            <a:ext cx="3008313" cy="331236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d-ID" sz="2000" dirty="0" smtClean="0"/>
              <a:t>ASUMSI DASAR :</a:t>
            </a:r>
          </a:p>
          <a:p>
            <a:pPr algn="ctr"/>
            <a:r>
              <a:rPr lang="id-ID" sz="2000" dirty="0" smtClean="0"/>
              <a:t>SINERGI UPI, SAU DAN MASYARAKAT CIATER DAPAT MENGATASI PERSOALAN YANG DIHADAPI OLEH MASYARAKAT CIATER MAUPUN SAUNG ANGKLUNG UDJO (SAU)</a:t>
            </a:r>
            <a:endParaRPr lang="id-ID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id-ID" dirty="0" smtClean="0"/>
              <a:t>Permasalahan di Ciater</a:t>
            </a:r>
            <a:endParaRPr lang="id-ID" dirty="0"/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611560" y="1556792"/>
            <a:ext cx="7776864" cy="4320480"/>
          </a:xfrm>
          <a:prstGeom prst="rect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id-ID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Masyarakat Ciater termarginalkan dalam konteks pariwisata di Ciater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d-ID" sz="32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Keterpisahan</a:t>
            </a:r>
            <a:r>
              <a:rPr kumimoji="0" lang="id-ID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antara kehidupan</a:t>
            </a:r>
            <a:r>
              <a:rPr kumimoji="0" lang="id-ID" sz="3200" b="1" i="0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berkesenian di sekolah</a:t>
            </a:r>
            <a:r>
              <a:rPr kumimoji="0" lang="id-ID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dan di</a:t>
            </a:r>
            <a:r>
              <a:rPr kumimoji="0" lang="id-ID" sz="3200" b="1" i="0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masyarakat</a:t>
            </a:r>
            <a:endParaRPr lang="id-ID" sz="32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d-ID" sz="32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Ciater </a:t>
            </a:r>
            <a:r>
              <a:rPr lang="id-ID" sz="32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memiliki potensi alam dan  seni budaya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id-ID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298052">
            <a:off x="7652029" y="940069"/>
            <a:ext cx="1002901" cy="1363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20540">
            <a:off x="7241540" y="5006017"/>
            <a:ext cx="1002901" cy="1363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id-ID" dirty="0" smtClean="0"/>
              <a:t>Permasalahan  Saung Angklung Udjo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787208" cy="3845023"/>
          </a:xfrm>
        </p:spPr>
        <p:txBody>
          <a:bodyPr>
            <a:normAutofit fontScale="92500" lnSpcReduction="10000"/>
          </a:bodyPr>
          <a:lstStyle/>
          <a:p>
            <a:r>
              <a:rPr lang="id-ID" dirty="0" smtClean="0"/>
              <a:t> Angklung Sunda Udjo perlu revitalisasi di masyarakat</a:t>
            </a:r>
          </a:p>
          <a:p>
            <a:r>
              <a:rPr lang="id-ID" dirty="0" smtClean="0"/>
              <a:t>SAU membutuhkan tenaga pengrajin terampil untuk produksi angklung</a:t>
            </a:r>
          </a:p>
          <a:p>
            <a:r>
              <a:rPr lang="id-ID" dirty="0" smtClean="0"/>
              <a:t>Angklung memiliki peran penting dalam menanamkan nilai-nilai sosial</a:t>
            </a:r>
          </a:p>
          <a:p>
            <a:r>
              <a:rPr lang="id-ID" dirty="0" smtClean="0"/>
              <a:t>SAU memiliki pengalaman dalam wisata seni dan budaya</a:t>
            </a:r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..\..\My Pictures\upi3.bmp"/>
          <p:cNvPicPr/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6948264" y="332656"/>
            <a:ext cx="1584176" cy="13681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solidFill>
                  <a:schemeClr val="bg2"/>
                </a:solidFill>
              </a:rPr>
              <a:t>POTENSI UPI</a:t>
            </a:r>
            <a:endParaRPr lang="id-ID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348880"/>
            <a:ext cx="7200800" cy="316835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id-ID" dirty="0" smtClean="0">
                <a:solidFill>
                  <a:schemeClr val="bg2"/>
                </a:solidFill>
              </a:rPr>
              <a:t>Memiliki MOU dengan pemda Subang dalam mengembangkan desa binaan</a:t>
            </a:r>
          </a:p>
          <a:p>
            <a:r>
              <a:rPr lang="id-ID" dirty="0" smtClean="0">
                <a:solidFill>
                  <a:schemeClr val="bg2"/>
                </a:solidFill>
              </a:rPr>
              <a:t>UPI memiliki riset dan sumberdaya manusia terkait seni dan budaya</a:t>
            </a:r>
          </a:p>
          <a:p>
            <a:r>
              <a:rPr lang="id-ID" dirty="0" smtClean="0">
                <a:solidFill>
                  <a:schemeClr val="bg2"/>
                </a:solidFill>
              </a:rPr>
              <a:t>UPI memiliki  sumber dana untuk Program Pengabdian Masyarakat </a:t>
            </a:r>
          </a:p>
          <a:p>
            <a:r>
              <a:rPr lang="id-ID" dirty="0" smtClean="0">
                <a:solidFill>
                  <a:schemeClr val="bg2"/>
                </a:solidFill>
              </a:rPr>
              <a:t>UPI memiliki program KKN</a:t>
            </a:r>
            <a:endParaRPr lang="id-ID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Strategi Pengembangan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53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id-ID" dirty="0" smtClean="0"/>
              <a:t>Konsep Dasar Pengembangan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Pemberdayaan Masyarakat melalui Pariwisata (</a:t>
            </a:r>
            <a:r>
              <a:rPr lang="id-ID" i="1" dirty="0" smtClean="0"/>
              <a:t>Comunity Based Tourism</a:t>
            </a:r>
            <a:r>
              <a:rPr lang="id-ID" dirty="0" smtClean="0"/>
              <a:t>)</a:t>
            </a:r>
            <a:endParaRPr lang="id-ID" dirty="0"/>
          </a:p>
        </p:txBody>
      </p:sp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1475656" y="2780928"/>
            <a:ext cx="6552728" cy="3720777"/>
            <a:chOff x="2428" y="9695"/>
            <a:chExt cx="7300" cy="5894"/>
          </a:xfrm>
        </p:grpSpPr>
        <p:cxnSp>
          <p:nvCxnSpPr>
            <p:cNvPr id="2051" name="AutoShape 3"/>
            <p:cNvCxnSpPr>
              <a:cxnSpLocks noChangeShapeType="1"/>
            </p:cNvCxnSpPr>
            <p:nvPr/>
          </p:nvCxnSpPr>
          <p:spPr bwMode="auto">
            <a:xfrm flipH="1">
              <a:off x="7585" y="11464"/>
              <a:ext cx="477" cy="40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2052" name="Rectangle 4"/>
            <p:cNvSpPr>
              <a:spLocks noChangeArrowheads="1"/>
            </p:cNvSpPr>
            <p:nvPr/>
          </p:nvSpPr>
          <p:spPr bwMode="auto">
            <a:xfrm>
              <a:off x="2428" y="9695"/>
              <a:ext cx="7300" cy="589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14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053" name="Text Box 5"/>
            <p:cNvSpPr txBox="1">
              <a:spLocks noChangeArrowheads="1"/>
            </p:cNvSpPr>
            <p:nvPr/>
          </p:nvSpPr>
          <p:spPr bwMode="auto">
            <a:xfrm>
              <a:off x="2428" y="14983"/>
              <a:ext cx="7300" cy="567"/>
            </a:xfrm>
            <a:prstGeom prst="rect">
              <a:avLst/>
            </a:prstGeom>
            <a:solidFill>
              <a:srgbClr val="D99594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d-ID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cs typeface="Arial" pitchFamily="34" charset="0"/>
                </a:rPr>
                <a:t>Pengelolaan Wisata oleh Masyarakat dan Pemerintahan Desa</a:t>
              </a:r>
            </a:p>
          </p:txBody>
        </p:sp>
        <p:sp>
          <p:nvSpPr>
            <p:cNvPr id="2054" name="AutoShape 6"/>
            <p:cNvSpPr>
              <a:spLocks noChangeArrowheads="1"/>
            </p:cNvSpPr>
            <p:nvPr/>
          </p:nvSpPr>
          <p:spPr bwMode="auto">
            <a:xfrm>
              <a:off x="3404" y="10011"/>
              <a:ext cx="5303" cy="3572"/>
            </a:xfrm>
            <a:prstGeom prst="triangle">
              <a:avLst>
                <a:gd name="adj" fmla="val 50000"/>
              </a:avLst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14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055" name="Oval 7"/>
            <p:cNvSpPr>
              <a:spLocks noChangeArrowheads="1"/>
            </p:cNvSpPr>
            <p:nvPr/>
          </p:nvSpPr>
          <p:spPr bwMode="auto">
            <a:xfrm>
              <a:off x="5107" y="10856"/>
              <a:ext cx="1800" cy="1555"/>
            </a:xfrm>
            <a:prstGeom prst="ellipse">
              <a:avLst/>
            </a:prstGeom>
            <a:solidFill>
              <a:srgbClr val="95B3D7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cs typeface="Arial" pitchFamily="34" charset="0"/>
                </a:rPr>
                <a:t>Pendidikan</a:t>
              </a:r>
            </a:p>
          </p:txBody>
        </p:sp>
        <p:sp>
          <p:nvSpPr>
            <p:cNvPr id="2056" name="Oval 8"/>
            <p:cNvSpPr>
              <a:spLocks noChangeArrowheads="1"/>
            </p:cNvSpPr>
            <p:nvPr/>
          </p:nvSpPr>
          <p:spPr bwMode="auto">
            <a:xfrm>
              <a:off x="4370" y="11721"/>
              <a:ext cx="1875" cy="1725"/>
            </a:xfrm>
            <a:prstGeom prst="ellipse">
              <a:avLst/>
            </a:prstGeom>
            <a:solidFill>
              <a:srgbClr val="95B3D7">
                <a:alpha val="60001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id-ID" sz="1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cs typeface="Arial" pitchFamily="34" charset="0"/>
                </a:rPr>
                <a:t>Pertunjukan</a:t>
              </a:r>
            </a:p>
          </p:txBody>
        </p:sp>
        <p:sp>
          <p:nvSpPr>
            <p:cNvPr id="2057" name="Oval 9"/>
            <p:cNvSpPr>
              <a:spLocks noChangeArrowheads="1"/>
            </p:cNvSpPr>
            <p:nvPr/>
          </p:nvSpPr>
          <p:spPr bwMode="auto">
            <a:xfrm>
              <a:off x="5865" y="11653"/>
              <a:ext cx="1938" cy="1809"/>
            </a:xfrm>
            <a:prstGeom prst="ellipse">
              <a:avLst/>
            </a:prstGeom>
            <a:solidFill>
              <a:srgbClr val="95B3D7">
                <a:alpha val="60001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sz="12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cs typeface="Arial" pitchFamily="34" charset="0"/>
                </a:rPr>
                <a:t>KERAJINAN UNTUK PERTUNJUKAN DAN WISATA</a:t>
              </a:r>
            </a:p>
          </p:txBody>
        </p:sp>
        <p:cxnSp>
          <p:nvCxnSpPr>
            <p:cNvPr id="2058" name="AutoShape 10"/>
            <p:cNvCxnSpPr>
              <a:cxnSpLocks noChangeShapeType="1"/>
            </p:cNvCxnSpPr>
            <p:nvPr/>
          </p:nvCxnSpPr>
          <p:spPr bwMode="auto">
            <a:xfrm>
              <a:off x="3901" y="11349"/>
              <a:ext cx="486" cy="52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059" name="AutoShape 11"/>
            <p:cNvCxnSpPr>
              <a:cxnSpLocks noChangeShapeType="1"/>
            </p:cNvCxnSpPr>
            <p:nvPr/>
          </p:nvCxnSpPr>
          <p:spPr bwMode="auto">
            <a:xfrm flipV="1">
              <a:off x="6126" y="13583"/>
              <a:ext cx="0" cy="61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2060" name="Text Box 12"/>
            <p:cNvSpPr txBox="1">
              <a:spLocks noChangeArrowheads="1"/>
            </p:cNvSpPr>
            <p:nvPr/>
          </p:nvSpPr>
          <p:spPr bwMode="auto">
            <a:xfrm>
              <a:off x="5467" y="14201"/>
              <a:ext cx="1440" cy="457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E36C0A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cs typeface="Arial" pitchFamily="34" charset="0"/>
                </a:rPr>
                <a:t>KULINER</a:t>
              </a:r>
            </a:p>
          </p:txBody>
        </p:sp>
        <p:sp>
          <p:nvSpPr>
            <p:cNvPr id="2061" name="Text Box 13"/>
            <p:cNvSpPr txBox="1">
              <a:spLocks noChangeArrowheads="1"/>
            </p:cNvSpPr>
            <p:nvPr/>
          </p:nvSpPr>
          <p:spPr bwMode="auto">
            <a:xfrm>
              <a:off x="7724" y="10546"/>
              <a:ext cx="1648" cy="918"/>
            </a:xfrm>
            <a:prstGeom prst="rect">
              <a:avLst/>
            </a:prstGeom>
            <a:solidFill>
              <a:srgbClr val="FDE9D9"/>
            </a:solidFill>
            <a:ln w="9525">
              <a:solidFill>
                <a:srgbClr val="C0504D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cs typeface="Arial" pitchFamily="34" charset="0"/>
                </a:rPr>
                <a:t>KEBERSIHAN LINGKUNGAN</a:t>
              </a:r>
            </a:p>
          </p:txBody>
        </p:sp>
        <p:sp>
          <p:nvSpPr>
            <p:cNvPr id="2062" name="Text Box 14"/>
            <p:cNvSpPr txBox="1">
              <a:spLocks noChangeArrowheads="1"/>
            </p:cNvSpPr>
            <p:nvPr/>
          </p:nvSpPr>
          <p:spPr bwMode="auto">
            <a:xfrm>
              <a:off x="3210" y="10546"/>
              <a:ext cx="1399" cy="803"/>
            </a:xfrm>
            <a:prstGeom prst="rect">
              <a:avLst/>
            </a:prstGeom>
            <a:solidFill>
              <a:srgbClr val="8EC08A"/>
            </a:solidFill>
            <a:ln w="9525">
              <a:solidFill>
                <a:srgbClr val="548DD4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cs typeface="Arial" pitchFamily="34" charset="0"/>
                </a:rPr>
                <a:t>KEASRIAN ALAM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id-ID" dirty="0" smtClean="0"/>
              <a:t>HASIL YANG DICAPAI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id-ID" dirty="0" smtClean="0"/>
              <a:t>Meningkatnya kerjasama antar elemen masyarakat untuk mempertunjukan seni tradisional Sunda dalam konteks pariwisata.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 Terjadi proses regenerasi dan enkulturasi melalui seni. 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Terwujudnya struktur organisasi kesenian pengelola kegiatan seni wisata.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 Terselenggaranya pertunjukan seni wisata</a:t>
            </a:r>
          </a:p>
          <a:p>
            <a:pPr marL="514350" indent="-514350">
              <a:buFont typeface="+mj-lt"/>
              <a:buAutoNum type="arabicPeriod"/>
            </a:pP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99">
              <a:alpha val="80000"/>
            </a:srgbClr>
          </a:solidFill>
        </p:spPr>
        <p:txBody>
          <a:bodyPr/>
          <a:lstStyle/>
          <a:p>
            <a:r>
              <a:rPr lang="id-ID" dirty="0" smtClean="0">
                <a:solidFill>
                  <a:schemeClr val="bg1"/>
                </a:solidFill>
              </a:rPr>
              <a:t>Kesimpulan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d-ID" dirty="0" smtClean="0"/>
              <a:t>Sinergi antar Perguruan Tinggi, seniman dan masyarakat memiliki kekuatan dalam melakukan </a:t>
            </a:r>
            <a:r>
              <a:rPr lang="id-ID" dirty="0"/>
              <a:t>perubahan sosial di </a:t>
            </a:r>
            <a:r>
              <a:rPr lang="id-ID" dirty="0" smtClean="0"/>
              <a:t>masyarakat.</a:t>
            </a:r>
          </a:p>
          <a:p>
            <a:r>
              <a:rPr lang="id-ID" dirty="0" smtClean="0"/>
              <a:t>Rintisan desa wisata seni budaya telah </a:t>
            </a:r>
            <a:r>
              <a:rPr lang="id-ID" dirty="0"/>
              <a:t>memicu </a:t>
            </a:r>
            <a:r>
              <a:rPr lang="id-ID" dirty="0" smtClean="0"/>
              <a:t>berkembangnya ketahanan budaya karena  membentuk </a:t>
            </a:r>
            <a:r>
              <a:rPr lang="id-ID" dirty="0"/>
              <a:t>solidaritas dan kepekaan sosial yang </a:t>
            </a:r>
            <a:r>
              <a:rPr lang="id-ID" dirty="0" smtClean="0"/>
              <a:t> berdampak </a:t>
            </a:r>
            <a:r>
              <a:rPr lang="id-ID" dirty="0"/>
              <a:t>pada </a:t>
            </a:r>
            <a:r>
              <a:rPr lang="id-ID" dirty="0" smtClean="0"/>
              <a:t>pelestarian, pengembangan </a:t>
            </a:r>
            <a:r>
              <a:rPr lang="id-ID" dirty="0"/>
              <a:t>seni </a:t>
            </a:r>
            <a:r>
              <a:rPr lang="id-ID" dirty="0" smtClean="0"/>
              <a:t>tradisi, dan  </a:t>
            </a:r>
            <a:r>
              <a:rPr lang="id-ID" dirty="0"/>
              <a:t>nilai tambah ekonomi bagi masyarakat.</a:t>
            </a:r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289</Words>
  <Application>Microsoft Office PowerPoint</Application>
  <PresentationFormat>On-screen Show (4:3)</PresentationFormat>
  <Paragraphs>51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      MEMBERDAYAKAN  POTENSI SEKOLAH DAN MASYARAKAT  MELALUI RINTISAN DESA WISATA  BERBASIS SENI SUNDA </vt:lpstr>
      <vt:lpstr>   MENGAPA DESA WISATA SENI BUDAYA ?</vt:lpstr>
      <vt:lpstr>Permasalahan di Ciater</vt:lpstr>
      <vt:lpstr>Permasalahan  Saung Angklung Udjo</vt:lpstr>
      <vt:lpstr>POTENSI UPI</vt:lpstr>
      <vt:lpstr>Strategi Pengembangan</vt:lpstr>
      <vt:lpstr>Konsep Dasar Pengembangan</vt:lpstr>
      <vt:lpstr>HASIL YANG DICAPAI</vt:lpstr>
      <vt:lpstr>Kesimpulan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Memberdayakan Potensi Sekolah dan Masyarakat  Melalui Rintisan Desa Wisata Berbasis Seni Sunda</dc:title>
  <dc:creator>User</dc:creator>
  <cp:lastModifiedBy>User</cp:lastModifiedBy>
  <cp:revision>22</cp:revision>
  <dcterms:created xsi:type="dcterms:W3CDTF">2012-12-14T15:12:04Z</dcterms:created>
  <dcterms:modified xsi:type="dcterms:W3CDTF">2012-12-14T18:39:16Z</dcterms:modified>
</cp:coreProperties>
</file>