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1" r:id="rId2"/>
    <p:sldId id="258" r:id="rId3"/>
    <p:sldId id="262" r:id="rId4"/>
    <p:sldId id="259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34F59E-409B-4404-A5B8-8FDEC413197E}" type="doc">
      <dgm:prSet loTypeId="urn:microsoft.com/office/officeart/2005/8/layout/hierarchy6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17C42F-EBA4-4814-8E07-98555370F8EB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KKM SK </a:t>
          </a:r>
          <a:r>
            <a:rPr lang="en-US" sz="1400" b="1" dirty="0" smtClean="0"/>
            <a:t>per- </a:t>
          </a:r>
          <a:r>
            <a:rPr lang="en-US" sz="1400" b="1" dirty="0" err="1"/>
            <a:t>tahun</a:t>
          </a:r>
          <a:r>
            <a:rPr lang="en-US" sz="1400" b="1" dirty="0"/>
            <a:t> </a:t>
          </a:r>
          <a:r>
            <a:rPr lang="en-US" sz="1400" b="1" dirty="0" err="1"/>
            <a:t>ajaran</a:t>
          </a:r>
          <a:endParaRPr lang="en-US" sz="1400" b="1" dirty="0"/>
        </a:p>
      </dgm:t>
    </dgm:pt>
    <dgm:pt modelId="{EA742716-B28C-43DE-8ECD-E275CCA1E77C}" type="parTrans" cxnId="{041F95D0-4683-413A-AE0C-98946A951607}">
      <dgm:prSet/>
      <dgm:spPr/>
      <dgm:t>
        <a:bodyPr/>
        <a:lstStyle/>
        <a:p>
          <a:endParaRPr lang="en-US"/>
        </a:p>
      </dgm:t>
    </dgm:pt>
    <dgm:pt modelId="{0B6363C0-1E67-4921-8715-6DE4E34C0725}" type="sibTrans" cxnId="{041F95D0-4683-413A-AE0C-98946A951607}">
      <dgm:prSet/>
      <dgm:spPr/>
      <dgm:t>
        <a:bodyPr/>
        <a:lstStyle/>
        <a:p>
          <a:endParaRPr lang="en-US"/>
        </a:p>
      </dgm:t>
    </dgm:pt>
    <dgm:pt modelId="{2C00AB31-66B5-4430-AB04-F2A2698147CE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SKBM KD </a:t>
          </a:r>
          <a:r>
            <a:rPr lang="en-US" sz="1400" b="1" dirty="0" err="1"/>
            <a:t>terkait</a:t>
          </a:r>
          <a:r>
            <a:rPr lang="en-US" sz="1400" b="1" dirty="0"/>
            <a:t> SK </a:t>
          </a:r>
          <a:r>
            <a:rPr lang="en-US" sz="1400" b="1" dirty="0" err="1"/>
            <a:t>Apresiasi</a:t>
          </a:r>
          <a:endParaRPr lang="en-US" sz="1400" b="1" dirty="0"/>
        </a:p>
      </dgm:t>
    </dgm:pt>
    <dgm:pt modelId="{5698B598-18BB-4A79-B0A5-6439A9E47973}" type="parTrans" cxnId="{AC6CBE5C-40B4-4CE5-AD24-C6C1102BC034}">
      <dgm:prSet/>
      <dgm:spPr/>
      <dgm:t>
        <a:bodyPr/>
        <a:lstStyle/>
        <a:p>
          <a:endParaRPr lang="en-US" b="1"/>
        </a:p>
      </dgm:t>
    </dgm:pt>
    <dgm:pt modelId="{1A11D725-4947-43C4-B031-73FED65DBA85}" type="sibTrans" cxnId="{AC6CBE5C-40B4-4CE5-AD24-C6C1102BC034}">
      <dgm:prSet/>
      <dgm:spPr/>
      <dgm:t>
        <a:bodyPr/>
        <a:lstStyle/>
        <a:p>
          <a:endParaRPr lang="en-US"/>
        </a:p>
      </dgm:t>
    </dgm:pt>
    <dgm:pt modelId="{549CCA69-E4D6-423E-ADF0-27605F5953F9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SKBM  </a:t>
          </a:r>
          <a:r>
            <a:rPr lang="en-US" sz="1400" b="1" dirty="0" err="1"/>
            <a:t>indikator</a:t>
          </a:r>
          <a:r>
            <a:rPr lang="en-US" sz="1400" b="1" dirty="0"/>
            <a:t> </a:t>
          </a:r>
          <a:r>
            <a:rPr lang="en-US" sz="1400" b="1" dirty="0" err="1"/>
            <a:t>kompetensi</a:t>
          </a:r>
          <a:r>
            <a:rPr lang="en-US" sz="1400" b="1" dirty="0"/>
            <a:t> </a:t>
          </a:r>
          <a:r>
            <a:rPr lang="en-US" sz="1400" b="1" dirty="0" err="1"/>
            <a:t>terkait</a:t>
          </a:r>
          <a:r>
            <a:rPr lang="en-US" sz="1400" b="1" dirty="0"/>
            <a:t> KD1</a:t>
          </a:r>
        </a:p>
      </dgm:t>
    </dgm:pt>
    <dgm:pt modelId="{E2423EF7-AC53-4F04-972C-1205520CA4CE}" type="parTrans" cxnId="{3A78269E-8A46-401F-9634-23EC3B47604A}">
      <dgm:prSet/>
      <dgm:spPr/>
      <dgm:t>
        <a:bodyPr/>
        <a:lstStyle/>
        <a:p>
          <a:endParaRPr lang="en-US" b="1"/>
        </a:p>
      </dgm:t>
    </dgm:pt>
    <dgm:pt modelId="{8B58A046-1A34-4015-A6BF-E08A378CC51D}" type="sibTrans" cxnId="{3A78269E-8A46-401F-9634-23EC3B47604A}">
      <dgm:prSet/>
      <dgm:spPr/>
      <dgm:t>
        <a:bodyPr/>
        <a:lstStyle/>
        <a:p>
          <a:endParaRPr lang="en-US"/>
        </a:p>
      </dgm:t>
    </dgm:pt>
    <dgm:pt modelId="{92514351-CAB6-4664-9241-60E96B2168CA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SKBM KD </a:t>
          </a:r>
          <a:r>
            <a:rPr lang="en-US" sz="1400" b="1" dirty="0" err="1"/>
            <a:t>terkait</a:t>
          </a:r>
          <a:r>
            <a:rPr lang="en-US" sz="1400" b="1" dirty="0"/>
            <a:t> SK </a:t>
          </a:r>
          <a:r>
            <a:rPr lang="en-US" sz="1400" b="1" dirty="0" err="1"/>
            <a:t>Mengekspresikan</a:t>
          </a:r>
          <a:r>
            <a:rPr lang="en-US" sz="1400" b="1" dirty="0"/>
            <a:t> </a:t>
          </a:r>
          <a:r>
            <a:rPr lang="en-US" sz="1400" b="1" dirty="0" err="1"/>
            <a:t>diri</a:t>
          </a:r>
          <a:endParaRPr lang="en-US" sz="1400" b="1" dirty="0"/>
        </a:p>
      </dgm:t>
    </dgm:pt>
    <dgm:pt modelId="{96ABF8FA-23C8-4600-B78A-6D921518007C}" type="parTrans" cxnId="{C0672897-E4A2-4347-BF92-9414FE5D3FAD}">
      <dgm:prSet/>
      <dgm:spPr/>
      <dgm:t>
        <a:bodyPr/>
        <a:lstStyle/>
        <a:p>
          <a:endParaRPr lang="en-US" b="1"/>
        </a:p>
      </dgm:t>
    </dgm:pt>
    <dgm:pt modelId="{754A13B7-37D2-4FAF-A559-632270E61F99}" type="sibTrans" cxnId="{C0672897-E4A2-4347-BF92-9414FE5D3FAD}">
      <dgm:prSet/>
      <dgm:spPr/>
      <dgm:t>
        <a:bodyPr/>
        <a:lstStyle/>
        <a:p>
          <a:endParaRPr lang="en-US"/>
        </a:p>
      </dgm:t>
    </dgm:pt>
    <dgm:pt modelId="{04E9C213-B091-43BE-A040-E8A9F1EAB6DD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SKBM </a:t>
          </a:r>
          <a:r>
            <a:rPr lang="en-US" sz="1400" b="1" dirty="0" err="1" smtClean="0"/>
            <a:t>indikator</a:t>
          </a:r>
          <a:r>
            <a:rPr lang="en-US" sz="1400" b="1" dirty="0" smtClean="0"/>
            <a:t> </a:t>
          </a:r>
          <a:r>
            <a:rPr lang="en-US" sz="1400" b="1" dirty="0" err="1" smtClean="0"/>
            <a:t>kompetensi</a:t>
          </a:r>
          <a:endParaRPr lang="en-US" sz="1400" b="1" dirty="0" smtClean="0"/>
        </a:p>
        <a:p>
          <a:r>
            <a:rPr lang="en-US" sz="1400" b="1" dirty="0" smtClean="0"/>
            <a:t> </a:t>
          </a:r>
          <a:r>
            <a:rPr lang="en-US" sz="1400" b="1" dirty="0" err="1"/>
            <a:t>terkait</a:t>
          </a:r>
          <a:r>
            <a:rPr lang="en-US" sz="1400" b="1" dirty="0"/>
            <a:t> </a:t>
          </a:r>
          <a:r>
            <a:rPr lang="en-US" sz="1400" b="1" dirty="0" smtClean="0"/>
            <a:t>KD n</a:t>
          </a:r>
          <a:r>
            <a:rPr lang="en-US" sz="900" b="1" dirty="0" smtClean="0"/>
            <a:t> </a:t>
          </a:r>
          <a:endParaRPr lang="en-US" sz="900" b="1" dirty="0"/>
        </a:p>
      </dgm:t>
    </dgm:pt>
    <dgm:pt modelId="{37E08FBA-C5FE-4A8E-80DA-F82DF5E7A75D}" type="parTrans" cxnId="{7588E103-A9E5-4E4E-BA8F-6BD826C96400}">
      <dgm:prSet/>
      <dgm:spPr/>
      <dgm:t>
        <a:bodyPr/>
        <a:lstStyle/>
        <a:p>
          <a:endParaRPr lang="en-US" b="1"/>
        </a:p>
      </dgm:t>
    </dgm:pt>
    <dgm:pt modelId="{5064E1D5-A116-48DA-B3F6-D9477C6F85B4}" type="sibTrans" cxnId="{7588E103-A9E5-4E4E-BA8F-6BD826C96400}">
      <dgm:prSet/>
      <dgm:spPr/>
      <dgm:t>
        <a:bodyPr/>
        <a:lstStyle/>
        <a:p>
          <a:endParaRPr lang="en-US"/>
        </a:p>
      </dgm:t>
    </dgm:pt>
    <dgm:pt modelId="{7BE8C45A-7541-4310-91E2-4C63F94A8C79}">
      <dgm:prSet phldrT="[Text]"/>
      <dgm:spPr/>
      <dgm:t>
        <a:bodyPr/>
        <a:lstStyle/>
        <a:p>
          <a:r>
            <a:rPr lang="en-US" b="1" dirty="0"/>
            <a:t>KKM </a:t>
          </a:r>
          <a:r>
            <a:rPr lang="en-US" b="1" dirty="0" err="1"/>
            <a:t>mata</a:t>
          </a:r>
          <a:r>
            <a:rPr lang="en-US" b="1" dirty="0"/>
            <a:t> </a:t>
          </a:r>
          <a:r>
            <a:rPr lang="en-US" b="1" dirty="0" err="1"/>
            <a:t>pelajaran</a:t>
          </a:r>
          <a:endParaRPr lang="en-US" b="1" dirty="0"/>
        </a:p>
      </dgm:t>
    </dgm:pt>
    <dgm:pt modelId="{9A257799-5C96-4F67-BF8C-3A41D3F039C1}" type="parTrans" cxnId="{BCC82218-FC80-4572-84EA-0A51125C0B78}">
      <dgm:prSet/>
      <dgm:spPr/>
      <dgm:t>
        <a:bodyPr/>
        <a:lstStyle/>
        <a:p>
          <a:endParaRPr lang="en-US"/>
        </a:p>
      </dgm:t>
    </dgm:pt>
    <dgm:pt modelId="{EDAFA451-7F73-4E7E-A28B-5B9B30F9409E}" type="sibTrans" cxnId="{BCC82218-FC80-4572-84EA-0A51125C0B78}">
      <dgm:prSet/>
      <dgm:spPr/>
      <dgm:t>
        <a:bodyPr/>
        <a:lstStyle/>
        <a:p>
          <a:endParaRPr lang="en-US"/>
        </a:p>
      </dgm:t>
    </dgm:pt>
    <dgm:pt modelId="{031231A5-63CF-4801-B1D0-514FB74FAE51}">
      <dgm:prSet phldrT="[Text]"/>
      <dgm:spPr/>
      <dgm:t>
        <a:bodyPr/>
        <a:lstStyle/>
        <a:p>
          <a:r>
            <a:rPr lang="en-US" b="1"/>
            <a:t>SKBM  Setiap</a:t>
          </a:r>
        </a:p>
        <a:p>
          <a:r>
            <a:rPr lang="en-US" b="1"/>
            <a:t> Indikator</a:t>
          </a:r>
        </a:p>
      </dgm:t>
    </dgm:pt>
    <dgm:pt modelId="{CB5A67CC-AEC9-44E3-8986-76D6ACCBF248}" type="parTrans" cxnId="{91072F4C-1597-4E27-83E2-65A318B00321}">
      <dgm:prSet/>
      <dgm:spPr/>
      <dgm:t>
        <a:bodyPr/>
        <a:lstStyle/>
        <a:p>
          <a:endParaRPr lang="en-US"/>
        </a:p>
      </dgm:t>
    </dgm:pt>
    <dgm:pt modelId="{B2A4C6E4-BEAC-499D-80F8-8F2FA9F7A3E4}" type="sibTrans" cxnId="{91072F4C-1597-4E27-83E2-65A318B00321}">
      <dgm:prSet/>
      <dgm:spPr/>
      <dgm:t>
        <a:bodyPr/>
        <a:lstStyle/>
        <a:p>
          <a:endParaRPr lang="en-US"/>
        </a:p>
      </dgm:t>
    </dgm:pt>
    <dgm:pt modelId="{704AF1ED-00FE-4B41-9955-08CB047A18F9}">
      <dgm:prSet phldrT="[Text]"/>
      <dgm:spPr/>
      <dgm:t>
        <a:bodyPr/>
        <a:lstStyle/>
        <a:p>
          <a:r>
            <a:rPr lang="en-US" b="1" dirty="0"/>
            <a:t>SKBM </a:t>
          </a:r>
          <a:r>
            <a:rPr lang="en-US" b="1" dirty="0" err="1"/>
            <a:t>Kompetesi</a:t>
          </a:r>
          <a:r>
            <a:rPr lang="en-US" b="1" dirty="0"/>
            <a:t> </a:t>
          </a:r>
        </a:p>
        <a:p>
          <a:r>
            <a:rPr lang="en-US" b="1" dirty="0" err="1"/>
            <a:t>Dasar</a:t>
          </a:r>
          <a:endParaRPr lang="en-US" b="1" dirty="0"/>
        </a:p>
      </dgm:t>
    </dgm:pt>
    <dgm:pt modelId="{6E91E5A7-AFA0-478C-B508-F97DA925A278}" type="parTrans" cxnId="{6538FFC1-9872-426B-A638-60AD5D24DE3F}">
      <dgm:prSet/>
      <dgm:spPr/>
      <dgm:t>
        <a:bodyPr/>
        <a:lstStyle/>
        <a:p>
          <a:endParaRPr lang="en-US"/>
        </a:p>
      </dgm:t>
    </dgm:pt>
    <dgm:pt modelId="{7A9DF348-C24A-4CDB-845E-429EBEB5310E}" type="sibTrans" cxnId="{6538FFC1-9872-426B-A638-60AD5D24DE3F}">
      <dgm:prSet/>
      <dgm:spPr/>
      <dgm:t>
        <a:bodyPr/>
        <a:lstStyle/>
        <a:p>
          <a:endParaRPr lang="en-US"/>
        </a:p>
      </dgm:t>
    </dgm:pt>
    <dgm:pt modelId="{3B09F16E-1037-4C4F-8916-83F4E45CCF45}">
      <dgm:prSet phldrT="[Text]"/>
      <dgm:spPr/>
      <dgm:t>
        <a:bodyPr/>
        <a:lstStyle/>
        <a:p>
          <a:r>
            <a:rPr lang="en-US" b="1" dirty="0"/>
            <a:t>SKBM </a:t>
          </a:r>
          <a:r>
            <a:rPr lang="en-US" b="1" dirty="0" err="1"/>
            <a:t>Standar</a:t>
          </a:r>
          <a:r>
            <a:rPr lang="en-US" b="1" dirty="0"/>
            <a:t> </a:t>
          </a:r>
          <a:r>
            <a:rPr lang="en-US" b="1" dirty="0" err="1"/>
            <a:t>Kompetensi</a:t>
          </a:r>
          <a:endParaRPr lang="en-US" b="1" dirty="0"/>
        </a:p>
      </dgm:t>
    </dgm:pt>
    <dgm:pt modelId="{2109BCB5-EFA2-4A5C-BD0B-DD0B537173DA}" type="parTrans" cxnId="{3E94839F-91C0-4AAE-B2A2-E387F3807CB3}">
      <dgm:prSet/>
      <dgm:spPr/>
      <dgm:t>
        <a:bodyPr/>
        <a:lstStyle/>
        <a:p>
          <a:endParaRPr lang="en-US"/>
        </a:p>
      </dgm:t>
    </dgm:pt>
    <dgm:pt modelId="{417C6696-9050-4987-B179-0CFF4E2C0305}" type="sibTrans" cxnId="{3E94839F-91C0-4AAE-B2A2-E387F3807CB3}">
      <dgm:prSet/>
      <dgm:spPr/>
      <dgm:t>
        <a:bodyPr/>
        <a:lstStyle/>
        <a:p>
          <a:endParaRPr lang="en-US"/>
        </a:p>
      </dgm:t>
    </dgm:pt>
    <dgm:pt modelId="{1811030B-6AD9-4564-A7C7-EA417AB53781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 err="1"/>
            <a:t>Rerata</a:t>
          </a:r>
          <a:r>
            <a:rPr lang="en-US" sz="1400" b="1" dirty="0"/>
            <a:t> SKBM </a:t>
          </a:r>
          <a:r>
            <a:rPr lang="en-US" sz="1400" b="1" dirty="0" err="1"/>
            <a:t>indikator</a:t>
          </a:r>
          <a:r>
            <a:rPr lang="en-US" sz="1400" b="1" dirty="0"/>
            <a:t> </a:t>
          </a:r>
          <a:r>
            <a:rPr lang="en-US" sz="1400" b="1" dirty="0" err="1"/>
            <a:t>kompetensi</a:t>
          </a:r>
          <a:r>
            <a:rPr lang="en-US" sz="1400" b="1" dirty="0"/>
            <a:t> </a:t>
          </a:r>
          <a:r>
            <a:rPr lang="en-US" sz="1400" b="1" dirty="0" err="1"/>
            <a:t>terkait</a:t>
          </a:r>
          <a:r>
            <a:rPr lang="en-US" sz="1400" b="1" dirty="0"/>
            <a:t> KD2</a:t>
          </a:r>
        </a:p>
      </dgm:t>
    </dgm:pt>
    <dgm:pt modelId="{22D959A7-1A83-456C-80BF-6494F14D8DE1}" type="sibTrans" cxnId="{2C294C8E-66C3-4209-B0E9-0E807E272FDE}">
      <dgm:prSet/>
      <dgm:spPr/>
      <dgm:t>
        <a:bodyPr/>
        <a:lstStyle/>
        <a:p>
          <a:endParaRPr lang="en-US"/>
        </a:p>
      </dgm:t>
    </dgm:pt>
    <dgm:pt modelId="{6DF784BE-A6FD-41FE-87D9-DF9B17DBFEAE}" type="parTrans" cxnId="{2C294C8E-66C3-4209-B0E9-0E807E272FDE}">
      <dgm:prSet/>
      <dgm:spPr/>
      <dgm:t>
        <a:bodyPr/>
        <a:lstStyle/>
        <a:p>
          <a:endParaRPr lang="en-US" b="1"/>
        </a:p>
      </dgm:t>
    </dgm:pt>
    <dgm:pt modelId="{304929E5-4CB4-4973-9ACC-DEBE989C6F6E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/>
            <a:t>SKBM </a:t>
          </a:r>
          <a:r>
            <a:rPr lang="en-US" sz="1400" b="1" dirty="0" err="1"/>
            <a:t>indikator</a:t>
          </a:r>
          <a:r>
            <a:rPr lang="en-US" sz="1400" b="1" dirty="0"/>
            <a:t> </a:t>
          </a:r>
          <a:r>
            <a:rPr lang="en-US" sz="1400" b="1" dirty="0" err="1"/>
            <a:t>kompetensi</a:t>
          </a:r>
          <a:r>
            <a:rPr lang="en-US" sz="1400" b="1" dirty="0"/>
            <a:t> 2</a:t>
          </a:r>
        </a:p>
      </dgm:t>
    </dgm:pt>
    <dgm:pt modelId="{4C9C9641-9694-4D38-9D47-617CB670CAF4}" type="parTrans" cxnId="{09CC6DC8-A286-41DD-BF0E-1EA39A832E08}">
      <dgm:prSet/>
      <dgm:spPr/>
      <dgm:t>
        <a:bodyPr/>
        <a:lstStyle/>
        <a:p>
          <a:endParaRPr lang="en-US" b="1"/>
        </a:p>
      </dgm:t>
    </dgm:pt>
    <dgm:pt modelId="{20819015-D750-4AB4-9D04-8F28CFD7B431}" type="sibTrans" cxnId="{09CC6DC8-A286-41DD-BF0E-1EA39A832E08}">
      <dgm:prSet/>
      <dgm:spPr/>
      <dgm:t>
        <a:bodyPr/>
        <a:lstStyle/>
        <a:p>
          <a:endParaRPr lang="en-US"/>
        </a:p>
      </dgm:t>
    </dgm:pt>
    <dgm:pt modelId="{88468FFB-AAF0-4840-B2EA-042AEF5743DE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400" b="1" dirty="0"/>
            <a:t>SKBM </a:t>
          </a:r>
          <a:r>
            <a:rPr lang="en-US" sz="1400" b="1" dirty="0" err="1"/>
            <a:t>indikator</a:t>
          </a:r>
          <a:r>
            <a:rPr lang="en-US" sz="1400" b="1" dirty="0"/>
            <a:t> </a:t>
          </a:r>
          <a:r>
            <a:rPr lang="en-US" sz="1400" b="1" dirty="0" err="1"/>
            <a:t>kompetensi</a:t>
          </a:r>
          <a:r>
            <a:rPr lang="en-US" sz="1400" b="1" dirty="0"/>
            <a:t> 1</a:t>
          </a:r>
        </a:p>
      </dgm:t>
    </dgm:pt>
    <dgm:pt modelId="{954C7A32-1641-4A10-B11A-E976B010EE09}" type="parTrans" cxnId="{8A13442C-756D-4ACA-A533-CDE501C1F4E4}">
      <dgm:prSet/>
      <dgm:spPr/>
      <dgm:t>
        <a:bodyPr/>
        <a:lstStyle/>
        <a:p>
          <a:endParaRPr lang="en-US" b="1"/>
        </a:p>
      </dgm:t>
    </dgm:pt>
    <dgm:pt modelId="{5A4E7D3C-CDD8-45A4-B80A-A657FCE37F9D}" type="sibTrans" cxnId="{8A13442C-756D-4ACA-A533-CDE501C1F4E4}">
      <dgm:prSet/>
      <dgm:spPr/>
      <dgm:t>
        <a:bodyPr/>
        <a:lstStyle/>
        <a:p>
          <a:endParaRPr lang="en-US"/>
        </a:p>
      </dgm:t>
    </dgm:pt>
    <dgm:pt modelId="{0BAA92C9-BAC7-40D0-B165-7380F2475940}" type="pres">
      <dgm:prSet presAssocID="{2034F59E-409B-4404-A5B8-8FDEC413197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5FD377-9666-4CB0-A2FC-D0E13159C5F1}" type="pres">
      <dgm:prSet presAssocID="{2034F59E-409B-4404-A5B8-8FDEC413197E}" presName="hierFlow" presStyleCnt="0"/>
      <dgm:spPr/>
    </dgm:pt>
    <dgm:pt modelId="{4C11CEC0-3A74-49C8-8D73-1406B33C22CF}" type="pres">
      <dgm:prSet presAssocID="{2034F59E-409B-4404-A5B8-8FDEC413197E}" presName="firstBuf" presStyleCnt="0"/>
      <dgm:spPr/>
    </dgm:pt>
    <dgm:pt modelId="{336515B5-0CC8-4B30-9FCC-26DF55251205}" type="pres">
      <dgm:prSet presAssocID="{2034F59E-409B-4404-A5B8-8FDEC413197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6BCDA4C-11D9-4C0A-9D18-09E60CB30D40}" type="pres">
      <dgm:prSet presAssocID="{D717C42F-EBA4-4814-8E07-98555370F8EB}" presName="Name14" presStyleCnt="0"/>
      <dgm:spPr/>
    </dgm:pt>
    <dgm:pt modelId="{F45821AA-539D-487B-B7C6-DD5BA972C690}" type="pres">
      <dgm:prSet presAssocID="{D717C42F-EBA4-4814-8E07-98555370F8EB}" presName="level1Shape" presStyleLbl="node0" presStyleIdx="0" presStyleCnt="1" custScaleX="151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FD82BC-2338-49A4-A65F-7C4068CC92C1}" type="pres">
      <dgm:prSet presAssocID="{D717C42F-EBA4-4814-8E07-98555370F8EB}" presName="hierChild2" presStyleCnt="0"/>
      <dgm:spPr/>
    </dgm:pt>
    <dgm:pt modelId="{B341B36E-4567-4BEC-AF35-F5D8E399AE6F}" type="pres">
      <dgm:prSet presAssocID="{5698B598-18BB-4A79-B0A5-6439A9E47973}" presName="Name19" presStyleLbl="parChTrans1D2" presStyleIdx="0" presStyleCnt="2"/>
      <dgm:spPr/>
      <dgm:t>
        <a:bodyPr/>
        <a:lstStyle/>
        <a:p>
          <a:endParaRPr lang="en-US"/>
        </a:p>
      </dgm:t>
    </dgm:pt>
    <dgm:pt modelId="{886764F0-497C-43FD-B332-E85E08B67DFE}" type="pres">
      <dgm:prSet presAssocID="{2C00AB31-66B5-4430-AB04-F2A2698147CE}" presName="Name21" presStyleCnt="0"/>
      <dgm:spPr/>
    </dgm:pt>
    <dgm:pt modelId="{78FD2DD3-5F74-436E-9B0E-C50DCBDB6E09}" type="pres">
      <dgm:prSet presAssocID="{2C00AB31-66B5-4430-AB04-F2A2698147CE}" presName="level2Shape" presStyleLbl="node2" presStyleIdx="0" presStyleCnt="2" custScaleX="134250" custLinFactNeighborY="1472"/>
      <dgm:spPr/>
      <dgm:t>
        <a:bodyPr/>
        <a:lstStyle/>
        <a:p>
          <a:endParaRPr lang="en-US"/>
        </a:p>
      </dgm:t>
    </dgm:pt>
    <dgm:pt modelId="{8903F693-E63B-4BA4-ACDF-48361290D9CF}" type="pres">
      <dgm:prSet presAssocID="{2C00AB31-66B5-4430-AB04-F2A2698147CE}" presName="hierChild3" presStyleCnt="0"/>
      <dgm:spPr/>
    </dgm:pt>
    <dgm:pt modelId="{77ABF022-7CAC-478C-8099-180FECE29558}" type="pres">
      <dgm:prSet presAssocID="{E2423EF7-AC53-4F04-972C-1205520CA4CE}" presName="Name19" presStyleLbl="parChTrans1D3" presStyleIdx="0" presStyleCnt="3"/>
      <dgm:spPr/>
      <dgm:t>
        <a:bodyPr/>
        <a:lstStyle/>
        <a:p>
          <a:endParaRPr lang="en-US"/>
        </a:p>
      </dgm:t>
    </dgm:pt>
    <dgm:pt modelId="{73D62A70-A798-4C29-8F13-39EEAAD95FD4}" type="pres">
      <dgm:prSet presAssocID="{549CCA69-E4D6-423E-ADF0-27605F5953F9}" presName="Name21" presStyleCnt="0"/>
      <dgm:spPr/>
    </dgm:pt>
    <dgm:pt modelId="{EAA10BD2-8F45-49C4-ABB8-2D878F2780B5}" type="pres">
      <dgm:prSet presAssocID="{549CCA69-E4D6-423E-ADF0-27605F5953F9}" presName="level2Shape" presStyleLbl="node3" presStyleIdx="0" presStyleCnt="3" custScaleX="155824" custScaleY="166118"/>
      <dgm:spPr/>
      <dgm:t>
        <a:bodyPr/>
        <a:lstStyle/>
        <a:p>
          <a:endParaRPr lang="en-US"/>
        </a:p>
      </dgm:t>
    </dgm:pt>
    <dgm:pt modelId="{868EFC9E-8A9F-4E0A-B594-0C78F3678536}" type="pres">
      <dgm:prSet presAssocID="{549CCA69-E4D6-423E-ADF0-27605F5953F9}" presName="hierChild3" presStyleCnt="0"/>
      <dgm:spPr/>
    </dgm:pt>
    <dgm:pt modelId="{234E1939-66E1-4CAF-8762-B590FF3EA480}" type="pres">
      <dgm:prSet presAssocID="{6DF784BE-A6FD-41FE-87D9-DF9B17DBFEAE}" presName="Name19" presStyleLbl="parChTrans1D3" presStyleIdx="1" presStyleCnt="3"/>
      <dgm:spPr/>
      <dgm:t>
        <a:bodyPr/>
        <a:lstStyle/>
        <a:p>
          <a:endParaRPr lang="en-US"/>
        </a:p>
      </dgm:t>
    </dgm:pt>
    <dgm:pt modelId="{A2EBBADB-D94B-443D-9AF3-DDD0525AADAE}" type="pres">
      <dgm:prSet presAssocID="{1811030B-6AD9-4564-A7C7-EA417AB53781}" presName="Name21" presStyleCnt="0"/>
      <dgm:spPr/>
    </dgm:pt>
    <dgm:pt modelId="{34F32C7C-9A00-4E85-97AC-7E665A8DBFFB}" type="pres">
      <dgm:prSet presAssocID="{1811030B-6AD9-4564-A7C7-EA417AB53781}" presName="level2Shape" presStyleLbl="node3" presStyleIdx="1" presStyleCnt="3" custScaleX="151214" custScaleY="161353"/>
      <dgm:spPr/>
      <dgm:t>
        <a:bodyPr/>
        <a:lstStyle/>
        <a:p>
          <a:endParaRPr lang="en-US"/>
        </a:p>
      </dgm:t>
    </dgm:pt>
    <dgm:pt modelId="{E0900E2D-0E3A-4F86-92A4-DE88D8EFAE14}" type="pres">
      <dgm:prSet presAssocID="{1811030B-6AD9-4564-A7C7-EA417AB53781}" presName="hierChild3" presStyleCnt="0"/>
      <dgm:spPr/>
    </dgm:pt>
    <dgm:pt modelId="{9DFC6F1B-CABC-4783-93B2-2A05FD539B41}" type="pres">
      <dgm:prSet presAssocID="{954C7A32-1641-4A10-B11A-E976B010EE09}" presName="Name19" presStyleLbl="parChTrans1D4" presStyleIdx="0" presStyleCnt="2"/>
      <dgm:spPr/>
      <dgm:t>
        <a:bodyPr/>
        <a:lstStyle/>
        <a:p>
          <a:endParaRPr lang="en-US"/>
        </a:p>
      </dgm:t>
    </dgm:pt>
    <dgm:pt modelId="{9C662C0F-3DCE-4F8A-93BD-4B883B4BFFAA}" type="pres">
      <dgm:prSet presAssocID="{88468FFB-AAF0-4840-B2EA-042AEF5743DE}" presName="Name21" presStyleCnt="0"/>
      <dgm:spPr/>
    </dgm:pt>
    <dgm:pt modelId="{9F2483F1-7BF6-4184-815B-3DFC76938BFB}" type="pres">
      <dgm:prSet presAssocID="{88468FFB-AAF0-4840-B2EA-042AEF5743DE}" presName="level2Shape" presStyleLbl="node4" presStyleIdx="0" presStyleCnt="2" custScaleX="133917" custScaleY="113127"/>
      <dgm:spPr/>
      <dgm:t>
        <a:bodyPr/>
        <a:lstStyle/>
        <a:p>
          <a:endParaRPr lang="en-US"/>
        </a:p>
      </dgm:t>
    </dgm:pt>
    <dgm:pt modelId="{806DE992-9543-40BB-B882-3E6A728A8AB1}" type="pres">
      <dgm:prSet presAssocID="{88468FFB-AAF0-4840-B2EA-042AEF5743DE}" presName="hierChild3" presStyleCnt="0"/>
      <dgm:spPr/>
    </dgm:pt>
    <dgm:pt modelId="{F14705CB-73F2-4703-8D41-F36FBFB0572B}" type="pres">
      <dgm:prSet presAssocID="{4C9C9641-9694-4D38-9D47-617CB670CAF4}" presName="Name19" presStyleLbl="parChTrans1D4" presStyleIdx="1" presStyleCnt="2"/>
      <dgm:spPr/>
      <dgm:t>
        <a:bodyPr/>
        <a:lstStyle/>
        <a:p>
          <a:endParaRPr lang="en-US"/>
        </a:p>
      </dgm:t>
    </dgm:pt>
    <dgm:pt modelId="{6534A923-CA4B-44D0-9501-6FDDEF917D70}" type="pres">
      <dgm:prSet presAssocID="{304929E5-4CB4-4973-9ACC-DEBE989C6F6E}" presName="Name21" presStyleCnt="0"/>
      <dgm:spPr/>
    </dgm:pt>
    <dgm:pt modelId="{846D5E0F-1478-4530-8E39-A2DD0CF7458F}" type="pres">
      <dgm:prSet presAssocID="{304929E5-4CB4-4973-9ACC-DEBE989C6F6E}" presName="level2Shape" presStyleLbl="node4" presStyleIdx="1" presStyleCnt="2" custScaleX="146672" custScaleY="142027"/>
      <dgm:spPr/>
      <dgm:t>
        <a:bodyPr/>
        <a:lstStyle/>
        <a:p>
          <a:endParaRPr lang="en-US"/>
        </a:p>
      </dgm:t>
    </dgm:pt>
    <dgm:pt modelId="{ACD4FF23-87AD-4F98-969D-E6175486DD4D}" type="pres">
      <dgm:prSet presAssocID="{304929E5-4CB4-4973-9ACC-DEBE989C6F6E}" presName="hierChild3" presStyleCnt="0"/>
      <dgm:spPr/>
    </dgm:pt>
    <dgm:pt modelId="{C6643106-E442-4145-A9F7-909685184837}" type="pres">
      <dgm:prSet presAssocID="{96ABF8FA-23C8-4600-B78A-6D921518007C}" presName="Name19" presStyleLbl="parChTrans1D2" presStyleIdx="1" presStyleCnt="2"/>
      <dgm:spPr/>
      <dgm:t>
        <a:bodyPr/>
        <a:lstStyle/>
        <a:p>
          <a:endParaRPr lang="en-US"/>
        </a:p>
      </dgm:t>
    </dgm:pt>
    <dgm:pt modelId="{BE64F230-23A5-4667-A7E1-91A6B8FA9866}" type="pres">
      <dgm:prSet presAssocID="{92514351-CAB6-4664-9241-60E96B2168CA}" presName="Name21" presStyleCnt="0"/>
      <dgm:spPr/>
    </dgm:pt>
    <dgm:pt modelId="{1C6D508F-FB67-40AB-AC09-9320A7B77B35}" type="pres">
      <dgm:prSet presAssocID="{92514351-CAB6-4664-9241-60E96B2168CA}" presName="level2Shape" presStyleLbl="node2" presStyleIdx="1" presStyleCnt="2" custScaleX="182051" custScaleY="127849"/>
      <dgm:spPr/>
      <dgm:t>
        <a:bodyPr/>
        <a:lstStyle/>
        <a:p>
          <a:endParaRPr lang="en-US"/>
        </a:p>
      </dgm:t>
    </dgm:pt>
    <dgm:pt modelId="{4F6617EE-A5E5-49E0-B362-1EA7DB732214}" type="pres">
      <dgm:prSet presAssocID="{92514351-CAB6-4664-9241-60E96B2168CA}" presName="hierChild3" presStyleCnt="0"/>
      <dgm:spPr/>
    </dgm:pt>
    <dgm:pt modelId="{A9069838-C68B-4549-9E54-EC0566E40AE7}" type="pres">
      <dgm:prSet presAssocID="{37E08FBA-C5FE-4A8E-80DA-F82DF5E7A75D}" presName="Name19" presStyleLbl="parChTrans1D3" presStyleIdx="2" presStyleCnt="3"/>
      <dgm:spPr/>
      <dgm:t>
        <a:bodyPr/>
        <a:lstStyle/>
        <a:p>
          <a:endParaRPr lang="en-US"/>
        </a:p>
      </dgm:t>
    </dgm:pt>
    <dgm:pt modelId="{AE482998-E361-4A12-B781-8C32D7BB9957}" type="pres">
      <dgm:prSet presAssocID="{04E9C213-B091-43BE-A040-E8A9F1EAB6DD}" presName="Name21" presStyleCnt="0"/>
      <dgm:spPr/>
    </dgm:pt>
    <dgm:pt modelId="{F98A9EBF-6583-4D52-958A-7BD1D43A5F39}" type="pres">
      <dgm:prSet presAssocID="{04E9C213-B091-43BE-A040-E8A9F1EAB6DD}" presName="level2Shape" presStyleLbl="node3" presStyleIdx="2" presStyleCnt="3" custScaleX="186910" custScaleY="122800" custLinFactNeighborY="-14830"/>
      <dgm:spPr/>
      <dgm:t>
        <a:bodyPr/>
        <a:lstStyle/>
        <a:p>
          <a:endParaRPr lang="en-US"/>
        </a:p>
      </dgm:t>
    </dgm:pt>
    <dgm:pt modelId="{53AA3972-2E14-4D26-AB04-671992EBBD79}" type="pres">
      <dgm:prSet presAssocID="{04E9C213-B091-43BE-A040-E8A9F1EAB6DD}" presName="hierChild3" presStyleCnt="0"/>
      <dgm:spPr/>
    </dgm:pt>
    <dgm:pt modelId="{EF4EA285-C5C4-449D-AF9A-0C74A8798F43}" type="pres">
      <dgm:prSet presAssocID="{2034F59E-409B-4404-A5B8-8FDEC413197E}" presName="bgShapesFlow" presStyleCnt="0"/>
      <dgm:spPr/>
    </dgm:pt>
    <dgm:pt modelId="{C7AB2DEE-4F36-46C6-B761-D875F13BC5A1}" type="pres">
      <dgm:prSet presAssocID="{7BE8C45A-7541-4310-91E2-4C63F94A8C79}" presName="rectComp" presStyleCnt="0"/>
      <dgm:spPr/>
    </dgm:pt>
    <dgm:pt modelId="{000A509F-8FDB-48E0-8332-FDB2CA97BC78}" type="pres">
      <dgm:prSet presAssocID="{7BE8C45A-7541-4310-91E2-4C63F94A8C79}" presName="bgRect" presStyleLbl="bgShp" presStyleIdx="0" presStyleCnt="4" custScaleY="118747"/>
      <dgm:spPr/>
      <dgm:t>
        <a:bodyPr/>
        <a:lstStyle/>
        <a:p>
          <a:endParaRPr lang="en-US"/>
        </a:p>
      </dgm:t>
    </dgm:pt>
    <dgm:pt modelId="{644D0E29-A271-42D9-B980-0F61C12675FB}" type="pres">
      <dgm:prSet presAssocID="{7BE8C45A-7541-4310-91E2-4C63F94A8C79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51FB8-7FE0-4FF6-B66B-C685755B1749}" type="pres">
      <dgm:prSet presAssocID="{7BE8C45A-7541-4310-91E2-4C63F94A8C79}" presName="spComp" presStyleCnt="0"/>
      <dgm:spPr/>
    </dgm:pt>
    <dgm:pt modelId="{0356B693-9863-4D4D-BDC5-FF18BC579B85}" type="pres">
      <dgm:prSet presAssocID="{7BE8C45A-7541-4310-91E2-4C63F94A8C79}" presName="vSp" presStyleCnt="0"/>
      <dgm:spPr/>
    </dgm:pt>
    <dgm:pt modelId="{5D7BCFCB-54B8-4A7F-9AAE-056A602CF1AA}" type="pres">
      <dgm:prSet presAssocID="{3B09F16E-1037-4C4F-8916-83F4E45CCF45}" presName="rectComp" presStyleCnt="0"/>
      <dgm:spPr/>
    </dgm:pt>
    <dgm:pt modelId="{1BF23ADC-D079-4CE7-B536-B041E725E6F8}" type="pres">
      <dgm:prSet presAssocID="{3B09F16E-1037-4C4F-8916-83F4E45CCF45}" presName="bgRect" presStyleLbl="bgShp" presStyleIdx="1" presStyleCnt="4" custScaleY="97044"/>
      <dgm:spPr/>
      <dgm:t>
        <a:bodyPr/>
        <a:lstStyle/>
        <a:p>
          <a:endParaRPr lang="en-US"/>
        </a:p>
      </dgm:t>
    </dgm:pt>
    <dgm:pt modelId="{A70B670F-8C34-4478-B970-245DB6B5AC30}" type="pres">
      <dgm:prSet presAssocID="{3B09F16E-1037-4C4F-8916-83F4E45CCF45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C2649E-4280-43EB-BC73-928F6DCF5425}" type="pres">
      <dgm:prSet presAssocID="{3B09F16E-1037-4C4F-8916-83F4E45CCF45}" presName="spComp" presStyleCnt="0"/>
      <dgm:spPr/>
    </dgm:pt>
    <dgm:pt modelId="{23DA1F3A-8F6B-4485-92B6-2BF0584D33B8}" type="pres">
      <dgm:prSet presAssocID="{3B09F16E-1037-4C4F-8916-83F4E45CCF45}" presName="vSp" presStyleCnt="0"/>
      <dgm:spPr/>
    </dgm:pt>
    <dgm:pt modelId="{F39A81C3-6F73-401B-A18E-60DB36C694F3}" type="pres">
      <dgm:prSet presAssocID="{704AF1ED-00FE-4B41-9955-08CB047A18F9}" presName="rectComp" presStyleCnt="0"/>
      <dgm:spPr/>
    </dgm:pt>
    <dgm:pt modelId="{BDC95EB3-F20C-4708-A908-AE825A45FF81}" type="pres">
      <dgm:prSet presAssocID="{704AF1ED-00FE-4B41-9955-08CB047A18F9}" presName="bgRect" presStyleLbl="bgShp" presStyleIdx="2" presStyleCnt="4" custScaleY="122921"/>
      <dgm:spPr/>
      <dgm:t>
        <a:bodyPr/>
        <a:lstStyle/>
        <a:p>
          <a:endParaRPr lang="en-US"/>
        </a:p>
      </dgm:t>
    </dgm:pt>
    <dgm:pt modelId="{67FED7A8-8954-4E7A-A772-56C51FD160F5}" type="pres">
      <dgm:prSet presAssocID="{704AF1ED-00FE-4B41-9955-08CB047A18F9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BE549-3EC8-481C-9932-C3316D7B45FD}" type="pres">
      <dgm:prSet presAssocID="{704AF1ED-00FE-4B41-9955-08CB047A18F9}" presName="spComp" presStyleCnt="0"/>
      <dgm:spPr/>
    </dgm:pt>
    <dgm:pt modelId="{28247F88-F68B-4284-BF84-90AA3C47D0D9}" type="pres">
      <dgm:prSet presAssocID="{704AF1ED-00FE-4B41-9955-08CB047A18F9}" presName="vSp" presStyleCnt="0"/>
      <dgm:spPr/>
    </dgm:pt>
    <dgm:pt modelId="{DE3542EF-8F59-421F-A468-D992E0A0A0CC}" type="pres">
      <dgm:prSet presAssocID="{031231A5-63CF-4801-B1D0-514FB74FAE51}" presName="rectComp" presStyleCnt="0"/>
      <dgm:spPr/>
    </dgm:pt>
    <dgm:pt modelId="{973DAC68-5684-4F2E-BC32-87169F4197B4}" type="pres">
      <dgm:prSet presAssocID="{031231A5-63CF-4801-B1D0-514FB74FAE51}" presName="bgRect" presStyleLbl="bgShp" presStyleIdx="3" presStyleCnt="4" custScaleY="146498" custLinFactNeighborY="2440"/>
      <dgm:spPr/>
      <dgm:t>
        <a:bodyPr/>
        <a:lstStyle/>
        <a:p>
          <a:endParaRPr lang="en-US"/>
        </a:p>
      </dgm:t>
    </dgm:pt>
    <dgm:pt modelId="{E8332A35-6992-45FC-A3A8-1B16E9CE3AE5}" type="pres">
      <dgm:prSet presAssocID="{031231A5-63CF-4801-B1D0-514FB74FAE51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87E1EA-1205-4A0D-931B-7C182CF8F5A4}" type="presOf" srcId="{2034F59E-409B-4404-A5B8-8FDEC413197E}" destId="{0BAA92C9-BAC7-40D0-B165-7380F2475940}" srcOrd="0" destOrd="0" presId="urn:microsoft.com/office/officeart/2005/8/layout/hierarchy6"/>
    <dgm:cxn modelId="{D4F37726-4B5A-47F5-B30F-5CD76BA149C4}" type="presOf" srcId="{6DF784BE-A6FD-41FE-87D9-DF9B17DBFEAE}" destId="{234E1939-66E1-4CAF-8762-B590FF3EA480}" srcOrd="0" destOrd="0" presId="urn:microsoft.com/office/officeart/2005/8/layout/hierarchy6"/>
    <dgm:cxn modelId="{BEC7C746-1DF6-4A08-A6E6-726C09232C28}" type="presOf" srcId="{4C9C9641-9694-4D38-9D47-617CB670CAF4}" destId="{F14705CB-73F2-4703-8D41-F36FBFB0572B}" srcOrd="0" destOrd="0" presId="urn:microsoft.com/office/officeart/2005/8/layout/hierarchy6"/>
    <dgm:cxn modelId="{C63963C4-D124-43C4-8CEB-5920CE30F334}" type="presOf" srcId="{3B09F16E-1037-4C4F-8916-83F4E45CCF45}" destId="{A70B670F-8C34-4478-B970-245DB6B5AC30}" srcOrd="1" destOrd="0" presId="urn:microsoft.com/office/officeart/2005/8/layout/hierarchy6"/>
    <dgm:cxn modelId="{6538FFC1-9872-426B-A638-60AD5D24DE3F}" srcId="{2034F59E-409B-4404-A5B8-8FDEC413197E}" destId="{704AF1ED-00FE-4B41-9955-08CB047A18F9}" srcOrd="3" destOrd="0" parTransId="{6E91E5A7-AFA0-478C-B508-F97DA925A278}" sibTransId="{7A9DF348-C24A-4CDB-845E-429EBEB5310E}"/>
    <dgm:cxn modelId="{7588E103-A9E5-4E4E-BA8F-6BD826C96400}" srcId="{92514351-CAB6-4664-9241-60E96B2168CA}" destId="{04E9C213-B091-43BE-A040-E8A9F1EAB6DD}" srcOrd="0" destOrd="0" parTransId="{37E08FBA-C5FE-4A8E-80DA-F82DF5E7A75D}" sibTransId="{5064E1D5-A116-48DA-B3F6-D9477C6F85B4}"/>
    <dgm:cxn modelId="{593F3479-36D7-4C7B-A54C-5A1C2E7E6655}" type="presOf" srcId="{2C00AB31-66B5-4430-AB04-F2A2698147CE}" destId="{78FD2DD3-5F74-436E-9B0E-C50DCBDB6E09}" srcOrd="0" destOrd="0" presId="urn:microsoft.com/office/officeart/2005/8/layout/hierarchy6"/>
    <dgm:cxn modelId="{FC91DA7F-C73E-41B1-8C73-E90B64F6C73F}" type="presOf" srcId="{88468FFB-AAF0-4840-B2EA-042AEF5743DE}" destId="{9F2483F1-7BF6-4184-815B-3DFC76938BFB}" srcOrd="0" destOrd="0" presId="urn:microsoft.com/office/officeart/2005/8/layout/hierarchy6"/>
    <dgm:cxn modelId="{13015D24-7FF8-4E65-B539-D94EA3DAC93A}" type="presOf" srcId="{D717C42F-EBA4-4814-8E07-98555370F8EB}" destId="{F45821AA-539D-487B-B7C6-DD5BA972C690}" srcOrd="0" destOrd="0" presId="urn:microsoft.com/office/officeart/2005/8/layout/hierarchy6"/>
    <dgm:cxn modelId="{7F361CA8-66A6-4043-A6B9-F9BA18D043F2}" type="presOf" srcId="{549CCA69-E4D6-423E-ADF0-27605F5953F9}" destId="{EAA10BD2-8F45-49C4-ABB8-2D878F2780B5}" srcOrd="0" destOrd="0" presId="urn:microsoft.com/office/officeart/2005/8/layout/hierarchy6"/>
    <dgm:cxn modelId="{2C294C8E-66C3-4209-B0E9-0E807E272FDE}" srcId="{2C00AB31-66B5-4430-AB04-F2A2698147CE}" destId="{1811030B-6AD9-4564-A7C7-EA417AB53781}" srcOrd="1" destOrd="0" parTransId="{6DF784BE-A6FD-41FE-87D9-DF9B17DBFEAE}" sibTransId="{22D959A7-1A83-456C-80BF-6494F14D8DE1}"/>
    <dgm:cxn modelId="{DE4FF15D-3C81-4992-A595-56EC59BAAA4E}" type="presOf" srcId="{92514351-CAB6-4664-9241-60E96B2168CA}" destId="{1C6D508F-FB67-40AB-AC09-9320A7B77B35}" srcOrd="0" destOrd="0" presId="urn:microsoft.com/office/officeart/2005/8/layout/hierarchy6"/>
    <dgm:cxn modelId="{09B1D74A-7E99-459D-B281-3885507B36F6}" type="presOf" srcId="{5698B598-18BB-4A79-B0A5-6439A9E47973}" destId="{B341B36E-4567-4BEC-AF35-F5D8E399AE6F}" srcOrd="0" destOrd="0" presId="urn:microsoft.com/office/officeart/2005/8/layout/hierarchy6"/>
    <dgm:cxn modelId="{12F454EF-6D87-42BE-8724-171F879A733B}" type="presOf" srcId="{954C7A32-1641-4A10-B11A-E976B010EE09}" destId="{9DFC6F1B-CABC-4783-93B2-2A05FD539B41}" srcOrd="0" destOrd="0" presId="urn:microsoft.com/office/officeart/2005/8/layout/hierarchy6"/>
    <dgm:cxn modelId="{8A13442C-756D-4ACA-A533-CDE501C1F4E4}" srcId="{1811030B-6AD9-4564-A7C7-EA417AB53781}" destId="{88468FFB-AAF0-4840-B2EA-042AEF5743DE}" srcOrd="0" destOrd="0" parTransId="{954C7A32-1641-4A10-B11A-E976B010EE09}" sibTransId="{5A4E7D3C-CDD8-45A4-B80A-A657FCE37F9D}"/>
    <dgm:cxn modelId="{F23C67EC-8A80-4227-A443-A91EDC914DA0}" type="presOf" srcId="{304929E5-4CB4-4973-9ACC-DEBE989C6F6E}" destId="{846D5E0F-1478-4530-8E39-A2DD0CF7458F}" srcOrd="0" destOrd="0" presId="urn:microsoft.com/office/officeart/2005/8/layout/hierarchy6"/>
    <dgm:cxn modelId="{52C40313-1B6D-4FE2-93C6-FE4AB4FCE14C}" type="presOf" srcId="{96ABF8FA-23C8-4600-B78A-6D921518007C}" destId="{C6643106-E442-4145-A9F7-909685184837}" srcOrd="0" destOrd="0" presId="urn:microsoft.com/office/officeart/2005/8/layout/hierarchy6"/>
    <dgm:cxn modelId="{6AA3FD88-43B6-4E21-9958-B651AA1FE2FB}" type="presOf" srcId="{704AF1ED-00FE-4B41-9955-08CB047A18F9}" destId="{BDC95EB3-F20C-4708-A908-AE825A45FF81}" srcOrd="0" destOrd="0" presId="urn:microsoft.com/office/officeart/2005/8/layout/hierarchy6"/>
    <dgm:cxn modelId="{AC6CBE5C-40B4-4CE5-AD24-C6C1102BC034}" srcId="{D717C42F-EBA4-4814-8E07-98555370F8EB}" destId="{2C00AB31-66B5-4430-AB04-F2A2698147CE}" srcOrd="0" destOrd="0" parTransId="{5698B598-18BB-4A79-B0A5-6439A9E47973}" sibTransId="{1A11D725-4947-43C4-B031-73FED65DBA85}"/>
    <dgm:cxn modelId="{28A8EB6D-7710-4A71-BD7B-F2C9F79086ED}" type="presOf" srcId="{E2423EF7-AC53-4F04-972C-1205520CA4CE}" destId="{77ABF022-7CAC-478C-8099-180FECE29558}" srcOrd="0" destOrd="0" presId="urn:microsoft.com/office/officeart/2005/8/layout/hierarchy6"/>
    <dgm:cxn modelId="{3ACE4A81-FF3F-4DA9-AC77-70F1C1954627}" type="presOf" srcId="{7BE8C45A-7541-4310-91E2-4C63F94A8C79}" destId="{644D0E29-A271-42D9-B980-0F61C12675FB}" srcOrd="1" destOrd="0" presId="urn:microsoft.com/office/officeart/2005/8/layout/hierarchy6"/>
    <dgm:cxn modelId="{BEFB423C-AFCA-4818-AEE4-C2FB259D5E0A}" type="presOf" srcId="{04E9C213-B091-43BE-A040-E8A9F1EAB6DD}" destId="{F98A9EBF-6583-4D52-958A-7BD1D43A5F39}" srcOrd="0" destOrd="0" presId="urn:microsoft.com/office/officeart/2005/8/layout/hierarchy6"/>
    <dgm:cxn modelId="{91072F4C-1597-4E27-83E2-65A318B00321}" srcId="{2034F59E-409B-4404-A5B8-8FDEC413197E}" destId="{031231A5-63CF-4801-B1D0-514FB74FAE51}" srcOrd="4" destOrd="0" parTransId="{CB5A67CC-AEC9-44E3-8986-76D6ACCBF248}" sibTransId="{B2A4C6E4-BEAC-499D-80F8-8F2FA9F7A3E4}"/>
    <dgm:cxn modelId="{E8F621E3-1F18-4348-8132-4C3ED156E0BB}" type="presOf" srcId="{031231A5-63CF-4801-B1D0-514FB74FAE51}" destId="{973DAC68-5684-4F2E-BC32-87169F4197B4}" srcOrd="0" destOrd="0" presId="urn:microsoft.com/office/officeart/2005/8/layout/hierarchy6"/>
    <dgm:cxn modelId="{8C9A5B13-2AFA-4FF3-BC65-2869FE5B4795}" type="presOf" srcId="{1811030B-6AD9-4564-A7C7-EA417AB53781}" destId="{34F32C7C-9A00-4E85-97AC-7E665A8DBFFB}" srcOrd="0" destOrd="0" presId="urn:microsoft.com/office/officeart/2005/8/layout/hierarchy6"/>
    <dgm:cxn modelId="{FFC4252F-BF82-46AD-BD6C-6475903AB86D}" type="presOf" srcId="{7BE8C45A-7541-4310-91E2-4C63F94A8C79}" destId="{000A509F-8FDB-48E0-8332-FDB2CA97BC78}" srcOrd="0" destOrd="0" presId="urn:microsoft.com/office/officeart/2005/8/layout/hierarchy6"/>
    <dgm:cxn modelId="{3A78269E-8A46-401F-9634-23EC3B47604A}" srcId="{2C00AB31-66B5-4430-AB04-F2A2698147CE}" destId="{549CCA69-E4D6-423E-ADF0-27605F5953F9}" srcOrd="0" destOrd="0" parTransId="{E2423EF7-AC53-4F04-972C-1205520CA4CE}" sibTransId="{8B58A046-1A34-4015-A6BF-E08A378CC51D}"/>
    <dgm:cxn modelId="{87B44981-EC99-44B0-AA00-DC449171B5C1}" type="presOf" srcId="{3B09F16E-1037-4C4F-8916-83F4E45CCF45}" destId="{1BF23ADC-D079-4CE7-B536-B041E725E6F8}" srcOrd="0" destOrd="0" presId="urn:microsoft.com/office/officeart/2005/8/layout/hierarchy6"/>
    <dgm:cxn modelId="{3E94839F-91C0-4AAE-B2A2-E387F3807CB3}" srcId="{2034F59E-409B-4404-A5B8-8FDEC413197E}" destId="{3B09F16E-1037-4C4F-8916-83F4E45CCF45}" srcOrd="2" destOrd="0" parTransId="{2109BCB5-EFA2-4A5C-BD0B-DD0B537173DA}" sibTransId="{417C6696-9050-4987-B179-0CFF4E2C0305}"/>
    <dgm:cxn modelId="{BCC82218-FC80-4572-84EA-0A51125C0B78}" srcId="{2034F59E-409B-4404-A5B8-8FDEC413197E}" destId="{7BE8C45A-7541-4310-91E2-4C63F94A8C79}" srcOrd="1" destOrd="0" parTransId="{9A257799-5C96-4F67-BF8C-3A41D3F039C1}" sibTransId="{EDAFA451-7F73-4E7E-A28B-5B9B30F9409E}"/>
    <dgm:cxn modelId="{041F95D0-4683-413A-AE0C-98946A951607}" srcId="{2034F59E-409B-4404-A5B8-8FDEC413197E}" destId="{D717C42F-EBA4-4814-8E07-98555370F8EB}" srcOrd="0" destOrd="0" parTransId="{EA742716-B28C-43DE-8ECD-E275CCA1E77C}" sibTransId="{0B6363C0-1E67-4921-8715-6DE4E34C0725}"/>
    <dgm:cxn modelId="{409C1EDE-917D-44D9-8D71-A30B7A5C30AE}" type="presOf" srcId="{37E08FBA-C5FE-4A8E-80DA-F82DF5E7A75D}" destId="{A9069838-C68B-4549-9E54-EC0566E40AE7}" srcOrd="0" destOrd="0" presId="urn:microsoft.com/office/officeart/2005/8/layout/hierarchy6"/>
    <dgm:cxn modelId="{C0672897-E4A2-4347-BF92-9414FE5D3FAD}" srcId="{D717C42F-EBA4-4814-8E07-98555370F8EB}" destId="{92514351-CAB6-4664-9241-60E96B2168CA}" srcOrd="1" destOrd="0" parTransId="{96ABF8FA-23C8-4600-B78A-6D921518007C}" sibTransId="{754A13B7-37D2-4FAF-A559-632270E61F99}"/>
    <dgm:cxn modelId="{09CC6DC8-A286-41DD-BF0E-1EA39A832E08}" srcId="{1811030B-6AD9-4564-A7C7-EA417AB53781}" destId="{304929E5-4CB4-4973-9ACC-DEBE989C6F6E}" srcOrd="1" destOrd="0" parTransId="{4C9C9641-9694-4D38-9D47-617CB670CAF4}" sibTransId="{20819015-D750-4AB4-9D04-8F28CFD7B431}"/>
    <dgm:cxn modelId="{C8092DFA-3524-468D-AD11-7EA0AECEBC51}" type="presOf" srcId="{031231A5-63CF-4801-B1D0-514FB74FAE51}" destId="{E8332A35-6992-45FC-A3A8-1B16E9CE3AE5}" srcOrd="1" destOrd="0" presId="urn:microsoft.com/office/officeart/2005/8/layout/hierarchy6"/>
    <dgm:cxn modelId="{48C8FFBE-0AAB-431B-A81E-5D47DC87C34D}" type="presOf" srcId="{704AF1ED-00FE-4B41-9955-08CB047A18F9}" destId="{67FED7A8-8954-4E7A-A772-56C51FD160F5}" srcOrd="1" destOrd="0" presId="urn:microsoft.com/office/officeart/2005/8/layout/hierarchy6"/>
    <dgm:cxn modelId="{2776E7FE-D88B-4844-9BA3-124D06657676}" type="presParOf" srcId="{0BAA92C9-BAC7-40D0-B165-7380F2475940}" destId="{755FD377-9666-4CB0-A2FC-D0E13159C5F1}" srcOrd="0" destOrd="0" presId="urn:microsoft.com/office/officeart/2005/8/layout/hierarchy6"/>
    <dgm:cxn modelId="{5E33B37A-A7E9-4F4C-847C-F5E3B17F4F62}" type="presParOf" srcId="{755FD377-9666-4CB0-A2FC-D0E13159C5F1}" destId="{4C11CEC0-3A74-49C8-8D73-1406B33C22CF}" srcOrd="0" destOrd="0" presId="urn:microsoft.com/office/officeart/2005/8/layout/hierarchy6"/>
    <dgm:cxn modelId="{D18DC132-126D-44F3-A5EB-FAD38865FAA0}" type="presParOf" srcId="{755FD377-9666-4CB0-A2FC-D0E13159C5F1}" destId="{336515B5-0CC8-4B30-9FCC-26DF55251205}" srcOrd="1" destOrd="0" presId="urn:microsoft.com/office/officeart/2005/8/layout/hierarchy6"/>
    <dgm:cxn modelId="{9BF40B95-96AC-4B74-A480-AC81A6F91AB9}" type="presParOf" srcId="{336515B5-0CC8-4B30-9FCC-26DF55251205}" destId="{36BCDA4C-11D9-4C0A-9D18-09E60CB30D40}" srcOrd="0" destOrd="0" presId="urn:microsoft.com/office/officeart/2005/8/layout/hierarchy6"/>
    <dgm:cxn modelId="{5B322675-3A00-4951-A238-9EAF4DE3C8E9}" type="presParOf" srcId="{36BCDA4C-11D9-4C0A-9D18-09E60CB30D40}" destId="{F45821AA-539D-487B-B7C6-DD5BA972C690}" srcOrd="0" destOrd="0" presId="urn:microsoft.com/office/officeart/2005/8/layout/hierarchy6"/>
    <dgm:cxn modelId="{6F80C6CA-E462-47C8-BF7B-622386C08DF2}" type="presParOf" srcId="{36BCDA4C-11D9-4C0A-9D18-09E60CB30D40}" destId="{C7FD82BC-2338-49A4-A65F-7C4068CC92C1}" srcOrd="1" destOrd="0" presId="urn:microsoft.com/office/officeart/2005/8/layout/hierarchy6"/>
    <dgm:cxn modelId="{0B30C731-1363-4726-A4FE-064C22E396AD}" type="presParOf" srcId="{C7FD82BC-2338-49A4-A65F-7C4068CC92C1}" destId="{B341B36E-4567-4BEC-AF35-F5D8E399AE6F}" srcOrd="0" destOrd="0" presId="urn:microsoft.com/office/officeart/2005/8/layout/hierarchy6"/>
    <dgm:cxn modelId="{1B330D8A-A423-4D5C-8EB6-3C4ADAA87363}" type="presParOf" srcId="{C7FD82BC-2338-49A4-A65F-7C4068CC92C1}" destId="{886764F0-497C-43FD-B332-E85E08B67DFE}" srcOrd="1" destOrd="0" presId="urn:microsoft.com/office/officeart/2005/8/layout/hierarchy6"/>
    <dgm:cxn modelId="{B614B923-0F40-48E3-B5BD-6CDF1ACD3D4F}" type="presParOf" srcId="{886764F0-497C-43FD-B332-E85E08B67DFE}" destId="{78FD2DD3-5F74-436E-9B0E-C50DCBDB6E09}" srcOrd="0" destOrd="0" presId="urn:microsoft.com/office/officeart/2005/8/layout/hierarchy6"/>
    <dgm:cxn modelId="{392286E1-6903-46F0-A2FF-3AF3F11FE436}" type="presParOf" srcId="{886764F0-497C-43FD-B332-E85E08B67DFE}" destId="{8903F693-E63B-4BA4-ACDF-48361290D9CF}" srcOrd="1" destOrd="0" presId="urn:microsoft.com/office/officeart/2005/8/layout/hierarchy6"/>
    <dgm:cxn modelId="{5896FD39-3A49-46DC-BA53-32D355E8AD6D}" type="presParOf" srcId="{8903F693-E63B-4BA4-ACDF-48361290D9CF}" destId="{77ABF022-7CAC-478C-8099-180FECE29558}" srcOrd="0" destOrd="0" presId="urn:microsoft.com/office/officeart/2005/8/layout/hierarchy6"/>
    <dgm:cxn modelId="{40F5DA7E-A5BE-4E8A-9BC4-46A161D2D2A6}" type="presParOf" srcId="{8903F693-E63B-4BA4-ACDF-48361290D9CF}" destId="{73D62A70-A798-4C29-8F13-39EEAAD95FD4}" srcOrd="1" destOrd="0" presId="urn:microsoft.com/office/officeart/2005/8/layout/hierarchy6"/>
    <dgm:cxn modelId="{2ABD1CA2-4A6A-43AB-887A-9E844D7B8B07}" type="presParOf" srcId="{73D62A70-A798-4C29-8F13-39EEAAD95FD4}" destId="{EAA10BD2-8F45-49C4-ABB8-2D878F2780B5}" srcOrd="0" destOrd="0" presId="urn:microsoft.com/office/officeart/2005/8/layout/hierarchy6"/>
    <dgm:cxn modelId="{39E99E4A-4D29-4F1F-910B-7030B8C66666}" type="presParOf" srcId="{73D62A70-A798-4C29-8F13-39EEAAD95FD4}" destId="{868EFC9E-8A9F-4E0A-B594-0C78F3678536}" srcOrd="1" destOrd="0" presId="urn:microsoft.com/office/officeart/2005/8/layout/hierarchy6"/>
    <dgm:cxn modelId="{AE2890A6-3431-4A2F-A8A5-4E29E6BC77FA}" type="presParOf" srcId="{8903F693-E63B-4BA4-ACDF-48361290D9CF}" destId="{234E1939-66E1-4CAF-8762-B590FF3EA480}" srcOrd="2" destOrd="0" presId="urn:microsoft.com/office/officeart/2005/8/layout/hierarchy6"/>
    <dgm:cxn modelId="{5BBBCD36-697F-4E9D-A55B-9CD3B3E81381}" type="presParOf" srcId="{8903F693-E63B-4BA4-ACDF-48361290D9CF}" destId="{A2EBBADB-D94B-443D-9AF3-DDD0525AADAE}" srcOrd="3" destOrd="0" presId="urn:microsoft.com/office/officeart/2005/8/layout/hierarchy6"/>
    <dgm:cxn modelId="{AFF27209-FAE7-4731-AE7A-733FB29E3D70}" type="presParOf" srcId="{A2EBBADB-D94B-443D-9AF3-DDD0525AADAE}" destId="{34F32C7C-9A00-4E85-97AC-7E665A8DBFFB}" srcOrd="0" destOrd="0" presId="urn:microsoft.com/office/officeart/2005/8/layout/hierarchy6"/>
    <dgm:cxn modelId="{E39CC5E7-AAB0-4A06-AFA4-4CD67C49A6AC}" type="presParOf" srcId="{A2EBBADB-D94B-443D-9AF3-DDD0525AADAE}" destId="{E0900E2D-0E3A-4F86-92A4-DE88D8EFAE14}" srcOrd="1" destOrd="0" presId="urn:microsoft.com/office/officeart/2005/8/layout/hierarchy6"/>
    <dgm:cxn modelId="{AB6E4A05-616C-434F-9258-ED0AC3587BA7}" type="presParOf" srcId="{E0900E2D-0E3A-4F86-92A4-DE88D8EFAE14}" destId="{9DFC6F1B-CABC-4783-93B2-2A05FD539B41}" srcOrd="0" destOrd="0" presId="urn:microsoft.com/office/officeart/2005/8/layout/hierarchy6"/>
    <dgm:cxn modelId="{DF20E1F1-64A4-4099-A265-5F7D06410E73}" type="presParOf" srcId="{E0900E2D-0E3A-4F86-92A4-DE88D8EFAE14}" destId="{9C662C0F-3DCE-4F8A-93BD-4B883B4BFFAA}" srcOrd="1" destOrd="0" presId="urn:microsoft.com/office/officeart/2005/8/layout/hierarchy6"/>
    <dgm:cxn modelId="{3BEF461E-8200-4DD5-ABAB-DF95AA06DEAF}" type="presParOf" srcId="{9C662C0F-3DCE-4F8A-93BD-4B883B4BFFAA}" destId="{9F2483F1-7BF6-4184-815B-3DFC76938BFB}" srcOrd="0" destOrd="0" presId="urn:microsoft.com/office/officeart/2005/8/layout/hierarchy6"/>
    <dgm:cxn modelId="{25F342B6-7086-4F7B-9545-DF7C1C4C884E}" type="presParOf" srcId="{9C662C0F-3DCE-4F8A-93BD-4B883B4BFFAA}" destId="{806DE992-9543-40BB-B882-3E6A728A8AB1}" srcOrd="1" destOrd="0" presId="urn:microsoft.com/office/officeart/2005/8/layout/hierarchy6"/>
    <dgm:cxn modelId="{0C30DBF6-348B-4085-B668-90081C90D587}" type="presParOf" srcId="{E0900E2D-0E3A-4F86-92A4-DE88D8EFAE14}" destId="{F14705CB-73F2-4703-8D41-F36FBFB0572B}" srcOrd="2" destOrd="0" presId="urn:microsoft.com/office/officeart/2005/8/layout/hierarchy6"/>
    <dgm:cxn modelId="{E41BE551-C682-4417-91AC-E6D7DDAC03F7}" type="presParOf" srcId="{E0900E2D-0E3A-4F86-92A4-DE88D8EFAE14}" destId="{6534A923-CA4B-44D0-9501-6FDDEF917D70}" srcOrd="3" destOrd="0" presId="urn:microsoft.com/office/officeart/2005/8/layout/hierarchy6"/>
    <dgm:cxn modelId="{AB9A33FB-EC88-4C00-9BF4-72CE9B5D55CC}" type="presParOf" srcId="{6534A923-CA4B-44D0-9501-6FDDEF917D70}" destId="{846D5E0F-1478-4530-8E39-A2DD0CF7458F}" srcOrd="0" destOrd="0" presId="urn:microsoft.com/office/officeart/2005/8/layout/hierarchy6"/>
    <dgm:cxn modelId="{ADC1D01C-9E3F-4A3F-B476-F4E98400900A}" type="presParOf" srcId="{6534A923-CA4B-44D0-9501-6FDDEF917D70}" destId="{ACD4FF23-87AD-4F98-969D-E6175486DD4D}" srcOrd="1" destOrd="0" presId="urn:microsoft.com/office/officeart/2005/8/layout/hierarchy6"/>
    <dgm:cxn modelId="{F69DDDFD-B5DD-4F12-857D-266AD398A6C7}" type="presParOf" srcId="{C7FD82BC-2338-49A4-A65F-7C4068CC92C1}" destId="{C6643106-E442-4145-A9F7-909685184837}" srcOrd="2" destOrd="0" presId="urn:microsoft.com/office/officeart/2005/8/layout/hierarchy6"/>
    <dgm:cxn modelId="{AC47C359-CF26-4A76-B434-A8873783534C}" type="presParOf" srcId="{C7FD82BC-2338-49A4-A65F-7C4068CC92C1}" destId="{BE64F230-23A5-4667-A7E1-91A6B8FA9866}" srcOrd="3" destOrd="0" presId="urn:microsoft.com/office/officeart/2005/8/layout/hierarchy6"/>
    <dgm:cxn modelId="{21B944D9-D689-4F12-9B1A-9ED16C3CE58C}" type="presParOf" srcId="{BE64F230-23A5-4667-A7E1-91A6B8FA9866}" destId="{1C6D508F-FB67-40AB-AC09-9320A7B77B35}" srcOrd="0" destOrd="0" presId="urn:microsoft.com/office/officeart/2005/8/layout/hierarchy6"/>
    <dgm:cxn modelId="{D170060B-5706-4EA8-9384-DAD48A3E9B73}" type="presParOf" srcId="{BE64F230-23A5-4667-A7E1-91A6B8FA9866}" destId="{4F6617EE-A5E5-49E0-B362-1EA7DB732214}" srcOrd="1" destOrd="0" presId="urn:microsoft.com/office/officeart/2005/8/layout/hierarchy6"/>
    <dgm:cxn modelId="{A53AF474-1E90-4E30-9667-C5D62C94BCEA}" type="presParOf" srcId="{4F6617EE-A5E5-49E0-B362-1EA7DB732214}" destId="{A9069838-C68B-4549-9E54-EC0566E40AE7}" srcOrd="0" destOrd="0" presId="urn:microsoft.com/office/officeart/2005/8/layout/hierarchy6"/>
    <dgm:cxn modelId="{74EE89EC-CB21-46E7-B1F5-AEB6EC6ADF30}" type="presParOf" srcId="{4F6617EE-A5E5-49E0-B362-1EA7DB732214}" destId="{AE482998-E361-4A12-B781-8C32D7BB9957}" srcOrd="1" destOrd="0" presId="urn:microsoft.com/office/officeart/2005/8/layout/hierarchy6"/>
    <dgm:cxn modelId="{6F025833-8285-451C-83E7-BF53B505F9D6}" type="presParOf" srcId="{AE482998-E361-4A12-B781-8C32D7BB9957}" destId="{F98A9EBF-6583-4D52-958A-7BD1D43A5F39}" srcOrd="0" destOrd="0" presId="urn:microsoft.com/office/officeart/2005/8/layout/hierarchy6"/>
    <dgm:cxn modelId="{4A3C0534-CB4D-4786-8C64-787BD120486D}" type="presParOf" srcId="{AE482998-E361-4A12-B781-8C32D7BB9957}" destId="{53AA3972-2E14-4D26-AB04-671992EBBD79}" srcOrd="1" destOrd="0" presId="urn:microsoft.com/office/officeart/2005/8/layout/hierarchy6"/>
    <dgm:cxn modelId="{EDD99C86-4392-4567-AB24-D4D9DCBBE180}" type="presParOf" srcId="{0BAA92C9-BAC7-40D0-B165-7380F2475940}" destId="{EF4EA285-C5C4-449D-AF9A-0C74A8798F43}" srcOrd="1" destOrd="0" presId="urn:microsoft.com/office/officeart/2005/8/layout/hierarchy6"/>
    <dgm:cxn modelId="{88A23E50-0C98-4EB7-818E-24B90FE28F13}" type="presParOf" srcId="{EF4EA285-C5C4-449D-AF9A-0C74A8798F43}" destId="{C7AB2DEE-4F36-46C6-B761-D875F13BC5A1}" srcOrd="0" destOrd="0" presId="urn:microsoft.com/office/officeart/2005/8/layout/hierarchy6"/>
    <dgm:cxn modelId="{C883922D-7819-428C-9360-A515418BB8B2}" type="presParOf" srcId="{C7AB2DEE-4F36-46C6-B761-D875F13BC5A1}" destId="{000A509F-8FDB-48E0-8332-FDB2CA97BC78}" srcOrd="0" destOrd="0" presId="urn:microsoft.com/office/officeart/2005/8/layout/hierarchy6"/>
    <dgm:cxn modelId="{ADECFB47-254B-4960-968F-6D42801CF5F4}" type="presParOf" srcId="{C7AB2DEE-4F36-46C6-B761-D875F13BC5A1}" destId="{644D0E29-A271-42D9-B980-0F61C12675FB}" srcOrd="1" destOrd="0" presId="urn:microsoft.com/office/officeart/2005/8/layout/hierarchy6"/>
    <dgm:cxn modelId="{CBD7661A-FF2E-44A8-ADE5-3E8426ADEF6C}" type="presParOf" srcId="{EF4EA285-C5C4-449D-AF9A-0C74A8798F43}" destId="{BDF51FB8-7FE0-4FF6-B66B-C685755B1749}" srcOrd="1" destOrd="0" presId="urn:microsoft.com/office/officeart/2005/8/layout/hierarchy6"/>
    <dgm:cxn modelId="{0C653726-B0E0-4589-BDA1-2C2568DAE7DD}" type="presParOf" srcId="{BDF51FB8-7FE0-4FF6-B66B-C685755B1749}" destId="{0356B693-9863-4D4D-BDC5-FF18BC579B85}" srcOrd="0" destOrd="0" presId="urn:microsoft.com/office/officeart/2005/8/layout/hierarchy6"/>
    <dgm:cxn modelId="{1A43DB2D-37FC-4635-AFA9-BD91C7DE5C46}" type="presParOf" srcId="{EF4EA285-C5C4-449D-AF9A-0C74A8798F43}" destId="{5D7BCFCB-54B8-4A7F-9AAE-056A602CF1AA}" srcOrd="2" destOrd="0" presId="urn:microsoft.com/office/officeart/2005/8/layout/hierarchy6"/>
    <dgm:cxn modelId="{D412607A-5BCC-49A4-AA57-E3A79335B025}" type="presParOf" srcId="{5D7BCFCB-54B8-4A7F-9AAE-056A602CF1AA}" destId="{1BF23ADC-D079-4CE7-B536-B041E725E6F8}" srcOrd="0" destOrd="0" presId="urn:microsoft.com/office/officeart/2005/8/layout/hierarchy6"/>
    <dgm:cxn modelId="{9152C216-82FC-4F6D-94D1-59EDC53CC8FC}" type="presParOf" srcId="{5D7BCFCB-54B8-4A7F-9AAE-056A602CF1AA}" destId="{A70B670F-8C34-4478-B970-245DB6B5AC30}" srcOrd="1" destOrd="0" presId="urn:microsoft.com/office/officeart/2005/8/layout/hierarchy6"/>
    <dgm:cxn modelId="{5C9FCAAA-B450-45C9-ACD5-8E1C98EFE319}" type="presParOf" srcId="{EF4EA285-C5C4-449D-AF9A-0C74A8798F43}" destId="{57C2649E-4280-43EB-BC73-928F6DCF5425}" srcOrd="3" destOrd="0" presId="urn:microsoft.com/office/officeart/2005/8/layout/hierarchy6"/>
    <dgm:cxn modelId="{9AB2E969-44BB-4BAD-AAF7-C2FA9CB790D0}" type="presParOf" srcId="{57C2649E-4280-43EB-BC73-928F6DCF5425}" destId="{23DA1F3A-8F6B-4485-92B6-2BF0584D33B8}" srcOrd="0" destOrd="0" presId="urn:microsoft.com/office/officeart/2005/8/layout/hierarchy6"/>
    <dgm:cxn modelId="{D72FA44E-D904-4495-ABC6-FA6FC4FAEC75}" type="presParOf" srcId="{EF4EA285-C5C4-449D-AF9A-0C74A8798F43}" destId="{F39A81C3-6F73-401B-A18E-60DB36C694F3}" srcOrd="4" destOrd="0" presId="urn:microsoft.com/office/officeart/2005/8/layout/hierarchy6"/>
    <dgm:cxn modelId="{DCD4A475-C16C-464A-BE80-9A56D715112A}" type="presParOf" srcId="{F39A81C3-6F73-401B-A18E-60DB36C694F3}" destId="{BDC95EB3-F20C-4708-A908-AE825A45FF81}" srcOrd="0" destOrd="0" presId="urn:microsoft.com/office/officeart/2005/8/layout/hierarchy6"/>
    <dgm:cxn modelId="{34295E09-AC87-43A6-A196-FF7FABFBB16B}" type="presParOf" srcId="{F39A81C3-6F73-401B-A18E-60DB36C694F3}" destId="{67FED7A8-8954-4E7A-A772-56C51FD160F5}" srcOrd="1" destOrd="0" presId="urn:microsoft.com/office/officeart/2005/8/layout/hierarchy6"/>
    <dgm:cxn modelId="{907E2610-7EFA-4EC5-930A-2AD1C9E314F9}" type="presParOf" srcId="{EF4EA285-C5C4-449D-AF9A-0C74A8798F43}" destId="{4DCBE549-3EC8-481C-9932-C3316D7B45FD}" srcOrd="5" destOrd="0" presId="urn:microsoft.com/office/officeart/2005/8/layout/hierarchy6"/>
    <dgm:cxn modelId="{8B770007-9B92-4966-94D3-A73119BE2AD2}" type="presParOf" srcId="{4DCBE549-3EC8-481C-9932-C3316D7B45FD}" destId="{28247F88-F68B-4284-BF84-90AA3C47D0D9}" srcOrd="0" destOrd="0" presId="urn:microsoft.com/office/officeart/2005/8/layout/hierarchy6"/>
    <dgm:cxn modelId="{1B267763-49EB-4C1A-816C-BDA7069B513D}" type="presParOf" srcId="{EF4EA285-C5C4-449D-AF9A-0C74A8798F43}" destId="{DE3542EF-8F59-421F-A468-D992E0A0A0CC}" srcOrd="6" destOrd="0" presId="urn:microsoft.com/office/officeart/2005/8/layout/hierarchy6"/>
    <dgm:cxn modelId="{AC6D13F6-AF15-4E07-BD07-52EF1BACF4AA}" type="presParOf" srcId="{DE3542EF-8F59-421F-A468-D992E0A0A0CC}" destId="{973DAC68-5684-4F2E-BC32-87169F4197B4}" srcOrd="0" destOrd="0" presId="urn:microsoft.com/office/officeart/2005/8/layout/hierarchy6"/>
    <dgm:cxn modelId="{1B1DE4B0-E3AD-4F32-8063-4580C577920D}" type="presParOf" srcId="{DE3542EF-8F59-421F-A468-D992E0A0A0CC}" destId="{E8332A35-6992-45FC-A3A8-1B16E9CE3AE5}" srcOrd="1" destOrd="0" presId="urn:microsoft.com/office/officeart/2005/8/layout/hierarchy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A1109A-D38D-4F01-BC76-053C6B182EDF}" type="doc">
      <dgm:prSet loTypeId="urn:microsoft.com/office/officeart/2005/8/layout/pyramid4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602783-F3FB-4478-9B95-633BFBA5CA1F}">
      <dgm:prSet phldrT="[Text]" custT="1"/>
      <dgm:spPr/>
      <dgm:t>
        <a:bodyPr/>
        <a:lstStyle/>
        <a:p>
          <a:r>
            <a:rPr lang="en-US" sz="2000" dirty="0"/>
            <a:t>KOMPLEK-SITAS</a:t>
          </a:r>
        </a:p>
      </dgm:t>
    </dgm:pt>
    <dgm:pt modelId="{044E72B3-7986-4EE3-9228-9E8976EAF65E}" type="parTrans" cxnId="{EF8FCB20-4601-437F-94BB-22B660D89638}">
      <dgm:prSet/>
      <dgm:spPr/>
      <dgm:t>
        <a:bodyPr/>
        <a:lstStyle/>
        <a:p>
          <a:endParaRPr lang="en-US"/>
        </a:p>
      </dgm:t>
    </dgm:pt>
    <dgm:pt modelId="{B0CFE16B-7B28-4C96-BF97-E6FB0A634DB8}" type="sibTrans" cxnId="{EF8FCB20-4601-437F-94BB-22B660D89638}">
      <dgm:prSet/>
      <dgm:spPr/>
      <dgm:t>
        <a:bodyPr/>
        <a:lstStyle/>
        <a:p>
          <a:endParaRPr lang="en-US"/>
        </a:p>
      </dgm:t>
    </dgm:pt>
    <dgm:pt modelId="{91439A35-461A-4E2D-B096-13D73AFEA377}">
      <dgm:prSet phldrT="[Text]" custT="1"/>
      <dgm:spPr/>
      <dgm:t>
        <a:bodyPr/>
        <a:lstStyle/>
        <a:p>
          <a:r>
            <a:rPr lang="en-US" sz="2000" dirty="0"/>
            <a:t>INTAKE SISWA</a:t>
          </a:r>
        </a:p>
      </dgm:t>
    </dgm:pt>
    <dgm:pt modelId="{FE3EFA49-2294-4D2F-8F0A-C49F95869AD1}" type="parTrans" cxnId="{2B0F91BF-AC54-4215-81D2-CB9499CDB121}">
      <dgm:prSet/>
      <dgm:spPr/>
      <dgm:t>
        <a:bodyPr/>
        <a:lstStyle/>
        <a:p>
          <a:endParaRPr lang="en-US"/>
        </a:p>
      </dgm:t>
    </dgm:pt>
    <dgm:pt modelId="{B0B4834C-A777-4F74-B704-C52CB9A22FB5}" type="sibTrans" cxnId="{2B0F91BF-AC54-4215-81D2-CB9499CDB121}">
      <dgm:prSet/>
      <dgm:spPr/>
      <dgm:t>
        <a:bodyPr/>
        <a:lstStyle/>
        <a:p>
          <a:endParaRPr lang="en-US"/>
        </a:p>
      </dgm:t>
    </dgm:pt>
    <dgm:pt modelId="{5284968D-8AD5-485B-8E74-6774D21014E4}">
      <dgm:prSet phldrT="[Text]" custT="1"/>
      <dgm:spPr/>
      <dgm:t>
        <a:bodyPr/>
        <a:lstStyle/>
        <a:p>
          <a:r>
            <a:rPr lang="en-US" sz="2000" dirty="0"/>
            <a:t>KKM</a:t>
          </a:r>
        </a:p>
      </dgm:t>
    </dgm:pt>
    <dgm:pt modelId="{C4974CDB-6B7F-4606-A940-34BEA0378B9C}" type="parTrans" cxnId="{5383CEFF-4486-4265-8145-510BE3941827}">
      <dgm:prSet/>
      <dgm:spPr/>
      <dgm:t>
        <a:bodyPr/>
        <a:lstStyle/>
        <a:p>
          <a:endParaRPr lang="en-US"/>
        </a:p>
      </dgm:t>
    </dgm:pt>
    <dgm:pt modelId="{86B6A1C8-62EE-4541-A029-F4F1E2B8D4CD}" type="sibTrans" cxnId="{5383CEFF-4486-4265-8145-510BE3941827}">
      <dgm:prSet/>
      <dgm:spPr/>
      <dgm:t>
        <a:bodyPr/>
        <a:lstStyle/>
        <a:p>
          <a:endParaRPr lang="en-US"/>
        </a:p>
      </dgm:t>
    </dgm:pt>
    <dgm:pt modelId="{84D83090-A3F6-4601-BF9B-78E479B540FE}">
      <dgm:prSet phldrT="[Text]" custT="1"/>
      <dgm:spPr/>
      <dgm:t>
        <a:bodyPr/>
        <a:lstStyle/>
        <a:p>
          <a:r>
            <a:rPr lang="en-US" sz="2000" dirty="0"/>
            <a:t>SUMBER DAYA PENDUKUNG</a:t>
          </a:r>
        </a:p>
      </dgm:t>
    </dgm:pt>
    <dgm:pt modelId="{B549980C-78F3-4F55-9D5A-CC08CB042005}" type="parTrans" cxnId="{0F3F98E1-C22A-4E63-9A5F-425CF4F8F068}">
      <dgm:prSet/>
      <dgm:spPr/>
      <dgm:t>
        <a:bodyPr/>
        <a:lstStyle/>
        <a:p>
          <a:endParaRPr lang="en-US"/>
        </a:p>
      </dgm:t>
    </dgm:pt>
    <dgm:pt modelId="{B7E800FC-1B6A-459E-A126-E86133576D1C}" type="sibTrans" cxnId="{0F3F98E1-C22A-4E63-9A5F-425CF4F8F068}">
      <dgm:prSet/>
      <dgm:spPr/>
      <dgm:t>
        <a:bodyPr/>
        <a:lstStyle/>
        <a:p>
          <a:endParaRPr lang="en-US"/>
        </a:p>
      </dgm:t>
    </dgm:pt>
    <dgm:pt modelId="{47CF1775-C703-4EF5-AF59-CDC9D1918901}" type="pres">
      <dgm:prSet presAssocID="{DDA1109A-D38D-4F01-BC76-053C6B182EDF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04B442-185C-40C8-821F-7AF829E2C645}" type="pres">
      <dgm:prSet presAssocID="{DDA1109A-D38D-4F01-BC76-053C6B182EDF}" presName="triangle1" presStyleLbl="node1" presStyleIdx="0" presStyleCnt="4" custScaleX="132477" custScaleY="933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EABE7-A067-42B8-9DEE-3AC5A6B2E49A}" type="pres">
      <dgm:prSet presAssocID="{DDA1109A-D38D-4F01-BC76-053C6B182EDF}" presName="triangle2" presStyleLbl="node1" presStyleIdx="1" presStyleCnt="4" custScaleX="139859" custScaleY="106230" custLinFactNeighborX="-20304" custLinFactNeighborY="-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DE8885-73DD-4C34-BD28-E56C14D6EF6D}" type="pres">
      <dgm:prSet presAssocID="{DDA1109A-D38D-4F01-BC76-053C6B182EDF}" presName="triangle3" presStyleLbl="node1" presStyleIdx="2" presStyleCnt="4" custScaleX="1331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CFC2A-A53B-4840-8DFE-A85B6842A064}" type="pres">
      <dgm:prSet presAssocID="{DDA1109A-D38D-4F01-BC76-053C6B182EDF}" presName="triangle4" presStyleLbl="node1" presStyleIdx="3" presStyleCnt="4" custScaleX="138705" custScaleY="103772" custLinFactNeighborX="18954" custLinFactNeighborY="5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8FCB20-4601-437F-94BB-22B660D89638}" srcId="{DDA1109A-D38D-4F01-BC76-053C6B182EDF}" destId="{54602783-F3FB-4478-9B95-633BFBA5CA1F}" srcOrd="0" destOrd="0" parTransId="{044E72B3-7986-4EE3-9228-9E8976EAF65E}" sibTransId="{B0CFE16B-7B28-4C96-BF97-E6FB0A634DB8}"/>
    <dgm:cxn modelId="{C96FE110-DE2D-484C-AB3F-4C0C802EB1BF}" type="presOf" srcId="{DDA1109A-D38D-4F01-BC76-053C6B182EDF}" destId="{47CF1775-C703-4EF5-AF59-CDC9D1918901}" srcOrd="0" destOrd="0" presId="urn:microsoft.com/office/officeart/2005/8/layout/pyramid4"/>
    <dgm:cxn modelId="{C5AB8E9C-E47C-41C3-9396-6758275B9789}" type="presOf" srcId="{84D83090-A3F6-4601-BF9B-78E479B540FE}" destId="{14ACFC2A-A53B-4840-8DFE-A85B6842A064}" srcOrd="0" destOrd="0" presId="urn:microsoft.com/office/officeart/2005/8/layout/pyramid4"/>
    <dgm:cxn modelId="{2EC2B97E-CA4F-43E8-ABF3-6331FD05DD26}" type="presOf" srcId="{91439A35-461A-4E2D-B096-13D73AFEA377}" destId="{F9BEABE7-A067-42B8-9DEE-3AC5A6B2E49A}" srcOrd="0" destOrd="0" presId="urn:microsoft.com/office/officeart/2005/8/layout/pyramid4"/>
    <dgm:cxn modelId="{5DBB7BEA-73D0-4C6F-A897-A0777C47DBA8}" type="presOf" srcId="{54602783-F3FB-4478-9B95-633BFBA5CA1F}" destId="{FB04B442-185C-40C8-821F-7AF829E2C645}" srcOrd="0" destOrd="0" presId="urn:microsoft.com/office/officeart/2005/8/layout/pyramid4"/>
    <dgm:cxn modelId="{2B0F91BF-AC54-4215-81D2-CB9499CDB121}" srcId="{DDA1109A-D38D-4F01-BC76-053C6B182EDF}" destId="{91439A35-461A-4E2D-B096-13D73AFEA377}" srcOrd="1" destOrd="0" parTransId="{FE3EFA49-2294-4D2F-8F0A-C49F95869AD1}" sibTransId="{B0B4834C-A777-4F74-B704-C52CB9A22FB5}"/>
    <dgm:cxn modelId="{5383CEFF-4486-4265-8145-510BE3941827}" srcId="{DDA1109A-D38D-4F01-BC76-053C6B182EDF}" destId="{5284968D-8AD5-485B-8E74-6774D21014E4}" srcOrd="2" destOrd="0" parTransId="{C4974CDB-6B7F-4606-A940-34BEA0378B9C}" sibTransId="{86B6A1C8-62EE-4541-A029-F4F1E2B8D4CD}"/>
    <dgm:cxn modelId="{E9C69C7D-957A-435F-A6C8-8278919DA707}" type="presOf" srcId="{5284968D-8AD5-485B-8E74-6774D21014E4}" destId="{86DE8885-73DD-4C34-BD28-E56C14D6EF6D}" srcOrd="0" destOrd="0" presId="urn:microsoft.com/office/officeart/2005/8/layout/pyramid4"/>
    <dgm:cxn modelId="{0F3F98E1-C22A-4E63-9A5F-425CF4F8F068}" srcId="{DDA1109A-D38D-4F01-BC76-053C6B182EDF}" destId="{84D83090-A3F6-4601-BF9B-78E479B540FE}" srcOrd="3" destOrd="0" parTransId="{B549980C-78F3-4F55-9D5A-CC08CB042005}" sibTransId="{B7E800FC-1B6A-459E-A126-E86133576D1C}"/>
    <dgm:cxn modelId="{ED5A2063-D4C0-4563-A5D8-BF0C6E36437E}" type="presParOf" srcId="{47CF1775-C703-4EF5-AF59-CDC9D1918901}" destId="{FB04B442-185C-40C8-821F-7AF829E2C645}" srcOrd="0" destOrd="0" presId="urn:microsoft.com/office/officeart/2005/8/layout/pyramid4"/>
    <dgm:cxn modelId="{1DDA1B2C-0DF7-4D15-AA7D-5D8F511A7D69}" type="presParOf" srcId="{47CF1775-C703-4EF5-AF59-CDC9D1918901}" destId="{F9BEABE7-A067-42B8-9DEE-3AC5A6B2E49A}" srcOrd="1" destOrd="0" presId="urn:microsoft.com/office/officeart/2005/8/layout/pyramid4"/>
    <dgm:cxn modelId="{A49A940C-83F3-43AD-91FD-98FFC28E6EEE}" type="presParOf" srcId="{47CF1775-C703-4EF5-AF59-CDC9D1918901}" destId="{86DE8885-73DD-4C34-BD28-E56C14D6EF6D}" srcOrd="2" destOrd="0" presId="urn:microsoft.com/office/officeart/2005/8/layout/pyramid4"/>
    <dgm:cxn modelId="{B6CBCC08-962B-4B87-9DB1-D20071445FDE}" type="presParOf" srcId="{47CF1775-C703-4EF5-AF59-CDC9D1918901}" destId="{14ACFC2A-A53B-4840-8DFE-A85B6842A064}" srcOrd="3" destOrd="0" presId="urn:microsoft.com/office/officeart/2005/8/layout/pyramid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9D1F92-F840-41DC-A53C-0E64FB7D1CBE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6367BE-4D8A-46E6-9F27-8A429C12AC20}">
      <dgm:prSet phldrT="[Text]"/>
      <dgm:spPr/>
      <dgm:t>
        <a:bodyPr/>
        <a:lstStyle/>
        <a:p>
          <a:r>
            <a:rPr lang="en-US" dirty="0" smtClean="0"/>
            <a:t>TINGGI = 1</a:t>
          </a:r>
          <a:endParaRPr lang="en-US" dirty="0"/>
        </a:p>
      </dgm:t>
    </dgm:pt>
    <dgm:pt modelId="{012681D5-D520-404E-9C00-0E4BBF63578C}" type="parTrans" cxnId="{80A6DEC6-EC2B-496B-AE3F-FDB02D6E6028}">
      <dgm:prSet/>
      <dgm:spPr/>
      <dgm:t>
        <a:bodyPr/>
        <a:lstStyle/>
        <a:p>
          <a:endParaRPr lang="en-US" dirty="0"/>
        </a:p>
      </dgm:t>
    </dgm:pt>
    <dgm:pt modelId="{DFEE210F-0D78-40AF-A876-B7718D9EC061}" type="sibTrans" cxnId="{80A6DEC6-EC2B-496B-AE3F-FDB02D6E6028}">
      <dgm:prSet/>
      <dgm:spPr/>
      <dgm:t>
        <a:bodyPr/>
        <a:lstStyle/>
        <a:p>
          <a:endParaRPr lang="en-US" dirty="0"/>
        </a:p>
      </dgm:t>
    </dgm:pt>
    <dgm:pt modelId="{D1BA2C08-6B91-49C4-BD84-ED5449F8AD34}">
      <dgm:prSet phldrT="[Text]"/>
      <dgm:spPr/>
      <dgm:t>
        <a:bodyPr/>
        <a:lstStyle/>
        <a:p>
          <a:r>
            <a:rPr lang="en-US" dirty="0" smtClean="0"/>
            <a:t>SEDANG =2</a:t>
          </a:r>
          <a:endParaRPr lang="en-US" dirty="0"/>
        </a:p>
      </dgm:t>
    </dgm:pt>
    <dgm:pt modelId="{D117DFE5-A3AA-421A-9727-3473F356FD6D}" type="parTrans" cxnId="{FBB52099-DFAF-4C28-843D-17E6CEB3BE2B}">
      <dgm:prSet/>
      <dgm:spPr/>
      <dgm:t>
        <a:bodyPr/>
        <a:lstStyle/>
        <a:p>
          <a:endParaRPr lang="en-US" dirty="0"/>
        </a:p>
      </dgm:t>
    </dgm:pt>
    <dgm:pt modelId="{57DF0884-624C-413F-BA38-75509EAB89B5}" type="sibTrans" cxnId="{FBB52099-DFAF-4C28-843D-17E6CEB3BE2B}">
      <dgm:prSet/>
      <dgm:spPr/>
      <dgm:t>
        <a:bodyPr/>
        <a:lstStyle/>
        <a:p>
          <a:endParaRPr lang="en-US" dirty="0"/>
        </a:p>
      </dgm:t>
    </dgm:pt>
    <dgm:pt modelId="{A292733C-8D07-4275-A98F-D93B59514D17}">
      <dgm:prSet phldrT="[Text]"/>
      <dgm:spPr/>
      <dgm:t>
        <a:bodyPr/>
        <a:lstStyle/>
        <a:p>
          <a:r>
            <a:rPr lang="en-US" dirty="0" smtClean="0"/>
            <a:t>INTAKE SISWA</a:t>
          </a:r>
          <a:endParaRPr lang="en-US" dirty="0"/>
        </a:p>
      </dgm:t>
    </dgm:pt>
    <dgm:pt modelId="{7930D8F8-CB9F-46D2-80B1-6F4B48F2804C}" type="parTrans" cxnId="{9DBDF211-1DA8-4F4F-9A72-029D80DF6482}">
      <dgm:prSet/>
      <dgm:spPr/>
      <dgm:t>
        <a:bodyPr/>
        <a:lstStyle/>
        <a:p>
          <a:endParaRPr lang="en-US" dirty="0"/>
        </a:p>
      </dgm:t>
    </dgm:pt>
    <dgm:pt modelId="{C1ED2655-25A1-4419-8999-1C48D26D6DCF}" type="sibTrans" cxnId="{9DBDF211-1DA8-4F4F-9A72-029D80DF6482}">
      <dgm:prSet/>
      <dgm:spPr/>
      <dgm:t>
        <a:bodyPr/>
        <a:lstStyle/>
        <a:p>
          <a:endParaRPr lang="en-US" dirty="0"/>
        </a:p>
      </dgm:t>
    </dgm:pt>
    <dgm:pt modelId="{63428E12-F47A-4041-B437-AF8FCF54452F}">
      <dgm:prSet phldrT="[Text]"/>
      <dgm:spPr/>
      <dgm:t>
        <a:bodyPr/>
        <a:lstStyle/>
        <a:p>
          <a:r>
            <a:rPr lang="en-US" dirty="0" smtClean="0"/>
            <a:t>TINGGGI=3</a:t>
          </a:r>
          <a:endParaRPr lang="en-US" dirty="0"/>
        </a:p>
      </dgm:t>
    </dgm:pt>
    <dgm:pt modelId="{9F85D42D-7AE2-4CF2-9B06-D38E08507810}" type="parTrans" cxnId="{0751B47C-16BF-441E-B972-06DF55D24540}">
      <dgm:prSet/>
      <dgm:spPr/>
      <dgm:t>
        <a:bodyPr/>
        <a:lstStyle/>
        <a:p>
          <a:endParaRPr lang="en-US" dirty="0"/>
        </a:p>
      </dgm:t>
    </dgm:pt>
    <dgm:pt modelId="{89BB4578-71E4-49D1-B063-0956E8F7007B}" type="sibTrans" cxnId="{0751B47C-16BF-441E-B972-06DF55D24540}">
      <dgm:prSet/>
      <dgm:spPr/>
      <dgm:t>
        <a:bodyPr/>
        <a:lstStyle/>
        <a:p>
          <a:endParaRPr lang="en-US" dirty="0"/>
        </a:p>
      </dgm:t>
    </dgm:pt>
    <dgm:pt modelId="{F72F30F0-942C-4A1D-A58C-055ECA417959}">
      <dgm:prSet phldrT="[Text]"/>
      <dgm:spPr/>
      <dgm:t>
        <a:bodyPr/>
        <a:lstStyle/>
        <a:p>
          <a:r>
            <a:rPr lang="en-US" dirty="0" smtClean="0"/>
            <a:t>SEDANG = 2</a:t>
          </a:r>
          <a:endParaRPr lang="en-US" dirty="0"/>
        </a:p>
      </dgm:t>
    </dgm:pt>
    <dgm:pt modelId="{38562B95-9919-474B-9DA8-F1E4C9EB11A2}" type="parTrans" cxnId="{9E93239D-6084-48E8-B1BB-CE5E3ED90374}">
      <dgm:prSet/>
      <dgm:spPr/>
      <dgm:t>
        <a:bodyPr/>
        <a:lstStyle/>
        <a:p>
          <a:endParaRPr lang="en-US" dirty="0"/>
        </a:p>
      </dgm:t>
    </dgm:pt>
    <dgm:pt modelId="{CC7EB5DC-7ED2-4AC4-BC6C-50C27860EC55}" type="sibTrans" cxnId="{9E93239D-6084-48E8-B1BB-CE5E3ED90374}">
      <dgm:prSet/>
      <dgm:spPr/>
      <dgm:t>
        <a:bodyPr/>
        <a:lstStyle/>
        <a:p>
          <a:endParaRPr lang="en-US" dirty="0"/>
        </a:p>
      </dgm:t>
    </dgm:pt>
    <dgm:pt modelId="{10C8F2AB-8FDA-49B7-8439-4C24967801C9}">
      <dgm:prSet phldrT="[Text]"/>
      <dgm:spPr/>
      <dgm:t>
        <a:bodyPr/>
        <a:lstStyle/>
        <a:p>
          <a:r>
            <a:rPr lang="en-US" dirty="0" smtClean="0"/>
            <a:t>DAYA DUKUNG</a:t>
          </a:r>
          <a:endParaRPr lang="en-US" dirty="0"/>
        </a:p>
      </dgm:t>
    </dgm:pt>
    <dgm:pt modelId="{AC4D1BC4-9D2B-47C0-8AB7-F298E1E5954C}" type="parTrans" cxnId="{FF77AC28-80B6-45A1-9D8A-831821B643A0}">
      <dgm:prSet/>
      <dgm:spPr/>
      <dgm:t>
        <a:bodyPr/>
        <a:lstStyle/>
        <a:p>
          <a:endParaRPr lang="en-US" dirty="0"/>
        </a:p>
      </dgm:t>
    </dgm:pt>
    <dgm:pt modelId="{18AFF468-E928-4977-9DCA-313924E63E49}" type="sibTrans" cxnId="{FF77AC28-80B6-45A1-9D8A-831821B643A0}">
      <dgm:prSet/>
      <dgm:spPr/>
      <dgm:t>
        <a:bodyPr/>
        <a:lstStyle/>
        <a:p>
          <a:endParaRPr lang="en-US" dirty="0"/>
        </a:p>
      </dgm:t>
    </dgm:pt>
    <dgm:pt modelId="{02A3250A-63C5-4D2A-8416-01C19D0B9D11}">
      <dgm:prSet phldrT="[Text]"/>
      <dgm:spPr/>
      <dgm:t>
        <a:bodyPr/>
        <a:lstStyle/>
        <a:p>
          <a:r>
            <a:rPr lang="en-US" dirty="0" smtClean="0"/>
            <a:t>TINGGI =3</a:t>
          </a:r>
          <a:endParaRPr lang="en-US" dirty="0"/>
        </a:p>
      </dgm:t>
    </dgm:pt>
    <dgm:pt modelId="{20AF232A-D51C-4A1C-AA5F-91B8EFE79E16}" type="parTrans" cxnId="{9CAA5D1B-EFCB-4370-8401-1CA4F976541E}">
      <dgm:prSet/>
      <dgm:spPr/>
      <dgm:t>
        <a:bodyPr/>
        <a:lstStyle/>
        <a:p>
          <a:endParaRPr lang="en-US" dirty="0"/>
        </a:p>
      </dgm:t>
    </dgm:pt>
    <dgm:pt modelId="{A95EFA91-0431-4D12-BFAB-E5EFA5E09BF9}" type="sibTrans" cxnId="{9CAA5D1B-EFCB-4370-8401-1CA4F976541E}">
      <dgm:prSet/>
      <dgm:spPr/>
      <dgm:t>
        <a:bodyPr/>
        <a:lstStyle/>
        <a:p>
          <a:endParaRPr lang="en-US" dirty="0"/>
        </a:p>
      </dgm:t>
    </dgm:pt>
    <dgm:pt modelId="{2F0E3950-3002-4F8B-ABD7-92CF83136457}">
      <dgm:prSet phldrT="[Text]"/>
      <dgm:spPr/>
      <dgm:t>
        <a:bodyPr/>
        <a:lstStyle/>
        <a:p>
          <a:r>
            <a:rPr lang="en-US" dirty="0" smtClean="0"/>
            <a:t>SEDANG =2</a:t>
          </a:r>
          <a:endParaRPr lang="en-US" dirty="0"/>
        </a:p>
      </dgm:t>
    </dgm:pt>
    <dgm:pt modelId="{09D13FE4-A591-410C-913C-355CB160FFBE}" type="parTrans" cxnId="{B72C6B0B-616F-46DD-AD68-902D671FA7CF}">
      <dgm:prSet/>
      <dgm:spPr/>
      <dgm:t>
        <a:bodyPr/>
        <a:lstStyle/>
        <a:p>
          <a:endParaRPr lang="en-US" dirty="0"/>
        </a:p>
      </dgm:t>
    </dgm:pt>
    <dgm:pt modelId="{5A54AC02-62F9-466D-BA91-8CF4970834D3}" type="sibTrans" cxnId="{B72C6B0B-616F-46DD-AD68-902D671FA7CF}">
      <dgm:prSet/>
      <dgm:spPr/>
      <dgm:t>
        <a:bodyPr/>
        <a:lstStyle/>
        <a:p>
          <a:endParaRPr lang="en-US" dirty="0"/>
        </a:p>
      </dgm:t>
    </dgm:pt>
    <dgm:pt modelId="{49D7F722-191C-4BC2-AFD2-5C4EA15228E5}">
      <dgm:prSet phldrT="[Text]"/>
      <dgm:spPr/>
      <dgm:t>
        <a:bodyPr/>
        <a:lstStyle/>
        <a:p>
          <a:r>
            <a:rPr lang="en-US" dirty="0" smtClean="0"/>
            <a:t>RENDAH =3</a:t>
          </a:r>
          <a:endParaRPr lang="en-US" dirty="0"/>
        </a:p>
      </dgm:t>
    </dgm:pt>
    <dgm:pt modelId="{5256B562-CE41-4AEC-947D-CE83287ECD9D}" type="parTrans" cxnId="{396EF3DD-48C4-4D12-BB6C-C4A6F10679A0}">
      <dgm:prSet/>
      <dgm:spPr/>
      <dgm:t>
        <a:bodyPr/>
        <a:lstStyle/>
        <a:p>
          <a:endParaRPr lang="en-US" dirty="0"/>
        </a:p>
      </dgm:t>
    </dgm:pt>
    <dgm:pt modelId="{0EF1D901-8EBC-42EE-8EBD-156E6DEC5014}" type="sibTrans" cxnId="{396EF3DD-48C4-4D12-BB6C-C4A6F10679A0}">
      <dgm:prSet/>
      <dgm:spPr/>
      <dgm:t>
        <a:bodyPr/>
        <a:lstStyle/>
        <a:p>
          <a:endParaRPr lang="en-US" dirty="0"/>
        </a:p>
      </dgm:t>
    </dgm:pt>
    <dgm:pt modelId="{2B0C8E1E-B814-4A9F-B3DD-E8F667407A40}">
      <dgm:prSet phldrT="[Text]"/>
      <dgm:spPr/>
      <dgm:t>
        <a:bodyPr/>
        <a:lstStyle/>
        <a:p>
          <a:r>
            <a:rPr lang="en-US" dirty="0" smtClean="0"/>
            <a:t>RENDAH = 1</a:t>
          </a:r>
          <a:endParaRPr lang="en-US" dirty="0"/>
        </a:p>
      </dgm:t>
    </dgm:pt>
    <dgm:pt modelId="{DF8B184E-1150-4410-8B41-A62E4FDB8DA5}" type="parTrans" cxnId="{178C4C33-8B3F-465E-897E-2D7BB946EA7E}">
      <dgm:prSet/>
      <dgm:spPr/>
      <dgm:t>
        <a:bodyPr/>
        <a:lstStyle/>
        <a:p>
          <a:endParaRPr lang="en-US" dirty="0"/>
        </a:p>
      </dgm:t>
    </dgm:pt>
    <dgm:pt modelId="{C90D8478-6B3B-4D97-AAA4-EB6391F7F187}" type="sibTrans" cxnId="{178C4C33-8B3F-465E-897E-2D7BB946EA7E}">
      <dgm:prSet/>
      <dgm:spPr/>
      <dgm:t>
        <a:bodyPr/>
        <a:lstStyle/>
        <a:p>
          <a:endParaRPr lang="en-US" dirty="0"/>
        </a:p>
      </dgm:t>
    </dgm:pt>
    <dgm:pt modelId="{76F4EF87-FEB4-49AA-9C63-BDC89A496D98}">
      <dgm:prSet phldrT="[Text]"/>
      <dgm:spPr/>
      <dgm:t>
        <a:bodyPr/>
        <a:lstStyle/>
        <a:p>
          <a:r>
            <a:rPr lang="en-US" dirty="0" smtClean="0"/>
            <a:t>RENDAH =1</a:t>
          </a:r>
          <a:endParaRPr lang="en-US" dirty="0"/>
        </a:p>
      </dgm:t>
    </dgm:pt>
    <dgm:pt modelId="{F37EC3E7-0001-42DD-A21F-768FABBDD7FF}" type="parTrans" cxnId="{FCD9966A-F1DE-4348-A7FC-CA9E8AD5329D}">
      <dgm:prSet/>
      <dgm:spPr/>
      <dgm:t>
        <a:bodyPr/>
        <a:lstStyle/>
        <a:p>
          <a:endParaRPr lang="en-US" dirty="0"/>
        </a:p>
      </dgm:t>
    </dgm:pt>
    <dgm:pt modelId="{49893D48-B28D-4982-93C7-23BF0FD255A3}" type="sibTrans" cxnId="{FCD9966A-F1DE-4348-A7FC-CA9E8AD5329D}">
      <dgm:prSet/>
      <dgm:spPr/>
      <dgm:t>
        <a:bodyPr/>
        <a:lstStyle/>
        <a:p>
          <a:endParaRPr lang="en-US" dirty="0"/>
        </a:p>
      </dgm:t>
    </dgm:pt>
    <dgm:pt modelId="{64EFEA02-EA5B-40B4-9F4B-C2AA5A14AF62}">
      <dgm:prSet phldrT="[Text]"/>
      <dgm:spPr/>
      <dgm:t>
        <a:bodyPr/>
        <a:lstStyle/>
        <a:p>
          <a:r>
            <a:rPr lang="en-US" dirty="0" smtClean="0"/>
            <a:t>KOMPLEKSITAS</a:t>
          </a:r>
          <a:endParaRPr lang="en-US" dirty="0"/>
        </a:p>
      </dgm:t>
    </dgm:pt>
    <dgm:pt modelId="{1C54C13A-D1E4-48C6-9069-528CF86109A4}" type="sibTrans" cxnId="{2498D927-D456-4A9E-A44F-B6B598FC19E2}">
      <dgm:prSet/>
      <dgm:spPr/>
      <dgm:t>
        <a:bodyPr/>
        <a:lstStyle/>
        <a:p>
          <a:endParaRPr lang="en-US" dirty="0"/>
        </a:p>
      </dgm:t>
    </dgm:pt>
    <dgm:pt modelId="{57C3B0D8-4451-4563-A4C6-C7CB3404839D}" type="parTrans" cxnId="{2498D927-D456-4A9E-A44F-B6B598FC19E2}">
      <dgm:prSet/>
      <dgm:spPr/>
      <dgm:t>
        <a:bodyPr/>
        <a:lstStyle/>
        <a:p>
          <a:endParaRPr lang="en-US" dirty="0"/>
        </a:p>
      </dgm:t>
    </dgm:pt>
    <dgm:pt modelId="{58F7BE34-1427-4D0D-AA6A-05CC94484532}" type="pres">
      <dgm:prSet presAssocID="{2A9D1F92-F840-41DC-A53C-0E64FB7D1C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B0054E-8599-468B-8BB9-29F938DE20FA}" type="pres">
      <dgm:prSet presAssocID="{64EFEA02-EA5B-40B4-9F4B-C2AA5A14AF62}" presName="compNode" presStyleCnt="0"/>
      <dgm:spPr/>
    </dgm:pt>
    <dgm:pt modelId="{91659EAF-578B-40F1-8F08-B00262E08EE2}" type="pres">
      <dgm:prSet presAssocID="{64EFEA02-EA5B-40B4-9F4B-C2AA5A14AF62}" presName="aNode" presStyleLbl="bgShp" presStyleIdx="0" presStyleCnt="3"/>
      <dgm:spPr/>
      <dgm:t>
        <a:bodyPr/>
        <a:lstStyle/>
        <a:p>
          <a:endParaRPr lang="en-US"/>
        </a:p>
      </dgm:t>
    </dgm:pt>
    <dgm:pt modelId="{9E464312-1C61-45F4-9E0D-298A29006792}" type="pres">
      <dgm:prSet presAssocID="{64EFEA02-EA5B-40B4-9F4B-C2AA5A14AF62}" presName="textNode" presStyleLbl="bgShp" presStyleIdx="0" presStyleCnt="3"/>
      <dgm:spPr/>
      <dgm:t>
        <a:bodyPr/>
        <a:lstStyle/>
        <a:p>
          <a:endParaRPr lang="en-US"/>
        </a:p>
      </dgm:t>
    </dgm:pt>
    <dgm:pt modelId="{FB5B5BB3-5210-49CA-83A6-F7C2372A64A7}" type="pres">
      <dgm:prSet presAssocID="{64EFEA02-EA5B-40B4-9F4B-C2AA5A14AF62}" presName="compChildNode" presStyleCnt="0"/>
      <dgm:spPr/>
    </dgm:pt>
    <dgm:pt modelId="{DD988532-2694-45A0-A901-AE7416979185}" type="pres">
      <dgm:prSet presAssocID="{64EFEA02-EA5B-40B4-9F4B-C2AA5A14AF62}" presName="theInnerList" presStyleCnt="0"/>
      <dgm:spPr/>
    </dgm:pt>
    <dgm:pt modelId="{F905B1E8-F647-4C41-BEF3-0C22E37A912C}" type="pres">
      <dgm:prSet presAssocID="{106367BE-4D8A-46E6-9F27-8A429C12AC20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0EFF4-51AF-4F63-94EB-F96B3CE09A0E}" type="pres">
      <dgm:prSet presAssocID="{106367BE-4D8A-46E6-9F27-8A429C12AC20}" presName="aSpace2" presStyleCnt="0"/>
      <dgm:spPr/>
    </dgm:pt>
    <dgm:pt modelId="{DD203046-B1B6-4453-B0A7-47CECEF1D6AF}" type="pres">
      <dgm:prSet presAssocID="{D1BA2C08-6B91-49C4-BD84-ED5449F8AD34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26D806-889C-49DD-8099-F06391AE1BE0}" type="pres">
      <dgm:prSet presAssocID="{D1BA2C08-6B91-49C4-BD84-ED5449F8AD34}" presName="aSpace2" presStyleCnt="0"/>
      <dgm:spPr/>
    </dgm:pt>
    <dgm:pt modelId="{8421986D-F936-4302-9F7F-8F9178F48302}" type="pres">
      <dgm:prSet presAssocID="{49D7F722-191C-4BC2-AFD2-5C4EA15228E5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A05E57-5896-427A-8698-E40793997A34}" type="pres">
      <dgm:prSet presAssocID="{64EFEA02-EA5B-40B4-9F4B-C2AA5A14AF62}" presName="aSpace" presStyleCnt="0"/>
      <dgm:spPr/>
    </dgm:pt>
    <dgm:pt modelId="{AF341E5D-B829-4585-A007-BA46D6704AF8}" type="pres">
      <dgm:prSet presAssocID="{A292733C-8D07-4275-A98F-D93B59514D17}" presName="compNode" presStyleCnt="0"/>
      <dgm:spPr/>
    </dgm:pt>
    <dgm:pt modelId="{C74F8907-B014-4F69-9935-BF67CA7A56A6}" type="pres">
      <dgm:prSet presAssocID="{A292733C-8D07-4275-A98F-D93B59514D17}" presName="aNode" presStyleLbl="bgShp" presStyleIdx="1" presStyleCnt="3" custScaleX="113975"/>
      <dgm:spPr/>
      <dgm:t>
        <a:bodyPr/>
        <a:lstStyle/>
        <a:p>
          <a:endParaRPr lang="en-US"/>
        </a:p>
      </dgm:t>
    </dgm:pt>
    <dgm:pt modelId="{BDB1C008-9A73-4311-BB5A-3D6386023FE9}" type="pres">
      <dgm:prSet presAssocID="{A292733C-8D07-4275-A98F-D93B59514D17}" presName="textNode" presStyleLbl="bgShp" presStyleIdx="1" presStyleCnt="3"/>
      <dgm:spPr/>
      <dgm:t>
        <a:bodyPr/>
        <a:lstStyle/>
        <a:p>
          <a:endParaRPr lang="en-US"/>
        </a:p>
      </dgm:t>
    </dgm:pt>
    <dgm:pt modelId="{B4BD5B28-C6C1-49AE-BBFB-076AEE506CC5}" type="pres">
      <dgm:prSet presAssocID="{A292733C-8D07-4275-A98F-D93B59514D17}" presName="compChildNode" presStyleCnt="0"/>
      <dgm:spPr/>
    </dgm:pt>
    <dgm:pt modelId="{167696D7-0E44-4BD8-B99A-F4B71BEDBA30}" type="pres">
      <dgm:prSet presAssocID="{A292733C-8D07-4275-A98F-D93B59514D17}" presName="theInnerList" presStyleCnt="0"/>
      <dgm:spPr/>
    </dgm:pt>
    <dgm:pt modelId="{496FEF94-0D0D-43DD-B00F-7F66EB978275}" type="pres">
      <dgm:prSet presAssocID="{63428E12-F47A-4041-B437-AF8FCF54452F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EF175-C1ED-4834-B23C-20866041E8CC}" type="pres">
      <dgm:prSet presAssocID="{63428E12-F47A-4041-B437-AF8FCF54452F}" presName="aSpace2" presStyleCnt="0"/>
      <dgm:spPr/>
    </dgm:pt>
    <dgm:pt modelId="{88520A6C-00B5-4CCE-9C7B-45C621B01D23}" type="pres">
      <dgm:prSet presAssocID="{F72F30F0-942C-4A1D-A58C-055ECA417959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AFAB49-8BD1-4386-A90D-D9D438FCA074}" type="pres">
      <dgm:prSet presAssocID="{F72F30F0-942C-4A1D-A58C-055ECA417959}" presName="aSpace2" presStyleCnt="0"/>
      <dgm:spPr/>
    </dgm:pt>
    <dgm:pt modelId="{7CE37CF2-9104-4376-B3B2-D31B03F564A9}" type="pres">
      <dgm:prSet presAssocID="{2B0C8E1E-B814-4A9F-B3DD-E8F667407A40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E7ABD-544B-41BA-816C-2AFF1083AD98}" type="pres">
      <dgm:prSet presAssocID="{A292733C-8D07-4275-A98F-D93B59514D17}" presName="aSpace" presStyleCnt="0"/>
      <dgm:spPr/>
    </dgm:pt>
    <dgm:pt modelId="{5D021565-891B-4B78-95E5-9AB4DE3B7D76}" type="pres">
      <dgm:prSet presAssocID="{10C8F2AB-8FDA-49B7-8439-4C24967801C9}" presName="compNode" presStyleCnt="0"/>
      <dgm:spPr/>
    </dgm:pt>
    <dgm:pt modelId="{88D35B3D-C162-42B1-8B60-7AC57C9365E2}" type="pres">
      <dgm:prSet presAssocID="{10C8F2AB-8FDA-49B7-8439-4C24967801C9}" presName="aNode" presStyleLbl="bgShp" presStyleIdx="2" presStyleCnt="3"/>
      <dgm:spPr/>
      <dgm:t>
        <a:bodyPr/>
        <a:lstStyle/>
        <a:p>
          <a:endParaRPr lang="en-US"/>
        </a:p>
      </dgm:t>
    </dgm:pt>
    <dgm:pt modelId="{BE14541E-A61D-410E-8739-7B0DC2B22B97}" type="pres">
      <dgm:prSet presAssocID="{10C8F2AB-8FDA-49B7-8439-4C24967801C9}" presName="textNode" presStyleLbl="bgShp" presStyleIdx="2" presStyleCnt="3"/>
      <dgm:spPr/>
      <dgm:t>
        <a:bodyPr/>
        <a:lstStyle/>
        <a:p>
          <a:endParaRPr lang="en-US"/>
        </a:p>
      </dgm:t>
    </dgm:pt>
    <dgm:pt modelId="{A712D39D-6C10-4872-8B47-34A65781DB8D}" type="pres">
      <dgm:prSet presAssocID="{10C8F2AB-8FDA-49B7-8439-4C24967801C9}" presName="compChildNode" presStyleCnt="0"/>
      <dgm:spPr/>
    </dgm:pt>
    <dgm:pt modelId="{36422120-7118-4194-B099-5043848EF462}" type="pres">
      <dgm:prSet presAssocID="{10C8F2AB-8FDA-49B7-8439-4C24967801C9}" presName="theInnerList" presStyleCnt="0"/>
      <dgm:spPr/>
    </dgm:pt>
    <dgm:pt modelId="{1E2B9282-19D5-49C3-8AAA-F10E17CD87E1}" type="pres">
      <dgm:prSet presAssocID="{02A3250A-63C5-4D2A-8416-01C19D0B9D11}" presName="child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C82821-34A8-49C4-84CE-6116DBAB5568}" type="pres">
      <dgm:prSet presAssocID="{02A3250A-63C5-4D2A-8416-01C19D0B9D11}" presName="aSpace2" presStyleCnt="0"/>
      <dgm:spPr/>
    </dgm:pt>
    <dgm:pt modelId="{AEEE31A6-03A6-46FE-8334-6BD3EA644B99}" type="pres">
      <dgm:prSet presAssocID="{2F0E3950-3002-4F8B-ABD7-92CF83136457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4D74B2-389C-4419-BE75-779D8D07D423}" type="pres">
      <dgm:prSet presAssocID="{2F0E3950-3002-4F8B-ABD7-92CF83136457}" presName="aSpace2" presStyleCnt="0"/>
      <dgm:spPr/>
    </dgm:pt>
    <dgm:pt modelId="{5557341E-1BC2-433F-85ED-890EBD2B54C1}" type="pres">
      <dgm:prSet presAssocID="{76F4EF87-FEB4-49AA-9C63-BDC89A496D98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7F92C8-66E5-46C6-9DCC-58CAE68F46AC}" type="presOf" srcId="{A292733C-8D07-4275-A98F-D93B59514D17}" destId="{BDB1C008-9A73-4311-BB5A-3D6386023FE9}" srcOrd="1" destOrd="0" presId="urn:microsoft.com/office/officeart/2005/8/layout/lProcess2"/>
    <dgm:cxn modelId="{8EBF8F01-9BC4-4557-9547-EE0AD45D777F}" type="presOf" srcId="{64EFEA02-EA5B-40B4-9F4B-C2AA5A14AF62}" destId="{91659EAF-578B-40F1-8F08-B00262E08EE2}" srcOrd="0" destOrd="0" presId="urn:microsoft.com/office/officeart/2005/8/layout/lProcess2"/>
    <dgm:cxn modelId="{96F09290-FBD6-470C-ADE9-0FED5F92EE25}" type="presOf" srcId="{10C8F2AB-8FDA-49B7-8439-4C24967801C9}" destId="{88D35B3D-C162-42B1-8B60-7AC57C9365E2}" srcOrd="0" destOrd="0" presId="urn:microsoft.com/office/officeart/2005/8/layout/lProcess2"/>
    <dgm:cxn modelId="{89BDECE7-7FCC-45B3-BA0E-F70BA6991004}" type="presOf" srcId="{2A9D1F92-F840-41DC-A53C-0E64FB7D1CBE}" destId="{58F7BE34-1427-4D0D-AA6A-05CC94484532}" srcOrd="0" destOrd="0" presId="urn:microsoft.com/office/officeart/2005/8/layout/lProcess2"/>
    <dgm:cxn modelId="{9E93239D-6084-48E8-B1BB-CE5E3ED90374}" srcId="{A292733C-8D07-4275-A98F-D93B59514D17}" destId="{F72F30F0-942C-4A1D-A58C-055ECA417959}" srcOrd="1" destOrd="0" parTransId="{38562B95-9919-474B-9DA8-F1E4C9EB11A2}" sibTransId="{CC7EB5DC-7ED2-4AC4-BC6C-50C27860EC55}"/>
    <dgm:cxn modelId="{6095619E-9B3E-49A8-8E06-E88D73564CDC}" type="presOf" srcId="{A292733C-8D07-4275-A98F-D93B59514D17}" destId="{C74F8907-B014-4F69-9935-BF67CA7A56A6}" srcOrd="0" destOrd="0" presId="urn:microsoft.com/office/officeart/2005/8/layout/lProcess2"/>
    <dgm:cxn modelId="{3030637B-E3B9-4ED3-853C-925990AF27F0}" type="presOf" srcId="{63428E12-F47A-4041-B437-AF8FCF54452F}" destId="{496FEF94-0D0D-43DD-B00F-7F66EB978275}" srcOrd="0" destOrd="0" presId="urn:microsoft.com/office/officeart/2005/8/layout/lProcess2"/>
    <dgm:cxn modelId="{F65E536A-E3FE-41FD-A85F-14B7096ECDBD}" type="presOf" srcId="{10C8F2AB-8FDA-49B7-8439-4C24967801C9}" destId="{BE14541E-A61D-410E-8739-7B0DC2B22B97}" srcOrd="1" destOrd="0" presId="urn:microsoft.com/office/officeart/2005/8/layout/lProcess2"/>
    <dgm:cxn modelId="{9DBDF211-1DA8-4F4F-9A72-029D80DF6482}" srcId="{2A9D1F92-F840-41DC-A53C-0E64FB7D1CBE}" destId="{A292733C-8D07-4275-A98F-D93B59514D17}" srcOrd="1" destOrd="0" parTransId="{7930D8F8-CB9F-46D2-80B1-6F4B48F2804C}" sibTransId="{C1ED2655-25A1-4419-8999-1C48D26D6DCF}"/>
    <dgm:cxn modelId="{FBB52099-DFAF-4C28-843D-17E6CEB3BE2B}" srcId="{64EFEA02-EA5B-40B4-9F4B-C2AA5A14AF62}" destId="{D1BA2C08-6B91-49C4-BD84-ED5449F8AD34}" srcOrd="1" destOrd="0" parTransId="{D117DFE5-A3AA-421A-9727-3473F356FD6D}" sibTransId="{57DF0884-624C-413F-BA38-75509EAB89B5}"/>
    <dgm:cxn modelId="{B179DE1F-1803-40B1-8187-D6684DE6566B}" type="presOf" srcId="{64EFEA02-EA5B-40B4-9F4B-C2AA5A14AF62}" destId="{9E464312-1C61-45F4-9E0D-298A29006792}" srcOrd="1" destOrd="0" presId="urn:microsoft.com/office/officeart/2005/8/layout/lProcess2"/>
    <dgm:cxn modelId="{FCD9966A-F1DE-4348-A7FC-CA9E8AD5329D}" srcId="{10C8F2AB-8FDA-49B7-8439-4C24967801C9}" destId="{76F4EF87-FEB4-49AA-9C63-BDC89A496D98}" srcOrd="2" destOrd="0" parTransId="{F37EC3E7-0001-42DD-A21F-768FABBDD7FF}" sibTransId="{49893D48-B28D-4982-93C7-23BF0FD255A3}"/>
    <dgm:cxn modelId="{FF77AC28-80B6-45A1-9D8A-831821B643A0}" srcId="{2A9D1F92-F840-41DC-A53C-0E64FB7D1CBE}" destId="{10C8F2AB-8FDA-49B7-8439-4C24967801C9}" srcOrd="2" destOrd="0" parTransId="{AC4D1BC4-9D2B-47C0-8AB7-F298E1E5954C}" sibTransId="{18AFF468-E928-4977-9DCA-313924E63E49}"/>
    <dgm:cxn modelId="{FDD7A109-D302-48F8-A483-455053DB7841}" type="presOf" srcId="{2B0C8E1E-B814-4A9F-B3DD-E8F667407A40}" destId="{7CE37CF2-9104-4376-B3B2-D31B03F564A9}" srcOrd="0" destOrd="0" presId="urn:microsoft.com/office/officeart/2005/8/layout/lProcess2"/>
    <dgm:cxn modelId="{B72C6B0B-616F-46DD-AD68-902D671FA7CF}" srcId="{10C8F2AB-8FDA-49B7-8439-4C24967801C9}" destId="{2F0E3950-3002-4F8B-ABD7-92CF83136457}" srcOrd="1" destOrd="0" parTransId="{09D13FE4-A591-410C-913C-355CB160FFBE}" sibTransId="{5A54AC02-62F9-466D-BA91-8CF4970834D3}"/>
    <dgm:cxn modelId="{E94A6A0D-3872-4266-90EC-A77B976A8257}" type="presOf" srcId="{D1BA2C08-6B91-49C4-BD84-ED5449F8AD34}" destId="{DD203046-B1B6-4453-B0A7-47CECEF1D6AF}" srcOrd="0" destOrd="0" presId="urn:microsoft.com/office/officeart/2005/8/layout/lProcess2"/>
    <dgm:cxn modelId="{67C8E18A-7665-47E2-82D0-9F62EAB876D4}" type="presOf" srcId="{49D7F722-191C-4BC2-AFD2-5C4EA15228E5}" destId="{8421986D-F936-4302-9F7F-8F9178F48302}" srcOrd="0" destOrd="0" presId="urn:microsoft.com/office/officeart/2005/8/layout/lProcess2"/>
    <dgm:cxn modelId="{840835D0-F9F2-493E-9684-5E2994AAA986}" type="presOf" srcId="{106367BE-4D8A-46E6-9F27-8A429C12AC20}" destId="{F905B1E8-F647-4C41-BEF3-0C22E37A912C}" srcOrd="0" destOrd="0" presId="urn:microsoft.com/office/officeart/2005/8/layout/lProcess2"/>
    <dgm:cxn modelId="{938A3111-A845-4769-84D6-CDD3D537B6A0}" type="presOf" srcId="{02A3250A-63C5-4D2A-8416-01C19D0B9D11}" destId="{1E2B9282-19D5-49C3-8AAA-F10E17CD87E1}" srcOrd="0" destOrd="0" presId="urn:microsoft.com/office/officeart/2005/8/layout/lProcess2"/>
    <dgm:cxn modelId="{178C4C33-8B3F-465E-897E-2D7BB946EA7E}" srcId="{A292733C-8D07-4275-A98F-D93B59514D17}" destId="{2B0C8E1E-B814-4A9F-B3DD-E8F667407A40}" srcOrd="2" destOrd="0" parTransId="{DF8B184E-1150-4410-8B41-A62E4FDB8DA5}" sibTransId="{C90D8478-6B3B-4D97-AAA4-EB6391F7F187}"/>
    <dgm:cxn modelId="{7C8EB873-EA49-4E15-A814-9C2BE3168AAB}" type="presOf" srcId="{2F0E3950-3002-4F8B-ABD7-92CF83136457}" destId="{AEEE31A6-03A6-46FE-8334-6BD3EA644B99}" srcOrd="0" destOrd="0" presId="urn:microsoft.com/office/officeart/2005/8/layout/lProcess2"/>
    <dgm:cxn modelId="{3CC3E6E7-7340-4F93-B3EF-21310AB8AB48}" type="presOf" srcId="{76F4EF87-FEB4-49AA-9C63-BDC89A496D98}" destId="{5557341E-1BC2-433F-85ED-890EBD2B54C1}" srcOrd="0" destOrd="0" presId="urn:microsoft.com/office/officeart/2005/8/layout/lProcess2"/>
    <dgm:cxn modelId="{0751B47C-16BF-441E-B972-06DF55D24540}" srcId="{A292733C-8D07-4275-A98F-D93B59514D17}" destId="{63428E12-F47A-4041-B437-AF8FCF54452F}" srcOrd="0" destOrd="0" parTransId="{9F85D42D-7AE2-4CF2-9B06-D38E08507810}" sibTransId="{89BB4578-71E4-49D1-B063-0956E8F7007B}"/>
    <dgm:cxn modelId="{80A6DEC6-EC2B-496B-AE3F-FDB02D6E6028}" srcId="{64EFEA02-EA5B-40B4-9F4B-C2AA5A14AF62}" destId="{106367BE-4D8A-46E6-9F27-8A429C12AC20}" srcOrd="0" destOrd="0" parTransId="{012681D5-D520-404E-9C00-0E4BBF63578C}" sibTransId="{DFEE210F-0D78-40AF-A876-B7718D9EC061}"/>
    <dgm:cxn modelId="{396EF3DD-48C4-4D12-BB6C-C4A6F10679A0}" srcId="{64EFEA02-EA5B-40B4-9F4B-C2AA5A14AF62}" destId="{49D7F722-191C-4BC2-AFD2-5C4EA15228E5}" srcOrd="2" destOrd="0" parTransId="{5256B562-CE41-4AEC-947D-CE83287ECD9D}" sibTransId="{0EF1D901-8EBC-42EE-8EBD-156E6DEC5014}"/>
    <dgm:cxn modelId="{2498D927-D456-4A9E-A44F-B6B598FC19E2}" srcId="{2A9D1F92-F840-41DC-A53C-0E64FB7D1CBE}" destId="{64EFEA02-EA5B-40B4-9F4B-C2AA5A14AF62}" srcOrd="0" destOrd="0" parTransId="{57C3B0D8-4451-4563-A4C6-C7CB3404839D}" sibTransId="{1C54C13A-D1E4-48C6-9069-528CF86109A4}"/>
    <dgm:cxn modelId="{9CAA5D1B-EFCB-4370-8401-1CA4F976541E}" srcId="{10C8F2AB-8FDA-49B7-8439-4C24967801C9}" destId="{02A3250A-63C5-4D2A-8416-01C19D0B9D11}" srcOrd="0" destOrd="0" parTransId="{20AF232A-D51C-4A1C-AA5F-91B8EFE79E16}" sibTransId="{A95EFA91-0431-4D12-BFAB-E5EFA5E09BF9}"/>
    <dgm:cxn modelId="{C27EE7EA-C0DE-4DA1-A8E3-9E6160BE0567}" type="presOf" srcId="{F72F30F0-942C-4A1D-A58C-055ECA417959}" destId="{88520A6C-00B5-4CCE-9C7B-45C621B01D23}" srcOrd="0" destOrd="0" presId="urn:microsoft.com/office/officeart/2005/8/layout/lProcess2"/>
    <dgm:cxn modelId="{AECF4940-B39E-44D1-8553-A270C43E2F20}" type="presParOf" srcId="{58F7BE34-1427-4D0D-AA6A-05CC94484532}" destId="{6DB0054E-8599-468B-8BB9-29F938DE20FA}" srcOrd="0" destOrd="0" presId="urn:microsoft.com/office/officeart/2005/8/layout/lProcess2"/>
    <dgm:cxn modelId="{9A6D8D2D-65C4-4B28-8BEC-021F33AD08FA}" type="presParOf" srcId="{6DB0054E-8599-468B-8BB9-29F938DE20FA}" destId="{91659EAF-578B-40F1-8F08-B00262E08EE2}" srcOrd="0" destOrd="0" presId="urn:microsoft.com/office/officeart/2005/8/layout/lProcess2"/>
    <dgm:cxn modelId="{BB4CCFE7-94BA-4ED1-B72A-DBC4A0A5ED66}" type="presParOf" srcId="{6DB0054E-8599-468B-8BB9-29F938DE20FA}" destId="{9E464312-1C61-45F4-9E0D-298A29006792}" srcOrd="1" destOrd="0" presId="urn:microsoft.com/office/officeart/2005/8/layout/lProcess2"/>
    <dgm:cxn modelId="{1BC32342-60D7-49B1-94E7-8EEE3618C09C}" type="presParOf" srcId="{6DB0054E-8599-468B-8BB9-29F938DE20FA}" destId="{FB5B5BB3-5210-49CA-83A6-F7C2372A64A7}" srcOrd="2" destOrd="0" presId="urn:microsoft.com/office/officeart/2005/8/layout/lProcess2"/>
    <dgm:cxn modelId="{0600FC3B-F446-40AC-9238-78CE8362CF5B}" type="presParOf" srcId="{FB5B5BB3-5210-49CA-83A6-F7C2372A64A7}" destId="{DD988532-2694-45A0-A901-AE7416979185}" srcOrd="0" destOrd="0" presId="urn:microsoft.com/office/officeart/2005/8/layout/lProcess2"/>
    <dgm:cxn modelId="{BAEE2C7F-5AEA-425C-86BA-353AED781170}" type="presParOf" srcId="{DD988532-2694-45A0-A901-AE7416979185}" destId="{F905B1E8-F647-4C41-BEF3-0C22E37A912C}" srcOrd="0" destOrd="0" presId="urn:microsoft.com/office/officeart/2005/8/layout/lProcess2"/>
    <dgm:cxn modelId="{73F79339-72E8-430E-8306-6579EADE8EA0}" type="presParOf" srcId="{DD988532-2694-45A0-A901-AE7416979185}" destId="{69B0EFF4-51AF-4F63-94EB-F96B3CE09A0E}" srcOrd="1" destOrd="0" presId="urn:microsoft.com/office/officeart/2005/8/layout/lProcess2"/>
    <dgm:cxn modelId="{5D9FD1EB-9761-4D81-A88A-DD0EEB4A14EF}" type="presParOf" srcId="{DD988532-2694-45A0-A901-AE7416979185}" destId="{DD203046-B1B6-4453-B0A7-47CECEF1D6AF}" srcOrd="2" destOrd="0" presId="urn:microsoft.com/office/officeart/2005/8/layout/lProcess2"/>
    <dgm:cxn modelId="{72DBA37E-7CD2-4DFD-8A8D-5727196E101A}" type="presParOf" srcId="{DD988532-2694-45A0-A901-AE7416979185}" destId="{6426D806-889C-49DD-8099-F06391AE1BE0}" srcOrd="3" destOrd="0" presId="urn:microsoft.com/office/officeart/2005/8/layout/lProcess2"/>
    <dgm:cxn modelId="{0C9F22CB-F760-417D-B2D9-4EA641AD1FB5}" type="presParOf" srcId="{DD988532-2694-45A0-A901-AE7416979185}" destId="{8421986D-F936-4302-9F7F-8F9178F48302}" srcOrd="4" destOrd="0" presId="urn:microsoft.com/office/officeart/2005/8/layout/lProcess2"/>
    <dgm:cxn modelId="{BC034206-3FE8-4B7D-ADEE-4D02EC4D7DEC}" type="presParOf" srcId="{58F7BE34-1427-4D0D-AA6A-05CC94484532}" destId="{8DA05E57-5896-427A-8698-E40793997A34}" srcOrd="1" destOrd="0" presId="urn:microsoft.com/office/officeart/2005/8/layout/lProcess2"/>
    <dgm:cxn modelId="{048627DE-BF81-43B2-9D60-229C7F6FA5C4}" type="presParOf" srcId="{58F7BE34-1427-4D0D-AA6A-05CC94484532}" destId="{AF341E5D-B829-4585-A007-BA46D6704AF8}" srcOrd="2" destOrd="0" presId="urn:microsoft.com/office/officeart/2005/8/layout/lProcess2"/>
    <dgm:cxn modelId="{47A9D7EE-21CF-48B2-91C7-77B63E41385B}" type="presParOf" srcId="{AF341E5D-B829-4585-A007-BA46D6704AF8}" destId="{C74F8907-B014-4F69-9935-BF67CA7A56A6}" srcOrd="0" destOrd="0" presId="urn:microsoft.com/office/officeart/2005/8/layout/lProcess2"/>
    <dgm:cxn modelId="{27ED569E-0586-4235-8CFE-C0DEFE250B9B}" type="presParOf" srcId="{AF341E5D-B829-4585-A007-BA46D6704AF8}" destId="{BDB1C008-9A73-4311-BB5A-3D6386023FE9}" srcOrd="1" destOrd="0" presId="urn:microsoft.com/office/officeart/2005/8/layout/lProcess2"/>
    <dgm:cxn modelId="{1194FED3-358B-4499-ADE5-DD0B9CEB5035}" type="presParOf" srcId="{AF341E5D-B829-4585-A007-BA46D6704AF8}" destId="{B4BD5B28-C6C1-49AE-BBFB-076AEE506CC5}" srcOrd="2" destOrd="0" presId="urn:microsoft.com/office/officeart/2005/8/layout/lProcess2"/>
    <dgm:cxn modelId="{9A4A943E-C69C-431D-94A5-C4D38E610E4F}" type="presParOf" srcId="{B4BD5B28-C6C1-49AE-BBFB-076AEE506CC5}" destId="{167696D7-0E44-4BD8-B99A-F4B71BEDBA30}" srcOrd="0" destOrd="0" presId="urn:microsoft.com/office/officeart/2005/8/layout/lProcess2"/>
    <dgm:cxn modelId="{E7FC38B4-DA8E-425E-BF54-D09F92B09F80}" type="presParOf" srcId="{167696D7-0E44-4BD8-B99A-F4B71BEDBA30}" destId="{496FEF94-0D0D-43DD-B00F-7F66EB978275}" srcOrd="0" destOrd="0" presId="urn:microsoft.com/office/officeart/2005/8/layout/lProcess2"/>
    <dgm:cxn modelId="{BA510000-593D-4511-8700-6CCA3658917B}" type="presParOf" srcId="{167696D7-0E44-4BD8-B99A-F4B71BEDBA30}" destId="{A42EF175-C1ED-4834-B23C-20866041E8CC}" srcOrd="1" destOrd="0" presId="urn:microsoft.com/office/officeart/2005/8/layout/lProcess2"/>
    <dgm:cxn modelId="{87942F17-31BB-4462-8B6F-54B9D66A8B42}" type="presParOf" srcId="{167696D7-0E44-4BD8-B99A-F4B71BEDBA30}" destId="{88520A6C-00B5-4CCE-9C7B-45C621B01D23}" srcOrd="2" destOrd="0" presId="urn:microsoft.com/office/officeart/2005/8/layout/lProcess2"/>
    <dgm:cxn modelId="{B5EE60A4-9626-41E1-94F8-D419EE8A956E}" type="presParOf" srcId="{167696D7-0E44-4BD8-B99A-F4B71BEDBA30}" destId="{D5AFAB49-8BD1-4386-A90D-D9D438FCA074}" srcOrd="3" destOrd="0" presId="urn:microsoft.com/office/officeart/2005/8/layout/lProcess2"/>
    <dgm:cxn modelId="{67E0459D-36B1-41F0-A952-850F87834F1D}" type="presParOf" srcId="{167696D7-0E44-4BD8-B99A-F4B71BEDBA30}" destId="{7CE37CF2-9104-4376-B3B2-D31B03F564A9}" srcOrd="4" destOrd="0" presId="urn:microsoft.com/office/officeart/2005/8/layout/lProcess2"/>
    <dgm:cxn modelId="{A7BB7EE8-CDEE-4BB2-8B71-1CCCAE848B29}" type="presParOf" srcId="{58F7BE34-1427-4D0D-AA6A-05CC94484532}" destId="{0F3E7ABD-544B-41BA-816C-2AFF1083AD98}" srcOrd="3" destOrd="0" presId="urn:microsoft.com/office/officeart/2005/8/layout/lProcess2"/>
    <dgm:cxn modelId="{FC4A2705-5327-4D52-8231-6C8C45B6CD66}" type="presParOf" srcId="{58F7BE34-1427-4D0D-AA6A-05CC94484532}" destId="{5D021565-891B-4B78-95E5-9AB4DE3B7D76}" srcOrd="4" destOrd="0" presId="urn:microsoft.com/office/officeart/2005/8/layout/lProcess2"/>
    <dgm:cxn modelId="{61A52F46-ED5E-416C-983F-88E9DE692565}" type="presParOf" srcId="{5D021565-891B-4B78-95E5-9AB4DE3B7D76}" destId="{88D35B3D-C162-42B1-8B60-7AC57C9365E2}" srcOrd="0" destOrd="0" presId="urn:microsoft.com/office/officeart/2005/8/layout/lProcess2"/>
    <dgm:cxn modelId="{B1E9F218-2FDF-4CEE-BAAF-B2027472BB39}" type="presParOf" srcId="{5D021565-891B-4B78-95E5-9AB4DE3B7D76}" destId="{BE14541E-A61D-410E-8739-7B0DC2B22B97}" srcOrd="1" destOrd="0" presId="urn:microsoft.com/office/officeart/2005/8/layout/lProcess2"/>
    <dgm:cxn modelId="{6C4E0E97-E11A-4326-963B-C20C17289F7B}" type="presParOf" srcId="{5D021565-891B-4B78-95E5-9AB4DE3B7D76}" destId="{A712D39D-6C10-4872-8B47-34A65781DB8D}" srcOrd="2" destOrd="0" presId="urn:microsoft.com/office/officeart/2005/8/layout/lProcess2"/>
    <dgm:cxn modelId="{FFAB05EE-952F-4098-8E04-8A6CC9B3E31D}" type="presParOf" srcId="{A712D39D-6C10-4872-8B47-34A65781DB8D}" destId="{36422120-7118-4194-B099-5043848EF462}" srcOrd="0" destOrd="0" presId="urn:microsoft.com/office/officeart/2005/8/layout/lProcess2"/>
    <dgm:cxn modelId="{054EB3DD-4A10-4DF1-BA91-827431CFEA90}" type="presParOf" srcId="{36422120-7118-4194-B099-5043848EF462}" destId="{1E2B9282-19D5-49C3-8AAA-F10E17CD87E1}" srcOrd="0" destOrd="0" presId="urn:microsoft.com/office/officeart/2005/8/layout/lProcess2"/>
    <dgm:cxn modelId="{C8AD8BB0-17CE-474A-9930-8665BF575300}" type="presParOf" srcId="{36422120-7118-4194-B099-5043848EF462}" destId="{BBC82821-34A8-49C4-84CE-6116DBAB5568}" srcOrd="1" destOrd="0" presId="urn:microsoft.com/office/officeart/2005/8/layout/lProcess2"/>
    <dgm:cxn modelId="{C71132CC-7FB9-4303-89F5-9BDC35A4EAD6}" type="presParOf" srcId="{36422120-7118-4194-B099-5043848EF462}" destId="{AEEE31A6-03A6-46FE-8334-6BD3EA644B99}" srcOrd="2" destOrd="0" presId="urn:microsoft.com/office/officeart/2005/8/layout/lProcess2"/>
    <dgm:cxn modelId="{4EF2CBBD-569B-421A-AF1C-C364D38F473E}" type="presParOf" srcId="{36422120-7118-4194-B099-5043848EF462}" destId="{734D74B2-389C-4419-BE75-779D8D07D423}" srcOrd="3" destOrd="0" presId="urn:microsoft.com/office/officeart/2005/8/layout/lProcess2"/>
    <dgm:cxn modelId="{4FE3FC52-E9D7-46D6-9E29-BA00C5E3B7AF}" type="presParOf" srcId="{36422120-7118-4194-B099-5043848EF462}" destId="{5557341E-1BC2-433F-85ED-890EBD2B54C1}" srcOrd="4" destOrd="0" presId="urn:microsoft.com/office/officeart/2005/8/layout/l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8451B-5E86-4593-ADD9-EC602039018C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F9436-FB16-4813-8A92-C72A0FB1BC54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374E8-5C8B-4288-BFEC-83E50AAC99C7}" type="datetimeFigureOut">
              <a:rPr lang="en-US" smtClean="0"/>
              <a:pPr/>
              <a:t>8/17/2011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088D-E209-44D5-8572-72273F786D4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lfram automata celluler.bmp"/>
          <p:cNvPicPr>
            <a:picLocks noGrp="1" noChangeAspect="1"/>
          </p:cNvPicPr>
          <p:nvPr isPhoto="1"/>
        </p:nvPicPr>
        <p:blipFill>
          <a:blip r:embed="rId2">
            <a:lum bright="-31000" contrast="1000"/>
          </a:blip>
          <a:stretch>
            <a:fillRect/>
          </a:stretch>
        </p:blipFill>
        <p:spPr>
          <a:xfrm>
            <a:off x="47625" y="0"/>
            <a:ext cx="90471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/>
              <a:t>PENGOLAHAN NILAI HASIL </a:t>
            </a:r>
            <a:br>
              <a:rPr lang="en-US" sz="2800" b="1" dirty="0" smtClean="0"/>
            </a:br>
            <a:r>
              <a:rPr lang="en-US" sz="2800" b="1" dirty="0" smtClean="0"/>
              <a:t>BELAJAR SISWA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  </a:t>
            </a:r>
            <a:r>
              <a:rPr lang="en-US" sz="2800" b="1" dirty="0" smtClean="0"/>
              <a:t>PLPG 2011</a:t>
            </a:r>
            <a:endParaRPr lang="id-ID" sz="28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9906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id-ID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Dra. Rita Milyartini,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d-ID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M.Si.</a:t>
            </a:r>
            <a:endParaRPr lang="id-ID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PRINSIP PENILAIAN PEMBELAJARAN</a:t>
            </a:r>
            <a:endParaRPr lang="id-ID" dirty="0"/>
          </a:p>
        </p:txBody>
      </p:sp>
      <p:grpSp>
        <p:nvGrpSpPr>
          <p:cNvPr id="4" name="Content Placeholder 3"/>
          <p:cNvGrpSpPr>
            <a:grpSpLocks noGrp="1"/>
          </p:cNvGrpSpPr>
          <p:nvPr>
            <p:ph idx="1"/>
          </p:nvPr>
        </p:nvGrpSpPr>
        <p:grpSpPr>
          <a:xfrm>
            <a:off x="457200" y="1600200"/>
            <a:ext cx="8229600" cy="4525963"/>
            <a:chOff x="395288" y="588963"/>
            <a:chExt cx="7993062" cy="548005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39750" y="1052513"/>
              <a:ext cx="3024188" cy="9350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akuntabel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67400" y="942975"/>
              <a:ext cx="2305050" cy="7572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objektif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95288" y="2565400"/>
              <a:ext cx="2663825" cy="8366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2400" b="1" smtClean="0">
                  <a:solidFill>
                    <a:schemeClr val="tx2"/>
                  </a:solidFill>
                </a:rPr>
                <a:t>beracuan kriteria</a:t>
              </a:r>
              <a:endParaRPr lang="id-ID" sz="2400" b="1">
                <a:solidFill>
                  <a:schemeClr val="tx2"/>
                </a:solidFill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684213" y="4221163"/>
              <a:ext cx="2447925" cy="7588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sistematis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059113" y="5157788"/>
              <a:ext cx="3025775" cy="9112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2400" b="1" smtClean="0">
                  <a:solidFill>
                    <a:schemeClr val="tx2"/>
                  </a:solidFill>
                </a:rPr>
                <a:t>menyeluruh dan </a:t>
              </a:r>
            </a:p>
            <a:p>
              <a:pPr algn="ctr"/>
              <a:r>
                <a:rPr lang="id-ID" sz="2400" b="1" smtClean="0">
                  <a:solidFill>
                    <a:schemeClr val="tx2"/>
                  </a:solidFill>
                </a:rPr>
                <a:t>berkesinambungan</a:t>
              </a:r>
              <a:endParaRPr lang="id-ID" sz="2400" b="1">
                <a:solidFill>
                  <a:schemeClr val="tx2"/>
                </a:solidFill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940425" y="3213100"/>
              <a:ext cx="2374900" cy="9112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terpadu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5940425" y="4322763"/>
              <a:ext cx="2447925" cy="8350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terbuka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419475" y="2028825"/>
              <a:ext cx="2447925" cy="197643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id-ID" sz="2000" b="1" dirty="0" smtClean="0">
                  <a:solidFill>
                    <a:schemeClr val="tx2"/>
                  </a:solidFill>
                </a:rPr>
                <a:t>PRINSIP PENILAIAN</a:t>
              </a:r>
              <a:endParaRPr lang="id-ID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563938" y="588963"/>
              <a:ext cx="2087562" cy="60801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3200" b="1" smtClean="0">
                  <a:solidFill>
                    <a:schemeClr val="tx2"/>
                  </a:solidFill>
                </a:rPr>
                <a:t>sahih</a:t>
              </a:r>
              <a:endParaRPr lang="id-ID" sz="3200" b="1">
                <a:solidFill>
                  <a:schemeClr val="tx2"/>
                </a:solidFill>
              </a:endParaRPr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4500563" y="1196975"/>
              <a:ext cx="1587" cy="8350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V="1">
              <a:off x="4859338" y="1557338"/>
              <a:ext cx="1081087" cy="53181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 flipV="1">
              <a:off x="3419475" y="1916113"/>
              <a:ext cx="576263" cy="34131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>
              <a:off x="4643438" y="4025900"/>
              <a:ext cx="0" cy="113188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5148263" y="3860800"/>
              <a:ext cx="0" cy="792163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>
              <a:off x="5148263" y="4652963"/>
              <a:ext cx="8636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5580063" y="3573463"/>
              <a:ext cx="0" cy="36036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21" name="Line 32"/>
            <p:cNvSpPr>
              <a:spLocks noChangeShapeType="1"/>
            </p:cNvSpPr>
            <p:nvPr/>
          </p:nvSpPr>
          <p:spPr bwMode="auto">
            <a:xfrm>
              <a:off x="5580063" y="3933825"/>
              <a:ext cx="360362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22" name="Line 33"/>
            <p:cNvSpPr>
              <a:spLocks noChangeShapeType="1"/>
            </p:cNvSpPr>
            <p:nvPr/>
          </p:nvSpPr>
          <p:spPr bwMode="auto">
            <a:xfrm flipH="1">
              <a:off x="3708400" y="3716338"/>
              <a:ext cx="71438" cy="865187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23" name="Line 34"/>
            <p:cNvSpPr>
              <a:spLocks noChangeShapeType="1"/>
            </p:cNvSpPr>
            <p:nvPr/>
          </p:nvSpPr>
          <p:spPr bwMode="auto">
            <a:xfrm flipH="1">
              <a:off x="3132138" y="4581525"/>
              <a:ext cx="576262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24" name="Line 35"/>
            <p:cNvSpPr>
              <a:spLocks noChangeShapeType="1"/>
            </p:cNvSpPr>
            <p:nvPr/>
          </p:nvSpPr>
          <p:spPr bwMode="auto">
            <a:xfrm flipH="1">
              <a:off x="2987675" y="3141663"/>
              <a:ext cx="4318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lin Sans FB" pitchFamily="34" charset="0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</p:grpSp>
      <p:sp>
        <p:nvSpPr>
          <p:cNvPr id="25" name="Footer Placeholder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Prinsip Penilaian (Tim Sosialisasi KTSP Depdiknas, 2006)</a:t>
            </a: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Mekanisme Penetapan KKM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KRITERIA PENETAPAN KKM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Analisis</a:t>
            </a:r>
            <a:r>
              <a:rPr lang="en-US" dirty="0" smtClean="0"/>
              <a:t> KKM</a:t>
            </a:r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SISTEM POINT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SISTEM SKOR</a:t>
            </a:r>
            <a:endParaRPr lang="id-ID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381000" y="2362200"/>
          <a:ext cx="3962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648199" y="2590799"/>
          <a:ext cx="4038601" cy="187960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46200"/>
                <a:gridCol w="972256"/>
                <a:gridCol w="897467"/>
                <a:gridCol w="822678"/>
              </a:tblGrid>
              <a:tr h="7115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ASPEK PENILAIAN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TINGGI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SEDANG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RENDAH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KOMPLEKSITAS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50 – 64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65 – 80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81 – 100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INTAKE SISWA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81 – 100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65 – 80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50 – 64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DAYA DUKUNG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81 – 100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65 – 80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noProof="0" dirty="0" smtClean="0"/>
                        <a:t>50 – 64</a:t>
                      </a:r>
                      <a:endParaRPr lang="id-ID" sz="1100" b="1" noProof="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CONTOH ANALISIS INTAKE BERDASARKAN POINT</a:t>
            </a:r>
            <a:endParaRPr lang="id-ID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6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INDIKATOR ………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Aspek Penilaian Intake Siswa</a:t>
                      </a:r>
                      <a:endParaRPr lang="id-ID" sz="1600" b="1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Nilai rata – rata Kelas terkait seni budaya/</a:t>
                      </a:r>
                      <a:endParaRPr lang="en-US" sz="1600" b="1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musik /Nilai rapor baik </a:t>
                      </a:r>
                      <a:endParaRPr lang="en-US" sz="1600" b="1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 di atas 75)</a:t>
                      </a:r>
                      <a:endParaRPr lang="en-US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Indikator KD memiliki keterkaitan erat dengan lingkungan sosial budaya</a:t>
                      </a:r>
                      <a:endParaRPr lang="id-ID" sz="1600" b="1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siswa </a:t>
                      </a:r>
                      <a:endParaRPr lang="id-ID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Rata-rata siswa telah memiliki kemampuan dasar (Afeksi maupun psikomotor)</a:t>
                      </a:r>
                      <a:endParaRPr lang="id-ID" sz="1600" b="1" noProof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untuk merealisasi tuntutan KD</a:t>
                      </a:r>
                      <a:endParaRPr lang="id-ID" sz="1600" b="1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PROSENTASE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 % )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latin typeface="+mn-lt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id-ID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id-ID" sz="1600" b="1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latin typeface="+mn-lt"/>
                          <a:ea typeface="Times New Roman"/>
                          <a:cs typeface="Times New Roman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Semakin tinggi kemampuan awal siswa semakin tinggi nilai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Perhitungan SKBM di atas = </a:t>
                      </a:r>
                      <a:r>
                        <a:rPr lang="id-ID" sz="1600" b="1" u="sng" noProof="0" dirty="0" smtClean="0">
                          <a:latin typeface="+mn-lt"/>
                          <a:ea typeface="Times New Roman"/>
                          <a:cs typeface="Times New Roman"/>
                        </a:rPr>
                        <a:t>2+2+2 </a:t>
                      </a:r>
                      <a:r>
                        <a:rPr lang="id-ID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  X 100% = 66.7%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b="1" u="sng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d-ID" sz="1600" b="1" dirty="0" smtClean="0">
                          <a:latin typeface="+mn-lt"/>
                          <a:ea typeface="Times New Roman"/>
                          <a:cs typeface="Times New Roman"/>
                        </a:rPr>
                        <a:t>                                                       9</a:t>
                      </a:r>
                      <a:endParaRPr lang="id-ID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CONTOH ANALISIS KOMPLEKSITAS BERDASARKAN  POINT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7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INDIKATOR ……………………………………….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ASPEK PENILAIAN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KOMPLEKSITAS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noProof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Menuntut kreativitas tinggi  siswa</a:t>
                      </a:r>
                      <a:endParaRPr lang="id-ID" sz="1600" noProof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noProof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Membutuhkan waktu yang lama</a:t>
                      </a:r>
                      <a:endParaRPr lang="id-ID" sz="1600" noProof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noProof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Perlu kecermatan dan penalaran tinggi oleh siswa</a:t>
                      </a:r>
                      <a:endParaRPr lang="id-ID" sz="1600" noProof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600" noProof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Menuntut sarana dan prasarana yang memadai</a:t>
                      </a:r>
                      <a:endParaRPr lang="id-ID" sz="1600" noProof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PROSENTASE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 % )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id-ID" sz="1100" noProof="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SEMAKIN KOMPLEK SUATU INDIKATOR  MAKA NILAINYA SEMAKIN RENDAH , SEBALIKNYA SEMAKIN SEDERHANA INDIKATOR  MAKA  NILAINYA SEMAKIN TINGGI.</a:t>
                      </a:r>
                      <a:endParaRPr lang="id-ID" sz="1400" noProof="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PADA CONTOH DI ATAS PERHITUNGAN SKBM = </a:t>
                      </a:r>
                      <a:r>
                        <a:rPr lang="id-ID" sz="1400" b="1" u="sng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3+2+2+1 </a:t>
                      </a:r>
                      <a:r>
                        <a:rPr lang="id-ID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 X 100% = 66.7 %</a:t>
                      </a:r>
                      <a:endParaRPr lang="id-ID" sz="1400" noProof="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              </a:t>
                      </a:r>
                      <a:r>
                        <a:rPr lang="en-US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</a:t>
                      </a:r>
                      <a:r>
                        <a:rPr lang="id-ID" sz="1400" b="1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id-ID" sz="1400" noProof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 smtClean="0"/>
              <a:t>Contoh Analisis Daya Dukung</a:t>
            </a:r>
            <a:br>
              <a:rPr lang="id-ID" sz="3600" dirty="0" smtClean="0"/>
            </a:br>
            <a:r>
              <a:rPr lang="id-ID" sz="3600" dirty="0" smtClean="0"/>
              <a:t>Berdasarkan Point</a:t>
            </a:r>
            <a:br>
              <a:rPr lang="id-ID" sz="3600" dirty="0" smtClean="0"/>
            </a:b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4322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838200"/>
                <a:gridCol w="1447800"/>
                <a:gridCol w="1143000"/>
                <a:gridCol w="1306285"/>
                <a:gridCol w="1175657"/>
                <a:gridCol w="1175657"/>
              </a:tblGrid>
              <a:tr h="37084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id-ID" sz="2400" noProof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b="1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INDIKATOR……..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b="1" noProof="0" smtClean="0">
                          <a:latin typeface="+mn-lt"/>
                          <a:ea typeface="Times New Roman"/>
                          <a:cs typeface="Times New Roman"/>
                        </a:rPr>
                        <a:t>Aspek Penilaian Daya Dukung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Tenaga Guru /Mapel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Sarana Pembelajaran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Dukungan Dana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Manajemen Sekolah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Dukungan Komite Sekolah/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Wali Siswa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Prosentase</a:t>
                      </a:r>
                      <a:endParaRPr lang="id-ID" sz="1800" noProof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8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 % )</a:t>
                      </a:r>
                      <a:endParaRPr lang="id-ID" sz="18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b="1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Point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noProof="0" smtClean="0">
                          <a:latin typeface="+mn-lt"/>
                          <a:ea typeface="Times New Roman"/>
                          <a:cs typeface="Times New Roman"/>
                        </a:rPr>
                        <a:t>73</a:t>
                      </a:r>
                      <a:endParaRPr lang="id-ID" sz="24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b="1" i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Semakin tinggi daya dukung semakin tinggi nilai</a:t>
                      </a:r>
                      <a:endParaRPr lang="id-ID" sz="2400" noProof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b="1" i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Perhitungan SKBM di atas = </a:t>
                      </a:r>
                      <a:r>
                        <a:rPr lang="id-ID" sz="2400" b="1" i="1" u="sng" noProof="0" dirty="0" smtClean="0">
                          <a:latin typeface="+mn-lt"/>
                          <a:ea typeface="Times New Roman"/>
                          <a:cs typeface="Times New Roman"/>
                        </a:rPr>
                        <a:t>1+3+3+2+2 </a:t>
                      </a:r>
                      <a:r>
                        <a:rPr lang="id-ID" sz="2400" b="1" i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  X 100% = 73,3%</a:t>
                      </a:r>
                      <a:endParaRPr lang="id-ID" sz="2400" noProof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2400" b="1" i="1" u="sng" noProof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d-ID" sz="2400" b="1" i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                                                       15</a:t>
                      </a:r>
                      <a:endParaRPr lang="id-ID" sz="24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423173"/>
          <a:ext cx="6857999" cy="5295272"/>
        </p:xfrm>
        <a:graphic>
          <a:graphicData uri="http://schemas.openxmlformats.org/drawingml/2006/table">
            <a:tbl>
              <a:tblPr/>
              <a:tblGrid>
                <a:gridCol w="2906421"/>
                <a:gridCol w="1297534"/>
                <a:gridCol w="1106879"/>
                <a:gridCol w="888798"/>
                <a:gridCol w="658367"/>
              </a:tblGrid>
              <a:tr h="1337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KOMPETENSI DASAR DAN INDIKATOR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400" b="1" i="1" noProof="0" dirty="0" smtClean="0">
                          <a:latin typeface="Calibri"/>
                          <a:ea typeface="Times New Roman"/>
                        </a:rPr>
                        <a:t>Kriteria Ketuntasan Minimal</a:t>
                      </a:r>
                      <a:endParaRPr lang="id-ID" sz="1400" b="1" noProof="0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3372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KRITERIA PENETAPAN KETUNTASAN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KKM</a:t>
                      </a: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(%)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7575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KOMPLEKSITAS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DAYA DUKUNG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i="1" dirty="0" smtClean="0">
                          <a:latin typeface="Calibri"/>
                          <a:ea typeface="Times New Roman"/>
                        </a:rPr>
                        <a:t>INTAKE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4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MENGIDENTIFIKASI  RAGAM MUSIK DAERAH SETEMPAT: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INDIKATOR ...................................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................................................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66.7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70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68.5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67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68.9%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69.5%</a:t>
                      </a: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MENYAJIKAN KARYA SENI MUSIK DAERAH SETEMPAT SECARA PERSEORANGAN DAN BERKELOMPOK DI KELAS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1. INDIKATOR ………………………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2………………………………………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………………………</a:t>
                      </a:r>
                      <a:endParaRPr lang="en-US" sz="1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70%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400" b="1" dirty="0" smtClean="0">
                        <a:latin typeface="Calibri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71%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78%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33726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TOTAL SKOR  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400" b="1" dirty="0" smtClean="0">
                          <a:latin typeface="Calibri"/>
                          <a:ea typeface="Times New Roman"/>
                        </a:rPr>
                        <a:t>357.5</a:t>
                      </a:r>
                      <a:endParaRPr lang="en-US" sz="14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33726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 smtClean="0">
                          <a:latin typeface="Calibri"/>
                          <a:ea typeface="Times New Roman"/>
                        </a:rPr>
                        <a:t>NILAI KKM MAPEL MUSIK   : TOTAL SKOR  / JUMLAH INDIKATOR </a:t>
                      </a:r>
                      <a:r>
                        <a:rPr lang="en-US" sz="1200" b="1" dirty="0" smtClean="0">
                          <a:latin typeface="Calibri"/>
                          <a:ea typeface="Times New Roman"/>
                        </a:rPr>
                        <a:t>= 357.4/5</a:t>
                      </a:r>
                      <a:endParaRPr lang="en-US" sz="12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 smtClean="0">
                          <a:latin typeface="Calibri"/>
                          <a:ea typeface="Times New Roman"/>
                        </a:rPr>
                        <a:t>71.5%</a:t>
                      </a:r>
                      <a:endParaRPr lang="en-US" sz="1200" b="1" dirty="0">
                        <a:latin typeface="Calibri"/>
                        <a:ea typeface="Times New Roman"/>
                      </a:endParaRPr>
                    </a:p>
                  </a:txBody>
                  <a:tcPr marL="45849" marR="45849" marT="22924" marB="22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481</Words>
  <Application>Microsoft Office PowerPoint</Application>
  <PresentationFormat>On-screen Show (4:3)</PresentationFormat>
  <Paragraphs>181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PENGOLAHAN NILAI HASIL  BELAJAR SISWA   PLPG 2011</vt:lpstr>
      <vt:lpstr>PRINSIP PENILAIAN PEMBELAJARAN</vt:lpstr>
      <vt:lpstr>Mekanisme Penetapan KKM</vt:lpstr>
      <vt:lpstr>KRITERIA PENETAPAN KKM</vt:lpstr>
      <vt:lpstr>Analisis KKM</vt:lpstr>
      <vt:lpstr>CONTOH ANALISIS INTAKE BERDASARKAN POINT</vt:lpstr>
      <vt:lpstr>CONTOH ANALISIS KOMPLEKSITAS BERDASARKAN  POINT</vt:lpstr>
      <vt:lpstr>Contoh Analisis Daya Dukung Berdasarkan Point </vt:lpstr>
      <vt:lpstr>Slide 9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Evaluasi Pembelajaran Seni</dc:title>
  <dc:creator>Valued Acer Customer</dc:creator>
  <cp:lastModifiedBy>Valued Acer Customer</cp:lastModifiedBy>
  <cp:revision>33</cp:revision>
  <dcterms:created xsi:type="dcterms:W3CDTF">2011-08-07T13:42:35Z</dcterms:created>
  <dcterms:modified xsi:type="dcterms:W3CDTF">2011-08-17T12:45:03Z</dcterms:modified>
</cp:coreProperties>
</file>