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6" r:id="rId2"/>
    <p:sldId id="267" r:id="rId3"/>
    <p:sldId id="269" r:id="rId4"/>
    <p:sldId id="270" r:id="rId5"/>
    <p:sldId id="271" r:id="rId6"/>
    <p:sldId id="272" r:id="rId7"/>
    <p:sldId id="273" r:id="rId8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521" autoAdjust="0"/>
    <p:restoredTop sz="94660"/>
  </p:normalViewPr>
  <p:slideViewPr>
    <p:cSldViewPr>
      <p:cViewPr varScale="1">
        <p:scale>
          <a:sx n="51" d="100"/>
          <a:sy n="51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697805-4568-4C26-8855-43285AB59410}" type="doc">
      <dgm:prSet loTypeId="urn:microsoft.com/office/officeart/2005/8/layout/venn1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E0799A4A-8527-4DFD-A54D-757F6DF326D8}">
      <dgm:prSet phldrT="[Text]"/>
      <dgm:spPr/>
      <dgm:t>
        <a:bodyPr/>
        <a:lstStyle/>
        <a:p>
          <a:r>
            <a:rPr lang="en-US" b="1" dirty="0"/>
            <a:t>PENILAIAN UNJUK KERJA</a:t>
          </a:r>
          <a:endParaRPr lang="id-ID" b="1" dirty="0"/>
        </a:p>
      </dgm:t>
    </dgm:pt>
    <dgm:pt modelId="{AF5E9D93-D695-4F5B-9705-15E4C2408E10}" type="parTrans" cxnId="{0A30B61B-6DCB-419A-8BF2-6FA5DC909235}">
      <dgm:prSet/>
      <dgm:spPr/>
      <dgm:t>
        <a:bodyPr/>
        <a:lstStyle/>
        <a:p>
          <a:endParaRPr lang="id-ID"/>
        </a:p>
      </dgm:t>
    </dgm:pt>
    <dgm:pt modelId="{F58B9548-B572-480B-9CC3-3A83FA192FDA}" type="sibTrans" cxnId="{0A30B61B-6DCB-419A-8BF2-6FA5DC909235}">
      <dgm:prSet/>
      <dgm:spPr/>
      <dgm:t>
        <a:bodyPr/>
        <a:lstStyle/>
        <a:p>
          <a:endParaRPr lang="id-ID"/>
        </a:p>
      </dgm:t>
    </dgm:pt>
    <dgm:pt modelId="{C5547407-78A2-42AB-B4A1-484D5F5F7AFF}">
      <dgm:prSet phldrT="[Text]"/>
      <dgm:spPr/>
      <dgm:t>
        <a:bodyPr/>
        <a:lstStyle/>
        <a:p>
          <a:r>
            <a:rPr lang="en-US" b="1" dirty="0"/>
            <a:t>PENILAIAN TERTULIS ATAU LISAN</a:t>
          </a:r>
          <a:endParaRPr lang="id-ID" b="1" dirty="0"/>
        </a:p>
      </dgm:t>
    </dgm:pt>
    <dgm:pt modelId="{2A66FEA2-FAC7-46BE-9345-8CECC470B91C}" type="parTrans" cxnId="{3F710DD3-C17F-4681-AEDC-FE8F7D25B20E}">
      <dgm:prSet/>
      <dgm:spPr/>
      <dgm:t>
        <a:bodyPr/>
        <a:lstStyle/>
        <a:p>
          <a:endParaRPr lang="id-ID"/>
        </a:p>
      </dgm:t>
    </dgm:pt>
    <dgm:pt modelId="{34361267-D8DA-43DA-B054-F0943A98DD47}" type="sibTrans" cxnId="{3F710DD3-C17F-4681-AEDC-FE8F7D25B20E}">
      <dgm:prSet/>
      <dgm:spPr/>
      <dgm:t>
        <a:bodyPr/>
        <a:lstStyle/>
        <a:p>
          <a:endParaRPr lang="id-ID"/>
        </a:p>
      </dgm:t>
    </dgm:pt>
    <dgm:pt modelId="{54B23C47-6910-4EAD-805C-067F0CB4C287}">
      <dgm:prSet phldrT="[Text]"/>
      <dgm:spPr/>
      <dgm:t>
        <a:bodyPr/>
        <a:lstStyle/>
        <a:p>
          <a:r>
            <a:rPr lang="en-US" b="1" dirty="0"/>
            <a:t>PENILAIAN PROYEK</a:t>
          </a:r>
          <a:endParaRPr lang="id-ID" b="1" dirty="0"/>
        </a:p>
      </dgm:t>
    </dgm:pt>
    <dgm:pt modelId="{0C466634-45EB-4961-9DA2-472C895CA5D4}" type="parTrans" cxnId="{41A3CF34-FDD1-41E5-B91D-2367E28982B8}">
      <dgm:prSet/>
      <dgm:spPr/>
      <dgm:t>
        <a:bodyPr/>
        <a:lstStyle/>
        <a:p>
          <a:endParaRPr lang="id-ID"/>
        </a:p>
      </dgm:t>
    </dgm:pt>
    <dgm:pt modelId="{1DC3BC14-B0EA-46B3-94C8-BEA23602A756}" type="sibTrans" cxnId="{41A3CF34-FDD1-41E5-B91D-2367E28982B8}">
      <dgm:prSet/>
      <dgm:spPr/>
      <dgm:t>
        <a:bodyPr/>
        <a:lstStyle/>
        <a:p>
          <a:endParaRPr lang="id-ID"/>
        </a:p>
      </dgm:t>
    </dgm:pt>
    <dgm:pt modelId="{8055D906-A462-48CB-BC09-A068F258CACF}">
      <dgm:prSet phldrT="[Text]"/>
      <dgm:spPr/>
      <dgm:t>
        <a:bodyPr/>
        <a:lstStyle/>
        <a:p>
          <a:r>
            <a:rPr lang="en-US" b="1" dirty="0"/>
            <a:t>PENILAIAN PRODUK</a:t>
          </a:r>
          <a:endParaRPr lang="id-ID" b="1" dirty="0"/>
        </a:p>
      </dgm:t>
    </dgm:pt>
    <dgm:pt modelId="{6C1F162A-21CD-4893-8BED-9E9A7319227E}" type="parTrans" cxnId="{408AE3E6-38D7-4FBC-AE20-026641201A05}">
      <dgm:prSet/>
      <dgm:spPr/>
      <dgm:t>
        <a:bodyPr/>
        <a:lstStyle/>
        <a:p>
          <a:endParaRPr lang="id-ID"/>
        </a:p>
      </dgm:t>
    </dgm:pt>
    <dgm:pt modelId="{FBC5594E-0116-4246-921E-8E48F95C3B3C}" type="sibTrans" cxnId="{408AE3E6-38D7-4FBC-AE20-026641201A05}">
      <dgm:prSet/>
      <dgm:spPr/>
      <dgm:t>
        <a:bodyPr/>
        <a:lstStyle/>
        <a:p>
          <a:endParaRPr lang="id-ID"/>
        </a:p>
      </dgm:t>
    </dgm:pt>
    <dgm:pt modelId="{65F4FCB2-9DC0-4505-B61D-D28919031451}">
      <dgm:prSet phldrT="[Text]"/>
      <dgm:spPr/>
      <dgm:t>
        <a:bodyPr/>
        <a:lstStyle/>
        <a:p>
          <a:r>
            <a:rPr lang="en-US" b="1" dirty="0"/>
            <a:t>PORTOFOLIO</a:t>
          </a:r>
          <a:endParaRPr lang="id-ID" b="1" dirty="0"/>
        </a:p>
      </dgm:t>
    </dgm:pt>
    <dgm:pt modelId="{C2C6475F-A86A-48DD-ACFD-EE747C535AD5}" type="parTrans" cxnId="{F5309974-58E8-4407-9678-5AEED6E8F2A7}">
      <dgm:prSet/>
      <dgm:spPr/>
      <dgm:t>
        <a:bodyPr/>
        <a:lstStyle/>
        <a:p>
          <a:endParaRPr lang="id-ID"/>
        </a:p>
      </dgm:t>
    </dgm:pt>
    <dgm:pt modelId="{F71FFC99-CCFE-4035-987E-3AEA9C9F469C}" type="sibTrans" cxnId="{F5309974-58E8-4407-9678-5AEED6E8F2A7}">
      <dgm:prSet/>
      <dgm:spPr/>
      <dgm:t>
        <a:bodyPr/>
        <a:lstStyle/>
        <a:p>
          <a:endParaRPr lang="id-ID"/>
        </a:p>
      </dgm:t>
    </dgm:pt>
    <dgm:pt modelId="{AD5691FF-88A3-442F-82BA-EF5685F0D0EC}">
      <dgm:prSet phldrT="[Text]"/>
      <dgm:spPr/>
      <dgm:t>
        <a:bodyPr/>
        <a:lstStyle/>
        <a:p>
          <a:r>
            <a:rPr lang="en-US" b="1" dirty="0"/>
            <a:t>PENILAIAN DIRI</a:t>
          </a:r>
          <a:endParaRPr lang="id-ID" b="1" dirty="0"/>
        </a:p>
      </dgm:t>
    </dgm:pt>
    <dgm:pt modelId="{134A699A-34A5-41E0-9074-EB51056126F5}" type="parTrans" cxnId="{C3F38F68-3F86-42F8-A607-118B81D2652D}">
      <dgm:prSet/>
      <dgm:spPr/>
      <dgm:t>
        <a:bodyPr/>
        <a:lstStyle/>
        <a:p>
          <a:endParaRPr lang="id-ID"/>
        </a:p>
      </dgm:t>
    </dgm:pt>
    <dgm:pt modelId="{628AFB47-64BD-486C-87E5-92CBF79895E1}" type="sibTrans" cxnId="{C3F38F68-3F86-42F8-A607-118B81D2652D}">
      <dgm:prSet/>
      <dgm:spPr/>
      <dgm:t>
        <a:bodyPr/>
        <a:lstStyle/>
        <a:p>
          <a:endParaRPr lang="id-ID"/>
        </a:p>
      </dgm:t>
    </dgm:pt>
    <dgm:pt modelId="{6FFAB83A-6DAF-47C7-9655-04C2BA238C9A}">
      <dgm:prSet phldrT="[Text]"/>
      <dgm:spPr/>
      <dgm:t>
        <a:bodyPr/>
        <a:lstStyle/>
        <a:p>
          <a:r>
            <a:rPr lang="en-US" b="1" dirty="0" err="1" smtClean="0"/>
            <a:t>Penilaian</a:t>
          </a:r>
          <a:r>
            <a:rPr lang="en-US" b="1" dirty="0" smtClean="0"/>
            <a:t> </a:t>
          </a:r>
          <a:r>
            <a:rPr lang="en-US" b="1" dirty="0" err="1" smtClean="0"/>
            <a:t>sikap</a:t>
          </a:r>
          <a:endParaRPr lang="id-ID" b="1" dirty="0"/>
        </a:p>
      </dgm:t>
    </dgm:pt>
    <dgm:pt modelId="{DABA51C8-9939-4B4F-A901-4BE520C1716A}" type="parTrans" cxnId="{0A2C8714-BFAE-4567-AB40-DD9D5460CFD1}">
      <dgm:prSet/>
      <dgm:spPr/>
    </dgm:pt>
    <dgm:pt modelId="{79687B69-EEF4-45E5-8616-9C3518539A79}" type="sibTrans" cxnId="{0A2C8714-BFAE-4567-AB40-DD9D5460CFD1}">
      <dgm:prSet/>
      <dgm:spPr/>
    </dgm:pt>
    <dgm:pt modelId="{E35BD24C-215A-4635-8D6E-10CBAECB6665}" type="pres">
      <dgm:prSet presAssocID="{35697805-4568-4C26-8855-43285AB5941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4F3BD23-0BA6-4091-A584-5D72676DF744}" type="pres">
      <dgm:prSet presAssocID="{E0799A4A-8527-4DFD-A54D-757F6DF326D8}" presName="circ1" presStyleLbl="vennNode1" presStyleIdx="0" presStyleCnt="7"/>
      <dgm:spPr/>
    </dgm:pt>
    <dgm:pt modelId="{FADB1632-233A-48C7-99D1-F58A23563DDB}" type="pres">
      <dgm:prSet presAssocID="{E0799A4A-8527-4DFD-A54D-757F6DF326D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E7E3567-B9BD-4FB1-A2B3-AD1BDC6AC475}" type="pres">
      <dgm:prSet presAssocID="{C5547407-78A2-42AB-B4A1-484D5F5F7AFF}" presName="circ2" presStyleLbl="vennNode1" presStyleIdx="1" presStyleCnt="7"/>
      <dgm:spPr/>
    </dgm:pt>
    <dgm:pt modelId="{7A215E4D-3269-4238-8C0F-B44531BAB8C4}" type="pres">
      <dgm:prSet presAssocID="{C5547407-78A2-42AB-B4A1-484D5F5F7AF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506D6DE-0261-4438-A1B9-EE45C560559D}" type="pres">
      <dgm:prSet presAssocID="{54B23C47-6910-4EAD-805C-067F0CB4C287}" presName="circ3" presStyleLbl="vennNode1" presStyleIdx="2" presStyleCnt="7"/>
      <dgm:spPr/>
    </dgm:pt>
    <dgm:pt modelId="{43788EEA-D58E-4629-B922-0F738A10A35B}" type="pres">
      <dgm:prSet presAssocID="{54B23C47-6910-4EAD-805C-067F0CB4C28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01A992F-D817-40ED-BD34-E115176764F8}" type="pres">
      <dgm:prSet presAssocID="{8055D906-A462-48CB-BC09-A068F258CACF}" presName="circ4" presStyleLbl="vennNode1" presStyleIdx="3" presStyleCnt="7"/>
      <dgm:spPr/>
    </dgm:pt>
    <dgm:pt modelId="{2D654959-CF3B-4520-9DB5-6123B9A48AB7}" type="pres">
      <dgm:prSet presAssocID="{8055D906-A462-48CB-BC09-A068F258CACF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E62A4C0-5276-45C0-A1F7-66A4481F980A}" type="pres">
      <dgm:prSet presAssocID="{65F4FCB2-9DC0-4505-B61D-D28919031451}" presName="circ5" presStyleLbl="vennNode1" presStyleIdx="4" presStyleCnt="7"/>
      <dgm:spPr/>
    </dgm:pt>
    <dgm:pt modelId="{103300EA-FE95-418A-BFED-974E3D923496}" type="pres">
      <dgm:prSet presAssocID="{65F4FCB2-9DC0-4505-B61D-D28919031451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AEFE522-D4F4-4301-81CE-ED3934354DFC}" type="pres">
      <dgm:prSet presAssocID="{AD5691FF-88A3-442F-82BA-EF5685F0D0EC}" presName="circ6" presStyleLbl="vennNode1" presStyleIdx="5" presStyleCnt="7"/>
      <dgm:spPr/>
    </dgm:pt>
    <dgm:pt modelId="{533D3CFB-FCE5-4E0D-AAE9-08EC3FEE73D3}" type="pres">
      <dgm:prSet presAssocID="{AD5691FF-88A3-442F-82BA-EF5685F0D0EC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D8FBED9-DAB3-4C3A-B010-995403118199}" type="pres">
      <dgm:prSet presAssocID="{6FFAB83A-6DAF-47C7-9655-04C2BA238C9A}" presName="circ7" presStyleLbl="vennNode1" presStyleIdx="6" presStyleCnt="7"/>
      <dgm:spPr/>
    </dgm:pt>
    <dgm:pt modelId="{817DAAF1-21F7-46EA-8B05-756BBA009BFD}" type="pres">
      <dgm:prSet presAssocID="{6FFAB83A-6DAF-47C7-9655-04C2BA238C9A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C3491E8-1156-485B-A7DA-863172B8AD42}" type="presOf" srcId="{54B23C47-6910-4EAD-805C-067F0CB4C287}" destId="{43788EEA-D58E-4629-B922-0F738A10A35B}" srcOrd="0" destOrd="0" presId="urn:microsoft.com/office/officeart/2005/8/layout/venn1"/>
    <dgm:cxn modelId="{0A30B61B-6DCB-419A-8BF2-6FA5DC909235}" srcId="{35697805-4568-4C26-8855-43285AB59410}" destId="{E0799A4A-8527-4DFD-A54D-757F6DF326D8}" srcOrd="0" destOrd="0" parTransId="{AF5E9D93-D695-4F5B-9705-15E4C2408E10}" sibTransId="{F58B9548-B572-480B-9CC3-3A83FA192FDA}"/>
    <dgm:cxn modelId="{C3F38F68-3F86-42F8-A607-118B81D2652D}" srcId="{35697805-4568-4C26-8855-43285AB59410}" destId="{AD5691FF-88A3-442F-82BA-EF5685F0D0EC}" srcOrd="5" destOrd="0" parTransId="{134A699A-34A5-41E0-9074-EB51056126F5}" sibTransId="{628AFB47-64BD-486C-87E5-92CBF79895E1}"/>
    <dgm:cxn modelId="{3C30D148-095C-4FEC-B4BE-015AAB9D5695}" type="presOf" srcId="{AD5691FF-88A3-442F-82BA-EF5685F0D0EC}" destId="{533D3CFB-FCE5-4E0D-AAE9-08EC3FEE73D3}" srcOrd="0" destOrd="0" presId="urn:microsoft.com/office/officeart/2005/8/layout/venn1"/>
    <dgm:cxn modelId="{FA687CC3-8948-49C3-9E5C-2055ECE079C5}" type="presOf" srcId="{C5547407-78A2-42AB-B4A1-484D5F5F7AFF}" destId="{7A215E4D-3269-4238-8C0F-B44531BAB8C4}" srcOrd="0" destOrd="0" presId="urn:microsoft.com/office/officeart/2005/8/layout/venn1"/>
    <dgm:cxn modelId="{73553F23-2D81-4EA7-B3BF-FE781DCFB302}" type="presOf" srcId="{8055D906-A462-48CB-BC09-A068F258CACF}" destId="{2D654959-CF3B-4520-9DB5-6123B9A48AB7}" srcOrd="0" destOrd="0" presId="urn:microsoft.com/office/officeart/2005/8/layout/venn1"/>
    <dgm:cxn modelId="{0BF03C83-AFA1-47A3-9F35-557A3B9045D5}" type="presOf" srcId="{65F4FCB2-9DC0-4505-B61D-D28919031451}" destId="{103300EA-FE95-418A-BFED-974E3D923496}" srcOrd="0" destOrd="0" presId="urn:microsoft.com/office/officeart/2005/8/layout/venn1"/>
    <dgm:cxn modelId="{AD172523-A36A-4AF9-83CB-88DD3708A7F7}" type="presOf" srcId="{35697805-4568-4C26-8855-43285AB59410}" destId="{E35BD24C-215A-4635-8D6E-10CBAECB6665}" srcOrd="0" destOrd="0" presId="urn:microsoft.com/office/officeart/2005/8/layout/venn1"/>
    <dgm:cxn modelId="{3F710DD3-C17F-4681-AEDC-FE8F7D25B20E}" srcId="{35697805-4568-4C26-8855-43285AB59410}" destId="{C5547407-78A2-42AB-B4A1-484D5F5F7AFF}" srcOrd="1" destOrd="0" parTransId="{2A66FEA2-FAC7-46BE-9345-8CECC470B91C}" sibTransId="{34361267-D8DA-43DA-B054-F0943A98DD47}"/>
    <dgm:cxn modelId="{408AE3E6-38D7-4FBC-AE20-026641201A05}" srcId="{35697805-4568-4C26-8855-43285AB59410}" destId="{8055D906-A462-48CB-BC09-A068F258CACF}" srcOrd="3" destOrd="0" parTransId="{6C1F162A-21CD-4893-8BED-9E9A7319227E}" sibTransId="{FBC5594E-0116-4246-921E-8E48F95C3B3C}"/>
    <dgm:cxn modelId="{1105676E-3DE1-4E5F-B9CC-8E23E6F01D9D}" type="presOf" srcId="{E0799A4A-8527-4DFD-A54D-757F6DF326D8}" destId="{FADB1632-233A-48C7-99D1-F58A23563DDB}" srcOrd="0" destOrd="0" presId="urn:microsoft.com/office/officeart/2005/8/layout/venn1"/>
    <dgm:cxn modelId="{8556CA1D-3614-4A92-8343-E271266E9CD1}" type="presOf" srcId="{6FFAB83A-6DAF-47C7-9655-04C2BA238C9A}" destId="{817DAAF1-21F7-46EA-8B05-756BBA009BFD}" srcOrd="0" destOrd="0" presId="urn:microsoft.com/office/officeart/2005/8/layout/venn1"/>
    <dgm:cxn modelId="{0A2C8714-BFAE-4567-AB40-DD9D5460CFD1}" srcId="{35697805-4568-4C26-8855-43285AB59410}" destId="{6FFAB83A-6DAF-47C7-9655-04C2BA238C9A}" srcOrd="6" destOrd="0" parTransId="{DABA51C8-9939-4B4F-A901-4BE520C1716A}" sibTransId="{79687B69-EEF4-45E5-8616-9C3518539A79}"/>
    <dgm:cxn modelId="{41A3CF34-FDD1-41E5-B91D-2367E28982B8}" srcId="{35697805-4568-4C26-8855-43285AB59410}" destId="{54B23C47-6910-4EAD-805C-067F0CB4C287}" srcOrd="2" destOrd="0" parTransId="{0C466634-45EB-4961-9DA2-472C895CA5D4}" sibTransId="{1DC3BC14-B0EA-46B3-94C8-BEA23602A756}"/>
    <dgm:cxn modelId="{F5309974-58E8-4407-9678-5AEED6E8F2A7}" srcId="{35697805-4568-4C26-8855-43285AB59410}" destId="{65F4FCB2-9DC0-4505-B61D-D28919031451}" srcOrd="4" destOrd="0" parTransId="{C2C6475F-A86A-48DD-ACFD-EE747C535AD5}" sibTransId="{F71FFC99-CCFE-4035-987E-3AEA9C9F469C}"/>
    <dgm:cxn modelId="{BE8D9D54-989C-4EBA-A93E-74419E66437F}" type="presParOf" srcId="{E35BD24C-215A-4635-8D6E-10CBAECB6665}" destId="{B4F3BD23-0BA6-4091-A584-5D72676DF744}" srcOrd="0" destOrd="0" presId="urn:microsoft.com/office/officeart/2005/8/layout/venn1"/>
    <dgm:cxn modelId="{061B8D20-DB33-48D0-820F-11831B675087}" type="presParOf" srcId="{E35BD24C-215A-4635-8D6E-10CBAECB6665}" destId="{FADB1632-233A-48C7-99D1-F58A23563DDB}" srcOrd="1" destOrd="0" presId="urn:microsoft.com/office/officeart/2005/8/layout/venn1"/>
    <dgm:cxn modelId="{998AB034-2276-414F-8D1A-A0702AEEC8A7}" type="presParOf" srcId="{E35BD24C-215A-4635-8D6E-10CBAECB6665}" destId="{5E7E3567-B9BD-4FB1-A2B3-AD1BDC6AC475}" srcOrd="2" destOrd="0" presId="urn:microsoft.com/office/officeart/2005/8/layout/venn1"/>
    <dgm:cxn modelId="{C6DEBAA0-73B5-4C29-8559-32E33E80587C}" type="presParOf" srcId="{E35BD24C-215A-4635-8D6E-10CBAECB6665}" destId="{7A215E4D-3269-4238-8C0F-B44531BAB8C4}" srcOrd="3" destOrd="0" presId="urn:microsoft.com/office/officeart/2005/8/layout/venn1"/>
    <dgm:cxn modelId="{C40275B6-43A2-41BB-948D-65232038CEF0}" type="presParOf" srcId="{E35BD24C-215A-4635-8D6E-10CBAECB6665}" destId="{C506D6DE-0261-4438-A1B9-EE45C560559D}" srcOrd="4" destOrd="0" presId="urn:microsoft.com/office/officeart/2005/8/layout/venn1"/>
    <dgm:cxn modelId="{442D7490-A589-4A00-965F-1F10CA994FA2}" type="presParOf" srcId="{E35BD24C-215A-4635-8D6E-10CBAECB6665}" destId="{43788EEA-D58E-4629-B922-0F738A10A35B}" srcOrd="5" destOrd="0" presId="urn:microsoft.com/office/officeart/2005/8/layout/venn1"/>
    <dgm:cxn modelId="{5230C96C-6663-499C-A4C5-270CCF6924AB}" type="presParOf" srcId="{E35BD24C-215A-4635-8D6E-10CBAECB6665}" destId="{601A992F-D817-40ED-BD34-E115176764F8}" srcOrd="6" destOrd="0" presId="urn:microsoft.com/office/officeart/2005/8/layout/venn1"/>
    <dgm:cxn modelId="{4FC609BE-F8BB-40A6-A8CA-322B3D2BA86C}" type="presParOf" srcId="{E35BD24C-215A-4635-8D6E-10CBAECB6665}" destId="{2D654959-CF3B-4520-9DB5-6123B9A48AB7}" srcOrd="7" destOrd="0" presId="urn:microsoft.com/office/officeart/2005/8/layout/venn1"/>
    <dgm:cxn modelId="{BCFE42C7-EC1B-4DD6-9536-88C21CEBB371}" type="presParOf" srcId="{E35BD24C-215A-4635-8D6E-10CBAECB6665}" destId="{9E62A4C0-5276-45C0-A1F7-66A4481F980A}" srcOrd="8" destOrd="0" presId="urn:microsoft.com/office/officeart/2005/8/layout/venn1"/>
    <dgm:cxn modelId="{852498E2-6279-47D9-AECD-FAE49E2F32DB}" type="presParOf" srcId="{E35BD24C-215A-4635-8D6E-10CBAECB6665}" destId="{103300EA-FE95-418A-BFED-974E3D923496}" srcOrd="9" destOrd="0" presId="urn:microsoft.com/office/officeart/2005/8/layout/venn1"/>
    <dgm:cxn modelId="{82B39960-5581-44F6-AB70-273F2064F30D}" type="presParOf" srcId="{E35BD24C-215A-4635-8D6E-10CBAECB6665}" destId="{EAEFE522-D4F4-4301-81CE-ED3934354DFC}" srcOrd="10" destOrd="0" presId="urn:microsoft.com/office/officeart/2005/8/layout/venn1"/>
    <dgm:cxn modelId="{43191C4C-C9DB-4391-AF03-12B95873327F}" type="presParOf" srcId="{E35BD24C-215A-4635-8D6E-10CBAECB6665}" destId="{533D3CFB-FCE5-4E0D-AAE9-08EC3FEE73D3}" srcOrd="11" destOrd="0" presId="urn:microsoft.com/office/officeart/2005/8/layout/venn1"/>
    <dgm:cxn modelId="{FA37D99C-DB4B-419A-B7F6-9381157FA487}" type="presParOf" srcId="{E35BD24C-215A-4635-8D6E-10CBAECB6665}" destId="{BD8FBED9-DAB3-4C3A-B010-995403118199}" srcOrd="12" destOrd="0" presId="urn:microsoft.com/office/officeart/2005/8/layout/venn1"/>
    <dgm:cxn modelId="{F9FA372F-A53E-4271-8BDA-4780763E5D50}" type="presParOf" srcId="{E35BD24C-215A-4635-8D6E-10CBAECB6665}" destId="{817DAAF1-21F7-46EA-8B05-756BBA009BFD}" srcOrd="13" destOrd="0" presId="urn:microsoft.com/office/officeart/2005/8/layout/ven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E7D018D-748F-47BF-843A-40349A141CAC}" type="datetimeFigureOut">
              <a:rPr lang="en-US" smtClean="0"/>
              <a:pPr/>
              <a:t>8/18/2011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04AC5213-BACC-41AB-9B61-B40CF6C529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3E9B8FB-2ABD-42C9-A6DA-A6789EAF441D}" type="datetimeFigureOut">
              <a:rPr lang="en-US" smtClean="0"/>
              <a:pPr/>
              <a:t>8/18/2011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E2A7042-DEED-4AA1-9E89-4A16B25725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>
              <a:buFontTx/>
              <a:buNone/>
              <a:defRPr lang="en-US" sz="4800" baseline="0" dirty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date or details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>
              <a:buFontTx/>
              <a:buNone/>
              <a:defRPr sz="2400" i="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 to add full page picture</a:t>
            </a:r>
            <a:endParaRPr lang="en-US" i="0" baseline="0" dirty="0" smtClean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>
              <a:buFontTx/>
              <a:buNone/>
              <a:defRPr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>
              <a:buFontTx/>
              <a:buNone/>
              <a:defRPr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>
              <a:buFontTx/>
              <a:buNone/>
              <a:defRPr sz="2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Portrait with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andscape with 3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lang="en-US" smtClean="0"/>
              <a:pPr/>
              <a:t>8/18/2011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lang="en-US" smtClean="0"/>
              <a:pPr/>
              <a:t>8/18/2011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8/18/2011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PENILAIAN%20PRODUK.doc" TargetMode="Externa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body" sz="quarter" idx="10"/>
          </p:nvPr>
        </p:nvSpPr>
        <p:spPr>
          <a:xfrm>
            <a:off x="242454" y="4648200"/>
            <a:ext cx="8672946" cy="1981200"/>
          </a:xfrm>
        </p:spPr>
        <p:txBody>
          <a:bodyPr anchor="t">
            <a:normAutofit/>
          </a:bodyPr>
          <a:lstStyle>
            <a:extLst/>
          </a:lstStyle>
          <a:p>
            <a:pPr algn="ctr">
              <a:lnSpc>
                <a:spcPct val="110000"/>
              </a:lnSpc>
            </a:pPr>
            <a:r>
              <a:rPr sz="3000"/>
              <a:t>PENGEMBANGAN  TEHNIK  DAN INSTRUMEN</a:t>
            </a:r>
          </a:p>
          <a:p>
            <a:pPr algn="ctr">
              <a:lnSpc>
                <a:spcPct val="110000"/>
              </a:lnSpc>
            </a:pPr>
            <a:r>
              <a:rPr sz="3000"/>
              <a:t> EVALUASI PEMBELAJARAN SENI</a:t>
            </a:r>
          </a:p>
          <a:p>
            <a:pPr algn="ctr">
              <a:lnSpc>
                <a:spcPct val="110000"/>
              </a:lnSpc>
            </a:pPr>
            <a:r>
              <a:rPr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RITA MILYARTINI  2011</a:t>
            </a:r>
          </a:p>
          <a:p>
            <a:endParaRPr lang="en-US" dirty="0"/>
          </a:p>
        </p:txBody>
      </p:sp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255" r="6255"/>
          <a:stretch>
            <a:fillRect/>
          </a:stretch>
        </p:blipFill>
        <p:spPr>
          <a:xfrm>
            <a:off x="228600" y="152400"/>
            <a:ext cx="6858000" cy="4419600"/>
          </a:xfrm>
        </p:spPr>
      </p:pic>
      <p:sp>
        <p:nvSpPr>
          <p:cNvPr id="8" name="TextBox 7"/>
          <p:cNvSpPr txBox="1"/>
          <p:nvPr/>
        </p:nvSpPr>
        <p:spPr>
          <a:xfrm>
            <a:off x="7696200" y="6858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PLPG</a:t>
            </a:r>
            <a:endParaRPr lang="id-ID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924800" y="1600200"/>
            <a:ext cx="696024" cy="2137765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en-US" sz="2800" b="1" dirty="0"/>
              <a:t>2011</a:t>
            </a:r>
            <a:endParaRPr lang="id-ID" sz="28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dirty="0"/>
              <a:t>Aspek Penilaian </a:t>
            </a:r>
            <a:br>
              <a:rPr lang="id-ID" dirty="0"/>
            </a:br>
            <a:r>
              <a:rPr lang="id-ID" dirty="0"/>
              <a:t>Kelompok Mata Pelajaran Estetika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buNone/>
            </a:pPr>
            <a:r>
              <a:rPr lang="en-US" dirty="0"/>
              <a:t>	</a:t>
            </a:r>
            <a:r>
              <a:rPr lang="id-ID" dirty="0"/>
              <a:t>Penilaian hasil belajar kelompok mata pelajaran estetika dilakukan melalui pengamatan terhadap perubahan perilaku dan sikap untuk menilai perkembangan afeksi dan ekspresi psikomotorik peserta didik (Panduan Penilaian oleh BSNP)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ALUR PENILAIAN</a:t>
            </a:r>
            <a:endParaRPr lang="id-ID" dirty="0"/>
          </a:p>
        </p:txBody>
      </p:sp>
      <p:grpSp>
        <p:nvGrpSpPr>
          <p:cNvPr id="3" name="Content Placeholder 3"/>
          <p:cNvGrpSpPr>
            <a:grpSpLocks noGrp="1"/>
          </p:cNvGrpSpPr>
          <p:nvPr>
            <p:ph idx="1"/>
          </p:nvPr>
        </p:nvGrpSpPr>
        <p:grpSpPr bwMode="auto">
          <a:xfrm>
            <a:off x="381000" y="1600200"/>
            <a:ext cx="7721621" cy="4525963"/>
            <a:chOff x="295" y="890"/>
            <a:chExt cx="4866" cy="308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292" y="890"/>
              <a:ext cx="2949" cy="40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KOMPETENSI DASAR</a:t>
              </a:r>
              <a:endParaRPr lang="id-ID" sz="2000" b="1" dirty="0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95" y="1570"/>
              <a:ext cx="2086" cy="40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600" b="1" dirty="0"/>
                <a:t>MATERI POKOK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984" y="1565"/>
              <a:ext cx="2177" cy="40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600" b="1" dirty="0"/>
                <a:t>KEGIATAN PEMBELAJARAN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156" y="2251"/>
              <a:ext cx="3130" cy="40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600" b="1" dirty="0"/>
                <a:t>INDIKATOR PENCAPAIAN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40" y="2931"/>
              <a:ext cx="2086" cy="40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/>
                <a:t>T</a:t>
              </a:r>
              <a:r>
                <a:rPr lang="en-US" sz="1400" b="1" dirty="0"/>
                <a:t>EHNIK DAN INSTRUMEN EVALUASI</a:t>
              </a:r>
              <a:endParaRPr lang="id-ID" sz="1400" b="1" dirty="0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061" y="2931"/>
              <a:ext cx="2086" cy="40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600" b="1" dirty="0"/>
                <a:t>KOMPONEN PERILAKU</a:t>
              </a:r>
            </a:p>
            <a:p>
              <a:pPr algn="ctr"/>
              <a:r>
                <a:rPr lang="id-ID" sz="1600" b="1" dirty="0"/>
                <a:t>YANG DIAMATI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292" y="3566"/>
              <a:ext cx="2949" cy="40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600" b="1" dirty="0"/>
                <a:t>KEPUTUSAN PENILAIAN</a:t>
              </a: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1565" y="1344"/>
              <a:ext cx="181" cy="181"/>
            </a:xfrm>
            <a:prstGeom prst="down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id-ID" sz="1600" b="1"/>
            </a:p>
          </p:txBody>
        </p:sp>
        <p:sp>
          <p:nvSpPr>
            <p:cNvPr id="13" name="AutoShape 14"/>
            <p:cNvSpPr>
              <a:spLocks noChangeArrowheads="1"/>
            </p:cNvSpPr>
            <p:nvPr/>
          </p:nvSpPr>
          <p:spPr bwMode="auto">
            <a:xfrm>
              <a:off x="3697" y="1344"/>
              <a:ext cx="181" cy="181"/>
            </a:xfrm>
            <a:prstGeom prst="down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id-ID" sz="1600" b="1"/>
            </a:p>
          </p:txBody>
        </p:sp>
        <p:sp>
          <p:nvSpPr>
            <p:cNvPr id="14" name="AutoShape 15"/>
            <p:cNvSpPr>
              <a:spLocks noChangeArrowheads="1"/>
            </p:cNvSpPr>
            <p:nvPr/>
          </p:nvSpPr>
          <p:spPr bwMode="auto">
            <a:xfrm>
              <a:off x="1565" y="2024"/>
              <a:ext cx="181" cy="181"/>
            </a:xfrm>
            <a:prstGeom prst="down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id-ID" sz="1600" b="1"/>
            </a:p>
          </p:txBody>
        </p:sp>
        <p:sp>
          <p:nvSpPr>
            <p:cNvPr id="15" name="AutoShape 16"/>
            <p:cNvSpPr>
              <a:spLocks noChangeArrowheads="1"/>
            </p:cNvSpPr>
            <p:nvPr/>
          </p:nvSpPr>
          <p:spPr bwMode="auto">
            <a:xfrm>
              <a:off x="3696" y="2024"/>
              <a:ext cx="181" cy="181"/>
            </a:xfrm>
            <a:prstGeom prst="down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id-ID" sz="1600" b="1"/>
            </a:p>
          </p:txBody>
        </p:sp>
        <p:sp>
          <p:nvSpPr>
            <p:cNvPr id="16" name="AutoShape 17"/>
            <p:cNvSpPr>
              <a:spLocks noChangeArrowheads="1"/>
            </p:cNvSpPr>
            <p:nvPr/>
          </p:nvSpPr>
          <p:spPr bwMode="auto">
            <a:xfrm>
              <a:off x="1565" y="2705"/>
              <a:ext cx="181" cy="181"/>
            </a:xfrm>
            <a:prstGeom prst="down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id-ID" sz="1600" b="1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2381" y="1752"/>
              <a:ext cx="635" cy="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id-ID" sz="1600" b="1"/>
            </a:p>
          </p:txBody>
        </p:sp>
        <p:sp>
          <p:nvSpPr>
            <p:cNvPr id="18" name="AutoShape 19"/>
            <p:cNvSpPr>
              <a:spLocks noChangeArrowheads="1"/>
            </p:cNvSpPr>
            <p:nvPr/>
          </p:nvSpPr>
          <p:spPr bwMode="auto">
            <a:xfrm>
              <a:off x="2653" y="3203"/>
              <a:ext cx="182" cy="318"/>
            </a:xfrm>
            <a:prstGeom prst="downArrow">
              <a:avLst>
                <a:gd name="adj1" fmla="val 50000"/>
                <a:gd name="adj2" fmla="val 43681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id-ID" sz="1600" b="1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2426" y="3113"/>
              <a:ext cx="63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id-ID" sz="16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TEHNIK PENILAIAN BERDASARKAN PED0MAN PENILAIAN KELAS</a:t>
            </a:r>
            <a:endParaRPr lang="id-ID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84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dirty="0" smtClean="0"/>
              <a:t>CONTOH PENILAIAN UNJUK KERJA </a:t>
            </a:r>
            <a:br>
              <a:rPr lang="id-ID" sz="3600" dirty="0" smtClean="0"/>
            </a:br>
            <a:r>
              <a:rPr lang="id-ID" sz="3600" dirty="0" smtClean="0"/>
              <a:t>Postur Tubuh Dalam Bernyanyi (individu)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d-ID" b="1" dirty="0" smtClean="0"/>
              <a:t>Nama_________________</a:t>
            </a:r>
          </a:p>
          <a:p>
            <a:pPr>
              <a:buNone/>
            </a:pPr>
            <a:r>
              <a:rPr lang="id-ID" b="1" dirty="0" smtClean="0"/>
              <a:t>Tanggal________________ </a:t>
            </a:r>
          </a:p>
          <a:p>
            <a:pPr>
              <a:buNone/>
            </a:pPr>
            <a:r>
              <a:rPr lang="id-ID" b="1" dirty="0" smtClean="0"/>
              <a:t>Postur tubuh yang sudah tampak pada penampilan:         </a:t>
            </a:r>
          </a:p>
          <a:p>
            <a:pPr>
              <a:buNone/>
            </a:pPr>
            <a:r>
              <a:rPr lang="id-ID" b="1" dirty="0" smtClean="0"/>
              <a:t> _____ 1.  Kaki dan bahu sejajar          </a:t>
            </a:r>
          </a:p>
          <a:p>
            <a:pPr>
              <a:buNone/>
            </a:pPr>
            <a:r>
              <a:rPr lang="id-ID" b="1" dirty="0" smtClean="0"/>
              <a:t> _____ 2.  Kedua lutut lurus            </a:t>
            </a:r>
          </a:p>
          <a:p>
            <a:pPr>
              <a:buNone/>
            </a:pPr>
            <a:r>
              <a:rPr lang="id-ID" b="1" dirty="0" smtClean="0"/>
              <a:t> _____ 3.  Badan tegak          </a:t>
            </a:r>
          </a:p>
          <a:p>
            <a:pPr>
              <a:buNone/>
            </a:pPr>
            <a:r>
              <a:rPr lang="id-ID" b="1" dirty="0" smtClean="0"/>
              <a:t> _____ 4. Lengan disamping          </a:t>
            </a:r>
          </a:p>
          <a:p>
            <a:pPr>
              <a:buNone/>
            </a:pPr>
            <a:r>
              <a:rPr lang="id-ID" b="1" dirty="0" smtClean="0"/>
              <a:t> _____ 5.  Bahu tegak           </a:t>
            </a:r>
          </a:p>
          <a:p>
            <a:pPr>
              <a:buNone/>
            </a:pPr>
            <a:r>
              <a:rPr lang="id-ID" b="1" dirty="0" smtClean="0"/>
              <a:t> _____ 6.  Kepala tegak           </a:t>
            </a:r>
          </a:p>
          <a:p>
            <a:pPr>
              <a:buNone/>
            </a:pPr>
            <a:r>
              <a:rPr lang="id-ID" b="1" dirty="0" smtClean="0"/>
              <a:t> Total skor postur bernyanyi  __________</a:t>
            </a:r>
          </a:p>
          <a:p>
            <a:pPr>
              <a:buNone/>
            </a:pPr>
            <a:r>
              <a:rPr lang="id-ID" b="1" u="sng" dirty="0" smtClean="0"/>
              <a:t>Catatan:</a:t>
            </a:r>
          </a:p>
          <a:p>
            <a:pPr>
              <a:buNone/>
            </a:pPr>
            <a:r>
              <a:rPr lang="id-ID" b="1" dirty="0" smtClean="0"/>
              <a:t>Skor maksimum = 100</a:t>
            </a:r>
          </a:p>
          <a:p>
            <a:pPr>
              <a:buNone/>
            </a:pPr>
            <a:r>
              <a:rPr lang="id-ID" b="1" dirty="0" smtClean="0"/>
              <a:t>Bila  ada aspek yang tidak tampak dikurangi 10. Skor minimal 40</a:t>
            </a:r>
          </a:p>
          <a:p>
            <a:pPr>
              <a:buNone/>
            </a:pPr>
            <a:endParaRPr lang="id-ID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dirty="0" smtClean="0"/>
              <a:t>Contoh Instrumen Penilaian Unjuk Kerja</a:t>
            </a:r>
            <a:br>
              <a:rPr lang="id-ID" sz="2800" dirty="0" smtClean="0"/>
            </a:br>
            <a:r>
              <a:rPr lang="id-ID" sz="2800" dirty="0" smtClean="0"/>
              <a:t>Kegiatan  Apresiasi Musik (Kelompok)</a:t>
            </a:r>
            <a:endParaRPr lang="id-ID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848283" cy="3840480"/>
        </p:xfrm>
        <a:graphic>
          <a:graphicData uri="http://schemas.openxmlformats.org/drawingml/2006/table">
            <a:tbl>
              <a:tblPr firstRow="1" bandRow="1"/>
              <a:tblGrid>
                <a:gridCol w="1432243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  <a:gridCol w="427736"/>
              </a:tblGrid>
              <a:tr h="365760">
                <a:tc rowSpan="2">
                  <a:txBody>
                    <a:bodyPr/>
                    <a:lstStyle/>
                    <a:p>
                      <a:pPr lvl="0" indent="237490" algn="l">
                        <a:spcAft>
                          <a:spcPts val="0"/>
                        </a:spcAft>
                      </a:pPr>
                      <a:r>
                        <a:rPr lang="en-US" sz="1400" baseline="0" dirty="0" err="1" smtClean="0"/>
                        <a:t>Menyanyi</a:t>
                      </a:r>
                      <a:endParaRPr lang="en-US" sz="1400" baseline="0" dirty="0" smtClean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800" dirty="0"/>
                        <a:t>KELOMPOK 1</a:t>
                      </a:r>
                      <a:endParaRPr lang="en-US" sz="18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800" dirty="0"/>
                        <a:t>KELOMPOK 2</a:t>
                      </a:r>
                      <a:endParaRPr lang="en-US" sz="18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800" dirty="0"/>
                        <a:t>KELOMPOK 3</a:t>
                      </a:r>
                      <a:endParaRPr lang="en-US" sz="18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6576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L1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L2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L3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L4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L5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L1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L2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L3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L4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L5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L1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L2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L3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L4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Bookman Old Style"/>
                          <a:ea typeface="Times New Roman"/>
                          <a:cs typeface="Times New Roman"/>
                        </a:rPr>
                        <a:t>L5</a:t>
                      </a:r>
                      <a:endParaRPr lang="en-US" sz="12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lvl="0" indent="237490" algn="l">
                        <a:spcAft>
                          <a:spcPts val="1200"/>
                        </a:spcAft>
                      </a:pPr>
                      <a:r>
                        <a:rPr lang="en-US" sz="1400" dirty="0" err="1" smtClean="0"/>
                        <a:t>Hafal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syair</a:t>
                      </a:r>
                      <a:endParaRPr lang="en-US" sz="1400" dirty="0" smtClean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lvl="0" indent="237490" algn="l">
                        <a:spcAft>
                          <a:spcPts val="1200"/>
                        </a:spcAft>
                      </a:pPr>
                      <a:r>
                        <a:rPr lang="en-US" sz="1400" dirty="0" err="1" smtClean="0"/>
                        <a:t>Hafal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melodi</a:t>
                      </a:r>
                      <a:endParaRPr lang="en-US" sz="1400" dirty="0" smtClean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lvl="0" indent="237490" algn="l">
                        <a:spcAft>
                          <a:spcPts val="120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+mn-ea"/>
                          <a:cs typeface="+mn-cs"/>
                        </a:rPr>
                        <a:t>kekompakan</a:t>
                      </a:r>
                      <a:endParaRPr lang="en-US" sz="14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lvl="0" indent="237490" algn="l">
                        <a:spcAft>
                          <a:spcPts val="1200"/>
                        </a:spcAft>
                      </a:pPr>
                      <a:r>
                        <a:rPr lang="en-US" sz="1400" smtClean="0">
                          <a:latin typeface="Bookman Old Style"/>
                          <a:ea typeface="Times New Roman"/>
                          <a:cs typeface="Times New Roman"/>
                        </a:rPr>
                        <a:t>ekspresi</a:t>
                      </a:r>
                      <a:endParaRPr lang="en-US" sz="14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120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-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√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lvl="0" indent="237490" algn="l">
                        <a:spcAft>
                          <a:spcPts val="120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+mn-ea"/>
                          <a:cs typeface="+mn-cs"/>
                        </a:rPr>
                        <a:t>Jumlah</a:t>
                      </a:r>
                      <a:r>
                        <a:rPr lang="en-US" sz="1400" dirty="0" smtClean="0"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  <a:ea typeface="+mn-ea"/>
                          <a:cs typeface="+mn-cs"/>
                        </a:rPr>
                        <a:t>aspek</a:t>
                      </a:r>
                      <a:r>
                        <a:rPr lang="en-US" sz="1400" dirty="0" smtClean="0"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400" dirty="0" err="1" smtClean="0"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400" dirty="0" smtClean="0"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  <a:ea typeface="+mn-ea"/>
                          <a:cs typeface="+mn-cs"/>
                        </a:rPr>
                        <a:t>tampak</a:t>
                      </a:r>
                      <a:endParaRPr lang="en-US" sz="14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1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1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1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1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3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1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1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1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3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2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cs typeface="Aharoni" pitchFamily="2" charset="-79"/>
                        </a:rPr>
                        <a:t>1</a:t>
                      </a:r>
                      <a:endParaRPr lang="id-ID" sz="1600" b="1" dirty="0"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1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37490" algn="just"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</a:tr>
              <a:tr h="365760">
                <a:tc>
                  <a:txBody>
                    <a:bodyPr/>
                    <a:lstStyle/>
                    <a:p>
                      <a:pPr lvl="0" indent="237490" algn="l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n-lt"/>
                          <a:ea typeface="+mn-ea"/>
                          <a:cs typeface="+mn-cs"/>
                        </a:rPr>
                        <a:t>SKOR</a:t>
                      </a:r>
                      <a:endParaRPr lang="en-US" sz="14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237490" algn="l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100 – (3x3) = 91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237490" algn="l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100 – (7X3) = 79</a:t>
                      </a: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237490" algn="l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100 – (7X3)</a:t>
                      </a:r>
                      <a:r>
                        <a:rPr lang="en-US" sz="1600" b="1" baseline="0" dirty="0" smtClean="0">
                          <a:latin typeface="Times New Roman"/>
                          <a:ea typeface="Times New Roman"/>
                          <a:cs typeface="Aharoni" pitchFamily="2" charset="-79"/>
                        </a:rPr>
                        <a:t> = 79</a:t>
                      </a:r>
                      <a:endParaRPr lang="en-US" sz="1600" b="1" dirty="0" smtClean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65760">
                <a:tc gridSpan="16">
                  <a:txBody>
                    <a:bodyPr/>
                    <a:lstStyle/>
                    <a:p>
                      <a:pPr lvl="0" indent="237490" algn="l">
                        <a:spcAft>
                          <a:spcPts val="0"/>
                        </a:spcAft>
                      </a:pPr>
                      <a:endParaRPr lang="en-US" sz="1400" dirty="0" smtClean="0">
                        <a:latin typeface="Bookman Old Style"/>
                        <a:ea typeface="Times New Roman"/>
                        <a:cs typeface="Times New Roman"/>
                      </a:endParaRPr>
                    </a:p>
                    <a:p>
                      <a:pPr lvl="0" indent="237490" algn="l"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Skor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maksimal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Bookman Old Style"/>
                          <a:ea typeface="Times New Roman"/>
                          <a:cs typeface="Times New Roman"/>
                        </a:rPr>
                        <a:t> 100,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rentang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skor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antara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40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sampai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dengan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100</a:t>
                      </a:r>
                    </a:p>
                    <a:p>
                      <a:pPr lvl="0" indent="237490" algn="l">
                        <a:spcAft>
                          <a:spcPts val="0"/>
                        </a:spcAft>
                      </a:pP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Bila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ada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aspek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yang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tidak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tampak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skor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latin typeface="Bookman Old Style"/>
                          <a:ea typeface="Times New Roman"/>
                          <a:cs typeface="Times New Roman"/>
                        </a:rPr>
                        <a:t>dikurangi</a:t>
                      </a:r>
                      <a:r>
                        <a:rPr lang="en-US" sz="1400" baseline="0" dirty="0" smtClean="0">
                          <a:latin typeface="Bookman Old Style"/>
                          <a:ea typeface="Times New Roman"/>
                          <a:cs typeface="Times New Roman"/>
                        </a:rPr>
                        <a:t> 3</a:t>
                      </a:r>
                    </a:p>
                    <a:p>
                      <a:pPr lvl="0" indent="237490" algn="l">
                        <a:spcAft>
                          <a:spcPts val="0"/>
                        </a:spcAft>
                      </a:pPr>
                      <a:endParaRPr lang="en-US" sz="1400" dirty="0">
                        <a:latin typeface="Bookman Old Style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237490" algn="l"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237490" algn="l"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237490" algn="l">
                        <a:spcAft>
                          <a:spcPts val="0"/>
                        </a:spcAft>
                      </a:pPr>
                      <a:endParaRPr lang="en-US" sz="1600" b="1" dirty="0" smtClean="0">
                        <a:latin typeface="Times New Roman"/>
                        <a:ea typeface="Times New Roman"/>
                        <a:cs typeface="Aharoni" pitchFamily="2" charset="-79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 action="ppaction://hlinkfile"/>
              </a:rPr>
              <a:t>PENILAIAN PRODUK.doc</a:t>
            </a:r>
            <a:endParaRPr lang="id-ID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Penilaian produk biasanya digunakan untuk menilai kemampuan peserta didik membuat produk-produk seni musik seperti arransemen lagu untuk beberapa suara, membuat iringan untuk lagu yang sudah ada, membuat lagu atau musik sebagai medium ekspresi siswa.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ryPhotoAlbu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291</Words>
  <Application>Microsoft Office PowerPoint</Application>
  <PresentationFormat>On-screen Show (4:3)</PresentationFormat>
  <Paragraphs>145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ContemporaryPhotoAlbum</vt:lpstr>
      <vt:lpstr>Slide 1</vt:lpstr>
      <vt:lpstr>Aspek Penilaian  Kelompok Mata Pelajaran Estetika</vt:lpstr>
      <vt:lpstr>ALUR PENILAIAN</vt:lpstr>
      <vt:lpstr>TEHNIK PENILAIAN BERDASARKAN PED0MAN PENILAIAN KELAS</vt:lpstr>
      <vt:lpstr>CONTOH PENILAIAN UNJUK KERJA  Postur Tubuh Dalam Bernyanyi (individu)</vt:lpstr>
      <vt:lpstr>Contoh Instrumen Penilaian Unjuk Kerja Kegiatan  Apresiasi Musik (Kelompok)</vt:lpstr>
      <vt:lpstr>PENILAIAN PRODUK.doc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2011-08-17T09:29:53Z</dcterms:created>
  <dcterms:modified xsi:type="dcterms:W3CDTF">2011-08-18T04:39:10Z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