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9"/>
  </p:notesMasterIdLst>
  <p:handoutMasterIdLst>
    <p:handoutMasterId r:id="rId20"/>
  </p:handoutMasterIdLst>
  <p:sldIdLst>
    <p:sldId id="256" r:id="rId2"/>
    <p:sldId id="257" r:id="rId3"/>
    <p:sldId id="271" r:id="rId4"/>
    <p:sldId id="272" r:id="rId5"/>
    <p:sldId id="258" r:id="rId6"/>
    <p:sldId id="259" r:id="rId7"/>
    <p:sldId id="260" r:id="rId8"/>
    <p:sldId id="261" r:id="rId9"/>
    <p:sldId id="263" r:id="rId10"/>
    <p:sldId id="262" r:id="rId11"/>
    <p:sldId id="266" r:id="rId12"/>
    <p:sldId id="267" r:id="rId13"/>
    <p:sldId id="265" r:id="rId14"/>
    <p:sldId id="268" r:id="rId15"/>
    <p:sldId id="269" r:id="rId16"/>
    <p:sldId id="270" r:id="rId17"/>
    <p:sldId id="273" r:id="rId18"/>
  </p:sldIdLst>
  <p:sldSz cx="9144000" cy="6858000" type="screen4x3"/>
  <p:notesSz cx="6888163" cy="10020300"/>
  <p:defaultTextStyle>
    <a:defPPr>
      <a:defRPr lang="ja-JP"/>
    </a:defPPr>
    <a:lvl1pPr algn="l" rtl="0" fontAlgn="base">
      <a:spcBef>
        <a:spcPct val="0"/>
      </a:spcBef>
      <a:spcAft>
        <a:spcPct val="0"/>
      </a:spcAft>
      <a:defRPr kumimoji="1" sz="2400" kern="1200">
        <a:solidFill>
          <a:schemeClr val="tx1"/>
        </a:solidFill>
        <a:latin typeface="Times" charset="0"/>
        <a:ea typeface="Osaka" charset="-128"/>
        <a:cs typeface="+mn-cs"/>
      </a:defRPr>
    </a:lvl1pPr>
    <a:lvl2pPr marL="457200" algn="l" rtl="0" fontAlgn="base">
      <a:spcBef>
        <a:spcPct val="0"/>
      </a:spcBef>
      <a:spcAft>
        <a:spcPct val="0"/>
      </a:spcAft>
      <a:defRPr kumimoji="1" sz="2400" kern="1200">
        <a:solidFill>
          <a:schemeClr val="tx1"/>
        </a:solidFill>
        <a:latin typeface="Times" charset="0"/>
        <a:ea typeface="Osaka" charset="-128"/>
        <a:cs typeface="+mn-cs"/>
      </a:defRPr>
    </a:lvl2pPr>
    <a:lvl3pPr marL="914400" algn="l" rtl="0" fontAlgn="base">
      <a:spcBef>
        <a:spcPct val="0"/>
      </a:spcBef>
      <a:spcAft>
        <a:spcPct val="0"/>
      </a:spcAft>
      <a:defRPr kumimoji="1" sz="2400" kern="1200">
        <a:solidFill>
          <a:schemeClr val="tx1"/>
        </a:solidFill>
        <a:latin typeface="Times" charset="0"/>
        <a:ea typeface="Osaka" charset="-128"/>
        <a:cs typeface="+mn-cs"/>
      </a:defRPr>
    </a:lvl3pPr>
    <a:lvl4pPr marL="1371600" algn="l" rtl="0" fontAlgn="base">
      <a:spcBef>
        <a:spcPct val="0"/>
      </a:spcBef>
      <a:spcAft>
        <a:spcPct val="0"/>
      </a:spcAft>
      <a:defRPr kumimoji="1" sz="2400" kern="1200">
        <a:solidFill>
          <a:schemeClr val="tx1"/>
        </a:solidFill>
        <a:latin typeface="Times" charset="0"/>
        <a:ea typeface="Osaka" charset="-128"/>
        <a:cs typeface="+mn-cs"/>
      </a:defRPr>
    </a:lvl4pPr>
    <a:lvl5pPr marL="1828800" algn="l" rtl="0" fontAlgn="base">
      <a:spcBef>
        <a:spcPct val="0"/>
      </a:spcBef>
      <a:spcAft>
        <a:spcPct val="0"/>
      </a:spcAft>
      <a:defRPr kumimoji="1" sz="2400" kern="1200">
        <a:solidFill>
          <a:schemeClr val="tx1"/>
        </a:solidFill>
        <a:latin typeface="Times" charset="0"/>
        <a:ea typeface="Osaka" charset="-128"/>
        <a:cs typeface="+mn-cs"/>
      </a:defRPr>
    </a:lvl5pPr>
    <a:lvl6pPr marL="2286000" algn="l" defTabSz="914400" rtl="0" eaLnBrk="1" latinLnBrk="0" hangingPunct="1">
      <a:defRPr kumimoji="1" sz="2400" kern="1200">
        <a:solidFill>
          <a:schemeClr val="tx1"/>
        </a:solidFill>
        <a:latin typeface="Times" charset="0"/>
        <a:ea typeface="Osaka" charset="-128"/>
        <a:cs typeface="+mn-cs"/>
      </a:defRPr>
    </a:lvl6pPr>
    <a:lvl7pPr marL="2743200" algn="l" defTabSz="914400" rtl="0" eaLnBrk="1" latinLnBrk="0" hangingPunct="1">
      <a:defRPr kumimoji="1" sz="2400" kern="1200">
        <a:solidFill>
          <a:schemeClr val="tx1"/>
        </a:solidFill>
        <a:latin typeface="Times" charset="0"/>
        <a:ea typeface="Osaka" charset="-128"/>
        <a:cs typeface="+mn-cs"/>
      </a:defRPr>
    </a:lvl7pPr>
    <a:lvl8pPr marL="3200400" algn="l" defTabSz="914400" rtl="0" eaLnBrk="1" latinLnBrk="0" hangingPunct="1">
      <a:defRPr kumimoji="1" sz="2400" kern="1200">
        <a:solidFill>
          <a:schemeClr val="tx1"/>
        </a:solidFill>
        <a:latin typeface="Times" charset="0"/>
        <a:ea typeface="Osaka" charset="-128"/>
        <a:cs typeface="+mn-cs"/>
      </a:defRPr>
    </a:lvl8pPr>
    <a:lvl9pPr marL="3657600" algn="l" defTabSz="914400" rtl="0" eaLnBrk="1" latinLnBrk="0" hangingPunct="1">
      <a:defRPr kumimoji="1" sz="2400" kern="1200">
        <a:solidFill>
          <a:schemeClr val="tx1"/>
        </a:solidFill>
        <a:latin typeface="Times" charset="0"/>
        <a:ea typeface="Osaka"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CCECFF"/>
    <a:srgbClr val="969696"/>
    <a:srgbClr val="FFCC00"/>
    <a:srgbClr val="FF9900"/>
    <a:srgbClr val="0066CC"/>
    <a:srgbClr val="003366"/>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58" autoAdjust="0"/>
    <p:restoredTop sz="91026" autoAdjust="0"/>
  </p:normalViewPr>
  <p:slideViewPr>
    <p:cSldViewPr>
      <p:cViewPr>
        <p:scale>
          <a:sx n="46" d="100"/>
          <a:sy n="46" d="100"/>
        </p:scale>
        <p:origin x="-1188" y="126"/>
      </p:cViewPr>
      <p:guideLst>
        <p:guide orient="horz" pos="2160"/>
        <p:guide pos="2880"/>
      </p:guideLst>
    </p:cSldViewPr>
  </p:slideViewPr>
  <p:outlineViewPr>
    <p:cViewPr>
      <p:scale>
        <a:sx n="33" d="100"/>
        <a:sy n="33" d="100"/>
      </p:scale>
      <p:origin x="0" y="36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84546" cy="501419"/>
          </a:xfrm>
          <a:prstGeom prst="rect">
            <a:avLst/>
          </a:prstGeom>
          <a:noFill/>
          <a:ln w="9525">
            <a:noFill/>
            <a:miter lim="800000"/>
            <a:headEnd/>
            <a:tailEnd/>
          </a:ln>
          <a:effectLst/>
        </p:spPr>
        <p:txBody>
          <a:bodyPr vert="horz" wrap="square" lIns="93132" tIns="46566" rIns="93132" bIns="46566" numCol="1" anchor="t" anchorCtr="0" compatLnSpc="1">
            <a:prstTxWarp prst="textNoShape">
              <a:avLst/>
            </a:prstTxWarp>
          </a:bodyPr>
          <a:lstStyle>
            <a:lvl1pPr>
              <a:defRPr sz="1200"/>
            </a:lvl1pPr>
          </a:lstStyle>
          <a:p>
            <a:endParaRPr lang="en-US" altLang="ja-JP"/>
          </a:p>
        </p:txBody>
      </p:sp>
      <p:sp>
        <p:nvSpPr>
          <p:cNvPr id="16387" name="Rectangle 3"/>
          <p:cNvSpPr>
            <a:spLocks noGrp="1" noChangeArrowheads="1"/>
          </p:cNvSpPr>
          <p:nvPr>
            <p:ph type="dt" sz="quarter" idx="1"/>
          </p:nvPr>
        </p:nvSpPr>
        <p:spPr bwMode="auto">
          <a:xfrm>
            <a:off x="3903618" y="0"/>
            <a:ext cx="2984546" cy="501419"/>
          </a:xfrm>
          <a:prstGeom prst="rect">
            <a:avLst/>
          </a:prstGeom>
          <a:noFill/>
          <a:ln w="9525">
            <a:noFill/>
            <a:miter lim="800000"/>
            <a:headEnd/>
            <a:tailEnd/>
          </a:ln>
          <a:effectLst/>
        </p:spPr>
        <p:txBody>
          <a:bodyPr vert="horz" wrap="square" lIns="93132" tIns="46566" rIns="93132" bIns="46566" numCol="1" anchor="t" anchorCtr="0" compatLnSpc="1">
            <a:prstTxWarp prst="textNoShape">
              <a:avLst/>
            </a:prstTxWarp>
          </a:bodyPr>
          <a:lstStyle>
            <a:lvl1pPr algn="r">
              <a:defRPr sz="1200"/>
            </a:lvl1pPr>
          </a:lstStyle>
          <a:p>
            <a:fld id="{1D65544C-FA0A-41B4-B434-4943899A46B0}" type="datetime2">
              <a:rPr lang="id-ID" altLang="ja-JP" smtClean="0"/>
              <a:pPr/>
              <a:t>Senin, 05 Maret 2012</a:t>
            </a:fld>
            <a:endParaRPr lang="en-US" altLang="ja-JP"/>
          </a:p>
        </p:txBody>
      </p:sp>
      <p:sp>
        <p:nvSpPr>
          <p:cNvPr id="16388" name="Rectangle 4"/>
          <p:cNvSpPr>
            <a:spLocks noGrp="1" noChangeArrowheads="1"/>
          </p:cNvSpPr>
          <p:nvPr>
            <p:ph type="ftr" sz="quarter" idx="2"/>
          </p:nvPr>
        </p:nvSpPr>
        <p:spPr bwMode="auto">
          <a:xfrm>
            <a:off x="0" y="9518882"/>
            <a:ext cx="2984546" cy="501419"/>
          </a:xfrm>
          <a:prstGeom prst="rect">
            <a:avLst/>
          </a:prstGeom>
          <a:noFill/>
          <a:ln w="9525">
            <a:noFill/>
            <a:miter lim="800000"/>
            <a:headEnd/>
            <a:tailEnd/>
          </a:ln>
          <a:effectLst/>
        </p:spPr>
        <p:txBody>
          <a:bodyPr vert="horz" wrap="square" lIns="93132" tIns="46566" rIns="93132" bIns="46566" numCol="1" anchor="b" anchorCtr="0" compatLnSpc="1">
            <a:prstTxWarp prst="textNoShape">
              <a:avLst/>
            </a:prstTxWarp>
          </a:bodyPr>
          <a:lstStyle>
            <a:lvl1pPr>
              <a:defRPr sz="1200"/>
            </a:lvl1pPr>
          </a:lstStyle>
          <a:p>
            <a:endParaRPr lang="en-US" altLang="ja-JP"/>
          </a:p>
        </p:txBody>
      </p:sp>
      <p:sp>
        <p:nvSpPr>
          <p:cNvPr id="16389" name="Rectangle 5"/>
          <p:cNvSpPr>
            <a:spLocks noGrp="1" noChangeArrowheads="1"/>
          </p:cNvSpPr>
          <p:nvPr>
            <p:ph type="sldNum" sz="quarter" idx="3"/>
          </p:nvPr>
        </p:nvSpPr>
        <p:spPr bwMode="auto">
          <a:xfrm>
            <a:off x="3903618" y="9518882"/>
            <a:ext cx="2984546" cy="501419"/>
          </a:xfrm>
          <a:prstGeom prst="rect">
            <a:avLst/>
          </a:prstGeom>
          <a:noFill/>
          <a:ln w="9525">
            <a:noFill/>
            <a:miter lim="800000"/>
            <a:headEnd/>
            <a:tailEnd/>
          </a:ln>
          <a:effectLst/>
        </p:spPr>
        <p:txBody>
          <a:bodyPr vert="horz" wrap="square" lIns="93132" tIns="46566" rIns="93132" bIns="46566" numCol="1" anchor="b" anchorCtr="0" compatLnSpc="1">
            <a:prstTxWarp prst="textNoShape">
              <a:avLst/>
            </a:prstTxWarp>
          </a:bodyPr>
          <a:lstStyle>
            <a:lvl1pPr algn="r">
              <a:defRPr sz="1200"/>
            </a:lvl1pPr>
          </a:lstStyle>
          <a:p>
            <a:fld id="{2D92593A-242F-489C-8EE3-8EE100860C43}" type="slidenum">
              <a:rPr lang="en-US" altLang="ja-JP"/>
              <a:pPr/>
              <a:t>‹#›</a:t>
            </a:fld>
            <a:endParaRPr lang="en-US" altLang="ja-JP"/>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84546" cy="501419"/>
          </a:xfrm>
          <a:prstGeom prst="rect">
            <a:avLst/>
          </a:prstGeom>
          <a:noFill/>
          <a:ln w="9525">
            <a:noFill/>
            <a:miter lim="800000"/>
            <a:headEnd/>
            <a:tailEnd/>
          </a:ln>
          <a:effectLst/>
        </p:spPr>
        <p:txBody>
          <a:bodyPr vert="horz" wrap="square" lIns="93132" tIns="46566" rIns="93132" bIns="46566" numCol="1" anchor="t" anchorCtr="0" compatLnSpc="1">
            <a:prstTxWarp prst="textNoShape">
              <a:avLst/>
            </a:prstTxWarp>
          </a:bodyPr>
          <a:lstStyle>
            <a:lvl1pPr>
              <a:defRPr sz="1200"/>
            </a:lvl1pPr>
          </a:lstStyle>
          <a:p>
            <a:endParaRPr lang="en-US" altLang="ja-JP"/>
          </a:p>
        </p:txBody>
      </p:sp>
      <p:sp>
        <p:nvSpPr>
          <p:cNvPr id="11267" name="Rectangle 3"/>
          <p:cNvSpPr>
            <a:spLocks noGrp="1" noChangeArrowheads="1"/>
          </p:cNvSpPr>
          <p:nvPr>
            <p:ph type="dt" idx="1"/>
          </p:nvPr>
        </p:nvSpPr>
        <p:spPr bwMode="auto">
          <a:xfrm>
            <a:off x="3903618" y="0"/>
            <a:ext cx="2984546" cy="501419"/>
          </a:xfrm>
          <a:prstGeom prst="rect">
            <a:avLst/>
          </a:prstGeom>
          <a:noFill/>
          <a:ln w="9525">
            <a:noFill/>
            <a:miter lim="800000"/>
            <a:headEnd/>
            <a:tailEnd/>
          </a:ln>
          <a:effectLst/>
        </p:spPr>
        <p:txBody>
          <a:bodyPr vert="horz" wrap="square" lIns="93132" tIns="46566" rIns="93132" bIns="46566" numCol="1" anchor="t" anchorCtr="0" compatLnSpc="1">
            <a:prstTxWarp prst="textNoShape">
              <a:avLst/>
            </a:prstTxWarp>
          </a:bodyPr>
          <a:lstStyle>
            <a:lvl1pPr algn="r">
              <a:defRPr sz="1200"/>
            </a:lvl1pPr>
          </a:lstStyle>
          <a:p>
            <a:fld id="{417E5C8A-3027-42A5-85BA-B1951B892B72}" type="datetime2">
              <a:rPr lang="id-ID" altLang="ja-JP" smtClean="0"/>
              <a:pPr/>
              <a:t>Senin, 05 Maret 2012</a:t>
            </a:fld>
            <a:endParaRPr lang="en-US" altLang="ja-JP"/>
          </a:p>
        </p:txBody>
      </p:sp>
      <p:sp>
        <p:nvSpPr>
          <p:cNvPr id="11268" name="Rectangle 4"/>
          <p:cNvSpPr>
            <a:spLocks noGrp="1" noRot="1" noChangeAspect="1" noChangeArrowheads="1" noTextEdit="1"/>
          </p:cNvSpPr>
          <p:nvPr>
            <p:ph type="sldImg" idx="2"/>
          </p:nvPr>
        </p:nvSpPr>
        <p:spPr bwMode="auto">
          <a:xfrm>
            <a:off x="938213" y="750888"/>
            <a:ext cx="5011737" cy="3759200"/>
          </a:xfrm>
          <a:prstGeom prst="rect">
            <a:avLst/>
          </a:prstGeom>
          <a:noFill/>
          <a:ln w="9525">
            <a:solidFill>
              <a:srgbClr val="000000"/>
            </a:solidFill>
            <a:miter lim="800000"/>
            <a:headEnd/>
            <a:tailEnd/>
          </a:ln>
          <a:effectLst/>
        </p:spPr>
      </p:sp>
      <p:sp>
        <p:nvSpPr>
          <p:cNvPr id="11269" name="Rectangle 5"/>
          <p:cNvSpPr>
            <a:spLocks noGrp="1" noChangeArrowheads="1"/>
          </p:cNvSpPr>
          <p:nvPr>
            <p:ph type="body" sz="quarter" idx="3"/>
          </p:nvPr>
        </p:nvSpPr>
        <p:spPr bwMode="auto">
          <a:xfrm>
            <a:off x="919072" y="4759441"/>
            <a:ext cx="5050020" cy="4509538"/>
          </a:xfrm>
          <a:prstGeom prst="rect">
            <a:avLst/>
          </a:prstGeom>
          <a:noFill/>
          <a:ln w="9525">
            <a:noFill/>
            <a:miter lim="800000"/>
            <a:headEnd/>
            <a:tailEnd/>
          </a:ln>
          <a:effectLst/>
        </p:spPr>
        <p:txBody>
          <a:bodyPr vert="horz" wrap="square" lIns="93132" tIns="46566" rIns="93132" bIns="46566"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1270" name="Rectangle 6"/>
          <p:cNvSpPr>
            <a:spLocks noGrp="1" noChangeArrowheads="1"/>
          </p:cNvSpPr>
          <p:nvPr>
            <p:ph type="ftr" sz="quarter" idx="4"/>
          </p:nvPr>
        </p:nvSpPr>
        <p:spPr bwMode="auto">
          <a:xfrm>
            <a:off x="0" y="9518882"/>
            <a:ext cx="2984546" cy="501419"/>
          </a:xfrm>
          <a:prstGeom prst="rect">
            <a:avLst/>
          </a:prstGeom>
          <a:noFill/>
          <a:ln w="9525">
            <a:noFill/>
            <a:miter lim="800000"/>
            <a:headEnd/>
            <a:tailEnd/>
          </a:ln>
          <a:effectLst/>
        </p:spPr>
        <p:txBody>
          <a:bodyPr vert="horz" wrap="square" lIns="93132" tIns="46566" rIns="93132" bIns="46566" numCol="1" anchor="b" anchorCtr="0" compatLnSpc="1">
            <a:prstTxWarp prst="textNoShape">
              <a:avLst/>
            </a:prstTxWarp>
          </a:bodyPr>
          <a:lstStyle>
            <a:lvl1pPr>
              <a:defRPr sz="1200"/>
            </a:lvl1pPr>
          </a:lstStyle>
          <a:p>
            <a:endParaRPr lang="en-US" altLang="ja-JP"/>
          </a:p>
        </p:txBody>
      </p:sp>
      <p:sp>
        <p:nvSpPr>
          <p:cNvPr id="11271" name="Rectangle 7"/>
          <p:cNvSpPr>
            <a:spLocks noGrp="1" noChangeArrowheads="1"/>
          </p:cNvSpPr>
          <p:nvPr>
            <p:ph type="sldNum" sz="quarter" idx="5"/>
          </p:nvPr>
        </p:nvSpPr>
        <p:spPr bwMode="auto">
          <a:xfrm>
            <a:off x="3903618" y="9518882"/>
            <a:ext cx="2984546" cy="501419"/>
          </a:xfrm>
          <a:prstGeom prst="rect">
            <a:avLst/>
          </a:prstGeom>
          <a:noFill/>
          <a:ln w="9525">
            <a:noFill/>
            <a:miter lim="800000"/>
            <a:headEnd/>
            <a:tailEnd/>
          </a:ln>
          <a:effectLst/>
        </p:spPr>
        <p:txBody>
          <a:bodyPr vert="horz" wrap="square" lIns="93132" tIns="46566" rIns="93132" bIns="46566" numCol="1" anchor="b" anchorCtr="0" compatLnSpc="1">
            <a:prstTxWarp prst="textNoShape">
              <a:avLst/>
            </a:prstTxWarp>
          </a:bodyPr>
          <a:lstStyle>
            <a:lvl1pPr algn="r">
              <a:defRPr sz="1200"/>
            </a:lvl1pPr>
          </a:lstStyle>
          <a:p>
            <a:fld id="{3A6729D1-FAA8-4500-8ED5-FAF36573BDFA}" type="slidenum">
              <a:rPr lang="en-US" altLang="ja-JP"/>
              <a:pPr/>
              <a:t>‹#›</a:t>
            </a:fld>
            <a:endParaRPr lang="en-US" altLang="ja-JP"/>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3A6729D1-FAA8-4500-8ED5-FAF36573BDFA}" type="slidenum">
              <a:rPr lang="en-US" altLang="ja-JP" smtClean="0"/>
              <a:pPr/>
              <a:t>1</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dt" sz="half" idx="2"/>
          </p:nvPr>
        </p:nvSpPr>
        <p:spPr>
          <a:xfrm>
            <a:off x="0" y="6553200"/>
            <a:ext cx="1752600" cy="457200"/>
          </a:xfrm>
        </p:spPr>
        <p:txBody>
          <a:bodyPr/>
          <a:lstStyle>
            <a:lvl1pPr algn="ctr">
              <a:defRPr sz="1400"/>
            </a:lvl1pPr>
          </a:lstStyle>
          <a:p>
            <a:endParaRPr lang="en-US" altLang="ja-JP"/>
          </a:p>
        </p:txBody>
      </p:sp>
      <p:sp>
        <p:nvSpPr>
          <p:cNvPr id="4099" name="Rectangle 3"/>
          <p:cNvSpPr>
            <a:spLocks noGrp="1" noChangeArrowheads="1"/>
          </p:cNvSpPr>
          <p:nvPr>
            <p:ph type="ftr" sz="quarter" idx="3"/>
          </p:nvPr>
        </p:nvSpPr>
        <p:spPr bwMode="auto">
          <a:xfrm>
            <a:off x="3240088" y="6553200"/>
            <a:ext cx="2663825"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3366"/>
                </a:solidFill>
                <a:latin typeface="+mn-lt"/>
                <a:ea typeface="+mn-ea"/>
              </a:defRPr>
            </a:lvl1pPr>
          </a:lstStyle>
          <a:p>
            <a:endParaRPr lang="en-US" altLang="ja-JP"/>
          </a:p>
        </p:txBody>
      </p:sp>
      <p:sp>
        <p:nvSpPr>
          <p:cNvPr id="4100" name="Rectangle 4"/>
          <p:cNvSpPr>
            <a:spLocks noGrp="1" noChangeArrowheads="1"/>
          </p:cNvSpPr>
          <p:nvPr>
            <p:ph type="sldNum" sz="quarter" idx="4"/>
          </p:nvPr>
        </p:nvSpPr>
        <p:spPr>
          <a:xfrm>
            <a:off x="7391400" y="6553200"/>
            <a:ext cx="1752600" cy="457200"/>
          </a:xfrm>
        </p:spPr>
        <p:txBody>
          <a:bodyPr/>
          <a:lstStyle>
            <a:lvl1pPr>
              <a:defRPr sz="1400"/>
            </a:lvl1pPr>
          </a:lstStyle>
          <a:p>
            <a:fld id="{86E8AAFE-C609-4A40-9A60-852E9149D8BE}" type="slidenum">
              <a:rPr lang="en-US" altLang="ja-JP"/>
              <a:pPr/>
              <a:t>‹#›</a:t>
            </a:fld>
            <a:endParaRPr lang="en-US" altLang="ja-JP"/>
          </a:p>
        </p:txBody>
      </p:sp>
      <p:sp>
        <p:nvSpPr>
          <p:cNvPr id="4101" name="Rectangle 5"/>
          <p:cNvSpPr>
            <a:spLocks noChangeArrowheads="1"/>
          </p:cNvSpPr>
          <p:nvPr/>
        </p:nvSpPr>
        <p:spPr bwMode="auto">
          <a:xfrm>
            <a:off x="1524000" y="4421188"/>
            <a:ext cx="7315200" cy="609600"/>
          </a:xfrm>
          <a:prstGeom prst="rect">
            <a:avLst/>
          </a:prstGeom>
          <a:noFill/>
          <a:ln w="9525">
            <a:noFill/>
            <a:miter lim="800000"/>
            <a:headEnd/>
            <a:tailEnd/>
          </a:ln>
        </p:spPr>
        <p:txBody>
          <a:bodyPr/>
          <a:lstStyle/>
          <a:p>
            <a:pPr algn="r" eaLnBrk="0" hangingPunct="0"/>
            <a:endParaRPr kumimoji="0" lang="id-ID" sz="2800" i="1">
              <a:latin typeface="ＭＳ Ｐゴシック" pitchFamily="50" charset="-128"/>
              <a:ea typeface="ＭＳ Ｐゴシック" pitchFamily="50" charset="-128"/>
            </a:endParaRPr>
          </a:p>
        </p:txBody>
      </p:sp>
      <p:sp>
        <p:nvSpPr>
          <p:cNvPr id="4102" name="Rectangle 6"/>
          <p:cNvSpPr>
            <a:spLocks noChangeArrowheads="1"/>
          </p:cNvSpPr>
          <p:nvPr/>
        </p:nvSpPr>
        <p:spPr bwMode="auto">
          <a:xfrm>
            <a:off x="0" y="1588"/>
            <a:ext cx="9144000" cy="912812"/>
          </a:xfrm>
          <a:prstGeom prst="rect">
            <a:avLst/>
          </a:prstGeom>
          <a:gradFill rotWithShape="0">
            <a:gsLst>
              <a:gs pos="0">
                <a:srgbClr val="333333"/>
              </a:gs>
              <a:gs pos="100000">
                <a:srgbClr val="333333">
                  <a:gamma/>
                  <a:tint val="73725"/>
                  <a:invGamma/>
                </a:srgbClr>
              </a:gs>
            </a:gsLst>
            <a:lin ang="5400000" scaled="1"/>
          </a:gradFill>
          <a:ln w="9525">
            <a:noFill/>
            <a:miter lim="800000"/>
            <a:headEnd/>
            <a:tailEnd/>
          </a:ln>
          <a:effectLst/>
        </p:spPr>
        <p:txBody>
          <a:bodyPr wrap="none" anchor="ctr"/>
          <a:lstStyle/>
          <a:p>
            <a:endParaRPr lang="id-ID"/>
          </a:p>
        </p:txBody>
      </p:sp>
      <p:sp>
        <p:nvSpPr>
          <p:cNvPr id="4103" name="Rectangle 7"/>
          <p:cNvSpPr>
            <a:spLocks noChangeArrowheads="1"/>
          </p:cNvSpPr>
          <p:nvPr/>
        </p:nvSpPr>
        <p:spPr bwMode="auto">
          <a:xfrm>
            <a:off x="1524000" y="1981200"/>
            <a:ext cx="7315200" cy="1143000"/>
          </a:xfrm>
          <a:prstGeom prst="rect">
            <a:avLst/>
          </a:prstGeom>
          <a:noFill/>
          <a:ln w="9525">
            <a:noFill/>
            <a:miter lim="800000"/>
            <a:headEnd/>
            <a:tailEnd/>
          </a:ln>
        </p:spPr>
        <p:txBody>
          <a:bodyPr/>
          <a:lstStyle/>
          <a:p>
            <a:pPr algn="r" eaLnBrk="0" hangingPunct="0"/>
            <a:endParaRPr lang="id-ID" sz="3600" b="1" i="1">
              <a:solidFill>
                <a:srgbClr val="010000"/>
              </a:solidFill>
              <a:latin typeface="ＭＳ Ｐゴシック" pitchFamily="50" charset="-128"/>
              <a:ea typeface="ＭＳ Ｐゴシック" pitchFamily="50" charset="-128"/>
            </a:endParaRPr>
          </a:p>
        </p:txBody>
      </p:sp>
      <p:sp>
        <p:nvSpPr>
          <p:cNvPr id="4104" name="Rectangle 8"/>
          <p:cNvSpPr>
            <a:spLocks noChangeArrowheads="1"/>
          </p:cNvSpPr>
          <p:nvPr/>
        </p:nvSpPr>
        <p:spPr bwMode="auto">
          <a:xfrm flipV="1">
            <a:off x="0" y="1588"/>
            <a:ext cx="914400" cy="914400"/>
          </a:xfrm>
          <a:prstGeom prst="rect">
            <a:avLst/>
          </a:prstGeom>
          <a:gradFill rotWithShape="0">
            <a:gsLst>
              <a:gs pos="0">
                <a:srgbClr val="FF6600"/>
              </a:gs>
              <a:gs pos="100000">
                <a:srgbClr val="FF6600">
                  <a:gamma/>
                  <a:tint val="73725"/>
                  <a:invGamma/>
                </a:srgbClr>
              </a:gs>
            </a:gsLst>
            <a:lin ang="2700000" scaled="1"/>
          </a:gradFill>
          <a:ln w="9525">
            <a:noFill/>
            <a:miter lim="800000"/>
            <a:headEnd/>
            <a:tailEnd/>
          </a:ln>
          <a:effectLst/>
        </p:spPr>
        <p:txBody>
          <a:bodyPr wrap="none" anchor="ctr"/>
          <a:lstStyle/>
          <a:p>
            <a:endParaRPr lang="id-ID"/>
          </a:p>
        </p:txBody>
      </p:sp>
      <p:sp>
        <p:nvSpPr>
          <p:cNvPr id="4105" name="Text Box 9"/>
          <p:cNvSpPr txBox="1">
            <a:spLocks noChangeArrowheads="1"/>
          </p:cNvSpPr>
          <p:nvPr/>
        </p:nvSpPr>
        <p:spPr bwMode="auto">
          <a:xfrm>
            <a:off x="7002463" y="0"/>
            <a:ext cx="2170112" cy="366713"/>
          </a:xfrm>
          <a:prstGeom prst="rect">
            <a:avLst/>
          </a:prstGeom>
          <a:noFill/>
          <a:ln w="9525">
            <a:noFill/>
            <a:miter lim="800000"/>
            <a:headEnd/>
            <a:tailEnd/>
          </a:ln>
          <a:effectLst/>
        </p:spPr>
        <p:txBody>
          <a:bodyPr wrap="none">
            <a:spAutoFit/>
          </a:bodyPr>
          <a:lstStyle/>
          <a:p>
            <a:pPr eaLnBrk="0" hangingPunct="0"/>
            <a:r>
              <a:rPr kumimoji="0" lang="en-US" altLang="ja-JP" sz="1800">
                <a:solidFill>
                  <a:schemeClr val="bg1"/>
                </a:solidFill>
                <a:latin typeface="Tahoma" pitchFamily="34" charset="0"/>
                <a:ea typeface="ＭＳ Ｐゴシック" pitchFamily="50" charset="-128"/>
              </a:rPr>
              <a:t>***</a:t>
            </a:r>
            <a:r>
              <a:rPr kumimoji="0" lang="en-US" altLang="ja-JP" sz="1800">
                <a:solidFill>
                  <a:schemeClr val="bg1"/>
                </a:solidFill>
                <a:latin typeface="Tahoma" pitchFamily="34" charset="0"/>
                <a:ea typeface="Gulim" pitchFamily="34" charset="-127"/>
              </a:rPr>
              <a:t> CORPORATION</a:t>
            </a:r>
          </a:p>
        </p:txBody>
      </p:sp>
      <p:sp>
        <p:nvSpPr>
          <p:cNvPr id="4106" name="Line 10"/>
          <p:cNvSpPr>
            <a:spLocks noChangeShapeType="1"/>
          </p:cNvSpPr>
          <p:nvPr/>
        </p:nvSpPr>
        <p:spPr bwMode="auto">
          <a:xfrm>
            <a:off x="0" y="914400"/>
            <a:ext cx="9144000" cy="0"/>
          </a:xfrm>
          <a:prstGeom prst="line">
            <a:avLst/>
          </a:prstGeom>
          <a:noFill/>
          <a:ln w="9525">
            <a:solidFill>
              <a:srgbClr val="FF6600"/>
            </a:solidFill>
            <a:round/>
            <a:headEnd/>
            <a:tailEnd/>
          </a:ln>
          <a:effectLst/>
        </p:spPr>
        <p:txBody>
          <a:bodyPr/>
          <a:lstStyle/>
          <a:p>
            <a:endParaRPr lang="id-ID"/>
          </a:p>
        </p:txBody>
      </p:sp>
      <p:sp>
        <p:nvSpPr>
          <p:cNvPr id="4107" name="Line 11"/>
          <p:cNvSpPr>
            <a:spLocks noChangeShapeType="1"/>
          </p:cNvSpPr>
          <p:nvPr/>
        </p:nvSpPr>
        <p:spPr bwMode="auto">
          <a:xfrm>
            <a:off x="914400" y="0"/>
            <a:ext cx="0" cy="6858000"/>
          </a:xfrm>
          <a:prstGeom prst="line">
            <a:avLst/>
          </a:prstGeom>
          <a:noFill/>
          <a:ln w="9525">
            <a:solidFill>
              <a:srgbClr val="FF6600"/>
            </a:solidFill>
            <a:round/>
            <a:headEnd/>
            <a:tailEnd/>
          </a:ln>
          <a:effectLst/>
        </p:spPr>
        <p:txBody>
          <a:bodyPr/>
          <a:lstStyle/>
          <a:p>
            <a:endParaRPr lang="id-ID"/>
          </a:p>
        </p:txBody>
      </p:sp>
      <p:sp>
        <p:nvSpPr>
          <p:cNvPr id="4108" name="Rectangle 12"/>
          <p:cNvSpPr>
            <a:spLocks noChangeArrowheads="1"/>
          </p:cNvSpPr>
          <p:nvPr/>
        </p:nvSpPr>
        <p:spPr bwMode="auto">
          <a:xfrm flipV="1">
            <a:off x="914400" y="914400"/>
            <a:ext cx="457200" cy="457200"/>
          </a:xfrm>
          <a:prstGeom prst="rect">
            <a:avLst/>
          </a:prstGeom>
          <a:gradFill rotWithShape="0">
            <a:gsLst>
              <a:gs pos="0">
                <a:srgbClr val="FF6600"/>
              </a:gs>
              <a:gs pos="100000">
                <a:srgbClr val="FF6600">
                  <a:gamma/>
                  <a:tint val="73725"/>
                  <a:invGamma/>
                </a:srgbClr>
              </a:gs>
            </a:gsLst>
            <a:lin ang="2700000" scaled="1"/>
          </a:gradFill>
          <a:ln w="9525">
            <a:noFill/>
            <a:miter lim="800000"/>
            <a:headEnd/>
            <a:tailEnd/>
          </a:ln>
          <a:effectLst/>
        </p:spPr>
        <p:txBody>
          <a:bodyPr wrap="none" anchor="ctr"/>
          <a:lstStyle/>
          <a:p>
            <a:endParaRPr lang="id-ID"/>
          </a:p>
        </p:txBody>
      </p:sp>
      <p:sp>
        <p:nvSpPr>
          <p:cNvPr id="4109" name="Rectangle 13"/>
          <p:cNvSpPr>
            <a:spLocks noChangeArrowheads="1"/>
          </p:cNvSpPr>
          <p:nvPr/>
        </p:nvSpPr>
        <p:spPr bwMode="auto">
          <a:xfrm flipV="1">
            <a:off x="609600" y="1371600"/>
            <a:ext cx="304800" cy="304800"/>
          </a:xfrm>
          <a:prstGeom prst="rect">
            <a:avLst/>
          </a:prstGeom>
          <a:gradFill rotWithShape="0">
            <a:gsLst>
              <a:gs pos="0">
                <a:srgbClr val="FF6600"/>
              </a:gs>
              <a:gs pos="100000">
                <a:srgbClr val="FF6600">
                  <a:gamma/>
                  <a:tint val="73725"/>
                  <a:invGamma/>
                </a:srgbClr>
              </a:gs>
            </a:gsLst>
            <a:lin ang="2700000" scaled="1"/>
          </a:gradFill>
          <a:ln w="9525">
            <a:noFill/>
            <a:miter lim="800000"/>
            <a:headEnd/>
            <a:tailEnd/>
          </a:ln>
          <a:effectLst/>
        </p:spPr>
        <p:txBody>
          <a:bodyPr wrap="none" anchor="ctr"/>
          <a:lstStyle/>
          <a:p>
            <a:endParaRPr lang="id-ID"/>
          </a:p>
        </p:txBody>
      </p:sp>
      <p:sp>
        <p:nvSpPr>
          <p:cNvPr id="4111" name="Rectangle 15"/>
          <p:cNvSpPr>
            <a:spLocks noChangeArrowheads="1"/>
          </p:cNvSpPr>
          <p:nvPr/>
        </p:nvSpPr>
        <p:spPr bwMode="auto">
          <a:xfrm flipV="1">
            <a:off x="304800" y="1066800"/>
            <a:ext cx="304800" cy="304800"/>
          </a:xfrm>
          <a:prstGeom prst="rect">
            <a:avLst/>
          </a:prstGeom>
          <a:gradFill rotWithShape="0">
            <a:gsLst>
              <a:gs pos="0">
                <a:schemeClr val="bg1"/>
              </a:gs>
              <a:gs pos="100000">
                <a:schemeClr val="bg1">
                  <a:gamma/>
                  <a:tint val="73725"/>
                  <a:invGamma/>
                </a:schemeClr>
              </a:gs>
            </a:gsLst>
            <a:lin ang="2700000" scaled="1"/>
          </a:gradFill>
          <a:ln w="9525">
            <a:solidFill>
              <a:srgbClr val="FF3300"/>
            </a:solidFill>
            <a:miter lim="800000"/>
            <a:headEnd/>
            <a:tailEnd/>
          </a:ln>
          <a:effectLst/>
        </p:spPr>
        <p:txBody>
          <a:bodyPr wrap="none" anchor="ctr"/>
          <a:lstStyle/>
          <a:p>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Slide Number Placeholder 4"/>
          <p:cNvSpPr>
            <a:spLocks noGrp="1"/>
          </p:cNvSpPr>
          <p:nvPr>
            <p:ph type="sldNum" sz="quarter" idx="11"/>
          </p:nvPr>
        </p:nvSpPr>
        <p:spPr/>
        <p:txBody>
          <a:bodyPr/>
          <a:lstStyle>
            <a:lvl1pPr>
              <a:defRPr/>
            </a:lvl1pPr>
          </a:lstStyle>
          <a:p>
            <a:fld id="{C3AFE7E8-CD7E-4D85-8AC6-1315F6D3A048}" type="slidenum">
              <a:rPr lang="en-US" altLang="ja-JP"/>
              <a:pPr/>
              <a: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Slide Number Placeholder 4"/>
          <p:cNvSpPr>
            <a:spLocks noGrp="1"/>
          </p:cNvSpPr>
          <p:nvPr>
            <p:ph type="sldNum" sz="quarter" idx="11"/>
          </p:nvPr>
        </p:nvSpPr>
        <p:spPr/>
        <p:txBody>
          <a:bodyPr/>
          <a:lstStyle>
            <a:lvl1pPr>
              <a:defRPr/>
            </a:lvl1pPr>
          </a:lstStyle>
          <a:p>
            <a:fld id="{8DD64E85-C155-4929-80FE-D5F229E154DC}" type="slidenum">
              <a:rPr lang="en-US" altLang="ja-JP"/>
              <a:pPr/>
              <a: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381000" y="1066800"/>
            <a:ext cx="41148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066800"/>
            <a:ext cx="41148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Slide Number Placeholder 5"/>
          <p:cNvSpPr>
            <a:spLocks noGrp="1"/>
          </p:cNvSpPr>
          <p:nvPr>
            <p:ph type="sldNum" sz="quarter" idx="11"/>
          </p:nvPr>
        </p:nvSpPr>
        <p:spPr/>
        <p:txBody>
          <a:bodyPr/>
          <a:lstStyle>
            <a:lvl1pPr>
              <a:defRPr/>
            </a:lvl1pPr>
          </a:lstStyle>
          <a:p>
            <a:fld id="{81E50783-F632-4B03-8494-B0E0480AD5A6}" type="slidenum">
              <a:rPr lang="en-US" altLang="ja-JP"/>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a:defRPr/>
            </a:lvl1pPr>
          </a:lstStyle>
          <a:p>
            <a:endParaRPr lang="en-US" altLang="ja-JP"/>
          </a:p>
        </p:txBody>
      </p:sp>
      <p:sp>
        <p:nvSpPr>
          <p:cNvPr id="8" name="Slide Number Placeholder 7"/>
          <p:cNvSpPr>
            <a:spLocks noGrp="1"/>
          </p:cNvSpPr>
          <p:nvPr>
            <p:ph type="sldNum" sz="quarter" idx="11"/>
          </p:nvPr>
        </p:nvSpPr>
        <p:spPr/>
        <p:txBody>
          <a:bodyPr/>
          <a:lstStyle>
            <a:lvl1pPr>
              <a:defRPr/>
            </a:lvl1pPr>
          </a:lstStyle>
          <a:p>
            <a:fld id="{A92F7509-02AC-4FE8-8C3A-EBCAC73F0B76}" type="slidenum">
              <a:rPr lang="en-US" altLang="ja-JP"/>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a:defRPr/>
            </a:lvl1pPr>
          </a:lstStyle>
          <a:p>
            <a:endParaRPr lang="en-US" altLang="ja-JP"/>
          </a:p>
        </p:txBody>
      </p:sp>
      <p:sp>
        <p:nvSpPr>
          <p:cNvPr id="4" name="Slide Number Placeholder 3"/>
          <p:cNvSpPr>
            <a:spLocks noGrp="1"/>
          </p:cNvSpPr>
          <p:nvPr>
            <p:ph type="sldNum" sz="quarter" idx="11"/>
          </p:nvPr>
        </p:nvSpPr>
        <p:spPr/>
        <p:txBody>
          <a:bodyPr/>
          <a:lstStyle>
            <a:lvl1pPr>
              <a:defRPr/>
            </a:lvl1pPr>
          </a:lstStyle>
          <a:p>
            <a:fld id="{441A1386-ED7E-4AD6-8AB6-93D771DB84A7}" type="slidenum">
              <a:rPr lang="en-US" altLang="ja-JP"/>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ja-JP"/>
          </a:p>
        </p:txBody>
      </p:sp>
      <p:sp>
        <p:nvSpPr>
          <p:cNvPr id="3" name="Slide Number Placeholder 2"/>
          <p:cNvSpPr>
            <a:spLocks noGrp="1"/>
          </p:cNvSpPr>
          <p:nvPr>
            <p:ph type="sldNum" sz="quarter" idx="11"/>
          </p:nvPr>
        </p:nvSpPr>
        <p:spPr/>
        <p:txBody>
          <a:bodyPr/>
          <a:lstStyle>
            <a:lvl1pPr>
              <a:defRPr/>
            </a:lvl1pPr>
          </a:lstStyle>
          <a:p>
            <a:fld id="{C9DCEB80-5722-4613-80C1-18BFE86409E1}" type="slidenum">
              <a:rPr lang="en-US" altLang="ja-JP"/>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Slide Number Placeholder 5"/>
          <p:cNvSpPr>
            <a:spLocks noGrp="1"/>
          </p:cNvSpPr>
          <p:nvPr>
            <p:ph type="sldNum" sz="quarter" idx="11"/>
          </p:nvPr>
        </p:nvSpPr>
        <p:spPr/>
        <p:txBody>
          <a:bodyPr/>
          <a:lstStyle>
            <a:lvl1pPr>
              <a:defRPr/>
            </a:lvl1pPr>
          </a:lstStyle>
          <a:p>
            <a:fld id="{3021CF97-B161-4B67-9A53-B36AC605CC1C}" type="slidenum">
              <a:rPr lang="en-US" altLang="ja-JP"/>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Slide Number Placeholder 5"/>
          <p:cNvSpPr>
            <a:spLocks noGrp="1"/>
          </p:cNvSpPr>
          <p:nvPr>
            <p:ph type="sldNum" sz="quarter" idx="11"/>
          </p:nvPr>
        </p:nvSpPr>
        <p:spPr/>
        <p:txBody>
          <a:bodyPr/>
          <a:lstStyle>
            <a:lvl1pPr>
              <a:defRPr/>
            </a:lvl1pPr>
          </a:lstStyle>
          <a:p>
            <a:fld id="{8CCD8D84-E404-49CF-A4DB-EB3901A4373D}" type="slidenum">
              <a:rPr lang="en-US" altLang="ja-JP"/>
              <a:pPr/>
              <a: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Slide Number Placeholder 4"/>
          <p:cNvSpPr>
            <a:spLocks noGrp="1"/>
          </p:cNvSpPr>
          <p:nvPr>
            <p:ph type="sldNum" sz="quarter" idx="11"/>
          </p:nvPr>
        </p:nvSpPr>
        <p:spPr/>
        <p:txBody>
          <a:bodyPr/>
          <a:lstStyle>
            <a:lvl1pPr>
              <a:defRPr/>
            </a:lvl1pPr>
          </a:lstStyle>
          <a:p>
            <a:fld id="{6EA2B157-D780-4E64-A44F-8F8B61171601}" type="slidenum">
              <a:rPr lang="en-US" altLang="ja-JP"/>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304800"/>
            <a:ext cx="2114550" cy="6096000"/>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304800" y="304800"/>
            <a:ext cx="61912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Slide Number Placeholder 4"/>
          <p:cNvSpPr>
            <a:spLocks noGrp="1"/>
          </p:cNvSpPr>
          <p:nvPr>
            <p:ph type="sldNum" sz="quarter" idx="11"/>
          </p:nvPr>
        </p:nvSpPr>
        <p:spPr/>
        <p:txBody>
          <a:bodyPr/>
          <a:lstStyle>
            <a:lvl1pPr>
              <a:defRPr/>
            </a:lvl1pPr>
          </a:lstStyle>
          <a:p>
            <a:fld id="{D78EAA6A-14CE-439E-BA3D-20DB2DE50DA6}" type="slidenum">
              <a:rPr lang="en-US" altLang="ja-JP"/>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DDDDDD">
                <a:gamma/>
                <a:tint val="0"/>
                <a:invGamma/>
              </a:srgbClr>
            </a:gs>
            <a:gs pos="100000">
              <a:srgbClr val="DDDDDD"/>
            </a:gs>
          </a:gsLst>
          <a:lin ang="5400000" scaled="1"/>
        </a:gra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dt" sz="half" idx="2"/>
          </p:nvPr>
        </p:nvSpPr>
        <p:spPr bwMode="auto">
          <a:xfrm>
            <a:off x="0" y="64770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a:solidFill>
                  <a:srgbClr val="003366"/>
                </a:solidFill>
                <a:latin typeface="+mn-lt"/>
                <a:ea typeface="+mn-ea"/>
              </a:defRPr>
            </a:lvl1pPr>
          </a:lstStyle>
          <a:p>
            <a:endParaRPr lang="en-US" altLang="ja-JP"/>
          </a:p>
        </p:txBody>
      </p:sp>
      <p:sp>
        <p:nvSpPr>
          <p:cNvPr id="3076" name="Rectangle 4"/>
          <p:cNvSpPr>
            <a:spLocks noGrp="1" noChangeArrowheads="1"/>
          </p:cNvSpPr>
          <p:nvPr>
            <p:ph type="sldNum" sz="quarter" idx="4"/>
          </p:nvPr>
        </p:nvSpPr>
        <p:spPr bwMode="auto">
          <a:xfrm>
            <a:off x="7239000" y="6502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600">
                <a:solidFill>
                  <a:srgbClr val="003366"/>
                </a:solidFill>
                <a:latin typeface="+mn-lt"/>
                <a:ea typeface="+mn-ea"/>
              </a:defRPr>
            </a:lvl1pPr>
          </a:lstStyle>
          <a:p>
            <a:fld id="{B94CFF8E-37F1-42A8-9F62-B0DDAAE2E3E3}" type="slidenum">
              <a:rPr lang="en-US" altLang="ja-JP"/>
              <a:pPr/>
              <a:t>‹#›</a:t>
            </a:fld>
            <a:endParaRPr lang="en-US" altLang="ja-JP"/>
          </a:p>
        </p:txBody>
      </p:sp>
      <p:sp>
        <p:nvSpPr>
          <p:cNvPr id="3077" name="Rectangle 5"/>
          <p:cNvSpPr>
            <a:spLocks noGrp="1" noChangeArrowheads="1"/>
          </p:cNvSpPr>
          <p:nvPr>
            <p:ph type="title"/>
          </p:nvPr>
        </p:nvSpPr>
        <p:spPr bwMode="auto">
          <a:xfrm>
            <a:off x="304800" y="304800"/>
            <a:ext cx="83820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3078" name="Rectangle 6"/>
          <p:cNvSpPr>
            <a:spLocks noGrp="1" noChangeArrowheads="1"/>
          </p:cNvSpPr>
          <p:nvPr>
            <p:ph type="body" idx="1"/>
          </p:nvPr>
        </p:nvSpPr>
        <p:spPr bwMode="auto">
          <a:xfrm>
            <a:off x="381000" y="1066800"/>
            <a:ext cx="8382000" cy="533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第</a:t>
            </a:r>
            <a:r>
              <a:rPr lang="en-US" altLang="ja-JP" smtClean="0"/>
              <a:t>1</a:t>
            </a:r>
            <a:r>
              <a:rPr lang="ja-JP" altLang="en-US" smtClean="0"/>
              <a:t>レベル</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3079" name="Rectangle 7"/>
          <p:cNvSpPr>
            <a:spLocks noChangeArrowheads="1"/>
          </p:cNvSpPr>
          <p:nvPr/>
        </p:nvSpPr>
        <p:spPr bwMode="auto">
          <a:xfrm>
            <a:off x="0" y="1588"/>
            <a:ext cx="9144000" cy="228600"/>
          </a:xfrm>
          <a:prstGeom prst="rect">
            <a:avLst/>
          </a:prstGeom>
          <a:gradFill rotWithShape="0">
            <a:gsLst>
              <a:gs pos="0">
                <a:srgbClr val="333333"/>
              </a:gs>
              <a:gs pos="100000">
                <a:srgbClr val="333333">
                  <a:gamma/>
                  <a:tint val="73725"/>
                  <a:invGamma/>
                </a:srgbClr>
              </a:gs>
            </a:gsLst>
            <a:lin ang="5400000" scaled="1"/>
          </a:gradFill>
          <a:ln w="9525">
            <a:noFill/>
            <a:miter lim="800000"/>
            <a:headEnd/>
            <a:tailEnd/>
          </a:ln>
          <a:effectLst/>
        </p:spPr>
        <p:txBody>
          <a:bodyPr wrap="none" anchor="ctr"/>
          <a:lstStyle/>
          <a:p>
            <a:endParaRPr lang="id-ID"/>
          </a:p>
        </p:txBody>
      </p:sp>
      <p:sp>
        <p:nvSpPr>
          <p:cNvPr id="3080" name="Rectangle 8"/>
          <p:cNvSpPr>
            <a:spLocks noChangeArrowheads="1"/>
          </p:cNvSpPr>
          <p:nvPr/>
        </p:nvSpPr>
        <p:spPr bwMode="auto">
          <a:xfrm flipV="1">
            <a:off x="0" y="1588"/>
            <a:ext cx="228600" cy="228600"/>
          </a:xfrm>
          <a:prstGeom prst="rect">
            <a:avLst/>
          </a:prstGeom>
          <a:gradFill rotWithShape="0">
            <a:gsLst>
              <a:gs pos="0">
                <a:srgbClr val="FF6600"/>
              </a:gs>
              <a:gs pos="100000">
                <a:srgbClr val="FF6600">
                  <a:gamma/>
                  <a:tint val="73725"/>
                  <a:invGamma/>
                </a:srgbClr>
              </a:gs>
            </a:gsLst>
            <a:lin ang="2700000" scaled="1"/>
          </a:gradFill>
          <a:ln w="9525">
            <a:noFill/>
            <a:miter lim="800000"/>
            <a:headEnd/>
            <a:tailEnd/>
          </a:ln>
          <a:effectLst/>
        </p:spPr>
        <p:txBody>
          <a:bodyPr wrap="none" anchor="ctr"/>
          <a:lstStyle/>
          <a:p>
            <a:endParaRPr lang="id-ID"/>
          </a:p>
        </p:txBody>
      </p:sp>
      <p:sp>
        <p:nvSpPr>
          <p:cNvPr id="3081" name="Text Box 9"/>
          <p:cNvSpPr txBox="1">
            <a:spLocks noChangeArrowheads="1"/>
          </p:cNvSpPr>
          <p:nvPr/>
        </p:nvSpPr>
        <p:spPr bwMode="auto">
          <a:xfrm>
            <a:off x="7378700" y="0"/>
            <a:ext cx="1728788" cy="304800"/>
          </a:xfrm>
          <a:prstGeom prst="rect">
            <a:avLst/>
          </a:prstGeom>
          <a:noFill/>
          <a:ln w="9525">
            <a:noFill/>
            <a:miter lim="800000"/>
            <a:headEnd/>
            <a:tailEnd/>
          </a:ln>
          <a:effectLst/>
        </p:spPr>
        <p:txBody>
          <a:bodyPr wrap="none">
            <a:spAutoFit/>
          </a:bodyPr>
          <a:lstStyle/>
          <a:p>
            <a:pPr eaLnBrk="0" hangingPunct="0"/>
            <a:r>
              <a:rPr kumimoji="0" lang="en-US" altLang="ja-JP" sz="1400">
                <a:solidFill>
                  <a:schemeClr val="bg1"/>
                </a:solidFill>
                <a:latin typeface="Tahoma" pitchFamily="34" charset="0"/>
                <a:ea typeface="ＭＳ Ｐゴシック" pitchFamily="50" charset="-128"/>
              </a:rPr>
              <a:t>***</a:t>
            </a:r>
            <a:r>
              <a:rPr kumimoji="0" lang="en-US" altLang="ja-JP" sz="1400">
                <a:solidFill>
                  <a:schemeClr val="bg1"/>
                </a:solidFill>
                <a:latin typeface="Tahoma" pitchFamily="34" charset="0"/>
                <a:ea typeface="Gulim" pitchFamily="34" charset="-127"/>
              </a:rPr>
              <a:t> CORPORATION</a:t>
            </a:r>
          </a:p>
        </p:txBody>
      </p:sp>
      <p:sp>
        <p:nvSpPr>
          <p:cNvPr id="3082" name="Line 10"/>
          <p:cNvSpPr>
            <a:spLocks noChangeShapeType="1"/>
          </p:cNvSpPr>
          <p:nvPr/>
        </p:nvSpPr>
        <p:spPr bwMode="auto">
          <a:xfrm>
            <a:off x="0" y="228600"/>
            <a:ext cx="9144000" cy="0"/>
          </a:xfrm>
          <a:prstGeom prst="line">
            <a:avLst/>
          </a:prstGeom>
          <a:noFill/>
          <a:ln w="9525">
            <a:solidFill>
              <a:srgbClr val="FF6600"/>
            </a:solidFill>
            <a:round/>
            <a:headEnd/>
            <a:tailEnd/>
          </a:ln>
          <a:effectLst/>
        </p:spPr>
        <p:txBody>
          <a:bodyPr/>
          <a:lstStyle/>
          <a:p>
            <a:endParaRPr lang="id-ID"/>
          </a:p>
        </p:txBody>
      </p:sp>
      <p:sp>
        <p:nvSpPr>
          <p:cNvPr id="3083" name="Line 11"/>
          <p:cNvSpPr>
            <a:spLocks noChangeShapeType="1"/>
          </p:cNvSpPr>
          <p:nvPr/>
        </p:nvSpPr>
        <p:spPr bwMode="auto">
          <a:xfrm>
            <a:off x="228600" y="228600"/>
            <a:ext cx="0" cy="6629400"/>
          </a:xfrm>
          <a:prstGeom prst="line">
            <a:avLst/>
          </a:prstGeom>
          <a:noFill/>
          <a:ln w="9525">
            <a:solidFill>
              <a:srgbClr val="FF6600"/>
            </a:solidFill>
            <a:round/>
            <a:headEnd/>
            <a:tailEnd/>
          </a:ln>
          <a:effectLst/>
        </p:spPr>
        <p:txBody>
          <a:bodyPr/>
          <a:lstStyle/>
          <a:p>
            <a:endParaRPr lang="id-ID"/>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1" fontAlgn="base" hangingPunct="1">
        <a:spcBef>
          <a:spcPct val="0"/>
        </a:spcBef>
        <a:spcAft>
          <a:spcPct val="0"/>
        </a:spcAft>
        <a:defRPr kumimoji="1" sz="2800" b="1">
          <a:solidFill>
            <a:srgbClr val="003366"/>
          </a:solidFill>
          <a:latin typeface="+mj-lt"/>
          <a:ea typeface="+mj-ea"/>
          <a:cs typeface="+mj-cs"/>
        </a:defRPr>
      </a:lvl1pPr>
      <a:lvl2pPr algn="l" rtl="0" eaLnBrk="1" fontAlgn="base" hangingPunct="1">
        <a:spcBef>
          <a:spcPct val="0"/>
        </a:spcBef>
        <a:spcAft>
          <a:spcPct val="0"/>
        </a:spcAft>
        <a:defRPr kumimoji="1" sz="2800" b="1">
          <a:solidFill>
            <a:srgbClr val="003366"/>
          </a:solidFill>
          <a:latin typeface="ＭＳ Ｐゴシック" pitchFamily="50" charset="-128"/>
          <a:ea typeface="ＭＳ Ｐゴシック" pitchFamily="50" charset="-128"/>
        </a:defRPr>
      </a:lvl2pPr>
      <a:lvl3pPr algn="l" rtl="0" eaLnBrk="1" fontAlgn="base" hangingPunct="1">
        <a:spcBef>
          <a:spcPct val="0"/>
        </a:spcBef>
        <a:spcAft>
          <a:spcPct val="0"/>
        </a:spcAft>
        <a:defRPr kumimoji="1" sz="2800" b="1">
          <a:solidFill>
            <a:srgbClr val="003366"/>
          </a:solidFill>
          <a:latin typeface="ＭＳ Ｐゴシック" pitchFamily="50" charset="-128"/>
          <a:ea typeface="ＭＳ Ｐゴシック" pitchFamily="50" charset="-128"/>
        </a:defRPr>
      </a:lvl3pPr>
      <a:lvl4pPr algn="l" rtl="0" eaLnBrk="1" fontAlgn="base" hangingPunct="1">
        <a:spcBef>
          <a:spcPct val="0"/>
        </a:spcBef>
        <a:spcAft>
          <a:spcPct val="0"/>
        </a:spcAft>
        <a:defRPr kumimoji="1" sz="2800" b="1">
          <a:solidFill>
            <a:srgbClr val="003366"/>
          </a:solidFill>
          <a:latin typeface="ＭＳ Ｐゴシック" pitchFamily="50" charset="-128"/>
          <a:ea typeface="ＭＳ Ｐゴシック" pitchFamily="50" charset="-128"/>
        </a:defRPr>
      </a:lvl4pPr>
      <a:lvl5pPr algn="l" rtl="0" eaLnBrk="1" fontAlgn="base" hangingPunct="1">
        <a:spcBef>
          <a:spcPct val="0"/>
        </a:spcBef>
        <a:spcAft>
          <a:spcPct val="0"/>
        </a:spcAft>
        <a:defRPr kumimoji="1" sz="2800" b="1">
          <a:solidFill>
            <a:srgbClr val="003366"/>
          </a:solidFill>
          <a:latin typeface="ＭＳ Ｐゴシック" pitchFamily="50" charset="-128"/>
          <a:ea typeface="ＭＳ Ｐゴシック" pitchFamily="50" charset="-128"/>
        </a:defRPr>
      </a:lvl5pPr>
      <a:lvl6pPr marL="457200" algn="l" rtl="0" eaLnBrk="1" fontAlgn="base" hangingPunct="1">
        <a:spcBef>
          <a:spcPct val="0"/>
        </a:spcBef>
        <a:spcAft>
          <a:spcPct val="0"/>
        </a:spcAft>
        <a:defRPr kumimoji="1" sz="2800" b="1">
          <a:solidFill>
            <a:srgbClr val="003366"/>
          </a:solidFill>
          <a:latin typeface="ＭＳ Ｐゴシック" pitchFamily="50" charset="-128"/>
          <a:ea typeface="ＭＳ Ｐゴシック" pitchFamily="50" charset="-128"/>
        </a:defRPr>
      </a:lvl6pPr>
      <a:lvl7pPr marL="914400" algn="l" rtl="0" eaLnBrk="1" fontAlgn="base" hangingPunct="1">
        <a:spcBef>
          <a:spcPct val="0"/>
        </a:spcBef>
        <a:spcAft>
          <a:spcPct val="0"/>
        </a:spcAft>
        <a:defRPr kumimoji="1" sz="2800" b="1">
          <a:solidFill>
            <a:srgbClr val="003366"/>
          </a:solidFill>
          <a:latin typeface="ＭＳ Ｐゴシック" pitchFamily="50" charset="-128"/>
          <a:ea typeface="ＭＳ Ｐゴシック" pitchFamily="50" charset="-128"/>
        </a:defRPr>
      </a:lvl7pPr>
      <a:lvl8pPr marL="1371600" algn="l" rtl="0" eaLnBrk="1" fontAlgn="base" hangingPunct="1">
        <a:spcBef>
          <a:spcPct val="0"/>
        </a:spcBef>
        <a:spcAft>
          <a:spcPct val="0"/>
        </a:spcAft>
        <a:defRPr kumimoji="1" sz="2800" b="1">
          <a:solidFill>
            <a:srgbClr val="003366"/>
          </a:solidFill>
          <a:latin typeface="ＭＳ Ｐゴシック" pitchFamily="50" charset="-128"/>
          <a:ea typeface="ＭＳ Ｐゴシック" pitchFamily="50" charset="-128"/>
        </a:defRPr>
      </a:lvl8pPr>
      <a:lvl9pPr marL="1828800" algn="l" rtl="0" eaLnBrk="1" fontAlgn="base" hangingPunct="1">
        <a:spcBef>
          <a:spcPct val="0"/>
        </a:spcBef>
        <a:spcAft>
          <a:spcPct val="0"/>
        </a:spcAft>
        <a:defRPr kumimoji="1" sz="2800" b="1">
          <a:solidFill>
            <a:srgbClr val="003366"/>
          </a:solidFill>
          <a:latin typeface="ＭＳ Ｐゴシック" pitchFamily="50" charset="-128"/>
          <a:ea typeface="ＭＳ Ｐゴシック" pitchFamily="50" charset="-128"/>
        </a:defRPr>
      </a:lvl9pPr>
    </p:titleStyle>
    <p:bodyStyle>
      <a:lvl1pPr marL="342900" indent="-342900" algn="l" rtl="0" eaLnBrk="1" fontAlgn="base" hangingPunct="1">
        <a:spcBef>
          <a:spcPct val="20000"/>
        </a:spcBef>
        <a:spcAft>
          <a:spcPct val="0"/>
        </a:spcAft>
        <a:buClr>
          <a:srgbClr val="333399"/>
        </a:buClr>
        <a:buSzPct val="80000"/>
        <a:buFont typeface="Wingdings" pitchFamily="2" charset="2"/>
        <a:buChar char="l"/>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333399"/>
        </a:buClr>
        <a:buSzPct val="80000"/>
        <a:buFont typeface="Wingdings" pitchFamily="2" charset="2"/>
        <a:buChar char="l"/>
        <a:defRPr kumimoji="1" sz="2400">
          <a:solidFill>
            <a:schemeClr val="tx1"/>
          </a:solidFill>
          <a:latin typeface="+mn-lt"/>
          <a:ea typeface="+mn-ea"/>
        </a:defRPr>
      </a:lvl2pPr>
      <a:lvl3pPr marL="1143000" indent="-228600" algn="l" rtl="0" eaLnBrk="1" fontAlgn="base" hangingPunct="1">
        <a:spcBef>
          <a:spcPct val="20000"/>
        </a:spcBef>
        <a:spcAft>
          <a:spcPct val="0"/>
        </a:spcAft>
        <a:buClr>
          <a:srgbClr val="333399"/>
        </a:buClr>
        <a:buSzPct val="80000"/>
        <a:buFont typeface="Wingdings" pitchFamily="2" charset="2"/>
        <a:buChar char="l"/>
        <a:defRPr kumimoji="1" sz="2000">
          <a:solidFill>
            <a:schemeClr val="tx1"/>
          </a:solidFill>
          <a:latin typeface="+mn-lt"/>
          <a:ea typeface="+mn-ea"/>
        </a:defRPr>
      </a:lvl3pPr>
      <a:lvl4pPr marL="1600200" indent="-228600" algn="l" rtl="0" eaLnBrk="1" fontAlgn="base" hangingPunct="1">
        <a:spcBef>
          <a:spcPct val="20000"/>
        </a:spcBef>
        <a:spcAft>
          <a:spcPct val="0"/>
        </a:spcAft>
        <a:buClr>
          <a:srgbClr val="333399"/>
        </a:buClr>
        <a:buSzPct val="80000"/>
        <a:buFont typeface="Wingdings" pitchFamily="2" charset="2"/>
        <a:buChar char="l"/>
        <a:defRPr kumimoji="1">
          <a:solidFill>
            <a:schemeClr val="tx1"/>
          </a:solidFill>
          <a:latin typeface="+mn-lt"/>
          <a:ea typeface="+mn-ea"/>
        </a:defRPr>
      </a:lvl4pPr>
      <a:lvl5pPr marL="2057400" indent="-228600" algn="l" rtl="0" eaLnBrk="1" fontAlgn="base" hangingPunct="1">
        <a:spcBef>
          <a:spcPct val="20000"/>
        </a:spcBef>
        <a:spcAft>
          <a:spcPct val="0"/>
        </a:spcAft>
        <a:buClr>
          <a:srgbClr val="333399"/>
        </a:buClr>
        <a:buSzPct val="80000"/>
        <a:buFont typeface="Wingdings" pitchFamily="2" charset="2"/>
        <a:buChar char="l"/>
        <a:defRPr kumimoji="1" sz="1600">
          <a:solidFill>
            <a:schemeClr val="tx1"/>
          </a:solidFill>
          <a:latin typeface="+mn-lt"/>
          <a:ea typeface="+mn-ea"/>
        </a:defRPr>
      </a:lvl5pPr>
      <a:lvl6pPr marL="2514600" indent="-228600" algn="l" rtl="0" eaLnBrk="1" fontAlgn="base" hangingPunct="1">
        <a:spcBef>
          <a:spcPct val="20000"/>
        </a:spcBef>
        <a:spcAft>
          <a:spcPct val="0"/>
        </a:spcAft>
        <a:buClr>
          <a:srgbClr val="333399"/>
        </a:buClr>
        <a:buSzPct val="80000"/>
        <a:buFont typeface="Wingdings" pitchFamily="2" charset="2"/>
        <a:buChar char="l"/>
        <a:defRPr kumimoji="1" sz="1600">
          <a:solidFill>
            <a:schemeClr val="tx1"/>
          </a:solidFill>
          <a:latin typeface="+mn-lt"/>
          <a:ea typeface="+mn-ea"/>
        </a:defRPr>
      </a:lvl6pPr>
      <a:lvl7pPr marL="2971800" indent="-228600" algn="l" rtl="0" eaLnBrk="1" fontAlgn="base" hangingPunct="1">
        <a:spcBef>
          <a:spcPct val="20000"/>
        </a:spcBef>
        <a:spcAft>
          <a:spcPct val="0"/>
        </a:spcAft>
        <a:buClr>
          <a:srgbClr val="333399"/>
        </a:buClr>
        <a:buSzPct val="80000"/>
        <a:buFont typeface="Wingdings" pitchFamily="2" charset="2"/>
        <a:buChar char="l"/>
        <a:defRPr kumimoji="1" sz="1600">
          <a:solidFill>
            <a:schemeClr val="tx1"/>
          </a:solidFill>
          <a:latin typeface="+mn-lt"/>
          <a:ea typeface="+mn-ea"/>
        </a:defRPr>
      </a:lvl7pPr>
      <a:lvl8pPr marL="3429000" indent="-228600" algn="l" rtl="0" eaLnBrk="1" fontAlgn="base" hangingPunct="1">
        <a:spcBef>
          <a:spcPct val="20000"/>
        </a:spcBef>
        <a:spcAft>
          <a:spcPct val="0"/>
        </a:spcAft>
        <a:buClr>
          <a:srgbClr val="333399"/>
        </a:buClr>
        <a:buSzPct val="80000"/>
        <a:buFont typeface="Wingdings" pitchFamily="2" charset="2"/>
        <a:buChar char="l"/>
        <a:defRPr kumimoji="1" sz="1600">
          <a:solidFill>
            <a:schemeClr val="tx1"/>
          </a:solidFill>
          <a:latin typeface="+mn-lt"/>
          <a:ea typeface="+mn-ea"/>
        </a:defRPr>
      </a:lvl8pPr>
      <a:lvl9pPr marL="3886200" indent="-228600" algn="l" rtl="0" eaLnBrk="1" fontAlgn="base" hangingPunct="1">
        <a:spcBef>
          <a:spcPct val="20000"/>
        </a:spcBef>
        <a:spcAft>
          <a:spcPct val="0"/>
        </a:spcAft>
        <a:buClr>
          <a:srgbClr val="333399"/>
        </a:buClr>
        <a:buSzPct val="80000"/>
        <a:buFont typeface="Wingdings" pitchFamily="2" charset="2"/>
        <a:buChar char="l"/>
        <a:defRPr kumimoji="1" sz="1600">
          <a:solidFill>
            <a:schemeClr val="tx1"/>
          </a:solidFill>
          <a:latin typeface="+mn-lt"/>
          <a:ea typeface="+mn-ea"/>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bwMode="auto">
          <a:xfrm>
            <a:off x="1066800" y="1428736"/>
            <a:ext cx="7648604" cy="1428760"/>
          </a:xfrm>
          <a:prstGeom prst="rect">
            <a:avLst/>
          </a:prstGeom>
          <a:noFill/>
          <a:ln>
            <a:miter lim="800000"/>
            <a:headEnd/>
            <a:tailEnd/>
          </a:ln>
          <a:effectLst>
            <a:outerShdw dist="53882" dir="2700000" algn="ctr" rotWithShape="0">
              <a:srgbClr val="B2B2B2"/>
            </a:outerShdw>
          </a:effectLst>
        </p:spPr>
        <p:txBody>
          <a:bodyPr/>
          <a:lstStyle/>
          <a:p>
            <a:r>
              <a:rPr lang="id-ID" sz="4400" dirty="0" smtClean="0">
                <a:latin typeface="Berlin Sans FB" pitchFamily="34" charset="0"/>
              </a:rPr>
              <a:t>KEWIRAUSAHAAN</a:t>
            </a:r>
            <a:r>
              <a:rPr lang="id-ID" sz="3600" i="1" dirty="0" smtClean="0">
                <a:latin typeface="Berlin Sans FB" pitchFamily="34" charset="0"/>
              </a:rPr>
              <a:t/>
            </a:r>
            <a:br>
              <a:rPr lang="id-ID" sz="3600" i="1" dirty="0" smtClean="0">
                <a:latin typeface="Berlin Sans FB" pitchFamily="34" charset="0"/>
              </a:rPr>
            </a:br>
            <a:r>
              <a:rPr lang="id-ID" sz="4000" dirty="0" smtClean="0">
                <a:latin typeface="Berlin Sans FB" pitchFamily="34" charset="0"/>
              </a:rPr>
              <a:t>FI</a:t>
            </a:r>
            <a:r>
              <a:rPr lang="id-ID" sz="4000" i="1" dirty="0" smtClean="0">
                <a:latin typeface="Berlin Sans FB" pitchFamily="34" charset="0"/>
              </a:rPr>
              <a:t> </a:t>
            </a:r>
            <a:r>
              <a:rPr lang="id-ID" sz="4000" dirty="0" smtClean="0">
                <a:latin typeface="Berlin Sans FB" pitchFamily="34" charset="0"/>
              </a:rPr>
              <a:t>557</a:t>
            </a:r>
            <a:endParaRPr lang="id-ID" sz="4000" dirty="0">
              <a:latin typeface="Berlin Sans FB" pitchFamily="34" charset="0"/>
            </a:endParaRPr>
          </a:p>
        </p:txBody>
      </p:sp>
      <p:sp>
        <p:nvSpPr>
          <p:cNvPr id="4" name="Rectangle 3"/>
          <p:cNvSpPr txBox="1">
            <a:spLocks noChangeArrowheads="1"/>
          </p:cNvSpPr>
          <p:nvPr/>
        </p:nvSpPr>
        <p:spPr>
          <a:xfrm>
            <a:off x="2000232" y="2857496"/>
            <a:ext cx="6286544" cy="3786214"/>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rgbClr val="333399"/>
              </a:buClr>
              <a:buSzPct val="80000"/>
              <a:buFont typeface="Wingdings" pitchFamily="2" charset="2"/>
              <a:buChar char="l"/>
              <a:tabLst/>
              <a:defRPr/>
            </a:pPr>
            <a:r>
              <a:rPr kumimoji="1" lang="id-ID" sz="3200" b="1" i="0" u="none" strike="noStrike" kern="0" cap="none" spc="0" normalizeH="0" baseline="0" noProof="0" dirty="0" smtClean="0">
                <a:ln>
                  <a:noFill/>
                </a:ln>
                <a:solidFill>
                  <a:schemeClr val="tx1"/>
                </a:solidFill>
                <a:effectLst/>
                <a:uLnTx/>
                <a:uFillTx/>
                <a:latin typeface="+mn-lt"/>
                <a:ea typeface="+mn-ea"/>
                <a:cs typeface="+mn-cs"/>
              </a:rPr>
              <a:t>Semester	: 5 dan 7</a:t>
            </a:r>
          </a:p>
          <a:p>
            <a:pPr marL="342900" marR="0" lvl="0" indent="-342900" algn="l" defTabSz="914400" rtl="0" eaLnBrk="1" fontAlgn="base" latinLnBrk="0" hangingPunct="1">
              <a:lnSpc>
                <a:spcPct val="100000"/>
              </a:lnSpc>
              <a:spcBef>
                <a:spcPct val="20000"/>
              </a:spcBef>
              <a:spcAft>
                <a:spcPct val="0"/>
              </a:spcAft>
              <a:buClr>
                <a:srgbClr val="333399"/>
              </a:buClr>
              <a:buSzPct val="80000"/>
              <a:buFont typeface="Wingdings" pitchFamily="2" charset="2"/>
              <a:buChar char="l"/>
              <a:tabLst/>
              <a:defRPr/>
            </a:pPr>
            <a:r>
              <a:rPr kumimoji="1" lang="id-ID" sz="3200" b="1" i="0" u="none" strike="noStrike" kern="0" cap="none" spc="0" normalizeH="0" baseline="0" noProof="0" dirty="0" smtClean="0">
                <a:ln>
                  <a:noFill/>
                </a:ln>
                <a:solidFill>
                  <a:schemeClr val="tx1"/>
                </a:solidFill>
                <a:effectLst/>
                <a:uLnTx/>
                <a:uFillTx/>
                <a:latin typeface="+mn-lt"/>
                <a:ea typeface="+mn-ea"/>
                <a:cs typeface="+mn-cs"/>
              </a:rPr>
              <a:t>SKS		: 2</a:t>
            </a:r>
          </a:p>
          <a:p>
            <a:pPr marL="342900" marR="0" lvl="0" indent="-342900" algn="l" defTabSz="914400" rtl="0" eaLnBrk="1" fontAlgn="base" latinLnBrk="0" hangingPunct="1">
              <a:lnSpc>
                <a:spcPct val="100000"/>
              </a:lnSpc>
              <a:spcBef>
                <a:spcPct val="20000"/>
              </a:spcBef>
              <a:spcAft>
                <a:spcPct val="0"/>
              </a:spcAft>
              <a:buClr>
                <a:srgbClr val="333399"/>
              </a:buClr>
              <a:buSzPct val="80000"/>
              <a:buFont typeface="Wingdings" pitchFamily="2" charset="2"/>
              <a:buChar char="l"/>
              <a:tabLst/>
              <a:defRPr/>
            </a:pPr>
            <a:r>
              <a:rPr kumimoji="1" lang="id-ID" sz="3200" b="1" i="0" u="none" strike="noStrike" kern="0" cap="none" spc="0" normalizeH="0" baseline="0" noProof="0" dirty="0" smtClean="0">
                <a:ln>
                  <a:noFill/>
                </a:ln>
                <a:solidFill>
                  <a:schemeClr val="tx1"/>
                </a:solidFill>
                <a:effectLst/>
                <a:uLnTx/>
                <a:uFillTx/>
                <a:latin typeface="+mn-lt"/>
                <a:ea typeface="+mn-ea"/>
                <a:cs typeface="+mn-cs"/>
              </a:rPr>
              <a:t>Status		: Pilihan</a:t>
            </a:r>
          </a:p>
          <a:p>
            <a:pPr marL="342900" marR="0" lvl="0" indent="-342900" algn="l" defTabSz="914400" rtl="0" eaLnBrk="1" fontAlgn="base" latinLnBrk="0" hangingPunct="1">
              <a:lnSpc>
                <a:spcPct val="100000"/>
              </a:lnSpc>
              <a:spcBef>
                <a:spcPct val="20000"/>
              </a:spcBef>
              <a:spcAft>
                <a:spcPct val="0"/>
              </a:spcAft>
              <a:buClr>
                <a:srgbClr val="333399"/>
              </a:buClr>
              <a:buSzPct val="80000"/>
              <a:buFont typeface="Wingdings" pitchFamily="2" charset="2"/>
              <a:buChar char="l"/>
              <a:tabLst/>
              <a:defRPr/>
            </a:pPr>
            <a:r>
              <a:rPr kumimoji="1" lang="id-ID" sz="3200" b="1" i="0" u="none" strike="noStrike" kern="0" cap="none" spc="0" normalizeH="0" baseline="0" noProof="0" dirty="0" smtClean="0">
                <a:ln>
                  <a:noFill/>
                </a:ln>
                <a:solidFill>
                  <a:schemeClr val="tx1"/>
                </a:solidFill>
                <a:effectLst/>
                <a:uLnTx/>
                <a:uFillTx/>
                <a:latin typeface="+mn-lt"/>
                <a:ea typeface="+mn-ea"/>
                <a:cs typeface="+mn-cs"/>
              </a:rPr>
              <a:t>Program		: S1 Pend Fisika</a:t>
            </a:r>
          </a:p>
          <a:p>
            <a:pPr marL="342900" marR="0" lvl="0" indent="-342900" algn="l" defTabSz="914400" rtl="0" eaLnBrk="1" fontAlgn="base" latinLnBrk="0" hangingPunct="1">
              <a:lnSpc>
                <a:spcPct val="100000"/>
              </a:lnSpc>
              <a:spcBef>
                <a:spcPct val="20000"/>
              </a:spcBef>
              <a:spcAft>
                <a:spcPct val="0"/>
              </a:spcAft>
              <a:buClr>
                <a:srgbClr val="333399"/>
              </a:buClr>
              <a:buSzPct val="80000"/>
              <a:tabLst/>
              <a:defRPr/>
            </a:pPr>
            <a:r>
              <a:rPr lang="id-ID" sz="3200" b="1" kern="0" dirty="0">
                <a:latin typeface="+mn-lt"/>
                <a:ea typeface="+mn-ea"/>
              </a:rPr>
              <a:t>	</a:t>
            </a:r>
            <a:r>
              <a:rPr lang="id-ID" sz="3200" b="1" kern="0" dirty="0" smtClean="0">
                <a:latin typeface="+mn-lt"/>
                <a:ea typeface="+mn-ea"/>
              </a:rPr>
              <a:t>	</a:t>
            </a:r>
            <a:r>
              <a:rPr kumimoji="1" lang="id-ID" sz="3200" b="1" i="0" u="none" strike="noStrike" kern="0" cap="none" spc="0" normalizeH="0" baseline="0" noProof="0" dirty="0" smtClean="0">
                <a:ln>
                  <a:noFill/>
                </a:ln>
                <a:solidFill>
                  <a:schemeClr val="tx1"/>
                </a:solidFill>
                <a:effectLst/>
                <a:uLnTx/>
                <a:uFillTx/>
                <a:latin typeface="+mn-lt"/>
                <a:ea typeface="+mn-ea"/>
                <a:cs typeface="+mn-cs"/>
              </a:rPr>
              <a:t>		  S1 Fisika</a:t>
            </a:r>
          </a:p>
          <a:p>
            <a:pPr marL="342900" marR="0" lvl="0" indent="-342900" algn="l" defTabSz="914400" rtl="0" eaLnBrk="1" fontAlgn="base" latinLnBrk="0" hangingPunct="1">
              <a:lnSpc>
                <a:spcPct val="100000"/>
              </a:lnSpc>
              <a:spcBef>
                <a:spcPct val="20000"/>
              </a:spcBef>
              <a:spcAft>
                <a:spcPct val="0"/>
              </a:spcAft>
              <a:buClr>
                <a:srgbClr val="333399"/>
              </a:buClr>
              <a:buSzPct val="80000"/>
              <a:buFont typeface="Wingdings" pitchFamily="2" charset="2"/>
              <a:buChar char="l"/>
              <a:tabLst/>
              <a:defRPr/>
            </a:pPr>
            <a:r>
              <a:rPr kumimoji="1" lang="id-ID" sz="3200" b="1" i="0" u="none" strike="noStrike" kern="0" cap="none" spc="0" normalizeH="0" baseline="0" noProof="0" dirty="0" smtClean="0">
                <a:ln>
                  <a:noFill/>
                </a:ln>
                <a:solidFill>
                  <a:schemeClr val="tx1"/>
                </a:solidFill>
                <a:effectLst/>
                <a:uLnTx/>
                <a:uFillTx/>
                <a:latin typeface="+mn-lt"/>
                <a:ea typeface="+mn-ea"/>
                <a:cs typeface="+mn-cs"/>
              </a:rPr>
              <a:t>Prasyarat	: -</a:t>
            </a:r>
            <a:endParaRPr kumimoji="1" lang="en-US" sz="32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2</a:t>
            </a:fld>
            <a:endParaRPr lang="en-US" altLang="ja-JP"/>
          </a:p>
        </p:txBody>
      </p:sp>
      <p:sp>
        <p:nvSpPr>
          <p:cNvPr id="1026" name="Rectangle 2"/>
          <p:cNvSpPr>
            <a:spLocks noGrp="1" noChangeArrowheads="1"/>
          </p:cNvSpPr>
          <p:nvPr>
            <p:ph type="title"/>
          </p:nvPr>
        </p:nvSpPr>
        <p:spPr>
          <a:xfrm>
            <a:off x="304800" y="304800"/>
            <a:ext cx="8382000" cy="1123936"/>
          </a:xfrm>
        </p:spPr>
        <p:txBody>
          <a:bodyPr/>
          <a:lstStyle/>
          <a:p>
            <a:r>
              <a:rPr lang="id-ID" sz="4800" b="0" dirty="0" smtClean="0">
                <a:latin typeface="Berlin Sans FB" pitchFamily="34" charset="0"/>
              </a:rPr>
              <a:t>STANDAR KOMPETENSI</a:t>
            </a:r>
            <a:endParaRPr lang="id-ID" sz="4800" b="0" dirty="0">
              <a:latin typeface="Berlin Sans FB" pitchFamily="34" charset="0"/>
            </a:endParaRPr>
          </a:p>
        </p:txBody>
      </p:sp>
      <p:sp>
        <p:nvSpPr>
          <p:cNvPr id="1027" name="Rectangle 3"/>
          <p:cNvSpPr>
            <a:spLocks noGrp="1" noChangeArrowheads="1"/>
          </p:cNvSpPr>
          <p:nvPr>
            <p:ph type="body" idx="1"/>
          </p:nvPr>
        </p:nvSpPr>
        <p:spPr>
          <a:xfrm>
            <a:off x="1000100" y="1685932"/>
            <a:ext cx="7762900" cy="4743464"/>
          </a:xfrm>
        </p:spPr>
        <p:txBody>
          <a:bodyPr/>
          <a:lstStyle/>
          <a:p>
            <a:pPr marL="0" indent="0" algn="just">
              <a:lnSpc>
                <a:spcPct val="110000"/>
              </a:lnSpc>
              <a:buNone/>
            </a:pPr>
            <a:r>
              <a:rPr lang="id-ID" sz="3400" dirty="0">
                <a:latin typeface="Bookman Old Style" pitchFamily="18" charset="0"/>
              </a:rPr>
              <a:t>Mengembangkan iklim dan budaya kewirausahaan berbasis IPTEKS di PT untuk menumbuhkembangkan pola pikir dan jiwa kewirausahaan serta motivasi berusaha sebagai langkah awal calon wirausaha baru.</a:t>
            </a:r>
          </a:p>
          <a:p>
            <a:pPr marL="533400" indent="-533400" algn="just">
              <a:lnSpc>
                <a:spcPct val="110000"/>
              </a:lnSpc>
              <a:buNone/>
            </a:pPr>
            <a:endParaRPr lang="id-ID" sz="3400" dirty="0">
              <a:latin typeface="Bookman Old Style"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382000" cy="552432"/>
          </a:xfrm>
        </p:spPr>
        <p:txBody>
          <a:bodyPr/>
          <a:lstStyle/>
          <a:p>
            <a:r>
              <a:rPr lang="id-ID" sz="4800" dirty="0" smtClean="0"/>
              <a:t>DESKRIPSI  ISI</a:t>
            </a:r>
            <a:endParaRPr lang="id-ID" sz="4800" dirty="0"/>
          </a:p>
        </p:txBody>
      </p:sp>
      <p:sp>
        <p:nvSpPr>
          <p:cNvPr id="3" name="Content Placeholder 2"/>
          <p:cNvSpPr>
            <a:spLocks noGrp="1"/>
          </p:cNvSpPr>
          <p:nvPr>
            <p:ph idx="1"/>
          </p:nvPr>
        </p:nvSpPr>
        <p:spPr/>
        <p:txBody>
          <a:bodyPr/>
          <a:lstStyle/>
          <a:p>
            <a:pPr marL="0" indent="0">
              <a:buNone/>
            </a:pPr>
            <a:r>
              <a:rPr lang="id-ID" sz="2700" dirty="0" smtClean="0"/>
              <a:t>Dalam perkuliahan ini dibahas mengenai teori-teori yang melandasai prinsip kewirausahaan meliputi konsep dasar kewirausahaan yang mencakup pengertian wirausaha dan kewirausahaan, peran dan fungsi kewirausahaan, kompetensi kewirausahaan, dan sifat wirausaha; karakteristik dan jiwa kewirausahaan yang meliputi prinsip dan jati diri wirausahawan sukses, ide dan peluang dalam kewirausahaan, tatacara merintis usaha dan model-model pengembangan kewirausahaan, pengelolaan usaha dan strategi kewirausahaan yang efisien dan efektif, serta analisis bisnis dan studi kelayakan sebelum melakukan usaha baru. </a:t>
            </a:r>
            <a:endParaRPr lang="id-ID" sz="2700" dirty="0"/>
          </a:p>
        </p:txBody>
      </p:sp>
      <p:sp>
        <p:nvSpPr>
          <p:cNvPr id="4" name="Slide Number Placeholder 3"/>
          <p:cNvSpPr>
            <a:spLocks noGrp="1"/>
          </p:cNvSpPr>
          <p:nvPr>
            <p:ph type="sldNum" sz="quarter" idx="11"/>
          </p:nvPr>
        </p:nvSpPr>
        <p:spPr/>
        <p:txBody>
          <a:bodyPr/>
          <a:lstStyle/>
          <a:p>
            <a:fld id="{C3AFE7E8-CD7E-4D85-8AC6-1315F6D3A048}" type="slidenum">
              <a:rPr lang="en-US" altLang="ja-JP" smtClean="0"/>
              <a:pPr/>
              <a:t>3</a:t>
            </a:fld>
            <a:endParaRPr lang="en-US" altLang="ja-JP"/>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382000" cy="552432"/>
          </a:xfrm>
        </p:spPr>
        <p:txBody>
          <a:bodyPr/>
          <a:lstStyle/>
          <a:p>
            <a:r>
              <a:rPr lang="id-ID" sz="4800" dirty="0" smtClean="0"/>
              <a:t>DESKRIPSI  ISI</a:t>
            </a:r>
            <a:endParaRPr lang="id-ID" sz="4800" dirty="0"/>
          </a:p>
        </p:txBody>
      </p:sp>
      <p:sp>
        <p:nvSpPr>
          <p:cNvPr id="3" name="Content Placeholder 2"/>
          <p:cNvSpPr>
            <a:spLocks noGrp="1"/>
          </p:cNvSpPr>
          <p:nvPr>
            <p:ph idx="1"/>
          </p:nvPr>
        </p:nvSpPr>
        <p:spPr/>
        <p:txBody>
          <a:bodyPr/>
          <a:lstStyle/>
          <a:p>
            <a:pPr marL="0" indent="0">
              <a:buNone/>
            </a:pPr>
            <a:r>
              <a:rPr lang="id-ID" dirty="0" smtClean="0"/>
              <a:t>Perkuliahan ini juga mengkaji secara mendalam tentang etika bisnis dan kewirausahaan. Untuk membekali mahasiswa dalam menciptakan usaha baru dilaksanakan </a:t>
            </a:r>
            <a:r>
              <a:rPr lang="id-ID" i="1" dirty="0" smtClean="0"/>
              <a:t>field study</a:t>
            </a:r>
            <a:r>
              <a:rPr lang="id-ID" dirty="0" smtClean="0"/>
              <a:t> kewirausahaan. Konsep dan keterampilan wirausaha yang ditunjukkan dengan kemampuan membuat proposal rencana usaha baru yang layak untuk dikembangkan. Dalam perkuliahan ini mahasiswa akan mendapatkan wawasan tentang entreprenership dari alumni atau perorangan atau lembaga yang telah sukses menjalankan kewirausahaan dalam berbagai jenis dan bidang usaha. </a:t>
            </a:r>
          </a:p>
          <a:p>
            <a:pPr marL="0" indent="0">
              <a:buNone/>
            </a:pPr>
            <a:endParaRPr lang="id-ID" dirty="0"/>
          </a:p>
        </p:txBody>
      </p:sp>
      <p:sp>
        <p:nvSpPr>
          <p:cNvPr id="4" name="Slide Number Placeholder 3"/>
          <p:cNvSpPr>
            <a:spLocks noGrp="1"/>
          </p:cNvSpPr>
          <p:nvPr>
            <p:ph type="sldNum" sz="quarter" idx="11"/>
          </p:nvPr>
        </p:nvSpPr>
        <p:spPr/>
        <p:txBody>
          <a:bodyPr/>
          <a:lstStyle/>
          <a:p>
            <a:fld id="{C3AFE7E8-CD7E-4D85-8AC6-1315F6D3A048}" type="slidenum">
              <a:rPr lang="en-US" altLang="ja-JP" smtClean="0"/>
              <a:pPr/>
              <a:t>4</a:t>
            </a:fld>
            <a:endParaRPr lang="en-US" altLang="ja-JP"/>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5</a:t>
            </a:fld>
            <a:endParaRPr lang="en-US" altLang="ja-JP"/>
          </a:p>
        </p:txBody>
      </p:sp>
      <p:sp>
        <p:nvSpPr>
          <p:cNvPr id="1026" name="Rectangle 2"/>
          <p:cNvSpPr>
            <a:spLocks noGrp="1" noChangeArrowheads="1"/>
          </p:cNvSpPr>
          <p:nvPr>
            <p:ph type="title"/>
          </p:nvPr>
        </p:nvSpPr>
        <p:spPr>
          <a:xfrm>
            <a:off x="304800" y="304800"/>
            <a:ext cx="8382000" cy="1123936"/>
          </a:xfrm>
        </p:spPr>
        <p:txBody>
          <a:bodyPr/>
          <a:lstStyle/>
          <a:p>
            <a:r>
              <a:rPr lang="id-ID" sz="4800" b="0" dirty="0" smtClean="0">
                <a:latin typeface="Berlin Sans FB" pitchFamily="34" charset="0"/>
              </a:rPr>
              <a:t>TUJUAN</a:t>
            </a:r>
            <a:endParaRPr lang="id-ID" sz="4800" b="0" dirty="0">
              <a:latin typeface="Berlin Sans FB" pitchFamily="34" charset="0"/>
            </a:endParaRPr>
          </a:p>
        </p:txBody>
      </p:sp>
      <p:sp>
        <p:nvSpPr>
          <p:cNvPr id="1027" name="Rectangle 3"/>
          <p:cNvSpPr>
            <a:spLocks noGrp="1" noChangeArrowheads="1"/>
          </p:cNvSpPr>
          <p:nvPr>
            <p:ph type="body" idx="1"/>
          </p:nvPr>
        </p:nvSpPr>
        <p:spPr>
          <a:xfrm>
            <a:off x="1095380" y="1357322"/>
            <a:ext cx="7762900" cy="5429264"/>
          </a:xfrm>
        </p:spPr>
        <p:txBody>
          <a:bodyPr/>
          <a:lstStyle/>
          <a:p>
            <a:pPr marL="0" indent="0">
              <a:lnSpc>
                <a:spcPct val="110000"/>
              </a:lnSpc>
              <a:buNone/>
            </a:pPr>
            <a:r>
              <a:rPr lang="id-ID" sz="3400" dirty="0" smtClean="0">
                <a:latin typeface="Bookman Old Style" pitchFamily="18" charset="0"/>
              </a:rPr>
              <a:t>Memiliki </a:t>
            </a:r>
            <a:r>
              <a:rPr lang="id-ID" sz="3400" dirty="0">
                <a:latin typeface="Bookman Old Style" pitchFamily="18" charset="0"/>
              </a:rPr>
              <a:t>pemahaman, keterampilan dan motivasi yang tinggi tentang </a:t>
            </a:r>
            <a:r>
              <a:rPr lang="id-ID" sz="3400" dirty="0" smtClean="0">
                <a:latin typeface="Bookman Old Style" pitchFamily="18" charset="0"/>
              </a:rPr>
              <a:t>kewirausahaan berbasis IPTEKS serta </a:t>
            </a:r>
            <a:r>
              <a:rPr lang="id-ID" sz="3400" dirty="0">
                <a:latin typeface="Bookman Old Style" pitchFamily="18" charset="0"/>
              </a:rPr>
              <a:t>memiliki pola pikir sebagai seorang </a:t>
            </a:r>
            <a:r>
              <a:rPr lang="id-ID" sz="3400" dirty="0" smtClean="0">
                <a:latin typeface="Bookman Old Style" pitchFamily="18" charset="0"/>
              </a:rPr>
              <a:t>wirausaha </a:t>
            </a:r>
            <a:r>
              <a:rPr lang="id-ID" sz="3400" dirty="0">
                <a:latin typeface="Bookman Old Style" pitchFamily="18" charset="0"/>
              </a:rPr>
              <a:t>yang ditunjukkan melalui kemampuan menyusun rencana usaha yang </a:t>
            </a:r>
            <a:r>
              <a:rPr lang="id-ID" sz="3400" dirty="0" smtClean="0">
                <a:latin typeface="Bookman Old Style" pitchFamily="18" charset="0"/>
              </a:rPr>
              <a:t>layak untuk  </a:t>
            </a:r>
            <a:r>
              <a:rPr lang="id-ID" sz="3400" dirty="0">
                <a:latin typeface="Bookman Old Style" pitchFamily="18" charset="0"/>
              </a:rPr>
              <a:t>dikembangkan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6</a:t>
            </a:fld>
            <a:endParaRPr lang="en-US" altLang="ja-JP"/>
          </a:p>
        </p:txBody>
      </p:sp>
      <p:sp>
        <p:nvSpPr>
          <p:cNvPr id="1026" name="Rectangle 2"/>
          <p:cNvSpPr>
            <a:spLocks noGrp="1" noChangeArrowheads="1"/>
          </p:cNvSpPr>
          <p:nvPr>
            <p:ph type="title"/>
          </p:nvPr>
        </p:nvSpPr>
        <p:spPr>
          <a:xfrm>
            <a:off x="304800" y="304800"/>
            <a:ext cx="8382000" cy="1338250"/>
          </a:xfrm>
        </p:spPr>
        <p:txBody>
          <a:bodyPr/>
          <a:lstStyle/>
          <a:p>
            <a:r>
              <a:rPr lang="id-ID" sz="4800" b="0" dirty="0" smtClean="0">
                <a:latin typeface="Berlin Sans FB" pitchFamily="34" charset="0"/>
              </a:rPr>
              <a:t>LINGKUP MATERI PERKULIAHAN </a:t>
            </a:r>
            <a:endParaRPr lang="id-ID" sz="4800" b="0" dirty="0">
              <a:latin typeface="Berlin Sans FB" pitchFamily="34" charset="0"/>
            </a:endParaRPr>
          </a:p>
        </p:txBody>
      </p:sp>
      <p:sp>
        <p:nvSpPr>
          <p:cNvPr id="1027" name="Rectangle 3"/>
          <p:cNvSpPr>
            <a:spLocks noGrp="1" noChangeArrowheads="1"/>
          </p:cNvSpPr>
          <p:nvPr>
            <p:ph type="body" idx="1"/>
          </p:nvPr>
        </p:nvSpPr>
        <p:spPr>
          <a:xfrm>
            <a:off x="1095380" y="1928802"/>
            <a:ext cx="7762900" cy="4714908"/>
          </a:xfrm>
        </p:spPr>
        <p:txBody>
          <a:bodyPr/>
          <a:lstStyle/>
          <a:p>
            <a:pPr marL="533400" indent="-533400">
              <a:lnSpc>
                <a:spcPct val="110000"/>
              </a:lnSpc>
            </a:pPr>
            <a:r>
              <a:rPr lang="id-ID" sz="3600" dirty="0">
                <a:latin typeface="Arial" pitchFamily="34" charset="0"/>
                <a:cs typeface="Arial" pitchFamily="34" charset="0"/>
              </a:rPr>
              <a:t>Konsep Dasar </a:t>
            </a:r>
            <a:r>
              <a:rPr lang="id-ID" sz="3600" dirty="0" smtClean="0">
                <a:latin typeface="Arial" pitchFamily="34" charset="0"/>
                <a:cs typeface="Arial" pitchFamily="34" charset="0"/>
              </a:rPr>
              <a:t>Kewirausahaan</a:t>
            </a:r>
          </a:p>
          <a:p>
            <a:pPr marL="533400" indent="-533400">
              <a:lnSpc>
                <a:spcPct val="110000"/>
              </a:lnSpc>
            </a:pPr>
            <a:r>
              <a:rPr lang="id-ID" sz="3600" dirty="0" smtClean="0">
                <a:latin typeface="Arial" pitchFamily="34" charset="0"/>
                <a:cs typeface="Arial" pitchFamily="34" charset="0"/>
              </a:rPr>
              <a:t>Karakteristik </a:t>
            </a:r>
            <a:r>
              <a:rPr lang="id-ID" sz="3600" dirty="0">
                <a:latin typeface="Arial" pitchFamily="34" charset="0"/>
                <a:cs typeface="Arial" pitchFamily="34" charset="0"/>
              </a:rPr>
              <a:t>dan Jiwa </a:t>
            </a:r>
            <a:r>
              <a:rPr lang="id-ID" sz="3600" dirty="0" smtClean="0">
                <a:latin typeface="Arial" pitchFamily="34" charset="0"/>
                <a:cs typeface="Arial" pitchFamily="34" charset="0"/>
              </a:rPr>
              <a:t>Wirausaha</a:t>
            </a:r>
          </a:p>
          <a:p>
            <a:pPr marL="533400" indent="-533400">
              <a:lnSpc>
                <a:spcPct val="110000"/>
              </a:lnSpc>
            </a:pPr>
            <a:r>
              <a:rPr lang="id-ID" sz="3600" dirty="0" smtClean="0">
                <a:latin typeface="Arial" pitchFamily="34" charset="0"/>
                <a:cs typeface="Arial" pitchFamily="34" charset="0"/>
              </a:rPr>
              <a:t>Ide </a:t>
            </a:r>
            <a:r>
              <a:rPr lang="id-ID" sz="3600" dirty="0">
                <a:latin typeface="Arial" pitchFamily="34" charset="0"/>
                <a:cs typeface="Arial" pitchFamily="34" charset="0"/>
              </a:rPr>
              <a:t>dan Peluang dalam </a:t>
            </a:r>
            <a:r>
              <a:rPr lang="id-ID" sz="3600" dirty="0" smtClean="0">
                <a:latin typeface="Arial" pitchFamily="34" charset="0"/>
                <a:cs typeface="Arial" pitchFamily="34" charset="0"/>
              </a:rPr>
              <a:t>Kewirausahaan</a:t>
            </a:r>
          </a:p>
          <a:p>
            <a:pPr marL="533400" indent="-533400">
              <a:lnSpc>
                <a:spcPct val="110000"/>
              </a:lnSpc>
            </a:pPr>
            <a:r>
              <a:rPr lang="id-ID" sz="3600" dirty="0" smtClean="0">
                <a:latin typeface="Arial" pitchFamily="34" charset="0"/>
                <a:cs typeface="Arial" pitchFamily="34" charset="0"/>
              </a:rPr>
              <a:t>Merintis </a:t>
            </a:r>
            <a:r>
              <a:rPr lang="id-ID" sz="3600" dirty="0">
                <a:latin typeface="Arial" pitchFamily="34" charset="0"/>
                <a:cs typeface="Arial" pitchFamily="34" charset="0"/>
              </a:rPr>
              <a:t>Usaha </a:t>
            </a:r>
            <a:r>
              <a:rPr lang="id-ID" sz="3600" dirty="0" smtClean="0">
                <a:latin typeface="Arial" pitchFamily="34" charset="0"/>
                <a:cs typeface="Arial" pitchFamily="34" charset="0"/>
              </a:rPr>
              <a:t>Baru dan </a:t>
            </a:r>
            <a:r>
              <a:rPr lang="id-ID" sz="3600" dirty="0">
                <a:latin typeface="Arial" pitchFamily="34" charset="0"/>
                <a:cs typeface="Arial" pitchFamily="34" charset="0"/>
              </a:rPr>
              <a:t>Model </a:t>
            </a:r>
            <a:r>
              <a:rPr lang="id-ID" sz="3600" dirty="0" smtClean="0">
                <a:latin typeface="Arial" pitchFamily="34" charset="0"/>
                <a:cs typeface="Arial" pitchFamily="34" charset="0"/>
              </a:rPr>
              <a:t>Pengembangannya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7</a:t>
            </a:fld>
            <a:endParaRPr lang="en-US" altLang="ja-JP"/>
          </a:p>
        </p:txBody>
      </p:sp>
      <p:sp>
        <p:nvSpPr>
          <p:cNvPr id="1026" name="Rectangle 2"/>
          <p:cNvSpPr>
            <a:spLocks noGrp="1" noChangeArrowheads="1"/>
          </p:cNvSpPr>
          <p:nvPr>
            <p:ph type="title"/>
          </p:nvPr>
        </p:nvSpPr>
        <p:spPr>
          <a:xfrm>
            <a:off x="304800" y="304800"/>
            <a:ext cx="8382000" cy="1266812"/>
          </a:xfrm>
        </p:spPr>
        <p:txBody>
          <a:bodyPr/>
          <a:lstStyle/>
          <a:p>
            <a:r>
              <a:rPr lang="id-ID" sz="4800" b="0" dirty="0" smtClean="0">
                <a:latin typeface="Berlin Sans FB" pitchFamily="34" charset="0"/>
              </a:rPr>
              <a:t>LINGKUP MATERI PERKULIAHAN</a:t>
            </a:r>
            <a:endParaRPr lang="id-ID" sz="4800" b="0" dirty="0">
              <a:latin typeface="Berlin Sans FB" pitchFamily="34" charset="0"/>
            </a:endParaRPr>
          </a:p>
        </p:txBody>
      </p:sp>
      <p:sp>
        <p:nvSpPr>
          <p:cNvPr id="1027" name="Rectangle 3"/>
          <p:cNvSpPr>
            <a:spLocks noGrp="1" noChangeArrowheads="1"/>
          </p:cNvSpPr>
          <p:nvPr>
            <p:ph type="body" idx="1"/>
          </p:nvPr>
        </p:nvSpPr>
        <p:spPr>
          <a:xfrm>
            <a:off x="1095380" y="1785926"/>
            <a:ext cx="7762900" cy="4857784"/>
          </a:xfrm>
        </p:spPr>
        <p:txBody>
          <a:bodyPr/>
          <a:lstStyle/>
          <a:p>
            <a:pPr marL="533400" indent="-533400">
              <a:lnSpc>
                <a:spcPct val="110000"/>
              </a:lnSpc>
            </a:pPr>
            <a:r>
              <a:rPr lang="id-ID" sz="3600" dirty="0" smtClean="0">
                <a:latin typeface="Arial" pitchFamily="34" charset="0"/>
                <a:cs typeface="Arial" pitchFamily="34" charset="0"/>
              </a:rPr>
              <a:t>Pengelolaan </a:t>
            </a:r>
            <a:r>
              <a:rPr lang="id-ID" sz="3600" dirty="0">
                <a:latin typeface="Arial" pitchFamily="34" charset="0"/>
                <a:cs typeface="Arial" pitchFamily="34" charset="0"/>
              </a:rPr>
              <a:t>Usaha dan Strategi </a:t>
            </a:r>
            <a:r>
              <a:rPr lang="id-ID" sz="3600" dirty="0" smtClean="0">
                <a:latin typeface="Arial" pitchFamily="34" charset="0"/>
                <a:cs typeface="Arial" pitchFamily="34" charset="0"/>
              </a:rPr>
              <a:t>Kewirausahaan</a:t>
            </a:r>
          </a:p>
          <a:p>
            <a:pPr marL="533400" indent="-533400">
              <a:lnSpc>
                <a:spcPct val="110000"/>
              </a:lnSpc>
            </a:pPr>
            <a:r>
              <a:rPr lang="id-ID" sz="3600" dirty="0" smtClean="0">
                <a:latin typeface="Arial" pitchFamily="34" charset="0"/>
                <a:cs typeface="Arial" pitchFamily="34" charset="0"/>
              </a:rPr>
              <a:t>Analisis </a:t>
            </a:r>
            <a:r>
              <a:rPr lang="id-ID" sz="3600" dirty="0">
                <a:latin typeface="Arial" pitchFamily="34" charset="0"/>
                <a:cs typeface="Arial" pitchFamily="34" charset="0"/>
              </a:rPr>
              <a:t>Bisnis dan Studi Kelayakan </a:t>
            </a:r>
            <a:r>
              <a:rPr lang="id-ID" sz="3600" dirty="0" smtClean="0">
                <a:latin typeface="Arial" pitchFamily="34" charset="0"/>
                <a:cs typeface="Arial" pitchFamily="34" charset="0"/>
              </a:rPr>
              <a:t>Usaha</a:t>
            </a:r>
          </a:p>
          <a:p>
            <a:pPr marL="533400" indent="-533400">
              <a:lnSpc>
                <a:spcPct val="110000"/>
              </a:lnSpc>
            </a:pPr>
            <a:r>
              <a:rPr lang="id-ID" sz="3600" dirty="0" smtClean="0">
                <a:latin typeface="Arial" pitchFamily="34" charset="0"/>
                <a:cs typeface="Arial" pitchFamily="34" charset="0"/>
              </a:rPr>
              <a:t>Etika </a:t>
            </a:r>
            <a:r>
              <a:rPr lang="id-ID" sz="3600" dirty="0">
                <a:latin typeface="Arial" pitchFamily="34" charset="0"/>
                <a:cs typeface="Arial" pitchFamily="34" charset="0"/>
              </a:rPr>
              <a:t>Bisnis dan </a:t>
            </a:r>
            <a:r>
              <a:rPr lang="id-ID" sz="3600" dirty="0" smtClean="0">
                <a:latin typeface="Arial" pitchFamily="34" charset="0"/>
                <a:cs typeface="Arial" pitchFamily="34" charset="0"/>
              </a:rPr>
              <a:t>Kewirausahaan</a:t>
            </a:r>
          </a:p>
          <a:p>
            <a:pPr marL="533400" indent="-533400">
              <a:lnSpc>
                <a:spcPct val="110000"/>
              </a:lnSpc>
            </a:pPr>
            <a:r>
              <a:rPr lang="id-ID" sz="3600" dirty="0" smtClean="0">
                <a:latin typeface="Arial" pitchFamily="34" charset="0"/>
                <a:cs typeface="Arial" pitchFamily="34" charset="0"/>
              </a:rPr>
              <a:t>Penyusunan </a:t>
            </a:r>
            <a:r>
              <a:rPr lang="id-ID" sz="3600" dirty="0">
                <a:latin typeface="Arial" pitchFamily="34" charset="0"/>
                <a:cs typeface="Arial" pitchFamily="34" charset="0"/>
              </a:rPr>
              <a:t>Rencana Usaha, dan </a:t>
            </a:r>
            <a:endParaRPr lang="id-ID" sz="3600" dirty="0" smtClean="0">
              <a:latin typeface="Arial" pitchFamily="34" charset="0"/>
              <a:cs typeface="Arial" pitchFamily="34" charset="0"/>
            </a:endParaRPr>
          </a:p>
          <a:p>
            <a:pPr marL="533400" indent="-533400">
              <a:lnSpc>
                <a:spcPct val="110000"/>
              </a:lnSpc>
            </a:pPr>
            <a:r>
              <a:rPr lang="id-ID" sz="3600" i="1" dirty="0" smtClean="0">
                <a:latin typeface="Arial" pitchFamily="34" charset="0"/>
                <a:cs typeface="Arial" pitchFamily="34" charset="0"/>
              </a:rPr>
              <a:t>Field </a:t>
            </a:r>
            <a:r>
              <a:rPr lang="id-ID" sz="3600" i="1" dirty="0">
                <a:latin typeface="Arial" pitchFamily="34" charset="0"/>
                <a:cs typeface="Arial" pitchFamily="34" charset="0"/>
              </a:rPr>
              <a:t>Study</a:t>
            </a:r>
            <a:endParaRPr lang="id-ID" sz="3400" i="1"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8</a:t>
            </a:fld>
            <a:endParaRPr lang="en-US" altLang="ja-JP"/>
          </a:p>
        </p:txBody>
      </p:sp>
      <p:sp>
        <p:nvSpPr>
          <p:cNvPr id="1026" name="Rectangle 2"/>
          <p:cNvSpPr>
            <a:spLocks noGrp="1" noChangeArrowheads="1"/>
          </p:cNvSpPr>
          <p:nvPr>
            <p:ph type="title"/>
          </p:nvPr>
        </p:nvSpPr>
        <p:spPr>
          <a:xfrm>
            <a:off x="304800" y="304800"/>
            <a:ext cx="8382000" cy="1123936"/>
          </a:xfrm>
        </p:spPr>
        <p:txBody>
          <a:bodyPr/>
          <a:lstStyle/>
          <a:p>
            <a:r>
              <a:rPr lang="id-ID" sz="4800" b="0" dirty="0" smtClean="0">
                <a:latin typeface="Berlin Sans FB" pitchFamily="34" charset="0"/>
              </a:rPr>
              <a:t>AKTIVITAS PERKULIAHAN</a:t>
            </a:r>
            <a:endParaRPr lang="id-ID" sz="4800" b="0" dirty="0">
              <a:latin typeface="Berlin Sans FB" pitchFamily="34" charset="0"/>
            </a:endParaRPr>
          </a:p>
        </p:txBody>
      </p:sp>
      <p:sp>
        <p:nvSpPr>
          <p:cNvPr id="1027" name="Rectangle 3"/>
          <p:cNvSpPr>
            <a:spLocks noGrp="1" noChangeArrowheads="1"/>
          </p:cNvSpPr>
          <p:nvPr>
            <p:ph type="body" idx="1"/>
          </p:nvPr>
        </p:nvSpPr>
        <p:spPr>
          <a:xfrm>
            <a:off x="1000100" y="1685932"/>
            <a:ext cx="7762900" cy="4743464"/>
          </a:xfrm>
        </p:spPr>
        <p:txBody>
          <a:bodyPr/>
          <a:lstStyle/>
          <a:p>
            <a:pPr marL="354013" indent="-354013" algn="just">
              <a:lnSpc>
                <a:spcPct val="110000"/>
              </a:lnSpc>
            </a:pPr>
            <a:r>
              <a:rPr lang="id-ID" sz="3400" dirty="0" smtClean="0">
                <a:latin typeface="Bookman Old Style" pitchFamily="18" charset="0"/>
              </a:rPr>
              <a:t>Ceramah, Diskusi, Presentasi Mahasiswa, Seminar dengan Tokoh Wirausaha</a:t>
            </a:r>
          </a:p>
          <a:p>
            <a:pPr marL="354013" indent="-354013" algn="just">
              <a:lnSpc>
                <a:spcPct val="110000"/>
              </a:lnSpc>
            </a:pPr>
            <a:r>
              <a:rPr lang="id-ID" sz="3400" dirty="0" smtClean="0">
                <a:latin typeface="Bookman Old Style" pitchFamily="18" charset="0"/>
              </a:rPr>
              <a:t>Kehadiran Kuliah 75%</a:t>
            </a:r>
          </a:p>
          <a:p>
            <a:pPr marL="354013" indent="-354013" algn="just">
              <a:lnSpc>
                <a:spcPct val="110000"/>
              </a:lnSpc>
            </a:pPr>
            <a:r>
              <a:rPr lang="id-ID" sz="3400" dirty="0" smtClean="0">
                <a:latin typeface="Bookman Old Style" pitchFamily="18" charset="0"/>
              </a:rPr>
              <a:t>Evaluasi: Tugas, UTS, UAS, Presentasi, Proposal Rencana Usaha</a:t>
            </a:r>
          </a:p>
          <a:p>
            <a:pPr marL="354013" indent="-354013" algn="just">
              <a:lnSpc>
                <a:spcPct val="110000"/>
              </a:lnSpc>
            </a:pPr>
            <a:endParaRPr lang="id-ID" sz="3400" dirty="0">
              <a:latin typeface="Bookman Old Style" pitchFamily="18" charset="0"/>
            </a:endParaRPr>
          </a:p>
          <a:p>
            <a:pPr marL="533400" indent="-533400" algn="just">
              <a:lnSpc>
                <a:spcPct val="110000"/>
              </a:lnSpc>
            </a:pPr>
            <a:endParaRPr lang="id-ID" sz="3400" dirty="0">
              <a:latin typeface="Bookman Old Style"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9</a:t>
            </a:fld>
            <a:endParaRPr lang="en-US" altLang="ja-JP"/>
          </a:p>
        </p:txBody>
      </p:sp>
      <p:sp>
        <p:nvSpPr>
          <p:cNvPr id="1026" name="Rectangle 2"/>
          <p:cNvSpPr>
            <a:spLocks noGrp="1" noChangeArrowheads="1"/>
          </p:cNvSpPr>
          <p:nvPr>
            <p:ph type="title"/>
          </p:nvPr>
        </p:nvSpPr>
        <p:spPr>
          <a:xfrm>
            <a:off x="304800" y="304800"/>
            <a:ext cx="8382000" cy="1123936"/>
          </a:xfrm>
        </p:spPr>
        <p:txBody>
          <a:bodyPr/>
          <a:lstStyle/>
          <a:p>
            <a:r>
              <a:rPr lang="id-ID" sz="4800" b="0" dirty="0" smtClean="0">
                <a:latin typeface="Berlin Sans FB" pitchFamily="34" charset="0"/>
              </a:rPr>
              <a:t>AKTIVITAS PERKULIAHAN</a:t>
            </a:r>
            <a:endParaRPr lang="id-ID" sz="4800" b="0" dirty="0">
              <a:latin typeface="Berlin Sans FB" pitchFamily="34" charset="0"/>
            </a:endParaRPr>
          </a:p>
        </p:txBody>
      </p:sp>
      <p:sp>
        <p:nvSpPr>
          <p:cNvPr id="1027" name="Rectangle 3"/>
          <p:cNvSpPr>
            <a:spLocks noGrp="1" noChangeArrowheads="1"/>
          </p:cNvSpPr>
          <p:nvPr>
            <p:ph type="body" idx="1"/>
          </p:nvPr>
        </p:nvSpPr>
        <p:spPr>
          <a:xfrm>
            <a:off x="1000100" y="1357298"/>
            <a:ext cx="7762900" cy="4743464"/>
          </a:xfrm>
        </p:spPr>
        <p:txBody>
          <a:bodyPr/>
          <a:lstStyle/>
          <a:p>
            <a:pPr marL="354013" indent="-354013">
              <a:lnSpc>
                <a:spcPct val="110000"/>
              </a:lnSpc>
            </a:pPr>
            <a:r>
              <a:rPr lang="id-ID" sz="3000" i="1" dirty="0">
                <a:latin typeface="Bookman Old Style" pitchFamily="18" charset="0"/>
              </a:rPr>
              <a:t>F</a:t>
            </a:r>
            <a:r>
              <a:rPr lang="id-ID" sz="3000" i="1" dirty="0" smtClean="0">
                <a:latin typeface="Bookman Old Style" pitchFamily="18" charset="0"/>
              </a:rPr>
              <a:t>ield Study</a:t>
            </a:r>
            <a:r>
              <a:rPr lang="id-ID" sz="3000" dirty="0" smtClean="0">
                <a:latin typeface="Bookman Old Style" pitchFamily="18" charset="0"/>
              </a:rPr>
              <a:t> kewirausahaan</a:t>
            </a:r>
            <a:r>
              <a:rPr lang="id-ID" sz="3000" dirty="0">
                <a:latin typeface="Bookman Old Style" pitchFamily="18" charset="0"/>
              </a:rPr>
              <a:t> </a:t>
            </a:r>
            <a:r>
              <a:rPr lang="id-ID" sz="3000" dirty="0" smtClean="0">
                <a:latin typeface="Bookman Old Style" pitchFamily="18" charset="0"/>
              </a:rPr>
              <a:t>dilaksanakan untuk membekali mahasiswa dalam merencanakan usaha baru</a:t>
            </a:r>
          </a:p>
          <a:p>
            <a:pPr marL="354013" indent="-354013">
              <a:lnSpc>
                <a:spcPct val="110000"/>
              </a:lnSpc>
            </a:pPr>
            <a:r>
              <a:rPr lang="id-ID" sz="3000" dirty="0">
                <a:latin typeface="Bookman Old Style" pitchFamily="18" charset="0"/>
              </a:rPr>
              <a:t>M</a:t>
            </a:r>
            <a:r>
              <a:rPr lang="id-ID" sz="3000" dirty="0" smtClean="0">
                <a:latin typeface="Bookman Old Style" pitchFamily="18" charset="0"/>
              </a:rPr>
              <a:t>embuat </a:t>
            </a:r>
            <a:r>
              <a:rPr lang="id-ID" sz="3000" dirty="0">
                <a:latin typeface="Bookman Old Style" pitchFamily="18" charset="0"/>
              </a:rPr>
              <a:t>proposal rencana usaha baru yang layak untuk dikembangkan. </a:t>
            </a:r>
            <a:endParaRPr lang="id-ID" sz="3000" dirty="0" smtClean="0">
              <a:latin typeface="Bookman Old Style"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10</a:t>
            </a:fld>
            <a:endParaRPr lang="en-US" altLang="ja-JP"/>
          </a:p>
        </p:txBody>
      </p:sp>
      <p:sp>
        <p:nvSpPr>
          <p:cNvPr id="1026" name="Rectangle 2"/>
          <p:cNvSpPr>
            <a:spLocks noGrp="1" noChangeArrowheads="1"/>
          </p:cNvSpPr>
          <p:nvPr>
            <p:ph type="title"/>
          </p:nvPr>
        </p:nvSpPr>
        <p:spPr>
          <a:xfrm>
            <a:off x="304800" y="304800"/>
            <a:ext cx="8382000" cy="1123936"/>
          </a:xfrm>
        </p:spPr>
        <p:txBody>
          <a:bodyPr/>
          <a:lstStyle/>
          <a:p>
            <a:r>
              <a:rPr lang="id-ID" sz="4800" b="0" dirty="0" smtClean="0">
                <a:latin typeface="Berlin Sans FB" pitchFamily="34" charset="0"/>
              </a:rPr>
              <a:t>AKTIVITAS PERKULIAHAN</a:t>
            </a:r>
            <a:endParaRPr lang="id-ID" sz="4800" b="0" dirty="0">
              <a:latin typeface="Berlin Sans FB" pitchFamily="34" charset="0"/>
            </a:endParaRPr>
          </a:p>
        </p:txBody>
      </p:sp>
      <p:sp>
        <p:nvSpPr>
          <p:cNvPr id="1027" name="Rectangle 3"/>
          <p:cNvSpPr>
            <a:spLocks noGrp="1" noChangeArrowheads="1"/>
          </p:cNvSpPr>
          <p:nvPr>
            <p:ph type="body" idx="1"/>
          </p:nvPr>
        </p:nvSpPr>
        <p:spPr>
          <a:xfrm>
            <a:off x="1000100" y="1685932"/>
            <a:ext cx="7762900" cy="4743464"/>
          </a:xfrm>
        </p:spPr>
        <p:txBody>
          <a:bodyPr/>
          <a:lstStyle/>
          <a:p>
            <a:pPr marL="354013" indent="-354013">
              <a:lnSpc>
                <a:spcPct val="110000"/>
              </a:lnSpc>
            </a:pPr>
            <a:r>
              <a:rPr lang="id-ID" sz="3000" dirty="0" smtClean="0">
                <a:latin typeface="Arial" pitchFamily="34" charset="0"/>
                <a:cs typeface="Arial" pitchFamily="34" charset="0"/>
              </a:rPr>
              <a:t>Kuliah Umum Kewirausahaan untuk menimba ilmu </a:t>
            </a:r>
            <a:r>
              <a:rPr lang="id-ID" sz="3000" i="1" dirty="0" smtClean="0">
                <a:latin typeface="Arial" pitchFamily="34" charset="0"/>
                <a:cs typeface="Arial" pitchFamily="34" charset="0"/>
              </a:rPr>
              <a:t>entreprenership</a:t>
            </a:r>
            <a:r>
              <a:rPr lang="id-ID" sz="3000" dirty="0" smtClean="0">
                <a:latin typeface="Arial" pitchFamily="34" charset="0"/>
                <a:cs typeface="Arial" pitchFamily="34" charset="0"/>
              </a:rPr>
              <a:t> dari </a:t>
            </a:r>
            <a:r>
              <a:rPr lang="id-ID" sz="3000" i="1" dirty="0" smtClean="0">
                <a:latin typeface="Arial" pitchFamily="34" charset="0"/>
                <a:cs typeface="Arial" pitchFamily="34" charset="0"/>
              </a:rPr>
              <a:t>entrepreneur</a:t>
            </a:r>
            <a:r>
              <a:rPr lang="id-ID" sz="3000" dirty="0" smtClean="0">
                <a:latin typeface="Arial" pitchFamily="34" charset="0"/>
                <a:cs typeface="Arial" pitchFamily="34" charset="0"/>
              </a:rPr>
              <a:t>, baik alumni atau perorangan maupun lembaga yang telah sukses menjalankan kewirausahaan.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11</a:t>
            </a:fld>
            <a:endParaRPr lang="en-US" altLang="ja-JP"/>
          </a:p>
        </p:txBody>
      </p:sp>
      <p:sp>
        <p:nvSpPr>
          <p:cNvPr id="1026" name="Rectangle 2"/>
          <p:cNvSpPr>
            <a:spLocks noGrp="1" noChangeArrowheads="1"/>
          </p:cNvSpPr>
          <p:nvPr>
            <p:ph type="title"/>
          </p:nvPr>
        </p:nvSpPr>
        <p:spPr>
          <a:xfrm>
            <a:off x="304800" y="304800"/>
            <a:ext cx="8382000" cy="1123936"/>
          </a:xfrm>
        </p:spPr>
        <p:txBody>
          <a:bodyPr/>
          <a:lstStyle/>
          <a:p>
            <a:r>
              <a:rPr lang="id-ID" sz="4800" b="0" dirty="0" smtClean="0">
                <a:latin typeface="Berlin Sans FB" pitchFamily="34" charset="0"/>
              </a:rPr>
              <a:t>FORMAT FIELD STUDY</a:t>
            </a:r>
            <a:endParaRPr lang="id-ID" sz="4800" b="0" dirty="0">
              <a:latin typeface="Berlin Sans FB" pitchFamily="34" charset="0"/>
            </a:endParaRPr>
          </a:p>
        </p:txBody>
      </p:sp>
      <p:sp>
        <p:nvSpPr>
          <p:cNvPr id="1027" name="Rectangle 3"/>
          <p:cNvSpPr>
            <a:spLocks noGrp="1" noChangeArrowheads="1"/>
          </p:cNvSpPr>
          <p:nvPr>
            <p:ph type="body" idx="1"/>
          </p:nvPr>
        </p:nvSpPr>
        <p:spPr>
          <a:xfrm>
            <a:off x="1000100" y="1685932"/>
            <a:ext cx="7762900" cy="4743464"/>
          </a:xfrm>
        </p:spPr>
        <p:txBody>
          <a:bodyPr/>
          <a:lstStyle/>
          <a:p>
            <a:pPr marL="354013" indent="-354013">
              <a:lnSpc>
                <a:spcPct val="110000"/>
              </a:lnSpc>
            </a:pPr>
            <a:r>
              <a:rPr lang="id-ID" b="1" dirty="0" smtClean="0">
                <a:latin typeface="Arial" pitchFamily="34" charset="0"/>
                <a:cs typeface="Arial" pitchFamily="34" charset="0"/>
              </a:rPr>
              <a:t>Tema:</a:t>
            </a:r>
            <a:r>
              <a:rPr lang="id-ID" dirty="0" smtClean="0">
                <a:latin typeface="Arial" pitchFamily="34" charset="0"/>
                <a:cs typeface="Arial" pitchFamily="34" charset="0"/>
              </a:rPr>
              <a:t> “mengambil inspirasi dari mega wirausaha”.</a:t>
            </a:r>
          </a:p>
          <a:p>
            <a:pPr marL="354013" indent="-354013">
              <a:lnSpc>
                <a:spcPct val="110000"/>
              </a:lnSpc>
            </a:pPr>
            <a:r>
              <a:rPr lang="id-ID" b="1" dirty="0" smtClean="0">
                <a:latin typeface="Arial" pitchFamily="34" charset="0"/>
                <a:cs typeface="Arial" pitchFamily="34" charset="0"/>
              </a:rPr>
              <a:t>Fokus observasi:</a:t>
            </a:r>
            <a:r>
              <a:rPr lang="id-ID" dirty="0" smtClean="0">
                <a:latin typeface="Arial" pitchFamily="34" charset="0"/>
                <a:cs typeface="Arial" pitchFamily="34" charset="0"/>
              </a:rPr>
              <a:t> Tokoh, Produk, dan Jasa yang menginspirasi rencana usaha Anda.</a:t>
            </a:r>
          </a:p>
          <a:p>
            <a:pPr marL="354013" indent="-354013">
              <a:lnSpc>
                <a:spcPct val="110000"/>
              </a:lnSpc>
            </a:pPr>
            <a:r>
              <a:rPr lang="id-ID" b="1" dirty="0" smtClean="0">
                <a:latin typeface="Arial" pitchFamily="34" charset="0"/>
                <a:cs typeface="Arial" pitchFamily="34" charset="0"/>
              </a:rPr>
              <a:t>Deskripsikan:</a:t>
            </a:r>
            <a:r>
              <a:rPr lang="id-ID" dirty="0" smtClean="0">
                <a:latin typeface="Arial" pitchFamily="34" charset="0"/>
                <a:cs typeface="Arial" pitchFamily="34" charset="0"/>
              </a:rPr>
              <a:t> kelemahan Tokoh, Produk, dan Jasa tersebut yang kemudian berubah jadi kesuksesan.</a:t>
            </a:r>
          </a:p>
          <a:p>
            <a:pPr marL="354013" indent="-354013">
              <a:lnSpc>
                <a:spcPct val="110000"/>
              </a:lnSpc>
            </a:pPr>
            <a:r>
              <a:rPr lang="id-ID" b="1" dirty="0" smtClean="0">
                <a:latin typeface="Arial" pitchFamily="34" charset="0"/>
                <a:cs typeface="Arial" pitchFamily="34" charset="0"/>
              </a:rPr>
              <a:t>Deskripsikan: </a:t>
            </a:r>
            <a:r>
              <a:rPr lang="id-ID" dirty="0" smtClean="0">
                <a:latin typeface="Arial" pitchFamily="34" charset="0"/>
                <a:cs typeface="Arial" pitchFamily="34" charset="0"/>
              </a:rPr>
              <a:t>Rencana Usaha yang akan Anda lakukan dalam satu halaman.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12</a:t>
            </a:fld>
            <a:endParaRPr lang="en-US" altLang="ja-JP"/>
          </a:p>
        </p:txBody>
      </p:sp>
      <p:sp>
        <p:nvSpPr>
          <p:cNvPr id="1026" name="Rectangle 2"/>
          <p:cNvSpPr>
            <a:spLocks noGrp="1" noChangeArrowheads="1"/>
          </p:cNvSpPr>
          <p:nvPr>
            <p:ph type="title"/>
          </p:nvPr>
        </p:nvSpPr>
        <p:spPr>
          <a:xfrm>
            <a:off x="304800" y="304800"/>
            <a:ext cx="8382000" cy="1123936"/>
          </a:xfrm>
        </p:spPr>
        <p:txBody>
          <a:bodyPr/>
          <a:lstStyle/>
          <a:p>
            <a:r>
              <a:rPr lang="id-ID" sz="4800" b="0" dirty="0" smtClean="0">
                <a:latin typeface="Berlin Sans FB" pitchFamily="34" charset="0"/>
              </a:rPr>
              <a:t>FORMAT FIELD STUDY</a:t>
            </a:r>
            <a:endParaRPr lang="id-ID" sz="4800" b="0" dirty="0">
              <a:latin typeface="Berlin Sans FB" pitchFamily="34" charset="0"/>
            </a:endParaRPr>
          </a:p>
        </p:txBody>
      </p:sp>
      <p:sp>
        <p:nvSpPr>
          <p:cNvPr id="1027" name="Rectangle 3"/>
          <p:cNvSpPr>
            <a:spLocks noGrp="1" noChangeArrowheads="1"/>
          </p:cNvSpPr>
          <p:nvPr>
            <p:ph type="body" idx="1"/>
          </p:nvPr>
        </p:nvSpPr>
        <p:spPr>
          <a:xfrm>
            <a:off x="1000100" y="1685932"/>
            <a:ext cx="7762900" cy="4743464"/>
          </a:xfrm>
        </p:spPr>
        <p:txBody>
          <a:bodyPr/>
          <a:lstStyle/>
          <a:p>
            <a:pPr marL="354013" indent="-354013">
              <a:lnSpc>
                <a:spcPct val="110000"/>
              </a:lnSpc>
            </a:pPr>
            <a:r>
              <a:rPr lang="id-ID" b="1" dirty="0" smtClean="0">
                <a:latin typeface="Arial" pitchFamily="34" charset="0"/>
                <a:cs typeface="Arial" pitchFamily="34" charset="0"/>
              </a:rPr>
              <a:t>Deskripsi Rencana Usaha</a:t>
            </a:r>
            <a:r>
              <a:rPr lang="id-ID" dirty="0" smtClean="0">
                <a:latin typeface="Arial" pitchFamily="34" charset="0"/>
                <a:cs typeface="Arial" pitchFamily="34" charset="0"/>
              </a:rPr>
              <a:t> meliputi:</a:t>
            </a:r>
          </a:p>
          <a:p>
            <a:pPr marL="354013" indent="-354013">
              <a:lnSpc>
                <a:spcPct val="110000"/>
              </a:lnSpc>
              <a:buNone/>
            </a:pPr>
            <a:r>
              <a:rPr lang="id-ID" dirty="0">
                <a:latin typeface="Arial" pitchFamily="34" charset="0"/>
                <a:cs typeface="Arial" pitchFamily="34" charset="0"/>
              </a:rPr>
              <a:t>	</a:t>
            </a:r>
            <a:r>
              <a:rPr lang="id-ID" dirty="0" smtClean="0">
                <a:latin typeface="Arial" pitchFamily="34" charset="0"/>
                <a:cs typeface="Arial" pitchFamily="34" charset="0"/>
              </a:rPr>
              <a:t>	Produk atau Jasa yang akan ditawarkan</a:t>
            </a:r>
          </a:p>
          <a:p>
            <a:pPr marL="354013" indent="-354013">
              <a:lnSpc>
                <a:spcPct val="110000"/>
              </a:lnSpc>
              <a:buNone/>
            </a:pPr>
            <a:r>
              <a:rPr lang="id-ID" dirty="0">
                <a:latin typeface="Arial" pitchFamily="34" charset="0"/>
                <a:cs typeface="Arial" pitchFamily="34" charset="0"/>
              </a:rPr>
              <a:t>	</a:t>
            </a:r>
            <a:r>
              <a:rPr lang="id-ID" dirty="0" smtClean="0">
                <a:latin typeface="Arial" pitchFamily="34" charset="0"/>
                <a:cs typeface="Arial" pitchFamily="34" charset="0"/>
              </a:rPr>
              <a:t>	Konsumen dan Lokasi</a:t>
            </a:r>
          </a:p>
          <a:p>
            <a:pPr marL="354013" indent="-354013">
              <a:lnSpc>
                <a:spcPct val="110000"/>
              </a:lnSpc>
              <a:buNone/>
            </a:pPr>
            <a:r>
              <a:rPr lang="id-ID" dirty="0">
                <a:latin typeface="Arial" pitchFamily="34" charset="0"/>
                <a:cs typeface="Arial" pitchFamily="34" charset="0"/>
              </a:rPr>
              <a:t>	</a:t>
            </a:r>
            <a:r>
              <a:rPr lang="id-ID" dirty="0" smtClean="0">
                <a:latin typeface="Arial" pitchFamily="34" charset="0"/>
                <a:cs typeface="Arial" pitchFamily="34" charset="0"/>
              </a:rPr>
              <a:t>	Keunggulan Produk dan Jasa </a:t>
            </a:r>
            <a:endParaRPr lang="id-ID" dirty="0">
              <a:latin typeface="Arial" pitchFamily="34" charset="0"/>
              <a:cs typeface="Arial" pitchFamily="34" charset="0"/>
            </a:endParaRPr>
          </a:p>
          <a:p>
            <a:pPr marL="354013" indent="-354013">
              <a:lnSpc>
                <a:spcPct val="110000"/>
              </a:lnSpc>
              <a:buNone/>
            </a:pPr>
            <a:r>
              <a:rPr lang="id-ID" dirty="0" smtClean="0">
                <a:latin typeface="Arial" pitchFamily="34" charset="0"/>
                <a:cs typeface="Arial" pitchFamily="34" charset="0"/>
              </a:rPr>
              <a:t>		Investasi yang dibutuhkan</a:t>
            </a:r>
          </a:p>
          <a:p>
            <a:pPr marL="354013" indent="-354013">
              <a:lnSpc>
                <a:spcPct val="110000"/>
              </a:lnSpc>
              <a:buNone/>
            </a:pPr>
            <a:r>
              <a:rPr lang="id-ID" dirty="0">
                <a:latin typeface="Arial" pitchFamily="34" charset="0"/>
                <a:cs typeface="Arial" pitchFamily="34" charset="0"/>
              </a:rPr>
              <a:t>	</a:t>
            </a:r>
            <a:r>
              <a:rPr lang="id-ID" dirty="0" smtClean="0">
                <a:latin typeface="Arial" pitchFamily="34" charset="0"/>
                <a:cs typeface="Arial" pitchFamily="34" charset="0"/>
              </a:rPr>
              <a:t>	Pengembangan Produk dan Jasa.</a:t>
            </a:r>
          </a:p>
          <a:p>
            <a:pPr marL="354013" indent="-354013">
              <a:lnSpc>
                <a:spcPct val="110000"/>
              </a:lnSpc>
              <a:buNone/>
            </a:pPr>
            <a:r>
              <a:rPr lang="id-ID" dirty="0">
                <a:latin typeface="Arial" pitchFamily="34" charset="0"/>
                <a:cs typeface="Arial" pitchFamily="34" charset="0"/>
              </a:rPr>
              <a:t>	</a:t>
            </a:r>
            <a:r>
              <a:rPr lang="id-ID" dirty="0" smtClean="0">
                <a:latin typeface="Arial" pitchFamily="34" charset="0"/>
                <a:cs typeface="Arial" pitchFamily="34"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579A2C6-3B19-49EE-A252-FDC7D6E62079}" type="slidenum">
              <a:rPr lang="en-US" altLang="ja-JP"/>
              <a:pPr/>
              <a:t>13</a:t>
            </a:fld>
            <a:endParaRPr lang="en-US" altLang="ja-JP"/>
          </a:p>
        </p:txBody>
      </p:sp>
      <p:sp>
        <p:nvSpPr>
          <p:cNvPr id="1026" name="Rectangle 2"/>
          <p:cNvSpPr>
            <a:spLocks noGrp="1" noChangeArrowheads="1"/>
          </p:cNvSpPr>
          <p:nvPr>
            <p:ph type="title"/>
          </p:nvPr>
        </p:nvSpPr>
        <p:spPr>
          <a:xfrm>
            <a:off x="304800" y="304800"/>
            <a:ext cx="8382000" cy="1123936"/>
          </a:xfrm>
        </p:spPr>
        <p:txBody>
          <a:bodyPr/>
          <a:lstStyle/>
          <a:p>
            <a:r>
              <a:rPr lang="id-ID" sz="4800" b="0" dirty="0" smtClean="0">
                <a:latin typeface="Berlin Sans FB" pitchFamily="34" charset="0"/>
              </a:rPr>
              <a:t>Buku Rujukan Utama:</a:t>
            </a:r>
            <a:endParaRPr lang="id-ID" sz="4800" b="0" dirty="0">
              <a:latin typeface="Berlin Sans FB" pitchFamily="34" charset="0"/>
            </a:endParaRPr>
          </a:p>
        </p:txBody>
      </p:sp>
      <p:sp>
        <p:nvSpPr>
          <p:cNvPr id="1027" name="Rectangle 3"/>
          <p:cNvSpPr>
            <a:spLocks noGrp="1" noChangeArrowheads="1"/>
          </p:cNvSpPr>
          <p:nvPr>
            <p:ph type="body" idx="1"/>
          </p:nvPr>
        </p:nvSpPr>
        <p:spPr>
          <a:xfrm>
            <a:off x="1000100" y="1685932"/>
            <a:ext cx="7762900" cy="4457712"/>
          </a:xfrm>
        </p:spPr>
        <p:txBody>
          <a:bodyPr/>
          <a:lstStyle/>
          <a:p>
            <a:r>
              <a:rPr lang="id-ID" sz="3200" dirty="0"/>
              <a:t>Lupiyoadi, Rabat; Wacik, Jero (1998). </a:t>
            </a:r>
            <a:r>
              <a:rPr lang="id-ID" sz="3200" i="1" dirty="0"/>
              <a:t>Wawasan Kewirausahaan: Cara Mudah Menjadi Wirausaha</a:t>
            </a:r>
            <a:r>
              <a:rPr lang="id-ID" sz="3200" dirty="0"/>
              <a:t>, Jakarta: LPPE UI; </a:t>
            </a:r>
          </a:p>
          <a:p>
            <a:r>
              <a:rPr lang="id-ID" sz="3200" dirty="0"/>
              <a:t>Alma, Buchari (2000). </a:t>
            </a:r>
            <a:r>
              <a:rPr lang="id-ID" sz="3200" i="1" dirty="0"/>
              <a:t>Kewirausahaan</a:t>
            </a:r>
            <a:r>
              <a:rPr lang="id-ID" sz="3200" dirty="0"/>
              <a:t>, Bandung: Alfabeta.</a:t>
            </a:r>
          </a:p>
          <a:p>
            <a:r>
              <a:rPr lang="id-ID" sz="3200" dirty="0"/>
              <a:t>Suryana (2006). </a:t>
            </a:r>
            <a:r>
              <a:rPr lang="id-ID" sz="3200" i="1" dirty="0"/>
              <a:t>Kewirausahaan: Pedoman Praktis, Kiat, dan Proses menuju Sukses</a:t>
            </a:r>
            <a:r>
              <a:rPr lang="id-ID" sz="3200" dirty="0"/>
              <a:t>. Jakarta: Salemba Empat</a:t>
            </a:r>
            <a:r>
              <a:rPr lang="id-ID" sz="3200" dirty="0" smtClean="0"/>
              <a:t>.</a:t>
            </a:r>
            <a:endParaRPr lang="id-ID"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000" dirty="0" smtClean="0"/>
              <a:t>PELAKSANAAN PERKULIAHAN</a:t>
            </a:r>
            <a:endParaRPr lang="id-ID" sz="4000" dirty="0"/>
          </a:p>
        </p:txBody>
      </p:sp>
      <p:sp>
        <p:nvSpPr>
          <p:cNvPr id="3" name="Content Placeholder 2"/>
          <p:cNvSpPr>
            <a:spLocks noGrp="1"/>
          </p:cNvSpPr>
          <p:nvPr>
            <p:ph idx="1"/>
          </p:nvPr>
        </p:nvSpPr>
        <p:spPr>
          <a:xfrm>
            <a:off x="381000" y="1071546"/>
            <a:ext cx="8548718" cy="5643602"/>
          </a:xfrm>
        </p:spPr>
        <p:txBody>
          <a:bodyPr/>
          <a:lstStyle/>
          <a:p>
            <a:pPr marL="452438" lvl="1"/>
            <a:r>
              <a:rPr lang="id-ID" sz="2800" b="1" dirty="0" smtClean="0"/>
              <a:t>Pertemuan 1:</a:t>
            </a:r>
            <a:r>
              <a:rPr lang="id-ID" sz="2800" dirty="0" smtClean="0"/>
              <a:t>  	</a:t>
            </a:r>
            <a:r>
              <a:rPr lang="id-ID" sz="2700" dirty="0" smtClean="0"/>
              <a:t>Penjelasan lingkup dan tagihan kuliah,  </a:t>
            </a:r>
          </a:p>
          <a:p>
            <a:pPr marL="452438" lvl="1">
              <a:buNone/>
            </a:pPr>
            <a:r>
              <a:rPr lang="id-ID" sz="2700" dirty="0" smtClean="0"/>
              <a:t>                         Pembagian kelompok, </a:t>
            </a:r>
            <a:r>
              <a:rPr lang="id-ID" sz="2700" i="1" dirty="0" smtClean="0"/>
              <a:t>Field  Study</a:t>
            </a:r>
          </a:p>
          <a:p>
            <a:pPr marL="452438" lvl="1">
              <a:buNone/>
            </a:pPr>
            <a:r>
              <a:rPr lang="id-ID" sz="2700" i="1" dirty="0" smtClean="0"/>
              <a:t>                         Kewirausahaan</a:t>
            </a:r>
            <a:r>
              <a:rPr lang="id-ID" sz="2700" dirty="0" smtClean="0"/>
              <a:t>  dan Reviu materi </a:t>
            </a:r>
          </a:p>
          <a:p>
            <a:pPr marL="452438" lvl="1">
              <a:buNone/>
            </a:pPr>
            <a:r>
              <a:rPr lang="id-ID" sz="2700" dirty="0" smtClean="0"/>
              <a:t>                         perkuliahan secara keseluruhan</a:t>
            </a:r>
          </a:p>
          <a:p>
            <a:pPr marL="452438" lvl="1"/>
            <a:r>
              <a:rPr lang="id-ID" sz="2800" b="1" dirty="0" smtClean="0"/>
              <a:t>Pertemuan 2: 	</a:t>
            </a:r>
            <a:r>
              <a:rPr lang="id-ID" sz="2800" dirty="0" smtClean="0"/>
              <a:t>Konsep Dasar Kewirausahaan </a:t>
            </a:r>
          </a:p>
          <a:p>
            <a:pPr marL="452438" lvl="1"/>
            <a:r>
              <a:rPr lang="id-ID" sz="2800" b="1" dirty="0" smtClean="0"/>
              <a:t>Pertemuan 3:  	</a:t>
            </a:r>
            <a:r>
              <a:rPr lang="id-ID" sz="2800" dirty="0" smtClean="0"/>
              <a:t>Karakteristik dan Jiwa Kewirausahaan</a:t>
            </a:r>
          </a:p>
          <a:p>
            <a:pPr marL="452438" lvl="1"/>
            <a:r>
              <a:rPr lang="id-ID" sz="2800" b="1" dirty="0" smtClean="0"/>
              <a:t>Pertemuan 4:  	</a:t>
            </a:r>
            <a:r>
              <a:rPr lang="id-ID" sz="2800" dirty="0" smtClean="0"/>
              <a:t>Ide dan Peluang dalam Kewirausahaan</a:t>
            </a:r>
          </a:p>
          <a:p>
            <a:pPr marL="452438" lvl="1"/>
            <a:r>
              <a:rPr lang="id-ID" sz="2800" b="1" dirty="0" smtClean="0"/>
              <a:t>Pertemuan 5:  	</a:t>
            </a:r>
            <a:r>
              <a:rPr lang="id-ID" sz="2800" dirty="0" smtClean="0"/>
              <a:t>Merintis Usaha dan Model </a:t>
            </a:r>
          </a:p>
          <a:p>
            <a:pPr marL="452438" lvl="1">
              <a:buNone/>
            </a:pPr>
            <a:r>
              <a:rPr lang="id-ID" sz="2800" dirty="0" smtClean="0"/>
              <a:t>                        Pengembangannya</a:t>
            </a:r>
          </a:p>
          <a:p>
            <a:pPr marL="452438" lvl="1"/>
            <a:r>
              <a:rPr lang="id-ID" sz="2800" b="1" dirty="0" smtClean="0"/>
              <a:t>Pertemuan 6:</a:t>
            </a:r>
            <a:r>
              <a:rPr lang="id-ID" sz="2800" dirty="0" smtClean="0"/>
              <a:t>  	Pengelolaan Usaha dan Strategi </a:t>
            </a:r>
          </a:p>
          <a:p>
            <a:pPr marL="452438" lvl="1">
              <a:buNone/>
            </a:pPr>
            <a:r>
              <a:rPr lang="id-ID" sz="2800" dirty="0" smtClean="0"/>
              <a:t>                        Kewirausahaan</a:t>
            </a:r>
          </a:p>
        </p:txBody>
      </p:sp>
      <p:sp>
        <p:nvSpPr>
          <p:cNvPr id="4" name="Slide Number Placeholder 3"/>
          <p:cNvSpPr>
            <a:spLocks noGrp="1"/>
          </p:cNvSpPr>
          <p:nvPr>
            <p:ph type="sldNum" sz="quarter" idx="11"/>
          </p:nvPr>
        </p:nvSpPr>
        <p:spPr/>
        <p:txBody>
          <a:bodyPr/>
          <a:lstStyle/>
          <a:p>
            <a:fld id="{C3AFE7E8-CD7E-4D85-8AC6-1315F6D3A048}" type="slidenum">
              <a:rPr lang="en-US" altLang="ja-JP" smtClean="0"/>
              <a:pPr/>
              <a:t>14</a:t>
            </a:fld>
            <a:endParaRPr lang="en-US" altLang="ja-JP"/>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000" dirty="0" smtClean="0"/>
              <a:t>PELAKSANAAN PERKULIAHAN</a:t>
            </a:r>
            <a:endParaRPr lang="id-ID" sz="4000" dirty="0"/>
          </a:p>
        </p:txBody>
      </p:sp>
      <p:sp>
        <p:nvSpPr>
          <p:cNvPr id="3" name="Content Placeholder 2"/>
          <p:cNvSpPr>
            <a:spLocks noGrp="1"/>
          </p:cNvSpPr>
          <p:nvPr>
            <p:ph idx="1"/>
          </p:nvPr>
        </p:nvSpPr>
        <p:spPr>
          <a:xfrm>
            <a:off x="381000" y="1285860"/>
            <a:ext cx="8382000" cy="5334000"/>
          </a:xfrm>
        </p:spPr>
        <p:txBody>
          <a:bodyPr/>
          <a:lstStyle/>
          <a:p>
            <a:pPr marL="452438" lvl="1"/>
            <a:r>
              <a:rPr lang="id-ID" sz="2800" b="1" dirty="0" smtClean="0"/>
              <a:t>Pertemuan 7:</a:t>
            </a:r>
            <a:r>
              <a:rPr lang="id-ID" sz="2800" dirty="0" smtClean="0"/>
              <a:t>  	Analisis Bisnis dan Studi Kelayakan </a:t>
            </a:r>
          </a:p>
          <a:p>
            <a:pPr marL="452438" lvl="1">
              <a:buNone/>
            </a:pPr>
            <a:r>
              <a:rPr lang="id-ID" sz="2800" dirty="0" smtClean="0"/>
              <a:t>                        Usaha</a:t>
            </a:r>
          </a:p>
          <a:p>
            <a:pPr marL="452438" lvl="1"/>
            <a:r>
              <a:rPr lang="id-ID" sz="2800" b="1" dirty="0" smtClean="0"/>
              <a:t>Pertemuan 8:</a:t>
            </a:r>
            <a:r>
              <a:rPr lang="id-ID" sz="2800" dirty="0" smtClean="0"/>
              <a:t>  	Etika Bisnis dan Kewirausahaan </a:t>
            </a:r>
          </a:p>
          <a:p>
            <a:pPr marL="452438" lvl="1"/>
            <a:r>
              <a:rPr lang="id-ID" sz="2800" b="1" dirty="0" smtClean="0"/>
              <a:t>Pertemuan 9:	UTS</a:t>
            </a:r>
            <a:endParaRPr lang="id-ID" sz="2800" dirty="0" smtClean="0"/>
          </a:p>
          <a:p>
            <a:pPr marL="452438" lvl="1"/>
            <a:r>
              <a:rPr lang="id-ID" sz="2800" b="1" dirty="0" smtClean="0"/>
              <a:t>Pertemuan 10: </a:t>
            </a:r>
            <a:r>
              <a:rPr lang="id-ID" sz="2800" dirty="0" smtClean="0"/>
              <a:t>Kuliah Umum dengan Wirausahawan </a:t>
            </a:r>
          </a:p>
          <a:p>
            <a:pPr marL="452438" lvl="1">
              <a:buNone/>
            </a:pPr>
            <a:r>
              <a:rPr lang="id-ID" sz="2800" dirty="0" smtClean="0"/>
              <a:t>                        Sukses</a:t>
            </a:r>
          </a:p>
          <a:p>
            <a:pPr marL="452438" lvl="1"/>
            <a:r>
              <a:rPr lang="id-ID" sz="2800" b="1" dirty="0" smtClean="0"/>
              <a:t>Pertemuan 11: </a:t>
            </a:r>
            <a:r>
              <a:rPr lang="id-ID" sz="2800" dirty="0" smtClean="0"/>
              <a:t>Menyusun Proposal Rencana Usaha</a:t>
            </a:r>
          </a:p>
          <a:p>
            <a:pPr marL="452438" lvl="1"/>
            <a:r>
              <a:rPr lang="id-ID" sz="2800" b="1" dirty="0" smtClean="0"/>
              <a:t>Pertemuan 12:</a:t>
            </a:r>
            <a:r>
              <a:rPr lang="id-ID" sz="2800" dirty="0" smtClean="0"/>
              <a:t> Presentasi dan Diskusi Proposal </a:t>
            </a:r>
          </a:p>
          <a:p>
            <a:pPr marL="452438" lvl="1">
              <a:buNone/>
            </a:pPr>
            <a:r>
              <a:rPr lang="id-ID" sz="2800" dirty="0" smtClean="0"/>
              <a:t>                        Usaha</a:t>
            </a:r>
          </a:p>
        </p:txBody>
      </p:sp>
      <p:sp>
        <p:nvSpPr>
          <p:cNvPr id="4" name="Slide Number Placeholder 3"/>
          <p:cNvSpPr>
            <a:spLocks noGrp="1"/>
          </p:cNvSpPr>
          <p:nvPr>
            <p:ph type="sldNum" sz="quarter" idx="11"/>
          </p:nvPr>
        </p:nvSpPr>
        <p:spPr/>
        <p:txBody>
          <a:bodyPr/>
          <a:lstStyle/>
          <a:p>
            <a:fld id="{C3AFE7E8-CD7E-4D85-8AC6-1315F6D3A048}" type="slidenum">
              <a:rPr lang="en-US" altLang="ja-JP" smtClean="0"/>
              <a:pPr/>
              <a:t>15</a:t>
            </a:fld>
            <a:endParaRPr lang="en-US" altLang="ja-JP"/>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000" dirty="0" smtClean="0"/>
              <a:t>PELAKSANAAN PERKULIAHAN</a:t>
            </a:r>
            <a:endParaRPr lang="id-ID" sz="4000" dirty="0"/>
          </a:p>
        </p:txBody>
      </p:sp>
      <p:sp>
        <p:nvSpPr>
          <p:cNvPr id="3" name="Content Placeholder 2"/>
          <p:cNvSpPr>
            <a:spLocks noGrp="1"/>
          </p:cNvSpPr>
          <p:nvPr>
            <p:ph idx="1"/>
          </p:nvPr>
        </p:nvSpPr>
        <p:spPr>
          <a:xfrm>
            <a:off x="381000" y="1214422"/>
            <a:ext cx="8382000" cy="5186378"/>
          </a:xfrm>
        </p:spPr>
        <p:txBody>
          <a:bodyPr/>
          <a:lstStyle/>
          <a:p>
            <a:pPr marL="452438" lvl="1"/>
            <a:r>
              <a:rPr lang="id-ID" sz="2800" b="1" dirty="0" smtClean="0"/>
              <a:t>Pertemuan 13:	</a:t>
            </a:r>
            <a:r>
              <a:rPr lang="id-ID" sz="2800" dirty="0" smtClean="0"/>
              <a:t>Presentasi dan Diskusi Proposal </a:t>
            </a:r>
          </a:p>
          <a:p>
            <a:pPr marL="452438" lvl="1">
              <a:buNone/>
            </a:pPr>
            <a:r>
              <a:rPr lang="id-ID" sz="2800" dirty="0" smtClean="0"/>
              <a:t>                        Usaha</a:t>
            </a:r>
          </a:p>
          <a:p>
            <a:pPr marL="452438" lvl="1"/>
            <a:r>
              <a:rPr lang="id-ID" sz="2800" b="1" dirty="0" smtClean="0"/>
              <a:t>Pertemuan 14:	</a:t>
            </a:r>
            <a:r>
              <a:rPr lang="id-ID" sz="2800" dirty="0" smtClean="0"/>
              <a:t>Presentasi dan Diskusi Proposal </a:t>
            </a:r>
          </a:p>
          <a:p>
            <a:pPr marL="452438" lvl="1">
              <a:buNone/>
            </a:pPr>
            <a:r>
              <a:rPr lang="id-ID" sz="2800" dirty="0" smtClean="0"/>
              <a:t>                        Usaha</a:t>
            </a:r>
          </a:p>
          <a:p>
            <a:pPr marL="452438" lvl="1"/>
            <a:r>
              <a:rPr lang="id-ID" sz="2800" b="1" dirty="0" smtClean="0"/>
              <a:t>Pertemuan 15:</a:t>
            </a:r>
            <a:r>
              <a:rPr lang="id-ID" sz="2800" dirty="0" smtClean="0"/>
              <a:t> Presentasi dan Diskusi Proposal </a:t>
            </a:r>
          </a:p>
          <a:p>
            <a:pPr marL="452438" lvl="1">
              <a:buNone/>
            </a:pPr>
            <a:r>
              <a:rPr lang="id-ID" sz="2800" dirty="0" smtClean="0"/>
              <a:t>                        Usaha</a:t>
            </a:r>
          </a:p>
          <a:p>
            <a:pPr marL="452438" lvl="1"/>
            <a:r>
              <a:rPr lang="id-ID" sz="2800" b="1" dirty="0" smtClean="0"/>
              <a:t>Pertemuan 16:	UAS</a:t>
            </a:r>
            <a:endParaRPr lang="id-ID" sz="2800" dirty="0" smtClean="0"/>
          </a:p>
          <a:p>
            <a:pPr marL="452438" indent="-285750"/>
            <a:endParaRPr lang="id-ID" dirty="0"/>
          </a:p>
        </p:txBody>
      </p:sp>
      <p:sp>
        <p:nvSpPr>
          <p:cNvPr id="4" name="Slide Number Placeholder 3"/>
          <p:cNvSpPr>
            <a:spLocks noGrp="1"/>
          </p:cNvSpPr>
          <p:nvPr>
            <p:ph type="sldNum" sz="quarter" idx="11"/>
          </p:nvPr>
        </p:nvSpPr>
        <p:spPr/>
        <p:txBody>
          <a:bodyPr/>
          <a:lstStyle/>
          <a:p>
            <a:fld id="{C3AFE7E8-CD7E-4D85-8AC6-1315F6D3A048}" type="slidenum">
              <a:rPr lang="en-US" altLang="ja-JP" smtClean="0"/>
              <a:pPr/>
              <a:t>16</a:t>
            </a:fld>
            <a:endParaRPr lang="en-US" altLang="ja-JP"/>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1071546"/>
            <a:ext cx="3786214" cy="857256"/>
          </a:xfrm>
        </p:spPr>
        <p:txBody>
          <a:bodyPr/>
          <a:lstStyle/>
          <a:p>
            <a:r>
              <a:rPr lang="id-ID" dirty="0" smtClean="0"/>
              <a:t>Tugas 1 (Individu):</a:t>
            </a:r>
            <a:endParaRPr lang="id-ID" dirty="0"/>
          </a:p>
        </p:txBody>
      </p:sp>
      <p:sp>
        <p:nvSpPr>
          <p:cNvPr id="3" name="Content Placeholder 2"/>
          <p:cNvSpPr>
            <a:spLocks noGrp="1"/>
          </p:cNvSpPr>
          <p:nvPr>
            <p:ph idx="1"/>
          </p:nvPr>
        </p:nvSpPr>
        <p:spPr>
          <a:xfrm>
            <a:off x="2500298" y="1928802"/>
            <a:ext cx="5286412" cy="3471866"/>
          </a:xfrm>
        </p:spPr>
        <p:txBody>
          <a:bodyPr/>
          <a:lstStyle/>
          <a:p>
            <a:r>
              <a:rPr lang="id-ID" dirty="0" smtClean="0"/>
              <a:t>Tuliskan “tujuan”, “visi”, dan “missi” Anda mengikuti Perkuliahan Kewirausahaan.</a:t>
            </a:r>
          </a:p>
          <a:p>
            <a:r>
              <a:rPr lang="id-ID" dirty="0" smtClean="0"/>
              <a:t>Apakah kewirausahaan identik dengan perdagangan?</a:t>
            </a:r>
            <a:endParaRPr lang="id-ID" dirty="0"/>
          </a:p>
        </p:txBody>
      </p:sp>
      <p:sp>
        <p:nvSpPr>
          <p:cNvPr id="4" name="Slide Number Placeholder 3"/>
          <p:cNvSpPr>
            <a:spLocks noGrp="1"/>
          </p:cNvSpPr>
          <p:nvPr>
            <p:ph type="sldNum" sz="quarter" idx="11"/>
          </p:nvPr>
        </p:nvSpPr>
        <p:spPr/>
        <p:txBody>
          <a:bodyPr/>
          <a:lstStyle/>
          <a:p>
            <a:fld id="{C3AFE7E8-CD7E-4D85-8AC6-1315F6D3A048}" type="slidenum">
              <a:rPr lang="en-US" altLang="ja-JP" smtClean="0"/>
              <a:pPr/>
              <a:t>17</a:t>
            </a:fld>
            <a:endParaRPr lang="en-US" altLang="ja-JP"/>
          </a:p>
        </p:txBody>
      </p:sp>
    </p:spTree>
  </p:cSld>
  <p:clrMapOvr>
    <a:masterClrMapping/>
  </p:clrMapOvr>
</p:sld>
</file>

<file path=ppt/theme/theme1.xml><?xml version="1.0" encoding="utf-8"?>
<a:theme xmlns:a="http://schemas.openxmlformats.org/drawingml/2006/main" name="orang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ＭＳ Ｐゴシック"/>
        <a:ea typeface="ＭＳ Ｐゴシック"/>
        <a:cs typeface=""/>
      </a:majorFont>
      <a:minorFont>
        <a:latin typeface="ＭＳ Ｐゴシック"/>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charset="0"/>
            <a:ea typeface="Osaka"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charset="0"/>
            <a:ea typeface="Osaka"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orange</Template>
  <TotalTime>483</TotalTime>
  <Words>520</Words>
  <Application>Microsoft Office PowerPoint</Application>
  <PresentationFormat>On-screen Show (4:3)</PresentationFormat>
  <Paragraphs>102</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orange</vt:lpstr>
      <vt:lpstr>KEWIRAUSAHAAN FI 557</vt:lpstr>
      <vt:lpstr>STANDAR KOMPETENSI</vt:lpstr>
      <vt:lpstr>DESKRIPSI  ISI</vt:lpstr>
      <vt:lpstr>DESKRIPSI  ISI</vt:lpstr>
      <vt:lpstr>TUJUAN</vt:lpstr>
      <vt:lpstr>LINGKUP MATERI PERKULIAHAN </vt:lpstr>
      <vt:lpstr>LINGKUP MATERI PERKULIAHAN</vt:lpstr>
      <vt:lpstr>AKTIVITAS PERKULIAHAN</vt:lpstr>
      <vt:lpstr>AKTIVITAS PERKULIAHAN</vt:lpstr>
      <vt:lpstr>AKTIVITAS PERKULIAHAN</vt:lpstr>
      <vt:lpstr>FORMAT FIELD STUDY</vt:lpstr>
      <vt:lpstr>FORMAT FIELD STUDY</vt:lpstr>
      <vt:lpstr>Buku Rujukan Utama:</vt:lpstr>
      <vt:lpstr>PELAKSANAAN PERKULIAHAN</vt:lpstr>
      <vt:lpstr>PELAKSANAAN PERKULIAHAN</vt:lpstr>
      <vt:lpstr>PELAKSANAAN PERKULIAHAN</vt:lpstr>
      <vt:lpstr>Tugas 1 (Individu):</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KEWIRAUSAHAAN FI 557</dc:title>
  <dc:creator>ASEP SUTIADI</dc:creator>
  <cp:lastModifiedBy>ASEP SUTIADI </cp:lastModifiedBy>
  <cp:revision>9</cp:revision>
  <dcterms:created xsi:type="dcterms:W3CDTF">2012-02-07T02:53:27Z</dcterms:created>
  <dcterms:modified xsi:type="dcterms:W3CDTF">2012-03-05T05:04:20Z</dcterms:modified>
</cp:coreProperties>
</file>