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handoutMasterIdLst>
    <p:handoutMasterId r:id="rId25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67" r:id="rId12"/>
    <p:sldId id="268" r:id="rId13"/>
    <p:sldId id="276" r:id="rId14"/>
    <p:sldId id="282" r:id="rId15"/>
    <p:sldId id="271" r:id="rId16"/>
    <p:sldId id="273" r:id="rId17"/>
    <p:sldId id="280" r:id="rId18"/>
    <p:sldId id="274" r:id="rId19"/>
    <p:sldId id="277" r:id="rId20"/>
    <p:sldId id="278" r:id="rId21"/>
    <p:sldId id="279" r:id="rId22"/>
    <p:sldId id="281" r:id="rId23"/>
    <p:sldId id="259" r:id="rId24"/>
  </p:sldIdLst>
  <p:sldSz cx="9144000" cy="6858000" type="screen4x3"/>
  <p:notesSz cx="6858000" cy="994568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6656" autoAdjust="0"/>
    <p:restoredTop sz="94660"/>
  </p:normalViewPr>
  <p:slideViewPr>
    <p:cSldViewPr>
      <p:cViewPr varScale="1">
        <p:scale>
          <a:sx n="70" d="100"/>
          <a:sy n="70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46278-B697-4A3D-B675-2035DEF73E87}" type="doc">
      <dgm:prSet loTypeId="urn:microsoft.com/office/officeart/2005/8/layout/hList3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8ABC3063-B727-4E55-A308-5FF9FA9E2BB8}">
      <dgm:prSet phldrT="[Text]"/>
      <dgm:spPr/>
      <dgm:t>
        <a:bodyPr/>
        <a:lstStyle/>
        <a:p>
          <a:pPr rtl="0"/>
          <a:r>
            <a:rPr lang="en-US" dirty="0" smtClean="0"/>
            <a:t>GAP</a:t>
          </a:r>
          <a:endParaRPr lang="ar-SA" dirty="0"/>
        </a:p>
      </dgm:t>
    </dgm:pt>
    <dgm:pt modelId="{8690B6DE-C163-40FE-BDE7-F3EC73BFA864}" type="parTrans" cxnId="{78A332C6-8EC1-491D-B5D7-E6D8635CEE27}">
      <dgm:prSet/>
      <dgm:spPr/>
      <dgm:t>
        <a:bodyPr/>
        <a:lstStyle/>
        <a:p>
          <a:pPr rtl="0"/>
          <a:endParaRPr lang="ar-SA"/>
        </a:p>
      </dgm:t>
    </dgm:pt>
    <dgm:pt modelId="{4F4CE1D1-F9EC-47FA-9DD2-112E69EE1CBC}" type="sibTrans" cxnId="{78A332C6-8EC1-491D-B5D7-E6D8635CEE27}">
      <dgm:prSet/>
      <dgm:spPr/>
      <dgm:t>
        <a:bodyPr/>
        <a:lstStyle/>
        <a:p>
          <a:pPr rtl="0"/>
          <a:endParaRPr lang="ar-SA"/>
        </a:p>
      </dgm:t>
    </dgm:pt>
    <dgm:pt modelId="{C943A36C-AFFA-4C2E-B4EF-84911B1EC4D6}">
      <dgm:prSet phldrT="[Text]"/>
      <dgm:spPr/>
      <dgm:t>
        <a:bodyPr/>
        <a:lstStyle/>
        <a:p>
          <a:pPr rtl="0"/>
          <a:endParaRPr lang="ar-SA" dirty="0"/>
        </a:p>
      </dgm:t>
    </dgm:pt>
    <dgm:pt modelId="{8F47428B-3E82-4E82-88CA-C0EED7319CF6}" type="parTrans" cxnId="{00DD4917-21FD-4BBB-B4AA-F9B7FE2D990F}">
      <dgm:prSet/>
      <dgm:spPr/>
      <dgm:t>
        <a:bodyPr/>
        <a:lstStyle/>
        <a:p>
          <a:pPr rtl="0"/>
          <a:endParaRPr lang="ar-SA"/>
        </a:p>
      </dgm:t>
    </dgm:pt>
    <dgm:pt modelId="{66FC4D7F-B245-4F89-9A3E-086A4573C9B4}" type="sibTrans" cxnId="{00DD4917-21FD-4BBB-B4AA-F9B7FE2D990F}">
      <dgm:prSet/>
      <dgm:spPr/>
      <dgm:t>
        <a:bodyPr/>
        <a:lstStyle/>
        <a:p>
          <a:pPr rtl="0"/>
          <a:endParaRPr lang="ar-SA"/>
        </a:p>
      </dgm:t>
    </dgm:pt>
    <dgm:pt modelId="{D2449973-2C0A-4506-BBE9-64BBEF0DAF47}">
      <dgm:prSet phldrT="[Text]"/>
      <dgm:spPr/>
      <dgm:t>
        <a:bodyPr/>
        <a:lstStyle/>
        <a:p>
          <a:pPr rtl="0"/>
          <a:endParaRPr lang="ar-SA" dirty="0"/>
        </a:p>
      </dgm:t>
    </dgm:pt>
    <dgm:pt modelId="{55B11814-EA8A-4941-9871-9222409D7D42}" type="parTrans" cxnId="{E271C162-9A7F-412B-BE65-5E8BCB3B68A2}">
      <dgm:prSet/>
      <dgm:spPr/>
      <dgm:t>
        <a:bodyPr/>
        <a:lstStyle/>
        <a:p>
          <a:pPr rtl="0"/>
          <a:endParaRPr lang="ar-SA"/>
        </a:p>
      </dgm:t>
    </dgm:pt>
    <dgm:pt modelId="{682C55EC-7428-47A4-8C40-BE7A6E78D632}" type="sibTrans" cxnId="{E271C162-9A7F-412B-BE65-5E8BCB3B68A2}">
      <dgm:prSet/>
      <dgm:spPr/>
      <dgm:t>
        <a:bodyPr/>
        <a:lstStyle/>
        <a:p>
          <a:pPr rtl="0"/>
          <a:endParaRPr lang="ar-SA"/>
        </a:p>
      </dgm:t>
    </dgm:pt>
    <dgm:pt modelId="{29E75360-BAB5-4D37-9527-53B79513DB3C}">
      <dgm:prSet phldrT="[Text]"/>
      <dgm:spPr/>
      <dgm:t>
        <a:bodyPr/>
        <a:lstStyle/>
        <a:p>
          <a:pPr rtl="1"/>
          <a:endParaRPr lang="ar-SA" dirty="0"/>
        </a:p>
      </dgm:t>
    </dgm:pt>
    <dgm:pt modelId="{C42A9085-EEDC-44A3-BF86-650B56112E75}" type="sibTrans" cxnId="{A15D6327-5158-462A-A29C-9538E7BE40B1}">
      <dgm:prSet/>
      <dgm:spPr/>
      <dgm:t>
        <a:bodyPr/>
        <a:lstStyle/>
        <a:p>
          <a:pPr rtl="0"/>
          <a:endParaRPr lang="ar-SA"/>
        </a:p>
      </dgm:t>
    </dgm:pt>
    <dgm:pt modelId="{EDE820D7-C8AE-41BD-8131-06E8B2AC89ED}" type="parTrans" cxnId="{A15D6327-5158-462A-A29C-9538E7BE40B1}">
      <dgm:prSet/>
      <dgm:spPr/>
      <dgm:t>
        <a:bodyPr/>
        <a:lstStyle/>
        <a:p>
          <a:pPr rtl="0"/>
          <a:endParaRPr lang="ar-SA"/>
        </a:p>
      </dgm:t>
    </dgm:pt>
    <dgm:pt modelId="{BB191ADF-D312-40DD-81E7-F07E774782AD}" type="pres">
      <dgm:prSet presAssocID="{7FC46278-B697-4A3D-B675-2035DEF73E8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DD89C09-BEF5-48C7-8CBB-C8D3749C325D}" type="pres">
      <dgm:prSet presAssocID="{8ABC3063-B727-4E55-A308-5FF9FA9E2BB8}" presName="roof" presStyleLbl="dkBgShp" presStyleIdx="0" presStyleCnt="2" custScaleY="31663" custLinFactNeighborY="-19487"/>
      <dgm:spPr/>
      <dgm:t>
        <a:bodyPr/>
        <a:lstStyle/>
        <a:p>
          <a:pPr rtl="1"/>
          <a:endParaRPr lang="ar-SA"/>
        </a:p>
      </dgm:t>
    </dgm:pt>
    <dgm:pt modelId="{95DDA962-697D-42A8-AF47-4CEFBE94C237}" type="pres">
      <dgm:prSet presAssocID="{8ABC3063-B727-4E55-A308-5FF9FA9E2BB8}" presName="pillars" presStyleCnt="0"/>
      <dgm:spPr/>
    </dgm:pt>
    <dgm:pt modelId="{64D55D4E-12DE-4F9B-B47A-7EBCBB0E3ABF}" type="pres">
      <dgm:prSet presAssocID="{8ABC3063-B727-4E55-A308-5FF9FA9E2BB8}" presName="pillar1" presStyleLbl="node1" presStyleIdx="0" presStyleCnt="3" custScaleY="123793" custLinFactNeighborY="-124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DCC8BB-2AB7-4B7D-A1D6-3A031791F72D}" type="pres">
      <dgm:prSet presAssocID="{D2449973-2C0A-4506-BBE9-64BBEF0DAF47}" presName="pillarX" presStyleLbl="node1" presStyleIdx="1" presStyleCnt="3" custScaleY="123793" custLinFactNeighborY="-124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F92461F-7975-47E8-A30F-641502BB8DB4}" type="pres">
      <dgm:prSet presAssocID="{29E75360-BAB5-4D37-9527-53B79513DB3C}" presName="pillarX" presStyleLbl="node1" presStyleIdx="2" presStyleCnt="3" custScaleY="123793" custLinFactNeighborY="-124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C141690-F295-4AFA-8357-4180F75B7CC2}" type="pres">
      <dgm:prSet presAssocID="{8ABC3063-B727-4E55-A308-5FF9FA9E2BB8}" presName="base" presStyleLbl="dkBgShp" presStyleIdx="1" presStyleCnt="2"/>
      <dgm:spPr/>
    </dgm:pt>
  </dgm:ptLst>
  <dgm:cxnLst>
    <dgm:cxn modelId="{00DD4917-21FD-4BBB-B4AA-F9B7FE2D990F}" srcId="{8ABC3063-B727-4E55-A308-5FF9FA9E2BB8}" destId="{C943A36C-AFFA-4C2E-B4EF-84911B1EC4D6}" srcOrd="0" destOrd="0" parTransId="{8F47428B-3E82-4E82-88CA-C0EED7319CF6}" sibTransId="{66FC4D7F-B245-4F89-9A3E-086A4573C9B4}"/>
    <dgm:cxn modelId="{A15D6327-5158-462A-A29C-9538E7BE40B1}" srcId="{8ABC3063-B727-4E55-A308-5FF9FA9E2BB8}" destId="{29E75360-BAB5-4D37-9527-53B79513DB3C}" srcOrd="2" destOrd="0" parTransId="{EDE820D7-C8AE-41BD-8131-06E8B2AC89ED}" sibTransId="{C42A9085-EEDC-44A3-BF86-650B56112E75}"/>
    <dgm:cxn modelId="{B8222899-3075-4459-B494-3AFED888260C}" type="presOf" srcId="{D2449973-2C0A-4506-BBE9-64BBEF0DAF47}" destId="{62DCC8BB-2AB7-4B7D-A1D6-3A031791F72D}" srcOrd="0" destOrd="0" presId="urn:microsoft.com/office/officeart/2005/8/layout/hList3"/>
    <dgm:cxn modelId="{D0585B9C-FB97-42C7-B25F-AA783076D214}" type="presOf" srcId="{C943A36C-AFFA-4C2E-B4EF-84911B1EC4D6}" destId="{64D55D4E-12DE-4F9B-B47A-7EBCBB0E3ABF}" srcOrd="0" destOrd="0" presId="urn:microsoft.com/office/officeart/2005/8/layout/hList3"/>
    <dgm:cxn modelId="{2F5C8472-7744-4303-9459-1AB1C31CF748}" type="presOf" srcId="{8ABC3063-B727-4E55-A308-5FF9FA9E2BB8}" destId="{5DD89C09-BEF5-48C7-8CBB-C8D3749C325D}" srcOrd="0" destOrd="0" presId="urn:microsoft.com/office/officeart/2005/8/layout/hList3"/>
    <dgm:cxn modelId="{906BD35F-BBBD-4CE7-B9CC-34AED76C124D}" type="presOf" srcId="{29E75360-BAB5-4D37-9527-53B79513DB3C}" destId="{6F92461F-7975-47E8-A30F-641502BB8DB4}" srcOrd="0" destOrd="0" presId="urn:microsoft.com/office/officeart/2005/8/layout/hList3"/>
    <dgm:cxn modelId="{96B0F583-1401-4418-A011-08CA3BBB091D}" type="presOf" srcId="{7FC46278-B697-4A3D-B675-2035DEF73E87}" destId="{BB191ADF-D312-40DD-81E7-F07E774782AD}" srcOrd="0" destOrd="0" presId="urn:microsoft.com/office/officeart/2005/8/layout/hList3"/>
    <dgm:cxn modelId="{78A332C6-8EC1-491D-B5D7-E6D8635CEE27}" srcId="{7FC46278-B697-4A3D-B675-2035DEF73E87}" destId="{8ABC3063-B727-4E55-A308-5FF9FA9E2BB8}" srcOrd="0" destOrd="0" parTransId="{8690B6DE-C163-40FE-BDE7-F3EC73BFA864}" sibTransId="{4F4CE1D1-F9EC-47FA-9DD2-112E69EE1CBC}"/>
    <dgm:cxn modelId="{E271C162-9A7F-412B-BE65-5E8BCB3B68A2}" srcId="{8ABC3063-B727-4E55-A308-5FF9FA9E2BB8}" destId="{D2449973-2C0A-4506-BBE9-64BBEF0DAF47}" srcOrd="1" destOrd="0" parTransId="{55B11814-EA8A-4941-9871-9222409D7D42}" sibTransId="{682C55EC-7428-47A4-8C40-BE7A6E78D632}"/>
    <dgm:cxn modelId="{8894C113-EA50-4547-80DC-F4A9C65A2CB8}" type="presParOf" srcId="{BB191ADF-D312-40DD-81E7-F07E774782AD}" destId="{5DD89C09-BEF5-48C7-8CBB-C8D3749C325D}" srcOrd="0" destOrd="0" presId="urn:microsoft.com/office/officeart/2005/8/layout/hList3"/>
    <dgm:cxn modelId="{3A719CF8-30C5-4F8E-8BC0-5FF4860E1C63}" type="presParOf" srcId="{BB191ADF-D312-40DD-81E7-F07E774782AD}" destId="{95DDA962-697D-42A8-AF47-4CEFBE94C237}" srcOrd="1" destOrd="0" presId="urn:microsoft.com/office/officeart/2005/8/layout/hList3"/>
    <dgm:cxn modelId="{98A6E544-9433-4720-9350-785CC10FEAE3}" type="presParOf" srcId="{95DDA962-697D-42A8-AF47-4CEFBE94C237}" destId="{64D55D4E-12DE-4F9B-B47A-7EBCBB0E3ABF}" srcOrd="0" destOrd="0" presId="urn:microsoft.com/office/officeart/2005/8/layout/hList3"/>
    <dgm:cxn modelId="{535A053D-3F19-4108-B25E-7F931BC9CFA2}" type="presParOf" srcId="{95DDA962-697D-42A8-AF47-4CEFBE94C237}" destId="{62DCC8BB-2AB7-4B7D-A1D6-3A031791F72D}" srcOrd="1" destOrd="0" presId="urn:microsoft.com/office/officeart/2005/8/layout/hList3"/>
    <dgm:cxn modelId="{A2390671-4F64-482B-93E5-CE9E3A7EF271}" type="presParOf" srcId="{95DDA962-697D-42A8-AF47-4CEFBE94C237}" destId="{6F92461F-7975-47E8-A30F-641502BB8DB4}" srcOrd="2" destOrd="0" presId="urn:microsoft.com/office/officeart/2005/8/layout/hList3"/>
    <dgm:cxn modelId="{DFDFCD23-AE3D-48C4-A903-5E89065202FC}" type="presParOf" srcId="{BB191ADF-D312-40DD-81E7-F07E774782AD}" destId="{5C141690-F295-4AFA-8357-4180F75B7CC2}" srcOrd="2" destOrd="0" presId="urn:microsoft.com/office/officeart/2005/8/layout/h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C46278-B697-4A3D-B675-2035DEF73E87}" type="doc">
      <dgm:prSet loTypeId="urn:microsoft.com/office/officeart/2005/8/layout/h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ABC3063-B727-4E55-A308-5FF9FA9E2BB8}">
      <dgm:prSet phldrT="[Text]"/>
      <dgm:spPr/>
      <dgm:t>
        <a:bodyPr/>
        <a:lstStyle/>
        <a:p>
          <a:pPr rtl="0"/>
          <a:r>
            <a:rPr lang="en-US" dirty="0" smtClean="0"/>
            <a:t>GAP</a:t>
          </a:r>
          <a:endParaRPr lang="ar-SA" dirty="0"/>
        </a:p>
      </dgm:t>
    </dgm:pt>
    <dgm:pt modelId="{8690B6DE-C163-40FE-BDE7-F3EC73BFA864}" type="parTrans" cxnId="{78A332C6-8EC1-491D-B5D7-E6D8635CEE27}">
      <dgm:prSet/>
      <dgm:spPr/>
      <dgm:t>
        <a:bodyPr/>
        <a:lstStyle/>
        <a:p>
          <a:pPr rtl="0"/>
          <a:endParaRPr lang="ar-SA"/>
        </a:p>
      </dgm:t>
    </dgm:pt>
    <dgm:pt modelId="{4F4CE1D1-F9EC-47FA-9DD2-112E69EE1CBC}" type="sibTrans" cxnId="{78A332C6-8EC1-491D-B5D7-E6D8635CEE27}">
      <dgm:prSet/>
      <dgm:spPr/>
      <dgm:t>
        <a:bodyPr/>
        <a:lstStyle/>
        <a:p>
          <a:pPr rtl="0"/>
          <a:endParaRPr lang="ar-SA"/>
        </a:p>
      </dgm:t>
    </dgm:pt>
    <dgm:pt modelId="{D2449973-2C0A-4506-BBE9-64BBEF0DAF47}">
      <dgm:prSet phldrT="[Text]"/>
      <dgm:spPr/>
      <dgm:t>
        <a:bodyPr/>
        <a:lstStyle/>
        <a:p>
          <a:pPr rtl="0"/>
          <a:endParaRPr lang="ar-SA" dirty="0"/>
        </a:p>
      </dgm:t>
    </dgm:pt>
    <dgm:pt modelId="{55B11814-EA8A-4941-9871-9222409D7D42}" type="parTrans" cxnId="{E271C162-9A7F-412B-BE65-5E8BCB3B68A2}">
      <dgm:prSet/>
      <dgm:spPr/>
      <dgm:t>
        <a:bodyPr/>
        <a:lstStyle/>
        <a:p>
          <a:pPr rtl="0"/>
          <a:endParaRPr lang="ar-SA"/>
        </a:p>
      </dgm:t>
    </dgm:pt>
    <dgm:pt modelId="{682C55EC-7428-47A4-8C40-BE7A6E78D632}" type="sibTrans" cxnId="{E271C162-9A7F-412B-BE65-5E8BCB3B68A2}">
      <dgm:prSet/>
      <dgm:spPr/>
      <dgm:t>
        <a:bodyPr/>
        <a:lstStyle/>
        <a:p>
          <a:pPr rtl="0"/>
          <a:endParaRPr lang="ar-SA"/>
        </a:p>
      </dgm:t>
    </dgm:pt>
    <dgm:pt modelId="{C943A36C-AFFA-4C2E-B4EF-84911B1EC4D6}">
      <dgm:prSet phldrT="[Text]"/>
      <dgm:spPr/>
      <dgm:t>
        <a:bodyPr/>
        <a:lstStyle/>
        <a:p>
          <a:pPr rtl="0"/>
          <a:endParaRPr lang="ar-SA" dirty="0"/>
        </a:p>
      </dgm:t>
    </dgm:pt>
    <dgm:pt modelId="{66FC4D7F-B245-4F89-9A3E-086A4573C9B4}" type="sibTrans" cxnId="{00DD4917-21FD-4BBB-B4AA-F9B7FE2D990F}">
      <dgm:prSet/>
      <dgm:spPr/>
      <dgm:t>
        <a:bodyPr/>
        <a:lstStyle/>
        <a:p>
          <a:pPr rtl="0"/>
          <a:endParaRPr lang="ar-SA"/>
        </a:p>
      </dgm:t>
    </dgm:pt>
    <dgm:pt modelId="{8F47428B-3E82-4E82-88CA-C0EED7319CF6}" type="parTrans" cxnId="{00DD4917-21FD-4BBB-B4AA-F9B7FE2D990F}">
      <dgm:prSet/>
      <dgm:spPr/>
      <dgm:t>
        <a:bodyPr/>
        <a:lstStyle/>
        <a:p>
          <a:pPr rtl="0"/>
          <a:endParaRPr lang="ar-SA"/>
        </a:p>
      </dgm:t>
    </dgm:pt>
    <dgm:pt modelId="{BB191ADF-D312-40DD-81E7-F07E774782AD}" type="pres">
      <dgm:prSet presAssocID="{7FC46278-B697-4A3D-B675-2035DEF73E8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DD89C09-BEF5-48C7-8CBB-C8D3749C325D}" type="pres">
      <dgm:prSet presAssocID="{8ABC3063-B727-4E55-A308-5FF9FA9E2BB8}" presName="roof" presStyleLbl="dkBgShp" presStyleIdx="0" presStyleCnt="2" custScaleY="31663" custLinFactNeighborY="-19487"/>
      <dgm:spPr/>
      <dgm:t>
        <a:bodyPr/>
        <a:lstStyle/>
        <a:p>
          <a:pPr rtl="1"/>
          <a:endParaRPr lang="ar-SA"/>
        </a:p>
      </dgm:t>
    </dgm:pt>
    <dgm:pt modelId="{95DDA962-697D-42A8-AF47-4CEFBE94C237}" type="pres">
      <dgm:prSet presAssocID="{8ABC3063-B727-4E55-A308-5FF9FA9E2BB8}" presName="pillars" presStyleCnt="0"/>
      <dgm:spPr/>
    </dgm:pt>
    <dgm:pt modelId="{64D55D4E-12DE-4F9B-B47A-7EBCBB0E3ABF}" type="pres">
      <dgm:prSet presAssocID="{8ABC3063-B727-4E55-A308-5FF9FA9E2BB8}" presName="pillar1" presStyleLbl="node1" presStyleIdx="0" presStyleCnt="2" custScaleY="123793" custLinFactNeighborY="-124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DCC8BB-2AB7-4B7D-A1D6-3A031791F72D}" type="pres">
      <dgm:prSet presAssocID="{D2449973-2C0A-4506-BBE9-64BBEF0DAF47}" presName="pillarX" presStyleLbl="node1" presStyleIdx="1" presStyleCnt="2" custScaleY="123793" custLinFactNeighborY="-124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C141690-F295-4AFA-8357-4180F75B7CC2}" type="pres">
      <dgm:prSet presAssocID="{8ABC3063-B727-4E55-A308-5FF9FA9E2BB8}" presName="base" presStyleLbl="dkBgShp" presStyleIdx="1" presStyleCnt="2"/>
      <dgm:spPr/>
    </dgm:pt>
  </dgm:ptLst>
  <dgm:cxnLst>
    <dgm:cxn modelId="{00DD4917-21FD-4BBB-B4AA-F9B7FE2D990F}" srcId="{8ABC3063-B727-4E55-A308-5FF9FA9E2BB8}" destId="{C943A36C-AFFA-4C2E-B4EF-84911B1EC4D6}" srcOrd="0" destOrd="0" parTransId="{8F47428B-3E82-4E82-88CA-C0EED7319CF6}" sibTransId="{66FC4D7F-B245-4F89-9A3E-086A4573C9B4}"/>
    <dgm:cxn modelId="{9BAF4557-E70F-4930-B3BF-24E12EADF368}" type="presOf" srcId="{D2449973-2C0A-4506-BBE9-64BBEF0DAF47}" destId="{62DCC8BB-2AB7-4B7D-A1D6-3A031791F72D}" srcOrd="0" destOrd="0" presId="urn:microsoft.com/office/officeart/2005/8/layout/hList3"/>
    <dgm:cxn modelId="{CE30746F-FC21-44B3-B306-00BD1B38A2D3}" type="presOf" srcId="{C943A36C-AFFA-4C2E-B4EF-84911B1EC4D6}" destId="{64D55D4E-12DE-4F9B-B47A-7EBCBB0E3ABF}" srcOrd="0" destOrd="0" presId="urn:microsoft.com/office/officeart/2005/8/layout/hList3"/>
    <dgm:cxn modelId="{F7A6EDB6-81F5-4E5F-8478-C6F5B3C61CB7}" type="presOf" srcId="{7FC46278-B697-4A3D-B675-2035DEF73E87}" destId="{BB191ADF-D312-40DD-81E7-F07E774782AD}" srcOrd="0" destOrd="0" presId="urn:microsoft.com/office/officeart/2005/8/layout/hList3"/>
    <dgm:cxn modelId="{78A332C6-8EC1-491D-B5D7-E6D8635CEE27}" srcId="{7FC46278-B697-4A3D-B675-2035DEF73E87}" destId="{8ABC3063-B727-4E55-A308-5FF9FA9E2BB8}" srcOrd="0" destOrd="0" parTransId="{8690B6DE-C163-40FE-BDE7-F3EC73BFA864}" sibTransId="{4F4CE1D1-F9EC-47FA-9DD2-112E69EE1CBC}"/>
    <dgm:cxn modelId="{6EDEAB22-C965-4BFB-AC54-8BA75F5F3794}" type="presOf" srcId="{8ABC3063-B727-4E55-A308-5FF9FA9E2BB8}" destId="{5DD89C09-BEF5-48C7-8CBB-C8D3749C325D}" srcOrd="0" destOrd="0" presId="urn:microsoft.com/office/officeart/2005/8/layout/hList3"/>
    <dgm:cxn modelId="{E271C162-9A7F-412B-BE65-5E8BCB3B68A2}" srcId="{8ABC3063-B727-4E55-A308-5FF9FA9E2BB8}" destId="{D2449973-2C0A-4506-BBE9-64BBEF0DAF47}" srcOrd="1" destOrd="0" parTransId="{55B11814-EA8A-4941-9871-9222409D7D42}" sibTransId="{682C55EC-7428-47A4-8C40-BE7A6E78D632}"/>
    <dgm:cxn modelId="{326E86AD-857F-48AB-9D5E-2CEAE940B684}" type="presParOf" srcId="{BB191ADF-D312-40DD-81E7-F07E774782AD}" destId="{5DD89C09-BEF5-48C7-8CBB-C8D3749C325D}" srcOrd="0" destOrd="0" presId="urn:microsoft.com/office/officeart/2005/8/layout/hList3"/>
    <dgm:cxn modelId="{6DE3FE12-A1AE-4749-BD87-4E5DD0D31EB6}" type="presParOf" srcId="{BB191ADF-D312-40DD-81E7-F07E774782AD}" destId="{95DDA962-697D-42A8-AF47-4CEFBE94C237}" srcOrd="1" destOrd="0" presId="urn:microsoft.com/office/officeart/2005/8/layout/hList3"/>
    <dgm:cxn modelId="{AC5C8F62-F3CE-4CC3-A6ED-89BB930FDB15}" type="presParOf" srcId="{95DDA962-697D-42A8-AF47-4CEFBE94C237}" destId="{64D55D4E-12DE-4F9B-B47A-7EBCBB0E3ABF}" srcOrd="0" destOrd="0" presId="urn:microsoft.com/office/officeart/2005/8/layout/hList3"/>
    <dgm:cxn modelId="{35125564-C0FC-49DB-9953-9D8B8A219223}" type="presParOf" srcId="{95DDA962-697D-42A8-AF47-4CEFBE94C237}" destId="{62DCC8BB-2AB7-4B7D-A1D6-3A031791F72D}" srcOrd="1" destOrd="0" presId="urn:microsoft.com/office/officeart/2005/8/layout/hList3"/>
    <dgm:cxn modelId="{8D3656D3-D3F4-4785-B284-CBA1BA0B0231}" type="presParOf" srcId="{BB191ADF-D312-40DD-81E7-F07E774782AD}" destId="{5C141690-F295-4AFA-8357-4180F75B7CC2}" srcOrd="2" destOrd="0" presId="urn:microsoft.com/office/officeart/2005/8/layout/h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D83EB3-7F78-4356-9832-ACC8EF981F8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B271F9F3-0BEF-4E2F-9AC4-9F41F666A727}">
      <dgm:prSet phldrT="[Text]" custT="1"/>
      <dgm:spPr/>
      <dgm:t>
        <a:bodyPr/>
        <a:lstStyle/>
        <a:p>
          <a:pPr algn="ctr" rtl="0"/>
          <a:endParaRPr lang="en-US" sz="2000" dirty="0" smtClean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  <a:p>
          <a:pPr algn="ctr" rtl="0"/>
          <a:endParaRPr lang="en-US" sz="2000" dirty="0" smtClean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  <a:p>
          <a:pPr algn="ctr" rtl="0"/>
          <a:endParaRPr lang="en-US" sz="2000" dirty="0" smtClean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  <a:p>
          <a:pPr algn="ctr" rtl="0"/>
          <a:endParaRPr lang="en-US" sz="1600" dirty="0" smtClean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  <a:p>
          <a:pPr algn="ctr" rtl="0"/>
          <a:endParaRPr lang="en-US" sz="2000" dirty="0" smtClean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  <a:p>
          <a:pPr algn="l" rtl="0"/>
          <a:endParaRPr lang="en-US" sz="2000" dirty="0" smtClean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  <a:p>
          <a:pPr algn="l" rtl="0"/>
          <a:r>
            <a:rPr lang="en-US" sz="200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/>
          </a:r>
          <a:br>
            <a:rPr lang="en-US" sz="200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</a:br>
          <a:endParaRPr lang="ar-SA" sz="2000" dirty="0"/>
        </a:p>
      </dgm:t>
    </dgm:pt>
    <dgm:pt modelId="{DC24D47B-EFC8-49E4-B01A-49ECA822BD9D}" type="parTrans" cxnId="{F46B20A4-FF2C-45DA-8D66-A60563BC341E}">
      <dgm:prSet/>
      <dgm:spPr/>
      <dgm:t>
        <a:bodyPr/>
        <a:lstStyle/>
        <a:p>
          <a:pPr rtl="1"/>
          <a:endParaRPr lang="ar-SA" sz="2400"/>
        </a:p>
      </dgm:t>
    </dgm:pt>
    <dgm:pt modelId="{7401A3C4-9F39-4C8F-ADC6-5C2E4235FAB9}" type="sibTrans" cxnId="{F46B20A4-FF2C-45DA-8D66-A60563BC341E}">
      <dgm:prSet/>
      <dgm:spPr/>
      <dgm:t>
        <a:bodyPr/>
        <a:lstStyle/>
        <a:p>
          <a:pPr rtl="1"/>
          <a:endParaRPr lang="ar-SA" sz="2400"/>
        </a:p>
      </dgm:t>
    </dgm:pt>
    <dgm:pt modelId="{E2EE130B-44D4-42FC-B740-FA9DA83D0737}">
      <dgm:prSet phldrT="[Text]" custT="1"/>
      <dgm:spPr/>
      <dgm:t>
        <a:bodyPr/>
        <a:lstStyle/>
        <a:p>
          <a:pPr algn="ctr" rtl="0"/>
          <a:endParaRPr lang="ar-SA" sz="2000" dirty="0"/>
        </a:p>
      </dgm:t>
    </dgm:pt>
    <dgm:pt modelId="{DBD17D4D-67B6-4FA6-9F05-7D3E81F8A076}" type="parTrans" cxnId="{23B0B286-D11F-44D0-8E34-A3120E0864AD}">
      <dgm:prSet/>
      <dgm:spPr/>
      <dgm:t>
        <a:bodyPr/>
        <a:lstStyle/>
        <a:p>
          <a:pPr rtl="1"/>
          <a:endParaRPr lang="ar-SA" sz="2400"/>
        </a:p>
      </dgm:t>
    </dgm:pt>
    <dgm:pt modelId="{50A4A279-CBC2-4928-A2DE-C796EB4DEC64}" type="sibTrans" cxnId="{23B0B286-D11F-44D0-8E34-A3120E0864AD}">
      <dgm:prSet/>
      <dgm:spPr/>
      <dgm:t>
        <a:bodyPr/>
        <a:lstStyle/>
        <a:p>
          <a:pPr rtl="1"/>
          <a:endParaRPr lang="ar-SA" sz="2400"/>
        </a:p>
      </dgm:t>
    </dgm:pt>
    <dgm:pt modelId="{02DC9058-89C9-43D9-AC20-ABB39055D621}" type="pres">
      <dgm:prSet presAssocID="{3FD83EB3-7F78-4356-9832-ACC8EF981F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3AE4646-783A-4AD8-9FF6-89220C02835D}" type="pres">
      <dgm:prSet presAssocID="{B271F9F3-0BEF-4E2F-9AC4-9F41F666A7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1A8DE4-3213-4DEC-B47A-1DC0B2D8E0AA}" type="pres">
      <dgm:prSet presAssocID="{B271F9F3-0BEF-4E2F-9AC4-9F41F666A727}" presName="childText" presStyleLbl="revTx" presStyleIdx="0" presStyleCnt="1" custLinFactNeighborY="390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420EDD8-87D0-411F-A09B-15D8D695EA83}" type="presOf" srcId="{B271F9F3-0BEF-4E2F-9AC4-9F41F666A727}" destId="{13AE4646-783A-4AD8-9FF6-89220C02835D}" srcOrd="0" destOrd="0" presId="urn:microsoft.com/office/officeart/2005/8/layout/vList2"/>
    <dgm:cxn modelId="{23B0B286-D11F-44D0-8E34-A3120E0864AD}" srcId="{B271F9F3-0BEF-4E2F-9AC4-9F41F666A727}" destId="{E2EE130B-44D4-42FC-B740-FA9DA83D0737}" srcOrd="0" destOrd="0" parTransId="{DBD17D4D-67B6-4FA6-9F05-7D3E81F8A076}" sibTransId="{50A4A279-CBC2-4928-A2DE-C796EB4DEC64}"/>
    <dgm:cxn modelId="{F46B20A4-FF2C-45DA-8D66-A60563BC341E}" srcId="{3FD83EB3-7F78-4356-9832-ACC8EF981F86}" destId="{B271F9F3-0BEF-4E2F-9AC4-9F41F666A727}" srcOrd="0" destOrd="0" parTransId="{DC24D47B-EFC8-49E4-B01A-49ECA822BD9D}" sibTransId="{7401A3C4-9F39-4C8F-ADC6-5C2E4235FAB9}"/>
    <dgm:cxn modelId="{1B860732-1F99-425F-BDD1-21277C9FAAF3}" type="presOf" srcId="{3FD83EB3-7F78-4356-9832-ACC8EF981F86}" destId="{02DC9058-89C9-43D9-AC20-ABB39055D621}" srcOrd="0" destOrd="0" presId="urn:microsoft.com/office/officeart/2005/8/layout/vList2"/>
    <dgm:cxn modelId="{BB2E8767-A86D-4CA2-AB30-173EF48D2298}" type="presOf" srcId="{E2EE130B-44D4-42FC-B740-FA9DA83D0737}" destId="{491A8DE4-3213-4DEC-B47A-1DC0B2D8E0AA}" srcOrd="0" destOrd="0" presId="urn:microsoft.com/office/officeart/2005/8/layout/vList2"/>
    <dgm:cxn modelId="{F0F31DA7-1BB3-4EC4-8E10-708D7976FE39}" type="presParOf" srcId="{02DC9058-89C9-43D9-AC20-ABB39055D621}" destId="{13AE4646-783A-4AD8-9FF6-89220C02835D}" srcOrd="0" destOrd="0" presId="urn:microsoft.com/office/officeart/2005/8/layout/vList2"/>
    <dgm:cxn modelId="{42119598-537B-4513-8F3C-3A82AA046FE8}" type="presParOf" srcId="{02DC9058-89C9-43D9-AC20-ABB39055D621}" destId="{491A8DE4-3213-4DEC-B47A-1DC0B2D8E0AA}" srcOrd="1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529C73-90A1-45DC-A22A-B065603EF932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D35A26F-8F70-456C-9701-9506254D0564}">
      <dgm:prSet phldrT="[Text]"/>
      <dgm:spPr/>
      <dgm:t>
        <a:bodyPr/>
        <a:lstStyle/>
        <a:p>
          <a:pPr rtl="0"/>
          <a:endParaRPr lang="ar-SA" dirty="0"/>
        </a:p>
      </dgm:t>
    </dgm:pt>
    <dgm:pt modelId="{95B93751-D719-4E06-A235-8A9BD0C967B2}" type="parTrans" cxnId="{783DB62D-492E-4B20-B351-54EFF9FA12BC}">
      <dgm:prSet/>
      <dgm:spPr/>
      <dgm:t>
        <a:bodyPr/>
        <a:lstStyle/>
        <a:p>
          <a:pPr rtl="0"/>
          <a:endParaRPr lang="ar-SA"/>
        </a:p>
      </dgm:t>
    </dgm:pt>
    <dgm:pt modelId="{70B29AEB-2C0C-4B6A-A8E4-0B6743CEA9F2}" type="sibTrans" cxnId="{783DB62D-492E-4B20-B351-54EFF9FA12BC}">
      <dgm:prSet/>
      <dgm:spPr/>
      <dgm:t>
        <a:bodyPr/>
        <a:lstStyle/>
        <a:p>
          <a:pPr rtl="0"/>
          <a:endParaRPr lang="ar-SA"/>
        </a:p>
      </dgm:t>
    </dgm:pt>
    <dgm:pt modelId="{E532F56B-4A40-4410-BE6F-5BB77D1CC185}">
      <dgm:prSet phldrT="[Text]"/>
      <dgm:spPr/>
      <dgm:t>
        <a:bodyPr/>
        <a:lstStyle/>
        <a:p>
          <a:pPr rtl="0"/>
          <a:endParaRPr lang="ar-SA" dirty="0"/>
        </a:p>
      </dgm:t>
    </dgm:pt>
    <dgm:pt modelId="{EB0A7569-8711-4711-8001-5E1EDAAD792A}" type="parTrans" cxnId="{5E86E52D-6E4B-4F1B-B9DB-6E6CAE6B934E}">
      <dgm:prSet/>
      <dgm:spPr/>
      <dgm:t>
        <a:bodyPr/>
        <a:lstStyle/>
        <a:p>
          <a:pPr rtl="0"/>
          <a:endParaRPr lang="ar-SA"/>
        </a:p>
      </dgm:t>
    </dgm:pt>
    <dgm:pt modelId="{2FC1B720-F024-43F1-B337-52DC19186343}" type="sibTrans" cxnId="{5E86E52D-6E4B-4F1B-B9DB-6E6CAE6B934E}">
      <dgm:prSet/>
      <dgm:spPr/>
      <dgm:t>
        <a:bodyPr/>
        <a:lstStyle/>
        <a:p>
          <a:pPr rtl="0"/>
          <a:endParaRPr lang="ar-SA"/>
        </a:p>
      </dgm:t>
    </dgm:pt>
    <dgm:pt modelId="{3366664C-98D3-4EC8-A224-0243845FC19D}">
      <dgm:prSet phldrT="[Text]"/>
      <dgm:spPr/>
      <dgm:t>
        <a:bodyPr/>
        <a:lstStyle/>
        <a:p>
          <a:pPr rtl="0"/>
          <a:endParaRPr lang="ar-SA" dirty="0"/>
        </a:p>
      </dgm:t>
    </dgm:pt>
    <dgm:pt modelId="{9077E54B-C46A-4E5F-A139-7F8B95C39183}" type="parTrans" cxnId="{A9E26A53-0F99-4FB8-8FE6-B3585EDB73DE}">
      <dgm:prSet/>
      <dgm:spPr/>
      <dgm:t>
        <a:bodyPr/>
        <a:lstStyle/>
        <a:p>
          <a:pPr rtl="0"/>
          <a:endParaRPr lang="ar-SA"/>
        </a:p>
      </dgm:t>
    </dgm:pt>
    <dgm:pt modelId="{5204EF9B-11D5-41DB-BFEB-9667D55F3CD2}" type="sibTrans" cxnId="{A9E26A53-0F99-4FB8-8FE6-B3585EDB73DE}">
      <dgm:prSet/>
      <dgm:spPr/>
      <dgm:t>
        <a:bodyPr/>
        <a:lstStyle/>
        <a:p>
          <a:pPr rtl="0"/>
          <a:endParaRPr lang="ar-SA"/>
        </a:p>
      </dgm:t>
    </dgm:pt>
    <dgm:pt modelId="{341D4A2F-FDA5-43E9-8D68-CB5EF97523CC}" type="pres">
      <dgm:prSet presAssocID="{88529C73-90A1-45DC-A22A-B065603EF9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B2EC601-1D95-4CC3-8B5A-B92C3EC37A43}" type="pres">
      <dgm:prSet presAssocID="{8D35A26F-8F70-456C-9701-9506254D0564}" presName="parentLin" presStyleCnt="0"/>
      <dgm:spPr/>
    </dgm:pt>
    <dgm:pt modelId="{E9FBF682-EC3C-461D-B2F6-1E35D0B44FF4}" type="pres">
      <dgm:prSet presAssocID="{8D35A26F-8F70-456C-9701-9506254D0564}" presName="parentLeftMargin" presStyleLbl="node1" presStyleIdx="0" presStyleCnt="3"/>
      <dgm:spPr/>
      <dgm:t>
        <a:bodyPr/>
        <a:lstStyle/>
        <a:p>
          <a:pPr rtl="1"/>
          <a:endParaRPr lang="ar-SA"/>
        </a:p>
      </dgm:t>
    </dgm:pt>
    <dgm:pt modelId="{5D2AFEBA-C8D0-46AF-91A4-76BCCF89B9C2}" type="pres">
      <dgm:prSet presAssocID="{8D35A26F-8F70-456C-9701-9506254D0564}" presName="parentText" presStyleLbl="node1" presStyleIdx="0" presStyleCnt="3" custScaleX="12753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65FDA5-4D3F-49B6-9F4E-73C27AC24259}" type="pres">
      <dgm:prSet presAssocID="{8D35A26F-8F70-456C-9701-9506254D0564}" presName="negativeSpace" presStyleCnt="0"/>
      <dgm:spPr/>
    </dgm:pt>
    <dgm:pt modelId="{4F7A9FE2-F903-4D09-AF46-6AE9A9C7D4D6}" type="pres">
      <dgm:prSet presAssocID="{8D35A26F-8F70-456C-9701-9506254D056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80A8B7-EC48-4467-A937-B40A0135405D}" type="pres">
      <dgm:prSet presAssocID="{70B29AEB-2C0C-4B6A-A8E4-0B6743CEA9F2}" presName="spaceBetweenRectangles" presStyleCnt="0"/>
      <dgm:spPr/>
    </dgm:pt>
    <dgm:pt modelId="{15BB626B-6513-41BC-82F2-A9E909BB587F}" type="pres">
      <dgm:prSet presAssocID="{E532F56B-4A40-4410-BE6F-5BB77D1CC185}" presName="parentLin" presStyleCnt="0"/>
      <dgm:spPr/>
    </dgm:pt>
    <dgm:pt modelId="{3DBE8E31-3BED-4A1C-A738-D089E65633A6}" type="pres">
      <dgm:prSet presAssocID="{E532F56B-4A40-4410-BE6F-5BB77D1CC185}" presName="parentLeftMargin" presStyleLbl="node1" presStyleIdx="0" presStyleCnt="3"/>
      <dgm:spPr/>
      <dgm:t>
        <a:bodyPr/>
        <a:lstStyle/>
        <a:p>
          <a:pPr rtl="1"/>
          <a:endParaRPr lang="ar-SA"/>
        </a:p>
      </dgm:t>
    </dgm:pt>
    <dgm:pt modelId="{8D524B20-AFD1-4BDB-813F-9533A9687225}" type="pres">
      <dgm:prSet presAssocID="{E532F56B-4A40-4410-BE6F-5BB77D1CC185}" presName="parentText" presStyleLbl="node1" presStyleIdx="1" presStyleCnt="3" custScaleX="12753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0FCD5A-03A6-4BE9-856C-B933DFE193F7}" type="pres">
      <dgm:prSet presAssocID="{E532F56B-4A40-4410-BE6F-5BB77D1CC185}" presName="negativeSpace" presStyleCnt="0"/>
      <dgm:spPr/>
    </dgm:pt>
    <dgm:pt modelId="{36B389E2-809D-49E2-A440-5DD6BB22FFF5}" type="pres">
      <dgm:prSet presAssocID="{E532F56B-4A40-4410-BE6F-5BB77D1CC185}" presName="childText" presStyleLbl="conFgAcc1" presStyleIdx="1" presStyleCnt="3">
        <dgm:presLayoutVars>
          <dgm:bulletEnabled val="1"/>
        </dgm:presLayoutVars>
      </dgm:prSet>
      <dgm:spPr/>
    </dgm:pt>
    <dgm:pt modelId="{B348F323-6EB6-44DF-96BB-F6A192F309A0}" type="pres">
      <dgm:prSet presAssocID="{2FC1B720-F024-43F1-B337-52DC19186343}" presName="spaceBetweenRectangles" presStyleCnt="0"/>
      <dgm:spPr/>
    </dgm:pt>
    <dgm:pt modelId="{D70D979E-4144-49E6-99D7-01A4410782F7}" type="pres">
      <dgm:prSet presAssocID="{3366664C-98D3-4EC8-A224-0243845FC19D}" presName="parentLin" presStyleCnt="0"/>
      <dgm:spPr/>
    </dgm:pt>
    <dgm:pt modelId="{8D40E9F8-3D31-4591-9414-5C0FD8809010}" type="pres">
      <dgm:prSet presAssocID="{3366664C-98D3-4EC8-A224-0243845FC19D}" presName="parentLeftMargin" presStyleLbl="node1" presStyleIdx="1" presStyleCnt="3"/>
      <dgm:spPr/>
      <dgm:t>
        <a:bodyPr/>
        <a:lstStyle/>
        <a:p>
          <a:pPr rtl="1"/>
          <a:endParaRPr lang="ar-SA"/>
        </a:p>
      </dgm:t>
    </dgm:pt>
    <dgm:pt modelId="{1529BE0B-1097-4419-8EF2-0FCDBD9CE8E8}" type="pres">
      <dgm:prSet presAssocID="{3366664C-98D3-4EC8-A224-0243845FC19D}" presName="parentText" presStyleLbl="node1" presStyleIdx="2" presStyleCnt="3" custScaleX="12753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89F73E4-B9CA-4825-8AF7-C7352722ABBC}" type="pres">
      <dgm:prSet presAssocID="{3366664C-98D3-4EC8-A224-0243845FC19D}" presName="negativeSpace" presStyleCnt="0"/>
      <dgm:spPr/>
    </dgm:pt>
    <dgm:pt modelId="{8FFECC07-99CB-4A9E-BEB8-74CF8D253DA5}" type="pres">
      <dgm:prSet presAssocID="{3366664C-98D3-4EC8-A224-0243845FC19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9E26A53-0F99-4FB8-8FE6-B3585EDB73DE}" srcId="{88529C73-90A1-45DC-A22A-B065603EF932}" destId="{3366664C-98D3-4EC8-A224-0243845FC19D}" srcOrd="2" destOrd="0" parTransId="{9077E54B-C46A-4E5F-A139-7F8B95C39183}" sibTransId="{5204EF9B-11D5-41DB-BFEB-9667D55F3CD2}"/>
    <dgm:cxn modelId="{783DB62D-492E-4B20-B351-54EFF9FA12BC}" srcId="{88529C73-90A1-45DC-A22A-B065603EF932}" destId="{8D35A26F-8F70-456C-9701-9506254D0564}" srcOrd="0" destOrd="0" parTransId="{95B93751-D719-4E06-A235-8A9BD0C967B2}" sibTransId="{70B29AEB-2C0C-4B6A-A8E4-0B6743CEA9F2}"/>
    <dgm:cxn modelId="{1695CC0F-886A-43F0-8227-F47A95B8FA88}" type="presOf" srcId="{E532F56B-4A40-4410-BE6F-5BB77D1CC185}" destId="{8D524B20-AFD1-4BDB-813F-9533A9687225}" srcOrd="1" destOrd="0" presId="urn:microsoft.com/office/officeart/2005/8/layout/list1"/>
    <dgm:cxn modelId="{4BDBAC4E-BDC7-4665-9ABA-13E2D03E0A57}" type="presOf" srcId="{E532F56B-4A40-4410-BE6F-5BB77D1CC185}" destId="{3DBE8E31-3BED-4A1C-A738-D089E65633A6}" srcOrd="0" destOrd="0" presId="urn:microsoft.com/office/officeart/2005/8/layout/list1"/>
    <dgm:cxn modelId="{FACB4979-25EF-4173-A14D-973997F1E93F}" type="presOf" srcId="{3366664C-98D3-4EC8-A224-0243845FC19D}" destId="{8D40E9F8-3D31-4591-9414-5C0FD8809010}" srcOrd="0" destOrd="0" presId="urn:microsoft.com/office/officeart/2005/8/layout/list1"/>
    <dgm:cxn modelId="{7D1145B4-9D59-40E4-A0BD-F26FFF20C780}" type="presOf" srcId="{8D35A26F-8F70-456C-9701-9506254D0564}" destId="{E9FBF682-EC3C-461D-B2F6-1E35D0B44FF4}" srcOrd="0" destOrd="0" presId="urn:microsoft.com/office/officeart/2005/8/layout/list1"/>
    <dgm:cxn modelId="{5E86E52D-6E4B-4F1B-B9DB-6E6CAE6B934E}" srcId="{88529C73-90A1-45DC-A22A-B065603EF932}" destId="{E532F56B-4A40-4410-BE6F-5BB77D1CC185}" srcOrd="1" destOrd="0" parTransId="{EB0A7569-8711-4711-8001-5E1EDAAD792A}" sibTransId="{2FC1B720-F024-43F1-B337-52DC19186343}"/>
    <dgm:cxn modelId="{B5A929E9-5328-4974-8FDE-2677022941D2}" type="presOf" srcId="{8D35A26F-8F70-456C-9701-9506254D0564}" destId="{5D2AFEBA-C8D0-46AF-91A4-76BCCF89B9C2}" srcOrd="1" destOrd="0" presId="urn:microsoft.com/office/officeart/2005/8/layout/list1"/>
    <dgm:cxn modelId="{9321D5C5-FC96-4E9E-BCF7-F94A3C1D1C91}" type="presOf" srcId="{88529C73-90A1-45DC-A22A-B065603EF932}" destId="{341D4A2F-FDA5-43E9-8D68-CB5EF97523CC}" srcOrd="0" destOrd="0" presId="urn:microsoft.com/office/officeart/2005/8/layout/list1"/>
    <dgm:cxn modelId="{739587EA-0682-4277-9D0C-D0BC2F671407}" type="presOf" srcId="{3366664C-98D3-4EC8-A224-0243845FC19D}" destId="{1529BE0B-1097-4419-8EF2-0FCDBD9CE8E8}" srcOrd="1" destOrd="0" presId="urn:microsoft.com/office/officeart/2005/8/layout/list1"/>
    <dgm:cxn modelId="{15596BBB-7836-4884-B0E0-57F578C8157B}" type="presParOf" srcId="{341D4A2F-FDA5-43E9-8D68-CB5EF97523CC}" destId="{4B2EC601-1D95-4CC3-8B5A-B92C3EC37A43}" srcOrd="0" destOrd="0" presId="urn:microsoft.com/office/officeart/2005/8/layout/list1"/>
    <dgm:cxn modelId="{92FBB61B-E1DB-4273-8A65-9ED2011D4461}" type="presParOf" srcId="{4B2EC601-1D95-4CC3-8B5A-B92C3EC37A43}" destId="{E9FBF682-EC3C-461D-B2F6-1E35D0B44FF4}" srcOrd="0" destOrd="0" presId="urn:microsoft.com/office/officeart/2005/8/layout/list1"/>
    <dgm:cxn modelId="{5DFCED0B-5BB5-4C37-AB6E-000504619E59}" type="presParOf" srcId="{4B2EC601-1D95-4CC3-8B5A-B92C3EC37A43}" destId="{5D2AFEBA-C8D0-46AF-91A4-76BCCF89B9C2}" srcOrd="1" destOrd="0" presId="urn:microsoft.com/office/officeart/2005/8/layout/list1"/>
    <dgm:cxn modelId="{1DAD676C-D96A-4FD2-820E-343268FB1793}" type="presParOf" srcId="{341D4A2F-FDA5-43E9-8D68-CB5EF97523CC}" destId="{6865FDA5-4D3F-49B6-9F4E-73C27AC24259}" srcOrd="1" destOrd="0" presId="urn:microsoft.com/office/officeart/2005/8/layout/list1"/>
    <dgm:cxn modelId="{3115C84E-6A99-46E9-BD12-877D181476D7}" type="presParOf" srcId="{341D4A2F-FDA5-43E9-8D68-CB5EF97523CC}" destId="{4F7A9FE2-F903-4D09-AF46-6AE9A9C7D4D6}" srcOrd="2" destOrd="0" presId="urn:microsoft.com/office/officeart/2005/8/layout/list1"/>
    <dgm:cxn modelId="{7EEF0B82-80D6-4129-9FDF-4559B162A056}" type="presParOf" srcId="{341D4A2F-FDA5-43E9-8D68-CB5EF97523CC}" destId="{8A80A8B7-EC48-4467-A937-B40A0135405D}" srcOrd="3" destOrd="0" presId="urn:microsoft.com/office/officeart/2005/8/layout/list1"/>
    <dgm:cxn modelId="{BC45191D-D6F7-4B40-A00F-BF40B5CE2014}" type="presParOf" srcId="{341D4A2F-FDA5-43E9-8D68-CB5EF97523CC}" destId="{15BB626B-6513-41BC-82F2-A9E909BB587F}" srcOrd="4" destOrd="0" presId="urn:microsoft.com/office/officeart/2005/8/layout/list1"/>
    <dgm:cxn modelId="{B751B03E-6691-4AC1-A172-CD6A84269C06}" type="presParOf" srcId="{15BB626B-6513-41BC-82F2-A9E909BB587F}" destId="{3DBE8E31-3BED-4A1C-A738-D089E65633A6}" srcOrd="0" destOrd="0" presId="urn:microsoft.com/office/officeart/2005/8/layout/list1"/>
    <dgm:cxn modelId="{1C3CDB01-8F08-4173-A9A3-E8429621BBF9}" type="presParOf" srcId="{15BB626B-6513-41BC-82F2-A9E909BB587F}" destId="{8D524B20-AFD1-4BDB-813F-9533A9687225}" srcOrd="1" destOrd="0" presId="urn:microsoft.com/office/officeart/2005/8/layout/list1"/>
    <dgm:cxn modelId="{0922E831-8AC6-437F-8B0F-1325BA96E9E1}" type="presParOf" srcId="{341D4A2F-FDA5-43E9-8D68-CB5EF97523CC}" destId="{860FCD5A-03A6-4BE9-856C-B933DFE193F7}" srcOrd="5" destOrd="0" presId="urn:microsoft.com/office/officeart/2005/8/layout/list1"/>
    <dgm:cxn modelId="{2DBCD64B-1AC7-4A18-9B79-74B1C615E5BA}" type="presParOf" srcId="{341D4A2F-FDA5-43E9-8D68-CB5EF97523CC}" destId="{36B389E2-809D-49E2-A440-5DD6BB22FFF5}" srcOrd="6" destOrd="0" presId="urn:microsoft.com/office/officeart/2005/8/layout/list1"/>
    <dgm:cxn modelId="{18BCCEAF-17E7-405B-8414-592BBCE22B90}" type="presParOf" srcId="{341D4A2F-FDA5-43E9-8D68-CB5EF97523CC}" destId="{B348F323-6EB6-44DF-96BB-F6A192F309A0}" srcOrd="7" destOrd="0" presId="urn:microsoft.com/office/officeart/2005/8/layout/list1"/>
    <dgm:cxn modelId="{5F029332-CDEA-434C-BF09-F312BD77DF09}" type="presParOf" srcId="{341D4A2F-FDA5-43E9-8D68-CB5EF97523CC}" destId="{D70D979E-4144-49E6-99D7-01A4410782F7}" srcOrd="8" destOrd="0" presId="urn:microsoft.com/office/officeart/2005/8/layout/list1"/>
    <dgm:cxn modelId="{AE8BB9AD-EAA2-46A2-A161-932E86C9CAB9}" type="presParOf" srcId="{D70D979E-4144-49E6-99D7-01A4410782F7}" destId="{8D40E9F8-3D31-4591-9414-5C0FD8809010}" srcOrd="0" destOrd="0" presId="urn:microsoft.com/office/officeart/2005/8/layout/list1"/>
    <dgm:cxn modelId="{EDEF15E8-6364-4413-9C0B-63FD75D5FEEE}" type="presParOf" srcId="{D70D979E-4144-49E6-99D7-01A4410782F7}" destId="{1529BE0B-1097-4419-8EF2-0FCDBD9CE8E8}" srcOrd="1" destOrd="0" presId="urn:microsoft.com/office/officeart/2005/8/layout/list1"/>
    <dgm:cxn modelId="{71447551-3244-4688-B3C3-3EF2AC6246E3}" type="presParOf" srcId="{341D4A2F-FDA5-43E9-8D68-CB5EF97523CC}" destId="{E89F73E4-B9CA-4825-8AF7-C7352722ABBC}" srcOrd="9" destOrd="0" presId="urn:microsoft.com/office/officeart/2005/8/layout/list1"/>
    <dgm:cxn modelId="{B92C9B57-AF8E-4560-9573-77450FCBC6B4}" type="presParOf" srcId="{341D4A2F-FDA5-43E9-8D68-CB5EF97523CC}" destId="{8FFECC07-99CB-4A9E-BEB8-74CF8D253DA5}" srcOrd="10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FB4C5D-9817-40E1-8648-A75748B75FB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477E0980-8F01-4E73-8259-687955687850}">
      <dgm:prSet phldrT="[Text]"/>
      <dgm:spPr/>
      <dgm:t>
        <a:bodyPr/>
        <a:lstStyle/>
        <a:p>
          <a:pPr algn="l" rtl="1"/>
          <a:endParaRPr lang="ar-SA" dirty="0"/>
        </a:p>
      </dgm:t>
    </dgm:pt>
    <dgm:pt modelId="{3728F0EA-DB32-4AEB-B4D7-9AD698EAA89A}" type="parTrans" cxnId="{6144F24E-627C-4C25-A8D7-291CFEDDA79F}">
      <dgm:prSet/>
      <dgm:spPr/>
      <dgm:t>
        <a:bodyPr/>
        <a:lstStyle/>
        <a:p>
          <a:pPr rtl="1"/>
          <a:endParaRPr lang="ar-SA"/>
        </a:p>
      </dgm:t>
    </dgm:pt>
    <dgm:pt modelId="{9BEC9782-3602-4D2A-8B52-0FC65DD106A0}" type="sibTrans" cxnId="{6144F24E-627C-4C25-A8D7-291CFEDDA79F}">
      <dgm:prSet/>
      <dgm:spPr>
        <a:solidFill>
          <a:srgbClr val="00B0F0">
            <a:alpha val="90000"/>
          </a:srgbClr>
        </a:solidFill>
      </dgm:spPr>
      <dgm:t>
        <a:bodyPr/>
        <a:lstStyle/>
        <a:p>
          <a:pPr rtl="1"/>
          <a:endParaRPr lang="ar-SA"/>
        </a:p>
      </dgm:t>
    </dgm:pt>
    <dgm:pt modelId="{931F277D-B36F-42E7-B5BA-09E75F6C160C}">
      <dgm:prSet phldrT="[Text]"/>
      <dgm:spPr/>
      <dgm:t>
        <a:bodyPr/>
        <a:lstStyle/>
        <a:p>
          <a:pPr rtl="1"/>
          <a:endParaRPr lang="ar-SA" dirty="0"/>
        </a:p>
      </dgm:t>
    </dgm:pt>
    <dgm:pt modelId="{94EDB078-9E67-40E2-A39B-8DC29042C52D}" type="parTrans" cxnId="{5090DD55-E7F8-48D4-9C42-2063114B752F}">
      <dgm:prSet/>
      <dgm:spPr/>
      <dgm:t>
        <a:bodyPr/>
        <a:lstStyle/>
        <a:p>
          <a:pPr rtl="1"/>
          <a:endParaRPr lang="ar-SA"/>
        </a:p>
      </dgm:t>
    </dgm:pt>
    <dgm:pt modelId="{AF423493-6938-4B2C-9A29-152EF781043E}" type="sibTrans" cxnId="{5090DD55-E7F8-48D4-9C42-2063114B752F}">
      <dgm:prSet/>
      <dgm:spPr/>
      <dgm:t>
        <a:bodyPr/>
        <a:lstStyle/>
        <a:p>
          <a:pPr rtl="1"/>
          <a:endParaRPr lang="ar-SA"/>
        </a:p>
      </dgm:t>
    </dgm:pt>
    <dgm:pt modelId="{4CFF9C4A-38C5-42A7-B0EA-14C0247BBD10}" type="pres">
      <dgm:prSet presAssocID="{1BFB4C5D-9817-40E1-8648-A75748B75FB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4978631-1A9D-4F00-9F90-1A5413733713}" type="pres">
      <dgm:prSet presAssocID="{1BFB4C5D-9817-40E1-8648-A75748B75FB6}" presName="dummyMaxCanvas" presStyleCnt="0">
        <dgm:presLayoutVars/>
      </dgm:prSet>
      <dgm:spPr/>
    </dgm:pt>
    <dgm:pt modelId="{8D1166A4-57D4-4981-9A51-A9BBEEEFD98F}" type="pres">
      <dgm:prSet presAssocID="{1BFB4C5D-9817-40E1-8648-A75748B75FB6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BA542B-F54E-4445-B87A-C6969A54ACB6}" type="pres">
      <dgm:prSet presAssocID="{1BFB4C5D-9817-40E1-8648-A75748B75FB6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9EC645F-E7E5-45BC-A87D-8283C14F72FB}" type="pres">
      <dgm:prSet presAssocID="{1BFB4C5D-9817-40E1-8648-A75748B75FB6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FF20FEC-0CB6-4232-B53B-801E08866568}" type="pres">
      <dgm:prSet presAssocID="{1BFB4C5D-9817-40E1-8648-A75748B75FB6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F3130F3-2FD4-4732-9FE7-5A2B94DF10F2}" type="pres">
      <dgm:prSet presAssocID="{1BFB4C5D-9817-40E1-8648-A75748B75FB6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EE2BB85-2850-4090-B04E-7D5B571FA718}" type="presOf" srcId="{931F277D-B36F-42E7-B5BA-09E75F6C160C}" destId="{AF3130F3-2FD4-4732-9FE7-5A2B94DF10F2}" srcOrd="1" destOrd="0" presId="urn:microsoft.com/office/officeart/2005/8/layout/vProcess5"/>
    <dgm:cxn modelId="{29B05EFB-6EE8-4FFE-8E32-0C5B87A74705}" type="presOf" srcId="{477E0980-8F01-4E73-8259-687955687850}" destId="{DFF20FEC-0CB6-4232-B53B-801E08866568}" srcOrd="1" destOrd="0" presId="urn:microsoft.com/office/officeart/2005/8/layout/vProcess5"/>
    <dgm:cxn modelId="{E09B5AE6-FC9B-4C84-B22D-EC6DA0F92361}" type="presOf" srcId="{1BFB4C5D-9817-40E1-8648-A75748B75FB6}" destId="{4CFF9C4A-38C5-42A7-B0EA-14C0247BBD10}" srcOrd="0" destOrd="0" presId="urn:microsoft.com/office/officeart/2005/8/layout/vProcess5"/>
    <dgm:cxn modelId="{6144F24E-627C-4C25-A8D7-291CFEDDA79F}" srcId="{1BFB4C5D-9817-40E1-8648-A75748B75FB6}" destId="{477E0980-8F01-4E73-8259-687955687850}" srcOrd="0" destOrd="0" parTransId="{3728F0EA-DB32-4AEB-B4D7-9AD698EAA89A}" sibTransId="{9BEC9782-3602-4D2A-8B52-0FC65DD106A0}"/>
    <dgm:cxn modelId="{1B7BAAAE-8323-4841-830F-63E95C38F9CF}" type="presOf" srcId="{931F277D-B36F-42E7-B5BA-09E75F6C160C}" destId="{7EBA542B-F54E-4445-B87A-C6969A54ACB6}" srcOrd="0" destOrd="0" presId="urn:microsoft.com/office/officeart/2005/8/layout/vProcess5"/>
    <dgm:cxn modelId="{7C1390E4-CB64-4756-A47C-467C2A684702}" type="presOf" srcId="{9BEC9782-3602-4D2A-8B52-0FC65DD106A0}" destId="{89EC645F-E7E5-45BC-A87D-8283C14F72FB}" srcOrd="0" destOrd="0" presId="urn:microsoft.com/office/officeart/2005/8/layout/vProcess5"/>
    <dgm:cxn modelId="{5090DD55-E7F8-48D4-9C42-2063114B752F}" srcId="{1BFB4C5D-9817-40E1-8648-A75748B75FB6}" destId="{931F277D-B36F-42E7-B5BA-09E75F6C160C}" srcOrd="1" destOrd="0" parTransId="{94EDB078-9E67-40E2-A39B-8DC29042C52D}" sibTransId="{AF423493-6938-4B2C-9A29-152EF781043E}"/>
    <dgm:cxn modelId="{A8810D69-3826-4615-B717-76F5C32D78E7}" type="presOf" srcId="{477E0980-8F01-4E73-8259-687955687850}" destId="{8D1166A4-57D4-4981-9A51-A9BBEEEFD98F}" srcOrd="0" destOrd="0" presId="urn:microsoft.com/office/officeart/2005/8/layout/vProcess5"/>
    <dgm:cxn modelId="{81ADCAD4-07B8-436A-9B27-34EC727EBA37}" type="presParOf" srcId="{4CFF9C4A-38C5-42A7-B0EA-14C0247BBD10}" destId="{84978631-1A9D-4F00-9F90-1A5413733713}" srcOrd="0" destOrd="0" presId="urn:microsoft.com/office/officeart/2005/8/layout/vProcess5"/>
    <dgm:cxn modelId="{C4B596D1-4C8B-4D85-98E8-B7DFE683B58D}" type="presParOf" srcId="{4CFF9C4A-38C5-42A7-B0EA-14C0247BBD10}" destId="{8D1166A4-57D4-4981-9A51-A9BBEEEFD98F}" srcOrd="1" destOrd="0" presId="urn:microsoft.com/office/officeart/2005/8/layout/vProcess5"/>
    <dgm:cxn modelId="{2B14C3F3-28EC-4A64-B917-B103BA506A16}" type="presParOf" srcId="{4CFF9C4A-38C5-42A7-B0EA-14C0247BBD10}" destId="{7EBA542B-F54E-4445-B87A-C6969A54ACB6}" srcOrd="2" destOrd="0" presId="urn:microsoft.com/office/officeart/2005/8/layout/vProcess5"/>
    <dgm:cxn modelId="{308A1BDA-E998-4C8E-A782-B0B4F60E30A1}" type="presParOf" srcId="{4CFF9C4A-38C5-42A7-B0EA-14C0247BBD10}" destId="{89EC645F-E7E5-45BC-A87D-8283C14F72FB}" srcOrd="3" destOrd="0" presId="urn:microsoft.com/office/officeart/2005/8/layout/vProcess5"/>
    <dgm:cxn modelId="{16136D4E-764A-42CD-AA57-63A9B2287045}" type="presParOf" srcId="{4CFF9C4A-38C5-42A7-B0EA-14C0247BBD10}" destId="{DFF20FEC-0CB6-4232-B53B-801E08866568}" srcOrd="4" destOrd="0" presId="urn:microsoft.com/office/officeart/2005/8/layout/vProcess5"/>
    <dgm:cxn modelId="{71A065A2-ED24-433C-B664-502A0D4A6BF0}" type="presParOf" srcId="{4CFF9C4A-38C5-42A7-B0EA-14C0247BBD10}" destId="{AF3130F3-2FD4-4732-9FE7-5A2B94DF10F2}" srcOrd="5" destOrd="0" presId="urn:microsoft.com/office/officeart/2005/8/layout/vProcess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D944FA-A070-4701-8527-E184F4DF9DE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AE6E00BA-01E4-4B9C-8275-D42F4E7993D1}">
      <dgm:prSet phldrT="[Text]"/>
      <dgm:spPr/>
      <dgm:t>
        <a:bodyPr/>
        <a:lstStyle/>
        <a:p>
          <a:pPr algn="l" rtl="0"/>
          <a:endParaRPr lang="ar-SA" dirty="0"/>
        </a:p>
      </dgm:t>
    </dgm:pt>
    <dgm:pt modelId="{E2D95524-9E93-4BB9-8DA0-77709D2B034E}" type="parTrans" cxnId="{FC8678C1-49A7-4ED8-B2CA-E202E57DC17C}">
      <dgm:prSet/>
      <dgm:spPr/>
      <dgm:t>
        <a:bodyPr/>
        <a:lstStyle/>
        <a:p>
          <a:pPr rtl="0"/>
          <a:endParaRPr lang="ar-SA"/>
        </a:p>
      </dgm:t>
    </dgm:pt>
    <dgm:pt modelId="{24CF9613-E3B1-4920-9AF2-6EB8FC77FBE7}" type="sibTrans" cxnId="{FC8678C1-49A7-4ED8-B2CA-E202E57DC17C}">
      <dgm:prSet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endParaRPr lang="ar-SA"/>
        </a:p>
      </dgm:t>
    </dgm:pt>
    <dgm:pt modelId="{53FD6AFD-47B6-4380-8D86-762E125BA686}">
      <dgm:prSet phldrT="[Text]"/>
      <dgm:spPr/>
      <dgm:t>
        <a:bodyPr/>
        <a:lstStyle/>
        <a:p>
          <a:pPr rtl="0"/>
          <a:endParaRPr lang="ar-SA" dirty="0"/>
        </a:p>
      </dgm:t>
    </dgm:pt>
    <dgm:pt modelId="{4107BC00-26FE-405D-AD23-909A87D24C00}" type="parTrans" cxnId="{9C1F96C3-0BCE-47B9-81B5-DE9271336C99}">
      <dgm:prSet/>
      <dgm:spPr/>
      <dgm:t>
        <a:bodyPr/>
        <a:lstStyle/>
        <a:p>
          <a:pPr rtl="0"/>
          <a:endParaRPr lang="ar-SA"/>
        </a:p>
      </dgm:t>
    </dgm:pt>
    <dgm:pt modelId="{8341F81A-A794-4415-8466-1CDA19D6B1AB}" type="sibTrans" cxnId="{9C1F96C3-0BCE-47B9-81B5-DE9271336C99}">
      <dgm:prSet/>
      <dgm:spPr>
        <a:solidFill>
          <a:srgbClr val="00B0F0">
            <a:alpha val="90000"/>
          </a:srgbClr>
        </a:solidFill>
      </dgm:spPr>
      <dgm:t>
        <a:bodyPr/>
        <a:lstStyle/>
        <a:p>
          <a:pPr rtl="0"/>
          <a:endParaRPr lang="ar-SA"/>
        </a:p>
      </dgm:t>
    </dgm:pt>
    <dgm:pt modelId="{DA952518-587E-4C69-876D-E358629B4CB0}">
      <dgm:prSet phldrT="[Text]"/>
      <dgm:spPr/>
      <dgm:t>
        <a:bodyPr/>
        <a:lstStyle/>
        <a:p>
          <a:pPr rtl="0"/>
          <a:endParaRPr lang="ar-SA" dirty="0"/>
        </a:p>
      </dgm:t>
    </dgm:pt>
    <dgm:pt modelId="{97D44683-0DA4-4FC7-A0E5-7FE126151D0C}" type="parTrans" cxnId="{A3CED863-F7AC-465C-A907-51493E2AF463}">
      <dgm:prSet/>
      <dgm:spPr/>
      <dgm:t>
        <a:bodyPr/>
        <a:lstStyle/>
        <a:p>
          <a:pPr rtl="0"/>
          <a:endParaRPr lang="ar-SA"/>
        </a:p>
      </dgm:t>
    </dgm:pt>
    <dgm:pt modelId="{4997F63E-8801-4A97-ADCB-A5269A37FBB4}" type="sibTrans" cxnId="{A3CED863-F7AC-465C-A907-51493E2AF463}">
      <dgm:prSet/>
      <dgm:spPr/>
      <dgm:t>
        <a:bodyPr/>
        <a:lstStyle/>
        <a:p>
          <a:pPr rtl="0"/>
          <a:endParaRPr lang="ar-SA"/>
        </a:p>
      </dgm:t>
    </dgm:pt>
    <dgm:pt modelId="{0CD57BCC-3757-45CC-AB1F-ECDC40FC75C3}">
      <dgm:prSet/>
      <dgm:spPr/>
      <dgm:t>
        <a:bodyPr/>
        <a:lstStyle/>
        <a:p>
          <a:endParaRPr lang="en-US"/>
        </a:p>
      </dgm:t>
    </dgm:pt>
    <dgm:pt modelId="{D47C941F-BD0A-4F66-B70B-4727B1181E22}" type="parTrans" cxnId="{BB4352BA-5757-401A-A73C-204270626485}">
      <dgm:prSet/>
      <dgm:spPr/>
      <dgm:t>
        <a:bodyPr/>
        <a:lstStyle/>
        <a:p>
          <a:endParaRPr lang="en-US"/>
        </a:p>
      </dgm:t>
    </dgm:pt>
    <dgm:pt modelId="{002E020E-FC84-4E9A-90F1-6AF916F50EB9}" type="sibTrans" cxnId="{BB4352BA-5757-401A-A73C-204270626485}">
      <dgm:prSet/>
      <dgm:spPr/>
      <dgm:t>
        <a:bodyPr/>
        <a:lstStyle/>
        <a:p>
          <a:endParaRPr lang="en-US"/>
        </a:p>
      </dgm:t>
    </dgm:pt>
    <dgm:pt modelId="{6296302A-DAD3-4ECA-B8E6-24A062AD6F17}">
      <dgm:prSet/>
      <dgm:spPr/>
      <dgm:t>
        <a:bodyPr/>
        <a:lstStyle/>
        <a:p>
          <a:endParaRPr lang="en-US"/>
        </a:p>
      </dgm:t>
    </dgm:pt>
    <dgm:pt modelId="{81E15F8B-F490-4EA9-A3F2-D26639725FCA}" type="parTrans" cxnId="{E0D3529A-16FA-4EBA-A4F9-774194ED3F41}">
      <dgm:prSet/>
      <dgm:spPr/>
      <dgm:t>
        <a:bodyPr/>
        <a:lstStyle/>
        <a:p>
          <a:endParaRPr lang="en-US"/>
        </a:p>
      </dgm:t>
    </dgm:pt>
    <dgm:pt modelId="{72E0D762-9897-439E-BB28-FDB409E4909B}" type="sibTrans" cxnId="{E0D3529A-16FA-4EBA-A4F9-774194ED3F41}">
      <dgm:prSet/>
      <dgm:spPr/>
      <dgm:t>
        <a:bodyPr/>
        <a:lstStyle/>
        <a:p>
          <a:endParaRPr lang="en-US"/>
        </a:p>
      </dgm:t>
    </dgm:pt>
    <dgm:pt modelId="{805A5A10-CD47-4881-8CA7-59D31BE41915}" type="pres">
      <dgm:prSet presAssocID="{B0D944FA-A070-4701-8527-E184F4DF9D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8FDF885-04DF-4719-B314-B6BE71A6C5DE}" type="pres">
      <dgm:prSet presAssocID="{B0D944FA-A070-4701-8527-E184F4DF9DEC}" presName="dummyMaxCanvas" presStyleCnt="0">
        <dgm:presLayoutVars/>
      </dgm:prSet>
      <dgm:spPr/>
    </dgm:pt>
    <dgm:pt modelId="{9802AFEB-BC29-4FA0-985F-0398C93C3BCE}" type="pres">
      <dgm:prSet presAssocID="{B0D944FA-A070-4701-8527-E184F4DF9DEC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F0F5BD-56FD-4CE0-B8C5-5AD37B744692}" type="pres">
      <dgm:prSet presAssocID="{B0D944FA-A070-4701-8527-E184F4DF9DEC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E67CE-AF58-4AA8-8B23-47A17927C8C1}" type="pres">
      <dgm:prSet presAssocID="{B0D944FA-A070-4701-8527-E184F4DF9DEC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AE3F5D-B9EE-45E3-BDAF-F0C5C28EF71A}" type="pres">
      <dgm:prSet presAssocID="{B0D944FA-A070-4701-8527-E184F4DF9DEC}" presName="FiveNodes_4" presStyleLbl="node1" presStyleIdx="3" presStyleCnt="5">
        <dgm:presLayoutVars>
          <dgm:bulletEnabled val="1"/>
        </dgm:presLayoutVars>
      </dgm:prSet>
      <dgm:spPr/>
    </dgm:pt>
    <dgm:pt modelId="{A6706F91-7164-4284-84CD-CE3A18E903C7}" type="pres">
      <dgm:prSet presAssocID="{B0D944FA-A070-4701-8527-E184F4DF9DEC}" presName="FiveNodes_5" presStyleLbl="node1" presStyleIdx="4" presStyleCnt="5">
        <dgm:presLayoutVars>
          <dgm:bulletEnabled val="1"/>
        </dgm:presLayoutVars>
      </dgm:prSet>
      <dgm:spPr/>
    </dgm:pt>
    <dgm:pt modelId="{708D05A0-673A-469B-A676-87F92A7D23A0}" type="pres">
      <dgm:prSet presAssocID="{B0D944FA-A070-4701-8527-E184F4DF9DEC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E67064-86C2-435D-A855-F0D21023400C}" type="pres">
      <dgm:prSet presAssocID="{B0D944FA-A070-4701-8527-E184F4DF9DEC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D29E5-CA9E-4EB7-9F70-634FF4F076A2}" type="pres">
      <dgm:prSet presAssocID="{B0D944FA-A070-4701-8527-E184F4DF9DEC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5E1D6-1C73-4FDC-AE2A-839951118639}" type="pres">
      <dgm:prSet presAssocID="{B0D944FA-A070-4701-8527-E184F4DF9DEC}" presName="FiveConn_4-5" presStyleLbl="fgAccFollowNode1" presStyleIdx="3" presStyleCnt="4">
        <dgm:presLayoutVars>
          <dgm:bulletEnabled val="1"/>
        </dgm:presLayoutVars>
      </dgm:prSet>
      <dgm:spPr/>
    </dgm:pt>
    <dgm:pt modelId="{6BD4F4B1-0323-4E1B-B526-85DF58DF8EDB}" type="pres">
      <dgm:prSet presAssocID="{B0D944FA-A070-4701-8527-E184F4DF9DEC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1FAFF-213D-4C21-83F2-5CA7319F95AE}" type="pres">
      <dgm:prSet presAssocID="{B0D944FA-A070-4701-8527-E184F4DF9DEC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929B8-7333-4081-88DA-E958223C7A05}" type="pres">
      <dgm:prSet presAssocID="{B0D944FA-A070-4701-8527-E184F4DF9DEC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6C18A6-B651-4B1F-9622-F16065A72A19}" type="pres">
      <dgm:prSet presAssocID="{B0D944FA-A070-4701-8527-E184F4DF9DEC}" presName="FiveNodes_4_text" presStyleLbl="node1" presStyleIdx="4" presStyleCnt="5">
        <dgm:presLayoutVars>
          <dgm:bulletEnabled val="1"/>
        </dgm:presLayoutVars>
      </dgm:prSet>
      <dgm:spPr/>
    </dgm:pt>
    <dgm:pt modelId="{EEE0A971-3544-4BB3-BA78-5FAFB45F0AA1}" type="pres">
      <dgm:prSet presAssocID="{B0D944FA-A070-4701-8527-E184F4DF9DE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BE6B5E7-F5EC-43AD-B569-2BFF396F6F71}" type="presOf" srcId="{B0D944FA-A070-4701-8527-E184F4DF9DEC}" destId="{805A5A10-CD47-4881-8CA7-59D31BE41915}" srcOrd="0" destOrd="0" presId="urn:microsoft.com/office/officeart/2005/8/layout/vProcess5"/>
    <dgm:cxn modelId="{FC8678C1-49A7-4ED8-B2CA-E202E57DC17C}" srcId="{B0D944FA-A070-4701-8527-E184F4DF9DEC}" destId="{AE6E00BA-01E4-4B9C-8275-D42F4E7993D1}" srcOrd="0" destOrd="0" parTransId="{E2D95524-9E93-4BB9-8DA0-77709D2B034E}" sibTransId="{24CF9613-E3B1-4920-9AF2-6EB8FC77FBE7}"/>
    <dgm:cxn modelId="{BB4352BA-5757-401A-A73C-204270626485}" srcId="{B0D944FA-A070-4701-8527-E184F4DF9DEC}" destId="{0CD57BCC-3757-45CC-AB1F-ECDC40FC75C3}" srcOrd="4" destOrd="0" parTransId="{D47C941F-BD0A-4F66-B70B-4727B1181E22}" sibTransId="{002E020E-FC84-4E9A-90F1-6AF916F50EB9}"/>
    <dgm:cxn modelId="{057BC6BC-EDC8-4C96-BFC5-EF2BC659EF59}" type="presOf" srcId="{4997F63E-8801-4A97-ADCB-A5269A37FBB4}" destId="{37ED29E5-CA9E-4EB7-9F70-634FF4F076A2}" srcOrd="0" destOrd="0" presId="urn:microsoft.com/office/officeart/2005/8/layout/vProcess5"/>
    <dgm:cxn modelId="{A3CED863-F7AC-465C-A907-51493E2AF463}" srcId="{B0D944FA-A070-4701-8527-E184F4DF9DEC}" destId="{DA952518-587E-4C69-876D-E358629B4CB0}" srcOrd="2" destOrd="0" parTransId="{97D44683-0DA4-4FC7-A0E5-7FE126151D0C}" sibTransId="{4997F63E-8801-4A97-ADCB-A5269A37FBB4}"/>
    <dgm:cxn modelId="{E0D3529A-16FA-4EBA-A4F9-774194ED3F41}" srcId="{B0D944FA-A070-4701-8527-E184F4DF9DEC}" destId="{6296302A-DAD3-4ECA-B8E6-24A062AD6F17}" srcOrd="3" destOrd="0" parTransId="{81E15F8B-F490-4EA9-A3F2-D26639725FCA}" sibTransId="{72E0D762-9897-439E-BB28-FDB409E4909B}"/>
    <dgm:cxn modelId="{12D5D28A-8F7B-4548-9CC8-B153A95C310B}" type="presOf" srcId="{72E0D762-9897-439E-BB28-FDB409E4909B}" destId="{CF65E1D6-1C73-4FDC-AE2A-839951118639}" srcOrd="0" destOrd="0" presId="urn:microsoft.com/office/officeart/2005/8/layout/vProcess5"/>
    <dgm:cxn modelId="{804B74B8-BF6D-4D2D-8B2D-18F17ED043B8}" type="presOf" srcId="{24CF9613-E3B1-4920-9AF2-6EB8FC77FBE7}" destId="{708D05A0-673A-469B-A676-87F92A7D23A0}" srcOrd="0" destOrd="0" presId="urn:microsoft.com/office/officeart/2005/8/layout/vProcess5"/>
    <dgm:cxn modelId="{AFEE17BC-88BB-49FD-8D60-AE7DA721426A}" type="presOf" srcId="{6296302A-DAD3-4ECA-B8E6-24A062AD6F17}" destId="{A2AE3F5D-B9EE-45E3-BDAF-F0C5C28EF71A}" srcOrd="0" destOrd="0" presId="urn:microsoft.com/office/officeart/2005/8/layout/vProcess5"/>
    <dgm:cxn modelId="{91162A55-BFE3-43B6-BAA2-B8EF91A2B749}" type="presOf" srcId="{0CD57BCC-3757-45CC-AB1F-ECDC40FC75C3}" destId="{EEE0A971-3544-4BB3-BA78-5FAFB45F0AA1}" srcOrd="1" destOrd="0" presId="urn:microsoft.com/office/officeart/2005/8/layout/vProcess5"/>
    <dgm:cxn modelId="{AC611DAE-35E3-433C-A15C-3FA491C0CECD}" type="presOf" srcId="{0CD57BCC-3757-45CC-AB1F-ECDC40FC75C3}" destId="{A6706F91-7164-4284-84CD-CE3A18E903C7}" srcOrd="0" destOrd="0" presId="urn:microsoft.com/office/officeart/2005/8/layout/vProcess5"/>
    <dgm:cxn modelId="{9F4259D1-8050-4838-941A-78E6576F2928}" type="presOf" srcId="{DA952518-587E-4C69-876D-E358629B4CB0}" destId="{88DE67CE-AF58-4AA8-8B23-47A17927C8C1}" srcOrd="0" destOrd="0" presId="urn:microsoft.com/office/officeart/2005/8/layout/vProcess5"/>
    <dgm:cxn modelId="{80A692C7-6EC3-4942-8CF2-2DF3C113A989}" type="presOf" srcId="{6296302A-DAD3-4ECA-B8E6-24A062AD6F17}" destId="{F66C18A6-B651-4B1F-9622-F16065A72A19}" srcOrd="1" destOrd="0" presId="urn:microsoft.com/office/officeart/2005/8/layout/vProcess5"/>
    <dgm:cxn modelId="{786D839C-A757-4539-978F-A2CD7FF02301}" type="presOf" srcId="{AE6E00BA-01E4-4B9C-8275-D42F4E7993D1}" destId="{6BD4F4B1-0323-4E1B-B526-85DF58DF8EDB}" srcOrd="1" destOrd="0" presId="urn:microsoft.com/office/officeart/2005/8/layout/vProcess5"/>
    <dgm:cxn modelId="{5D1BDDFD-6576-4469-BE24-0CA4B59ADC52}" type="presOf" srcId="{8341F81A-A794-4415-8466-1CDA19D6B1AB}" destId="{71E67064-86C2-435D-A855-F0D21023400C}" srcOrd="0" destOrd="0" presId="urn:microsoft.com/office/officeart/2005/8/layout/vProcess5"/>
    <dgm:cxn modelId="{E24640FA-F2C8-4F0C-94FA-88718BCADB92}" type="presOf" srcId="{53FD6AFD-47B6-4380-8D86-762E125BA686}" destId="{FA81FAFF-213D-4C21-83F2-5CA7319F95AE}" srcOrd="1" destOrd="0" presId="urn:microsoft.com/office/officeart/2005/8/layout/vProcess5"/>
    <dgm:cxn modelId="{880550E6-D3C0-4CC3-A8C9-60E34B71056C}" type="presOf" srcId="{DA952518-587E-4C69-876D-E358629B4CB0}" destId="{84B929B8-7333-4081-88DA-E958223C7A05}" srcOrd="1" destOrd="0" presId="urn:microsoft.com/office/officeart/2005/8/layout/vProcess5"/>
    <dgm:cxn modelId="{9C1F96C3-0BCE-47B9-81B5-DE9271336C99}" srcId="{B0D944FA-A070-4701-8527-E184F4DF9DEC}" destId="{53FD6AFD-47B6-4380-8D86-762E125BA686}" srcOrd="1" destOrd="0" parTransId="{4107BC00-26FE-405D-AD23-909A87D24C00}" sibTransId="{8341F81A-A794-4415-8466-1CDA19D6B1AB}"/>
    <dgm:cxn modelId="{3445A205-B5B7-416F-BDAE-09F77D6B8EDE}" type="presOf" srcId="{AE6E00BA-01E4-4B9C-8275-D42F4E7993D1}" destId="{9802AFEB-BC29-4FA0-985F-0398C93C3BCE}" srcOrd="0" destOrd="0" presId="urn:microsoft.com/office/officeart/2005/8/layout/vProcess5"/>
    <dgm:cxn modelId="{716B65A9-693C-40CA-A492-DD562BA16070}" type="presOf" srcId="{53FD6AFD-47B6-4380-8D86-762E125BA686}" destId="{A4F0F5BD-56FD-4CE0-B8C5-5AD37B744692}" srcOrd="0" destOrd="0" presId="urn:microsoft.com/office/officeart/2005/8/layout/vProcess5"/>
    <dgm:cxn modelId="{8C77F402-29EA-421D-9326-9E5A6221836C}" type="presParOf" srcId="{805A5A10-CD47-4881-8CA7-59D31BE41915}" destId="{D8FDF885-04DF-4719-B314-B6BE71A6C5DE}" srcOrd="0" destOrd="0" presId="urn:microsoft.com/office/officeart/2005/8/layout/vProcess5"/>
    <dgm:cxn modelId="{F91A58E8-C991-4F73-81AA-71734C632D54}" type="presParOf" srcId="{805A5A10-CD47-4881-8CA7-59D31BE41915}" destId="{9802AFEB-BC29-4FA0-985F-0398C93C3BCE}" srcOrd="1" destOrd="0" presId="urn:microsoft.com/office/officeart/2005/8/layout/vProcess5"/>
    <dgm:cxn modelId="{DA72F345-3EE0-4A28-B4A2-C8769AD1087B}" type="presParOf" srcId="{805A5A10-CD47-4881-8CA7-59D31BE41915}" destId="{A4F0F5BD-56FD-4CE0-B8C5-5AD37B744692}" srcOrd="2" destOrd="0" presId="urn:microsoft.com/office/officeart/2005/8/layout/vProcess5"/>
    <dgm:cxn modelId="{950CA623-4383-4802-99C2-EE00AED11FA9}" type="presParOf" srcId="{805A5A10-CD47-4881-8CA7-59D31BE41915}" destId="{88DE67CE-AF58-4AA8-8B23-47A17927C8C1}" srcOrd="3" destOrd="0" presId="urn:microsoft.com/office/officeart/2005/8/layout/vProcess5"/>
    <dgm:cxn modelId="{0028A796-73E2-4281-A34A-067E4E32D1D7}" type="presParOf" srcId="{805A5A10-CD47-4881-8CA7-59D31BE41915}" destId="{A2AE3F5D-B9EE-45E3-BDAF-F0C5C28EF71A}" srcOrd="4" destOrd="0" presId="urn:microsoft.com/office/officeart/2005/8/layout/vProcess5"/>
    <dgm:cxn modelId="{69EA27E6-7D75-452F-93BE-CE57C4321C3B}" type="presParOf" srcId="{805A5A10-CD47-4881-8CA7-59D31BE41915}" destId="{A6706F91-7164-4284-84CD-CE3A18E903C7}" srcOrd="5" destOrd="0" presId="urn:microsoft.com/office/officeart/2005/8/layout/vProcess5"/>
    <dgm:cxn modelId="{E54FCCF2-7F86-4B9B-AF13-09E0831BB44E}" type="presParOf" srcId="{805A5A10-CD47-4881-8CA7-59D31BE41915}" destId="{708D05A0-673A-469B-A676-87F92A7D23A0}" srcOrd="6" destOrd="0" presId="urn:microsoft.com/office/officeart/2005/8/layout/vProcess5"/>
    <dgm:cxn modelId="{EB7BC153-98BC-4BCB-A484-53AFD2769717}" type="presParOf" srcId="{805A5A10-CD47-4881-8CA7-59D31BE41915}" destId="{71E67064-86C2-435D-A855-F0D21023400C}" srcOrd="7" destOrd="0" presId="urn:microsoft.com/office/officeart/2005/8/layout/vProcess5"/>
    <dgm:cxn modelId="{C89494E1-9CA9-454E-9FF3-5938063084F3}" type="presParOf" srcId="{805A5A10-CD47-4881-8CA7-59D31BE41915}" destId="{37ED29E5-CA9E-4EB7-9F70-634FF4F076A2}" srcOrd="8" destOrd="0" presId="urn:microsoft.com/office/officeart/2005/8/layout/vProcess5"/>
    <dgm:cxn modelId="{1F9286C7-5304-43BE-B716-960268AC9F34}" type="presParOf" srcId="{805A5A10-CD47-4881-8CA7-59D31BE41915}" destId="{CF65E1D6-1C73-4FDC-AE2A-839951118639}" srcOrd="9" destOrd="0" presId="urn:microsoft.com/office/officeart/2005/8/layout/vProcess5"/>
    <dgm:cxn modelId="{5166D36C-49D5-43B7-B850-CEC1E5E29E5D}" type="presParOf" srcId="{805A5A10-CD47-4881-8CA7-59D31BE41915}" destId="{6BD4F4B1-0323-4E1B-B526-85DF58DF8EDB}" srcOrd="10" destOrd="0" presId="urn:microsoft.com/office/officeart/2005/8/layout/vProcess5"/>
    <dgm:cxn modelId="{83A4B96B-6A4B-490D-89C5-FF3B14E8228B}" type="presParOf" srcId="{805A5A10-CD47-4881-8CA7-59D31BE41915}" destId="{FA81FAFF-213D-4C21-83F2-5CA7319F95AE}" srcOrd="11" destOrd="0" presId="urn:microsoft.com/office/officeart/2005/8/layout/vProcess5"/>
    <dgm:cxn modelId="{8CD68966-B22A-4D0A-85FC-380F81B5AECC}" type="presParOf" srcId="{805A5A10-CD47-4881-8CA7-59D31BE41915}" destId="{84B929B8-7333-4081-88DA-E958223C7A05}" srcOrd="12" destOrd="0" presId="urn:microsoft.com/office/officeart/2005/8/layout/vProcess5"/>
    <dgm:cxn modelId="{7672B086-6B68-46FB-9BF1-DEB8C022C561}" type="presParOf" srcId="{805A5A10-CD47-4881-8CA7-59D31BE41915}" destId="{F66C18A6-B651-4B1F-9622-F16065A72A19}" srcOrd="13" destOrd="0" presId="urn:microsoft.com/office/officeart/2005/8/layout/vProcess5"/>
    <dgm:cxn modelId="{C03A33DF-6017-40F3-803A-C134CA776B35}" type="presParOf" srcId="{805A5A10-CD47-4881-8CA7-59D31BE41915}" destId="{EEE0A971-3544-4BB3-BA78-5FAFB45F0AA1}" srcOrd="14" destOrd="0" presId="urn:microsoft.com/office/officeart/2005/8/layout/vProcess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0D944FA-A070-4701-8527-E184F4DF9DEC}" type="doc">
      <dgm:prSet loTypeId="urn:microsoft.com/office/officeart/2005/8/layout/vProcess5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AE6E00BA-01E4-4B9C-8275-D42F4E7993D1}">
      <dgm:prSet phldrT="[Text]"/>
      <dgm:spPr/>
      <dgm:t>
        <a:bodyPr/>
        <a:lstStyle/>
        <a:p>
          <a:pPr algn="l" rtl="0"/>
          <a:endParaRPr lang="ar-SA" dirty="0"/>
        </a:p>
      </dgm:t>
    </dgm:pt>
    <dgm:pt modelId="{E2D95524-9E93-4BB9-8DA0-77709D2B034E}" type="parTrans" cxnId="{FC8678C1-49A7-4ED8-B2CA-E202E57DC17C}">
      <dgm:prSet/>
      <dgm:spPr/>
      <dgm:t>
        <a:bodyPr/>
        <a:lstStyle/>
        <a:p>
          <a:pPr rtl="0"/>
          <a:endParaRPr lang="ar-SA"/>
        </a:p>
      </dgm:t>
    </dgm:pt>
    <dgm:pt modelId="{24CF9613-E3B1-4920-9AF2-6EB8FC77FBE7}" type="sibTrans" cxnId="{FC8678C1-49A7-4ED8-B2CA-E202E57DC17C}">
      <dgm:prSet/>
      <dgm:spPr>
        <a:solidFill>
          <a:srgbClr val="FF0000">
            <a:alpha val="90000"/>
          </a:srgbClr>
        </a:solidFill>
      </dgm:spPr>
      <dgm:t>
        <a:bodyPr/>
        <a:lstStyle/>
        <a:p>
          <a:pPr rtl="0"/>
          <a:endParaRPr lang="ar-SA"/>
        </a:p>
      </dgm:t>
    </dgm:pt>
    <dgm:pt modelId="{53FD6AFD-47B6-4380-8D86-762E125BA686}">
      <dgm:prSet phldrT="[Text]"/>
      <dgm:spPr/>
      <dgm:t>
        <a:bodyPr/>
        <a:lstStyle/>
        <a:p>
          <a:pPr rtl="0"/>
          <a:endParaRPr lang="ar-SA" dirty="0"/>
        </a:p>
      </dgm:t>
    </dgm:pt>
    <dgm:pt modelId="{4107BC00-26FE-405D-AD23-909A87D24C00}" type="parTrans" cxnId="{9C1F96C3-0BCE-47B9-81B5-DE9271336C99}">
      <dgm:prSet/>
      <dgm:spPr/>
      <dgm:t>
        <a:bodyPr/>
        <a:lstStyle/>
        <a:p>
          <a:pPr rtl="0"/>
          <a:endParaRPr lang="ar-SA"/>
        </a:p>
      </dgm:t>
    </dgm:pt>
    <dgm:pt modelId="{8341F81A-A794-4415-8466-1CDA19D6B1AB}" type="sibTrans" cxnId="{9C1F96C3-0BCE-47B9-81B5-DE9271336C99}">
      <dgm:prSet/>
      <dgm:spPr>
        <a:solidFill>
          <a:srgbClr val="00B0F0">
            <a:alpha val="90000"/>
          </a:srgbClr>
        </a:solidFill>
      </dgm:spPr>
      <dgm:t>
        <a:bodyPr/>
        <a:lstStyle/>
        <a:p>
          <a:pPr rtl="0"/>
          <a:endParaRPr lang="ar-SA"/>
        </a:p>
      </dgm:t>
    </dgm:pt>
    <dgm:pt modelId="{DA952518-587E-4C69-876D-E358629B4CB0}">
      <dgm:prSet phldrT="[Text]"/>
      <dgm:spPr/>
      <dgm:t>
        <a:bodyPr/>
        <a:lstStyle/>
        <a:p>
          <a:pPr rtl="0"/>
          <a:endParaRPr lang="ar-SA" dirty="0"/>
        </a:p>
      </dgm:t>
    </dgm:pt>
    <dgm:pt modelId="{97D44683-0DA4-4FC7-A0E5-7FE126151D0C}" type="parTrans" cxnId="{A3CED863-F7AC-465C-A907-51493E2AF463}">
      <dgm:prSet/>
      <dgm:spPr/>
      <dgm:t>
        <a:bodyPr/>
        <a:lstStyle/>
        <a:p>
          <a:pPr rtl="0"/>
          <a:endParaRPr lang="ar-SA"/>
        </a:p>
      </dgm:t>
    </dgm:pt>
    <dgm:pt modelId="{4997F63E-8801-4A97-ADCB-A5269A37FBB4}" type="sibTrans" cxnId="{A3CED863-F7AC-465C-A907-51493E2AF463}">
      <dgm:prSet/>
      <dgm:spPr/>
      <dgm:t>
        <a:bodyPr/>
        <a:lstStyle/>
        <a:p>
          <a:pPr rtl="0"/>
          <a:endParaRPr lang="ar-SA"/>
        </a:p>
      </dgm:t>
    </dgm:pt>
    <dgm:pt modelId="{4B789B57-2B02-46CB-BF8B-05734288541D}">
      <dgm:prSet/>
      <dgm:spPr/>
      <dgm:t>
        <a:bodyPr/>
        <a:lstStyle/>
        <a:p>
          <a:endParaRPr lang="en-US"/>
        </a:p>
      </dgm:t>
    </dgm:pt>
    <dgm:pt modelId="{52ADA587-3197-4E1A-AA82-299DD0B431A1}" type="parTrans" cxnId="{6EF966E1-DB0B-44F4-BDEB-4B077D897BB6}">
      <dgm:prSet/>
      <dgm:spPr/>
      <dgm:t>
        <a:bodyPr/>
        <a:lstStyle/>
        <a:p>
          <a:endParaRPr lang="en-US"/>
        </a:p>
      </dgm:t>
    </dgm:pt>
    <dgm:pt modelId="{85030577-D4F0-44F3-9691-76F31E3BDE66}" type="sibTrans" cxnId="{6EF966E1-DB0B-44F4-BDEB-4B077D897BB6}">
      <dgm:prSet/>
      <dgm:spPr/>
      <dgm:t>
        <a:bodyPr/>
        <a:lstStyle/>
        <a:p>
          <a:endParaRPr lang="en-US"/>
        </a:p>
      </dgm:t>
    </dgm:pt>
    <dgm:pt modelId="{01E66382-5445-41C9-8DF5-496836577D80}">
      <dgm:prSet/>
      <dgm:spPr/>
      <dgm:t>
        <a:bodyPr/>
        <a:lstStyle/>
        <a:p>
          <a:endParaRPr lang="en-US"/>
        </a:p>
      </dgm:t>
    </dgm:pt>
    <dgm:pt modelId="{5CEE5EBD-5269-431E-803A-25B1C74EF817}" type="parTrans" cxnId="{3B2787A1-6F79-413D-9658-BC901B354BC9}">
      <dgm:prSet/>
      <dgm:spPr/>
      <dgm:t>
        <a:bodyPr/>
        <a:lstStyle/>
        <a:p>
          <a:endParaRPr lang="en-US"/>
        </a:p>
      </dgm:t>
    </dgm:pt>
    <dgm:pt modelId="{6976FB55-0E9C-43F3-AD23-254D1CAAD8C6}" type="sibTrans" cxnId="{3B2787A1-6F79-413D-9658-BC901B354BC9}">
      <dgm:prSet/>
      <dgm:spPr/>
      <dgm:t>
        <a:bodyPr/>
        <a:lstStyle/>
        <a:p>
          <a:endParaRPr lang="en-US"/>
        </a:p>
      </dgm:t>
    </dgm:pt>
    <dgm:pt modelId="{805A5A10-CD47-4881-8CA7-59D31BE41915}" type="pres">
      <dgm:prSet presAssocID="{B0D944FA-A070-4701-8527-E184F4DF9D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8FDF885-04DF-4719-B314-B6BE71A6C5DE}" type="pres">
      <dgm:prSet presAssocID="{B0D944FA-A070-4701-8527-E184F4DF9DEC}" presName="dummyMaxCanvas" presStyleCnt="0">
        <dgm:presLayoutVars/>
      </dgm:prSet>
      <dgm:spPr/>
    </dgm:pt>
    <dgm:pt modelId="{5D07D1C4-91B0-416D-A27E-E76FD7712CE2}" type="pres">
      <dgm:prSet presAssocID="{B0D944FA-A070-4701-8527-E184F4DF9DEC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7F59CA-14FB-4571-98A9-88B5EA3BDEA6}" type="pres">
      <dgm:prSet presAssocID="{B0D944FA-A070-4701-8527-E184F4DF9DEC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62705C-3CF8-4E4A-9B96-2B8D58C37F51}" type="pres">
      <dgm:prSet presAssocID="{B0D944FA-A070-4701-8527-E184F4DF9DEC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B6E362-D21E-4384-910B-F2246AE91B5E}" type="pres">
      <dgm:prSet presAssocID="{B0D944FA-A070-4701-8527-E184F4DF9DEC}" presName="FiveNodes_4" presStyleLbl="node1" presStyleIdx="3" presStyleCnt="5">
        <dgm:presLayoutVars>
          <dgm:bulletEnabled val="1"/>
        </dgm:presLayoutVars>
      </dgm:prSet>
      <dgm:spPr/>
    </dgm:pt>
    <dgm:pt modelId="{D8E4866E-842E-4CFD-8082-646F8DD5819D}" type="pres">
      <dgm:prSet presAssocID="{B0D944FA-A070-4701-8527-E184F4DF9DEC}" presName="FiveNodes_5" presStyleLbl="node1" presStyleIdx="4" presStyleCnt="5">
        <dgm:presLayoutVars>
          <dgm:bulletEnabled val="1"/>
        </dgm:presLayoutVars>
      </dgm:prSet>
      <dgm:spPr/>
    </dgm:pt>
    <dgm:pt modelId="{977E11B7-E2E0-4923-93EA-257B820C9316}" type="pres">
      <dgm:prSet presAssocID="{B0D944FA-A070-4701-8527-E184F4DF9DEC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B628B6-B702-4288-A23D-1C668E7866C2}" type="pres">
      <dgm:prSet presAssocID="{B0D944FA-A070-4701-8527-E184F4DF9DEC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D49D0C-D9F2-43A8-BCC4-C592E0F83CB6}" type="pres">
      <dgm:prSet presAssocID="{B0D944FA-A070-4701-8527-E184F4DF9DEC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9D09A-C915-4F31-B678-B09EB6A3F726}" type="pres">
      <dgm:prSet presAssocID="{B0D944FA-A070-4701-8527-E184F4DF9DEC}" presName="FiveConn_4-5" presStyleLbl="fgAccFollowNode1" presStyleIdx="3" presStyleCnt="4">
        <dgm:presLayoutVars>
          <dgm:bulletEnabled val="1"/>
        </dgm:presLayoutVars>
      </dgm:prSet>
      <dgm:spPr/>
    </dgm:pt>
    <dgm:pt modelId="{0FD15806-4D1F-4C5F-9A0A-19E02E2EDE4D}" type="pres">
      <dgm:prSet presAssocID="{B0D944FA-A070-4701-8527-E184F4DF9DEC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84032-D37D-4001-8071-DBB4DBF7E39D}" type="pres">
      <dgm:prSet presAssocID="{B0D944FA-A070-4701-8527-E184F4DF9DEC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3FCF4-88C0-4762-A449-77EA35863BFA}" type="pres">
      <dgm:prSet presAssocID="{B0D944FA-A070-4701-8527-E184F4DF9DEC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0ED56-7AB0-40E2-AEE4-EE39D62C0836}" type="pres">
      <dgm:prSet presAssocID="{B0D944FA-A070-4701-8527-E184F4DF9DEC}" presName="FiveNodes_4_text" presStyleLbl="node1" presStyleIdx="4" presStyleCnt="5">
        <dgm:presLayoutVars>
          <dgm:bulletEnabled val="1"/>
        </dgm:presLayoutVars>
      </dgm:prSet>
      <dgm:spPr/>
    </dgm:pt>
    <dgm:pt modelId="{839E69FE-D702-4F66-9A45-795A7D07E73E}" type="pres">
      <dgm:prSet presAssocID="{B0D944FA-A070-4701-8527-E184F4DF9DE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DD03045-E781-47CB-B34A-D1CDBC28889B}" type="presOf" srcId="{4B789B57-2B02-46CB-BF8B-05734288541D}" destId="{79C0ED56-7AB0-40E2-AEE4-EE39D62C0836}" srcOrd="1" destOrd="0" presId="urn:microsoft.com/office/officeart/2005/8/layout/vProcess5"/>
    <dgm:cxn modelId="{3B2787A1-6F79-413D-9658-BC901B354BC9}" srcId="{B0D944FA-A070-4701-8527-E184F4DF9DEC}" destId="{01E66382-5445-41C9-8DF5-496836577D80}" srcOrd="4" destOrd="0" parTransId="{5CEE5EBD-5269-431E-803A-25B1C74EF817}" sibTransId="{6976FB55-0E9C-43F3-AD23-254D1CAAD8C6}"/>
    <dgm:cxn modelId="{8EF8EAA8-6C9C-4D21-8666-4C4E3B3ED606}" type="presOf" srcId="{B0D944FA-A070-4701-8527-E184F4DF9DEC}" destId="{805A5A10-CD47-4881-8CA7-59D31BE41915}" srcOrd="0" destOrd="0" presId="urn:microsoft.com/office/officeart/2005/8/layout/vProcess5"/>
    <dgm:cxn modelId="{C73463E9-9EC3-4F3D-8B04-7791B97F5437}" type="presOf" srcId="{01E66382-5445-41C9-8DF5-496836577D80}" destId="{839E69FE-D702-4F66-9A45-795A7D07E73E}" srcOrd="1" destOrd="0" presId="urn:microsoft.com/office/officeart/2005/8/layout/vProcess5"/>
    <dgm:cxn modelId="{9EF32ADE-8FC8-4496-B335-F7E37C1601CA}" type="presOf" srcId="{85030577-D4F0-44F3-9691-76F31E3BDE66}" destId="{A259D09A-C915-4F31-B678-B09EB6A3F726}" srcOrd="0" destOrd="0" presId="urn:microsoft.com/office/officeart/2005/8/layout/vProcess5"/>
    <dgm:cxn modelId="{A3CED863-F7AC-465C-A907-51493E2AF463}" srcId="{B0D944FA-A070-4701-8527-E184F4DF9DEC}" destId="{DA952518-587E-4C69-876D-E358629B4CB0}" srcOrd="2" destOrd="0" parTransId="{97D44683-0DA4-4FC7-A0E5-7FE126151D0C}" sibTransId="{4997F63E-8801-4A97-ADCB-A5269A37FBB4}"/>
    <dgm:cxn modelId="{6EF966E1-DB0B-44F4-BDEB-4B077D897BB6}" srcId="{B0D944FA-A070-4701-8527-E184F4DF9DEC}" destId="{4B789B57-2B02-46CB-BF8B-05734288541D}" srcOrd="3" destOrd="0" parTransId="{52ADA587-3197-4E1A-AA82-299DD0B431A1}" sibTransId="{85030577-D4F0-44F3-9691-76F31E3BDE66}"/>
    <dgm:cxn modelId="{9C1F96C3-0BCE-47B9-81B5-DE9271336C99}" srcId="{B0D944FA-A070-4701-8527-E184F4DF9DEC}" destId="{53FD6AFD-47B6-4380-8D86-762E125BA686}" srcOrd="1" destOrd="0" parTransId="{4107BC00-26FE-405D-AD23-909A87D24C00}" sibTransId="{8341F81A-A794-4415-8466-1CDA19D6B1AB}"/>
    <dgm:cxn modelId="{94A38AF9-D617-40C5-A512-FAB98149E409}" type="presOf" srcId="{53FD6AFD-47B6-4380-8D86-762E125BA686}" destId="{15484032-D37D-4001-8071-DBB4DBF7E39D}" srcOrd="1" destOrd="0" presId="urn:microsoft.com/office/officeart/2005/8/layout/vProcess5"/>
    <dgm:cxn modelId="{037357BF-4F3A-4761-8622-81E13AD84C82}" type="presOf" srcId="{4997F63E-8801-4A97-ADCB-A5269A37FBB4}" destId="{26D49D0C-D9F2-43A8-BCC4-C592E0F83CB6}" srcOrd="0" destOrd="0" presId="urn:microsoft.com/office/officeart/2005/8/layout/vProcess5"/>
    <dgm:cxn modelId="{FF86460B-7A18-4F31-B57D-778125F9DEBB}" type="presOf" srcId="{AE6E00BA-01E4-4B9C-8275-D42F4E7993D1}" destId="{0FD15806-4D1F-4C5F-9A0A-19E02E2EDE4D}" srcOrd="1" destOrd="0" presId="urn:microsoft.com/office/officeart/2005/8/layout/vProcess5"/>
    <dgm:cxn modelId="{789C36D2-E3C3-488F-8DCB-4079A1FD06EC}" type="presOf" srcId="{8341F81A-A794-4415-8466-1CDA19D6B1AB}" destId="{CFB628B6-B702-4288-A23D-1C668E7866C2}" srcOrd="0" destOrd="0" presId="urn:microsoft.com/office/officeart/2005/8/layout/vProcess5"/>
    <dgm:cxn modelId="{F87152A5-C114-4A65-B066-E7E50C566227}" type="presOf" srcId="{01E66382-5445-41C9-8DF5-496836577D80}" destId="{D8E4866E-842E-4CFD-8082-646F8DD5819D}" srcOrd="0" destOrd="0" presId="urn:microsoft.com/office/officeart/2005/8/layout/vProcess5"/>
    <dgm:cxn modelId="{8B1F48E8-EDB6-462E-9BD9-BA0B1BF77F54}" type="presOf" srcId="{DA952518-587E-4C69-876D-E358629B4CB0}" destId="{1262705C-3CF8-4E4A-9B96-2B8D58C37F51}" srcOrd="0" destOrd="0" presId="urn:microsoft.com/office/officeart/2005/8/layout/vProcess5"/>
    <dgm:cxn modelId="{42613043-9732-46CE-9AA0-1512864E9DBB}" type="presOf" srcId="{53FD6AFD-47B6-4380-8D86-762E125BA686}" destId="{207F59CA-14FB-4571-98A9-88B5EA3BDEA6}" srcOrd="0" destOrd="0" presId="urn:microsoft.com/office/officeart/2005/8/layout/vProcess5"/>
    <dgm:cxn modelId="{E38C88CC-4005-468A-A1B7-2F8F4E995DFD}" type="presOf" srcId="{DA952518-587E-4C69-876D-E358629B4CB0}" destId="{C233FCF4-88C0-4762-A449-77EA35863BFA}" srcOrd="1" destOrd="0" presId="urn:microsoft.com/office/officeart/2005/8/layout/vProcess5"/>
    <dgm:cxn modelId="{FC8678C1-49A7-4ED8-B2CA-E202E57DC17C}" srcId="{B0D944FA-A070-4701-8527-E184F4DF9DEC}" destId="{AE6E00BA-01E4-4B9C-8275-D42F4E7993D1}" srcOrd="0" destOrd="0" parTransId="{E2D95524-9E93-4BB9-8DA0-77709D2B034E}" sibTransId="{24CF9613-E3B1-4920-9AF2-6EB8FC77FBE7}"/>
    <dgm:cxn modelId="{DF9B3BEC-2109-41F4-A327-78168035FFEB}" type="presOf" srcId="{AE6E00BA-01E4-4B9C-8275-D42F4E7993D1}" destId="{5D07D1C4-91B0-416D-A27E-E76FD7712CE2}" srcOrd="0" destOrd="0" presId="urn:microsoft.com/office/officeart/2005/8/layout/vProcess5"/>
    <dgm:cxn modelId="{2F0D073F-2C9A-42C0-B283-CC507F54A52B}" type="presOf" srcId="{24CF9613-E3B1-4920-9AF2-6EB8FC77FBE7}" destId="{977E11B7-E2E0-4923-93EA-257B820C9316}" srcOrd="0" destOrd="0" presId="urn:microsoft.com/office/officeart/2005/8/layout/vProcess5"/>
    <dgm:cxn modelId="{A81150CA-74CA-41AB-886B-2CAA4289120D}" type="presOf" srcId="{4B789B57-2B02-46CB-BF8B-05734288541D}" destId="{A8B6E362-D21E-4384-910B-F2246AE91B5E}" srcOrd="0" destOrd="0" presId="urn:microsoft.com/office/officeart/2005/8/layout/vProcess5"/>
    <dgm:cxn modelId="{E47D3A4D-F77C-401C-A12E-0D57EF730197}" type="presParOf" srcId="{805A5A10-CD47-4881-8CA7-59D31BE41915}" destId="{D8FDF885-04DF-4719-B314-B6BE71A6C5DE}" srcOrd="0" destOrd="0" presId="urn:microsoft.com/office/officeart/2005/8/layout/vProcess5"/>
    <dgm:cxn modelId="{AEE5982C-4E95-4055-A513-EE21C451F9C8}" type="presParOf" srcId="{805A5A10-CD47-4881-8CA7-59D31BE41915}" destId="{5D07D1C4-91B0-416D-A27E-E76FD7712CE2}" srcOrd="1" destOrd="0" presId="urn:microsoft.com/office/officeart/2005/8/layout/vProcess5"/>
    <dgm:cxn modelId="{6AA7644E-8397-4265-987B-31C2E3F8341F}" type="presParOf" srcId="{805A5A10-CD47-4881-8CA7-59D31BE41915}" destId="{207F59CA-14FB-4571-98A9-88B5EA3BDEA6}" srcOrd="2" destOrd="0" presId="urn:microsoft.com/office/officeart/2005/8/layout/vProcess5"/>
    <dgm:cxn modelId="{B12837D8-F40D-461E-A603-7454293DDB75}" type="presParOf" srcId="{805A5A10-CD47-4881-8CA7-59D31BE41915}" destId="{1262705C-3CF8-4E4A-9B96-2B8D58C37F51}" srcOrd="3" destOrd="0" presId="urn:microsoft.com/office/officeart/2005/8/layout/vProcess5"/>
    <dgm:cxn modelId="{32A92C1C-1F61-4A43-A0F0-BCD68AB9DA38}" type="presParOf" srcId="{805A5A10-CD47-4881-8CA7-59D31BE41915}" destId="{A8B6E362-D21E-4384-910B-F2246AE91B5E}" srcOrd="4" destOrd="0" presId="urn:microsoft.com/office/officeart/2005/8/layout/vProcess5"/>
    <dgm:cxn modelId="{911F3721-976B-43EA-82C8-ED6045F39150}" type="presParOf" srcId="{805A5A10-CD47-4881-8CA7-59D31BE41915}" destId="{D8E4866E-842E-4CFD-8082-646F8DD5819D}" srcOrd="5" destOrd="0" presId="urn:microsoft.com/office/officeart/2005/8/layout/vProcess5"/>
    <dgm:cxn modelId="{05DE1BA4-8678-47FB-8599-C15BFC9E5C3B}" type="presParOf" srcId="{805A5A10-CD47-4881-8CA7-59D31BE41915}" destId="{977E11B7-E2E0-4923-93EA-257B820C9316}" srcOrd="6" destOrd="0" presId="urn:microsoft.com/office/officeart/2005/8/layout/vProcess5"/>
    <dgm:cxn modelId="{1041F074-6FE6-4C26-93D0-01496F7DDB76}" type="presParOf" srcId="{805A5A10-CD47-4881-8CA7-59D31BE41915}" destId="{CFB628B6-B702-4288-A23D-1C668E7866C2}" srcOrd="7" destOrd="0" presId="urn:microsoft.com/office/officeart/2005/8/layout/vProcess5"/>
    <dgm:cxn modelId="{7B391F34-E456-4191-8507-A9742B9E6862}" type="presParOf" srcId="{805A5A10-CD47-4881-8CA7-59D31BE41915}" destId="{26D49D0C-D9F2-43A8-BCC4-C592E0F83CB6}" srcOrd="8" destOrd="0" presId="urn:microsoft.com/office/officeart/2005/8/layout/vProcess5"/>
    <dgm:cxn modelId="{4A7CC24B-E1C8-40A4-9EFF-5EF480FCF86A}" type="presParOf" srcId="{805A5A10-CD47-4881-8CA7-59D31BE41915}" destId="{A259D09A-C915-4F31-B678-B09EB6A3F726}" srcOrd="9" destOrd="0" presId="urn:microsoft.com/office/officeart/2005/8/layout/vProcess5"/>
    <dgm:cxn modelId="{49C59485-F601-4489-9E84-B12A0470E5E7}" type="presParOf" srcId="{805A5A10-CD47-4881-8CA7-59D31BE41915}" destId="{0FD15806-4D1F-4C5F-9A0A-19E02E2EDE4D}" srcOrd="10" destOrd="0" presId="urn:microsoft.com/office/officeart/2005/8/layout/vProcess5"/>
    <dgm:cxn modelId="{C222742D-4551-4E96-9D51-555FA9437E55}" type="presParOf" srcId="{805A5A10-CD47-4881-8CA7-59D31BE41915}" destId="{15484032-D37D-4001-8071-DBB4DBF7E39D}" srcOrd="11" destOrd="0" presId="urn:microsoft.com/office/officeart/2005/8/layout/vProcess5"/>
    <dgm:cxn modelId="{84748BB2-8DBF-49E6-B92A-E2A57453F423}" type="presParOf" srcId="{805A5A10-CD47-4881-8CA7-59D31BE41915}" destId="{C233FCF4-88C0-4762-A449-77EA35863BFA}" srcOrd="12" destOrd="0" presId="urn:microsoft.com/office/officeart/2005/8/layout/vProcess5"/>
    <dgm:cxn modelId="{5B1BFAB7-C4EB-44E2-AFCF-9330FBD491F7}" type="presParOf" srcId="{805A5A10-CD47-4881-8CA7-59D31BE41915}" destId="{79C0ED56-7AB0-40E2-AEE4-EE39D62C0836}" srcOrd="13" destOrd="0" presId="urn:microsoft.com/office/officeart/2005/8/layout/vProcess5"/>
    <dgm:cxn modelId="{7139405D-3C74-4502-BFB5-8E389703C2E5}" type="presParOf" srcId="{805A5A10-CD47-4881-8CA7-59D31BE41915}" destId="{839E69FE-D702-4F66-9A45-795A7D07E73E}" srcOrd="14" destOrd="0" presId="urn:microsoft.com/office/officeart/2005/8/layout/vProcess5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861E0B-37D7-49C4-A3CA-E4E55C838FC7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C99094C0-A12F-4D6D-B5D1-88C719F9C30A}">
      <dgm:prSet phldrT="[Text]"/>
      <dgm:spPr/>
      <dgm:t>
        <a:bodyPr/>
        <a:lstStyle/>
        <a:p>
          <a:pPr algn="l" rtl="0"/>
          <a:r>
            <a:rPr lang="es-ES" dirty="0" err="1" smtClean="0">
              <a:solidFill>
                <a:srgbClr val="FFFF00"/>
              </a:solidFill>
            </a:rPr>
            <a:t>Untuk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melaksanakan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semua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peran</a:t>
          </a:r>
          <a:r>
            <a:rPr lang="es-ES" dirty="0" smtClean="0">
              <a:solidFill>
                <a:srgbClr val="FFFF00"/>
              </a:solidFill>
            </a:rPr>
            <a:t>, </a:t>
          </a:r>
          <a:r>
            <a:rPr lang="es-ES" dirty="0" err="1" smtClean="0">
              <a:solidFill>
                <a:srgbClr val="FFFF00"/>
              </a:solidFill>
            </a:rPr>
            <a:t>fungsi</a:t>
          </a:r>
          <a:r>
            <a:rPr lang="es-ES" dirty="0" smtClean="0">
              <a:solidFill>
                <a:srgbClr val="FFFF00"/>
              </a:solidFill>
            </a:rPr>
            <a:t> dan </a:t>
          </a:r>
          <a:r>
            <a:rPr lang="es-ES" dirty="0" err="1" smtClean="0">
              <a:solidFill>
                <a:srgbClr val="FFFF00"/>
              </a:solidFill>
            </a:rPr>
            <a:t>tugasnya</a:t>
          </a:r>
          <a:r>
            <a:rPr lang="es-ES" dirty="0" smtClean="0">
              <a:solidFill>
                <a:srgbClr val="FFFF00"/>
              </a:solidFill>
            </a:rPr>
            <a:t>, </a:t>
          </a:r>
          <a:r>
            <a:rPr lang="es-ES" dirty="0" err="1" smtClean="0">
              <a:solidFill>
                <a:srgbClr val="FFFF00"/>
              </a:solidFill>
            </a:rPr>
            <a:t>profesionalisme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seorang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guru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merupakan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satu</a:t>
          </a:r>
          <a:r>
            <a:rPr lang="es-ES" dirty="0" smtClean="0">
              <a:solidFill>
                <a:srgbClr val="FFFF00"/>
              </a:solidFill>
            </a:rPr>
            <a:t> </a:t>
          </a:r>
          <a:r>
            <a:rPr lang="es-ES" dirty="0" err="1" smtClean="0">
              <a:solidFill>
                <a:srgbClr val="FFFF00"/>
              </a:solidFill>
            </a:rPr>
            <a:t>kemestian</a:t>
          </a:r>
          <a:r>
            <a:rPr lang="es-ES" dirty="0" smtClean="0">
              <a:solidFill>
                <a:srgbClr val="FFFF00"/>
              </a:solidFill>
            </a:rPr>
            <a:t>.</a:t>
          </a:r>
        </a:p>
        <a:p>
          <a:pPr algn="l" rtl="0"/>
          <a:r>
            <a:rPr lang="es-ES" b="1" dirty="0" smtClean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(</a:t>
          </a:r>
          <a:r>
            <a:rPr lang="es-ES" b="1" dirty="0" err="1" smtClean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Uhbiyanti</a:t>
          </a:r>
          <a:r>
            <a:rPr lang="es-ES" b="1" dirty="0" smtClean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, 1997:65)</a:t>
          </a:r>
          <a:endParaRPr lang="ar-SA" dirty="0">
            <a:solidFill>
              <a:srgbClr val="FFFF00"/>
            </a:solidFill>
          </a:endParaRPr>
        </a:p>
      </dgm:t>
    </dgm:pt>
    <dgm:pt modelId="{ADE8943E-1B3E-45E5-8634-F5AB23E53A9B}" type="parTrans" cxnId="{799D55C7-2A4D-4400-8074-CCE85D7B75F7}">
      <dgm:prSet/>
      <dgm:spPr/>
      <dgm:t>
        <a:bodyPr/>
        <a:lstStyle/>
        <a:p>
          <a:pPr rtl="1"/>
          <a:endParaRPr lang="ar-SA"/>
        </a:p>
      </dgm:t>
    </dgm:pt>
    <dgm:pt modelId="{C0AC1C0A-61DF-42A7-833F-2ABDB4D1A646}" type="sibTrans" cxnId="{799D55C7-2A4D-4400-8074-CCE85D7B75F7}">
      <dgm:prSet/>
      <dgm:spPr/>
      <dgm:t>
        <a:bodyPr/>
        <a:lstStyle/>
        <a:p>
          <a:pPr rtl="1"/>
          <a:endParaRPr lang="ar-SA"/>
        </a:p>
      </dgm:t>
    </dgm:pt>
    <dgm:pt modelId="{21784145-4B0F-49DD-ACCE-3EA6FF847266}">
      <dgm:prSet phldrT="[Text]"/>
      <dgm:spPr/>
      <dgm:t>
        <a:bodyPr/>
        <a:lstStyle/>
        <a:p>
          <a:pPr algn="r" rtl="0"/>
          <a:endParaRPr lang="ar-SA" dirty="0"/>
        </a:p>
      </dgm:t>
    </dgm:pt>
    <dgm:pt modelId="{55174DCC-49B8-46DB-AA71-D91B4CF561FB}" type="parTrans" cxnId="{F9C79D97-C736-4133-9A58-973CAD84B8E5}">
      <dgm:prSet/>
      <dgm:spPr/>
      <dgm:t>
        <a:bodyPr/>
        <a:lstStyle/>
        <a:p>
          <a:pPr rtl="1"/>
          <a:endParaRPr lang="ar-SA"/>
        </a:p>
      </dgm:t>
    </dgm:pt>
    <dgm:pt modelId="{5299417E-614D-41E8-BE64-9D774AB174EE}" type="sibTrans" cxnId="{F9C79D97-C736-4133-9A58-973CAD84B8E5}">
      <dgm:prSet/>
      <dgm:spPr/>
      <dgm:t>
        <a:bodyPr/>
        <a:lstStyle/>
        <a:p>
          <a:pPr rtl="1"/>
          <a:endParaRPr lang="ar-SA"/>
        </a:p>
      </dgm:t>
    </dgm:pt>
    <dgm:pt modelId="{ABBE48B8-E623-4025-AF30-6670D1A72961}">
      <dgm:prSet phldrT="[Text]"/>
      <dgm:spPr/>
      <dgm:t>
        <a:bodyPr/>
        <a:lstStyle/>
        <a:p>
          <a:pPr algn="l" rtl="0"/>
          <a:r>
            <a:rPr lang="en-US" dirty="0" smtClean="0">
              <a:solidFill>
                <a:schemeClr val="bg1"/>
              </a:solidFill>
            </a:rPr>
            <a:t>Islam </a:t>
          </a:r>
          <a:r>
            <a:rPr lang="en-US" dirty="0" err="1" smtClean="0">
              <a:solidFill>
                <a:schemeClr val="bg1"/>
              </a:solidFill>
            </a:rPr>
            <a:t>menempatkan</a:t>
          </a:r>
          <a:r>
            <a:rPr lang="en-US" dirty="0" smtClean="0">
              <a:solidFill>
                <a:schemeClr val="bg1"/>
              </a:solidFill>
            </a:rPr>
            <a:t> guru </a:t>
          </a:r>
          <a:r>
            <a:rPr lang="en-US" dirty="0" err="1" smtClean="0">
              <a:solidFill>
                <a:schemeClr val="bg1"/>
              </a:solidFill>
            </a:rPr>
            <a:t>pada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martabat</a:t>
          </a:r>
          <a:r>
            <a:rPr lang="en-US" dirty="0" smtClean="0">
              <a:solidFill>
                <a:schemeClr val="bg1"/>
              </a:solidFill>
            </a:rPr>
            <a:t> yang </a:t>
          </a:r>
          <a:r>
            <a:rPr lang="en-US" dirty="0" err="1" smtClean="0">
              <a:solidFill>
                <a:schemeClr val="bg1"/>
              </a:solidFill>
            </a:rPr>
            <a:t>tinggi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setingkat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bawah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martabat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Nabi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Rasul</a:t>
          </a:r>
          <a:r>
            <a:rPr lang="en-US" dirty="0" smtClean="0">
              <a:solidFill>
                <a:schemeClr val="bg1"/>
              </a:solidFill>
            </a:rPr>
            <a:t>. </a:t>
          </a:r>
          <a:r>
            <a:rPr lang="en-US" dirty="0" err="1" smtClean="0">
              <a:solidFill>
                <a:schemeClr val="bg1"/>
              </a:solidFill>
            </a:rPr>
            <a:t>Tugas</a:t>
          </a:r>
          <a:r>
            <a:rPr lang="en-US" dirty="0" smtClean="0">
              <a:solidFill>
                <a:schemeClr val="bg1"/>
              </a:solidFill>
            </a:rPr>
            <a:t> guru  </a:t>
          </a:r>
          <a:r>
            <a:rPr lang="en-US" dirty="0" err="1" smtClean="0">
              <a:solidFill>
                <a:schemeClr val="bg1"/>
              </a:solidFill>
            </a:rPr>
            <a:t>ialah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mendidik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dengan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cara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mengajar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memberi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contoh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membiasakan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lain-lain. </a:t>
          </a:r>
          <a:r>
            <a:rPr lang="en-US" dirty="0" err="1" smtClean="0">
              <a:solidFill>
                <a:schemeClr val="bg1"/>
              </a:solidFill>
            </a:rPr>
            <a:t>Syarat</a:t>
          </a:r>
          <a:r>
            <a:rPr lang="en-US" dirty="0" smtClean="0">
              <a:solidFill>
                <a:schemeClr val="bg1"/>
              </a:solidFill>
            </a:rPr>
            <a:t> guru </a:t>
          </a:r>
          <a:r>
            <a:rPr lang="en-US" dirty="0" err="1" smtClean="0">
              <a:solidFill>
                <a:schemeClr val="bg1"/>
              </a:solidFill>
            </a:rPr>
            <a:t>ialah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dewasa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sehat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lahir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batin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ahli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berkepribadian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muslim</a:t>
          </a:r>
          <a:r>
            <a:rPr lang="en-US" dirty="0" smtClean="0">
              <a:solidFill>
                <a:schemeClr val="bg1"/>
              </a:solidFill>
            </a:rPr>
            <a:t>. </a:t>
          </a:r>
          <a:r>
            <a:rPr lang="en-US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(Ahmad </a:t>
          </a:r>
          <a:r>
            <a:rPr lang="en-US" b="1" dirty="0" err="1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Tafsir</a:t>
          </a:r>
          <a:r>
            <a:rPr lang="en-US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, 2005:85)</a:t>
          </a:r>
          <a:endParaRPr lang="ar-SA" dirty="0">
            <a:solidFill>
              <a:schemeClr val="bg1"/>
            </a:solidFill>
          </a:endParaRPr>
        </a:p>
      </dgm:t>
    </dgm:pt>
    <dgm:pt modelId="{9C6C772C-80B8-41CF-9088-A0921663A605}" type="parTrans" cxnId="{A6BAED9D-FC95-4309-B7D4-5A83B9055285}">
      <dgm:prSet/>
      <dgm:spPr/>
      <dgm:t>
        <a:bodyPr/>
        <a:lstStyle/>
        <a:p>
          <a:pPr rtl="1"/>
          <a:endParaRPr lang="ar-SA"/>
        </a:p>
      </dgm:t>
    </dgm:pt>
    <dgm:pt modelId="{F89D983A-8236-4B50-96C1-38D14DAEB493}" type="sibTrans" cxnId="{A6BAED9D-FC95-4309-B7D4-5A83B9055285}">
      <dgm:prSet/>
      <dgm:spPr/>
      <dgm:t>
        <a:bodyPr/>
        <a:lstStyle/>
        <a:p>
          <a:pPr rtl="1"/>
          <a:endParaRPr lang="ar-SA"/>
        </a:p>
      </dgm:t>
    </dgm:pt>
    <dgm:pt modelId="{71BB4AEF-1D5A-4134-ADC8-4B662A6D0A7D}">
      <dgm:prSet phldrT="[Text]"/>
      <dgm:spPr/>
      <dgm:t>
        <a:bodyPr/>
        <a:lstStyle/>
        <a:p>
          <a:pPr rtl="1"/>
          <a:endParaRPr lang="ar-SA" dirty="0"/>
        </a:p>
      </dgm:t>
    </dgm:pt>
    <dgm:pt modelId="{4294E8BE-46CB-4668-9F14-3155ABD2307F}" type="parTrans" cxnId="{D3228070-C264-4B82-A6E8-B35937F5E91A}">
      <dgm:prSet/>
      <dgm:spPr/>
      <dgm:t>
        <a:bodyPr/>
        <a:lstStyle/>
        <a:p>
          <a:pPr rtl="1"/>
          <a:endParaRPr lang="ar-SA"/>
        </a:p>
      </dgm:t>
    </dgm:pt>
    <dgm:pt modelId="{E8AA75A2-77E2-4CA3-9827-21E151EA5B66}" type="sibTrans" cxnId="{D3228070-C264-4B82-A6E8-B35937F5E91A}">
      <dgm:prSet/>
      <dgm:spPr/>
      <dgm:t>
        <a:bodyPr/>
        <a:lstStyle/>
        <a:p>
          <a:pPr rtl="1"/>
          <a:endParaRPr lang="ar-SA"/>
        </a:p>
      </dgm:t>
    </dgm:pt>
    <dgm:pt modelId="{F80FC4B9-78C9-4060-B6AA-60D420523095}">
      <dgm:prSet/>
      <dgm:spPr/>
      <dgm:t>
        <a:bodyPr/>
        <a:lstStyle/>
        <a:p>
          <a:pPr rtl="0"/>
          <a:r>
            <a:rPr lang="en-US" dirty="0" err="1" smtClean="0">
              <a:solidFill>
                <a:schemeClr val="bg1"/>
              </a:solidFill>
            </a:rPr>
            <a:t>Kemampuan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dasar</a:t>
          </a:r>
          <a:r>
            <a:rPr lang="en-US" dirty="0" smtClean="0">
              <a:solidFill>
                <a:schemeClr val="bg1"/>
              </a:solidFill>
            </a:rPr>
            <a:t> (</a:t>
          </a:r>
          <a:r>
            <a:rPr lang="en-US" dirty="0" err="1" smtClean="0">
              <a:solidFill>
                <a:schemeClr val="bg1"/>
              </a:solidFill>
            </a:rPr>
            <a:t>kompetensi</a:t>
          </a:r>
          <a:r>
            <a:rPr lang="en-US" dirty="0" smtClean="0">
              <a:solidFill>
                <a:schemeClr val="bg1"/>
              </a:solidFill>
            </a:rPr>
            <a:t>) yang </a:t>
          </a:r>
          <a:r>
            <a:rPr lang="en-US" dirty="0" err="1" smtClean="0">
              <a:solidFill>
                <a:schemeClr val="bg1"/>
              </a:solidFill>
            </a:rPr>
            <a:t>pertama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bagi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pendidik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adalah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menyangkut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kepribadian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agamis</a:t>
          </a:r>
          <a:r>
            <a:rPr lang="en-US" dirty="0" smtClean="0">
              <a:solidFill>
                <a:schemeClr val="bg1"/>
              </a:solidFill>
            </a:rPr>
            <a:t>, </a:t>
          </a:r>
          <a:r>
            <a:rPr lang="en-US" dirty="0" err="1" smtClean="0">
              <a:solidFill>
                <a:schemeClr val="bg1"/>
              </a:solidFill>
            </a:rPr>
            <a:t>artinya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pada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dirinya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melekat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nilai-nilai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lebih</a:t>
          </a:r>
          <a:r>
            <a:rPr lang="en-US" dirty="0" smtClean="0">
              <a:solidFill>
                <a:schemeClr val="bg1"/>
              </a:solidFill>
            </a:rPr>
            <a:t> yang </a:t>
          </a:r>
          <a:r>
            <a:rPr lang="en-US" dirty="0" err="1" smtClean="0">
              <a:solidFill>
                <a:schemeClr val="bg1"/>
              </a:solidFill>
            </a:rPr>
            <a:t>hendak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ditransinternalisasikan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kepada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peserta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didiknya</a:t>
          </a:r>
          <a:r>
            <a:rPr lang="en-US" dirty="0" smtClean="0">
              <a:solidFill>
                <a:schemeClr val="bg1"/>
              </a:solidFill>
            </a:rPr>
            <a:t>. </a:t>
          </a:r>
          <a:r>
            <a:rPr lang="en-US" b="1" dirty="0" smtClean="0">
              <a:ln/>
              <a:solidFill>
                <a:schemeClr val="bg1"/>
              </a:solidFill>
            </a:rPr>
            <a:t>(</a:t>
          </a:r>
          <a:r>
            <a:rPr lang="en-US" b="1" dirty="0" err="1" smtClean="0">
              <a:ln/>
              <a:solidFill>
                <a:schemeClr val="bg1"/>
              </a:solidFill>
            </a:rPr>
            <a:t>Mujib</a:t>
          </a:r>
          <a:r>
            <a:rPr lang="en-US" b="1" dirty="0" smtClean="0">
              <a:ln/>
              <a:solidFill>
                <a:schemeClr val="bg1"/>
              </a:solidFill>
            </a:rPr>
            <a:t> </a:t>
          </a:r>
          <a:r>
            <a:rPr lang="en-US" b="1" dirty="0" err="1" smtClean="0">
              <a:ln/>
              <a:solidFill>
                <a:schemeClr val="bg1"/>
              </a:solidFill>
            </a:rPr>
            <a:t>dan</a:t>
          </a:r>
          <a:r>
            <a:rPr lang="en-US" b="1" dirty="0" smtClean="0">
              <a:ln/>
              <a:solidFill>
                <a:schemeClr val="bg1"/>
              </a:solidFill>
            </a:rPr>
            <a:t> </a:t>
          </a:r>
          <a:r>
            <a:rPr lang="en-US" b="1" dirty="0" err="1" smtClean="0">
              <a:ln/>
              <a:solidFill>
                <a:schemeClr val="bg1"/>
              </a:solidFill>
            </a:rPr>
            <a:t>Mudazkkir</a:t>
          </a:r>
          <a:r>
            <a:rPr lang="en-US" b="1" dirty="0" smtClean="0">
              <a:ln/>
              <a:solidFill>
                <a:schemeClr val="bg1"/>
              </a:solidFill>
            </a:rPr>
            <a:t>, 2005:96)</a:t>
          </a:r>
          <a:endParaRPr lang="ar-SA" dirty="0">
            <a:solidFill>
              <a:schemeClr val="bg1"/>
            </a:solidFill>
          </a:endParaRPr>
        </a:p>
      </dgm:t>
    </dgm:pt>
    <dgm:pt modelId="{A349F5D4-3CA9-4B67-9500-B0400C9847E9}" type="parTrans" cxnId="{9739E301-EFF1-4C3F-A704-65F29FAB5C1D}">
      <dgm:prSet/>
      <dgm:spPr/>
      <dgm:t>
        <a:bodyPr/>
        <a:lstStyle/>
        <a:p>
          <a:pPr rtl="1"/>
          <a:endParaRPr lang="ar-SA"/>
        </a:p>
      </dgm:t>
    </dgm:pt>
    <dgm:pt modelId="{0E42E11A-AB96-4C43-8725-22A639B8BB3A}" type="sibTrans" cxnId="{9739E301-EFF1-4C3F-A704-65F29FAB5C1D}">
      <dgm:prSet/>
      <dgm:spPr/>
      <dgm:t>
        <a:bodyPr/>
        <a:lstStyle/>
        <a:p>
          <a:pPr rtl="1"/>
          <a:endParaRPr lang="ar-SA"/>
        </a:p>
      </dgm:t>
    </dgm:pt>
    <dgm:pt modelId="{E3EEB443-5300-458F-AC69-5B9D349B910E}" type="pres">
      <dgm:prSet presAssocID="{DC861E0B-37D7-49C4-A3CA-E4E55C838F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B7B55B7-9CFC-40CC-BFD0-C58EA544EB59}" type="pres">
      <dgm:prSet presAssocID="{C99094C0-A12F-4D6D-B5D1-88C719F9C30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0D36725-35ED-4BC4-A884-D295FA2757C4}" type="pres">
      <dgm:prSet presAssocID="{C99094C0-A12F-4D6D-B5D1-88C719F9C30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43724D3-D787-45A9-933B-8BCA38FC3AC6}" type="pres">
      <dgm:prSet presAssocID="{ABBE48B8-E623-4025-AF30-6670D1A7296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7732FB-159C-41D6-97D8-DDE854F5F050}" type="pres">
      <dgm:prSet presAssocID="{ABBE48B8-E623-4025-AF30-6670D1A7296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588A67-6426-480A-AB0A-DE5B55C31113}" type="pres">
      <dgm:prSet presAssocID="{F80FC4B9-78C9-4060-B6AA-60D42052309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99D55C7-2A4D-4400-8074-CCE85D7B75F7}" srcId="{DC861E0B-37D7-49C4-A3CA-E4E55C838FC7}" destId="{C99094C0-A12F-4D6D-B5D1-88C719F9C30A}" srcOrd="0" destOrd="0" parTransId="{ADE8943E-1B3E-45E5-8634-F5AB23E53A9B}" sibTransId="{C0AC1C0A-61DF-42A7-833F-2ABDB4D1A646}"/>
    <dgm:cxn modelId="{9739E301-EFF1-4C3F-A704-65F29FAB5C1D}" srcId="{DC861E0B-37D7-49C4-A3CA-E4E55C838FC7}" destId="{F80FC4B9-78C9-4060-B6AA-60D420523095}" srcOrd="2" destOrd="0" parTransId="{A349F5D4-3CA9-4B67-9500-B0400C9847E9}" sibTransId="{0E42E11A-AB96-4C43-8725-22A639B8BB3A}"/>
    <dgm:cxn modelId="{F9C79D97-C736-4133-9A58-973CAD84B8E5}" srcId="{C99094C0-A12F-4D6D-B5D1-88C719F9C30A}" destId="{21784145-4B0F-49DD-ACCE-3EA6FF847266}" srcOrd="0" destOrd="0" parTransId="{55174DCC-49B8-46DB-AA71-D91B4CF561FB}" sibTransId="{5299417E-614D-41E8-BE64-9D774AB174EE}"/>
    <dgm:cxn modelId="{5BD1B10D-6F59-4353-B049-56AD992D623C}" type="presOf" srcId="{21784145-4B0F-49DD-ACCE-3EA6FF847266}" destId="{30D36725-35ED-4BC4-A884-D295FA2757C4}" srcOrd="0" destOrd="0" presId="urn:microsoft.com/office/officeart/2005/8/layout/vList2"/>
    <dgm:cxn modelId="{A6BAED9D-FC95-4309-B7D4-5A83B9055285}" srcId="{DC861E0B-37D7-49C4-A3CA-E4E55C838FC7}" destId="{ABBE48B8-E623-4025-AF30-6670D1A72961}" srcOrd="1" destOrd="0" parTransId="{9C6C772C-80B8-41CF-9088-A0921663A605}" sibTransId="{F89D983A-8236-4B50-96C1-38D14DAEB493}"/>
    <dgm:cxn modelId="{547BA20C-60F3-41BD-AD0A-98D8546F39C4}" type="presOf" srcId="{ABBE48B8-E623-4025-AF30-6670D1A72961}" destId="{343724D3-D787-45A9-933B-8BCA38FC3AC6}" srcOrd="0" destOrd="0" presId="urn:microsoft.com/office/officeart/2005/8/layout/vList2"/>
    <dgm:cxn modelId="{D3228070-C264-4B82-A6E8-B35937F5E91A}" srcId="{ABBE48B8-E623-4025-AF30-6670D1A72961}" destId="{71BB4AEF-1D5A-4134-ADC8-4B662A6D0A7D}" srcOrd="0" destOrd="0" parTransId="{4294E8BE-46CB-4668-9F14-3155ABD2307F}" sibTransId="{E8AA75A2-77E2-4CA3-9827-21E151EA5B66}"/>
    <dgm:cxn modelId="{E5C08DDA-2179-4E9D-8FAF-61F7B9F4878E}" type="presOf" srcId="{71BB4AEF-1D5A-4134-ADC8-4B662A6D0A7D}" destId="{5F7732FB-159C-41D6-97D8-DDE854F5F050}" srcOrd="0" destOrd="0" presId="urn:microsoft.com/office/officeart/2005/8/layout/vList2"/>
    <dgm:cxn modelId="{F7B8CED0-558F-4146-97E3-825FB4D4CC01}" type="presOf" srcId="{C99094C0-A12F-4D6D-B5D1-88C719F9C30A}" destId="{0B7B55B7-9CFC-40CC-BFD0-C58EA544EB59}" srcOrd="0" destOrd="0" presId="urn:microsoft.com/office/officeart/2005/8/layout/vList2"/>
    <dgm:cxn modelId="{001C7A45-9C85-4055-B1F6-5DFC57C377AB}" type="presOf" srcId="{F80FC4B9-78C9-4060-B6AA-60D420523095}" destId="{86588A67-6426-480A-AB0A-DE5B55C31113}" srcOrd="0" destOrd="0" presId="urn:microsoft.com/office/officeart/2005/8/layout/vList2"/>
    <dgm:cxn modelId="{DC6D95AE-A38D-4F9E-8548-AE7E62249484}" type="presOf" srcId="{DC861E0B-37D7-49C4-A3CA-E4E55C838FC7}" destId="{E3EEB443-5300-458F-AC69-5B9D349B910E}" srcOrd="0" destOrd="0" presId="urn:microsoft.com/office/officeart/2005/8/layout/vList2"/>
    <dgm:cxn modelId="{25C5B96D-DC55-4833-AF4D-74DEB4834179}" type="presParOf" srcId="{E3EEB443-5300-458F-AC69-5B9D349B910E}" destId="{0B7B55B7-9CFC-40CC-BFD0-C58EA544EB59}" srcOrd="0" destOrd="0" presId="urn:microsoft.com/office/officeart/2005/8/layout/vList2"/>
    <dgm:cxn modelId="{6F40BA4F-9402-49BF-A6F7-C06040258618}" type="presParOf" srcId="{E3EEB443-5300-458F-AC69-5B9D349B910E}" destId="{30D36725-35ED-4BC4-A884-D295FA2757C4}" srcOrd="1" destOrd="0" presId="urn:microsoft.com/office/officeart/2005/8/layout/vList2"/>
    <dgm:cxn modelId="{0E258822-49EC-4B05-B9AC-8929703650B7}" type="presParOf" srcId="{E3EEB443-5300-458F-AC69-5B9D349B910E}" destId="{343724D3-D787-45A9-933B-8BCA38FC3AC6}" srcOrd="2" destOrd="0" presId="urn:microsoft.com/office/officeart/2005/8/layout/vList2"/>
    <dgm:cxn modelId="{72CD497E-635C-47BF-A30A-286B6AA5691D}" type="presParOf" srcId="{E3EEB443-5300-458F-AC69-5B9D349B910E}" destId="{5F7732FB-159C-41D6-97D8-DDE854F5F050}" srcOrd="3" destOrd="0" presId="urn:microsoft.com/office/officeart/2005/8/layout/vList2"/>
    <dgm:cxn modelId="{CB65C539-1C20-44C5-BF18-BF1E2A1051EE}" type="presParOf" srcId="{E3EEB443-5300-458F-AC69-5B9D349B910E}" destId="{86588A67-6426-480A-AB0A-DE5B55C31113}" srcOrd="4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C861E0B-37D7-49C4-A3CA-E4E55C838FC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C99094C0-A12F-4D6D-B5D1-88C719F9C30A}">
      <dgm:prSet phldrT="[Text]"/>
      <dgm:spPr/>
      <dgm:t>
        <a:bodyPr/>
        <a:lstStyle/>
        <a:p>
          <a:pPr algn="l" rtl="0"/>
          <a:r>
            <a:rPr lang="en-US" dirty="0" err="1" smtClean="0"/>
            <a:t>Kompetensi</a:t>
          </a:r>
          <a:r>
            <a:rPr lang="en-US" dirty="0" smtClean="0"/>
            <a:t> </a:t>
          </a:r>
          <a:r>
            <a:rPr lang="en-US" dirty="0" err="1" smtClean="0"/>
            <a:t>kepribadian</a:t>
          </a:r>
          <a:r>
            <a:rPr lang="en-US" dirty="0" smtClean="0"/>
            <a:t> </a:t>
          </a:r>
          <a:r>
            <a:rPr lang="en-US" dirty="0" err="1" smtClean="0"/>
            <a:t>sangat</a:t>
          </a:r>
          <a:r>
            <a:rPr lang="en-US" dirty="0" smtClean="0"/>
            <a:t> </a:t>
          </a:r>
          <a:r>
            <a:rPr lang="en-US" dirty="0" err="1" smtClean="0"/>
            <a:t>besar</a:t>
          </a:r>
          <a:r>
            <a:rPr lang="en-US" dirty="0" smtClean="0"/>
            <a:t> </a:t>
          </a:r>
          <a:r>
            <a:rPr lang="en-US" dirty="0" err="1" smtClean="0"/>
            <a:t>pengaruhnya</a:t>
          </a:r>
          <a:r>
            <a:rPr lang="en-US" dirty="0" smtClean="0"/>
            <a:t> </a:t>
          </a:r>
          <a:r>
            <a:rPr lang="en-US" dirty="0" err="1" smtClean="0"/>
            <a:t>terhadap</a:t>
          </a:r>
          <a:r>
            <a:rPr lang="en-US" dirty="0" smtClean="0"/>
            <a:t> </a:t>
          </a:r>
          <a:r>
            <a:rPr lang="en-US" dirty="0" err="1" smtClean="0"/>
            <a:t>pertumbuhan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perkembangan</a:t>
          </a:r>
          <a:r>
            <a:rPr lang="en-US" dirty="0" smtClean="0"/>
            <a:t> </a:t>
          </a:r>
          <a:r>
            <a:rPr lang="en-US" dirty="0" err="1" smtClean="0"/>
            <a:t>pribadi</a:t>
          </a:r>
          <a:r>
            <a:rPr lang="en-US" dirty="0" smtClean="0"/>
            <a:t> </a:t>
          </a:r>
          <a:r>
            <a:rPr lang="en-US" dirty="0" err="1" smtClean="0"/>
            <a:t>peserta</a:t>
          </a:r>
          <a:r>
            <a:rPr lang="en-US" dirty="0" smtClean="0"/>
            <a:t> </a:t>
          </a:r>
          <a:r>
            <a:rPr lang="en-US" dirty="0" err="1" smtClean="0"/>
            <a:t>didik</a:t>
          </a:r>
          <a:r>
            <a:rPr lang="en-US" dirty="0" smtClean="0"/>
            <a:t>. (</a:t>
          </a:r>
          <a:r>
            <a:rPr lang="en-US" dirty="0" err="1" smtClean="0"/>
            <a:t>Mulyasa</a:t>
          </a:r>
          <a:r>
            <a:rPr lang="en-US" dirty="0" smtClean="0"/>
            <a:t>, 2008:117)</a:t>
          </a:r>
          <a:endParaRPr lang="ar-SA" dirty="0"/>
        </a:p>
      </dgm:t>
    </dgm:pt>
    <dgm:pt modelId="{ADE8943E-1B3E-45E5-8634-F5AB23E53A9B}" type="parTrans" cxnId="{799D55C7-2A4D-4400-8074-CCE85D7B75F7}">
      <dgm:prSet/>
      <dgm:spPr/>
      <dgm:t>
        <a:bodyPr/>
        <a:lstStyle/>
        <a:p>
          <a:pPr rtl="1"/>
          <a:endParaRPr lang="ar-SA"/>
        </a:p>
      </dgm:t>
    </dgm:pt>
    <dgm:pt modelId="{C0AC1C0A-61DF-42A7-833F-2ABDB4D1A646}" type="sibTrans" cxnId="{799D55C7-2A4D-4400-8074-CCE85D7B75F7}">
      <dgm:prSet/>
      <dgm:spPr/>
      <dgm:t>
        <a:bodyPr/>
        <a:lstStyle/>
        <a:p>
          <a:pPr rtl="1"/>
          <a:endParaRPr lang="ar-SA"/>
        </a:p>
      </dgm:t>
    </dgm:pt>
    <dgm:pt modelId="{21784145-4B0F-49DD-ACCE-3EA6FF847266}">
      <dgm:prSet phldrT="[Text]"/>
      <dgm:spPr/>
      <dgm:t>
        <a:bodyPr/>
        <a:lstStyle/>
        <a:p>
          <a:pPr algn="r" rtl="0"/>
          <a:endParaRPr lang="ar-SA" dirty="0"/>
        </a:p>
      </dgm:t>
    </dgm:pt>
    <dgm:pt modelId="{55174DCC-49B8-46DB-AA71-D91B4CF561FB}" type="parTrans" cxnId="{F9C79D97-C736-4133-9A58-973CAD84B8E5}">
      <dgm:prSet/>
      <dgm:spPr/>
      <dgm:t>
        <a:bodyPr/>
        <a:lstStyle/>
        <a:p>
          <a:pPr rtl="1"/>
          <a:endParaRPr lang="ar-SA"/>
        </a:p>
      </dgm:t>
    </dgm:pt>
    <dgm:pt modelId="{5299417E-614D-41E8-BE64-9D774AB174EE}" type="sibTrans" cxnId="{F9C79D97-C736-4133-9A58-973CAD84B8E5}">
      <dgm:prSet/>
      <dgm:spPr/>
      <dgm:t>
        <a:bodyPr/>
        <a:lstStyle/>
        <a:p>
          <a:pPr rtl="1"/>
          <a:endParaRPr lang="ar-SA"/>
        </a:p>
      </dgm:t>
    </dgm:pt>
    <dgm:pt modelId="{ABBE48B8-E623-4025-AF30-6670D1A72961}">
      <dgm:prSet phldrT="[Text]"/>
      <dgm:spPr/>
      <dgm:t>
        <a:bodyPr/>
        <a:lstStyle/>
        <a:p>
          <a:pPr algn="l" rtl="0"/>
          <a:r>
            <a:rPr lang="en-US" dirty="0" err="1" smtClean="0"/>
            <a:t>Kompetensi</a:t>
          </a:r>
          <a:r>
            <a:rPr lang="en-US" dirty="0" smtClean="0"/>
            <a:t> </a:t>
          </a:r>
          <a:r>
            <a:rPr lang="en-US" dirty="0" err="1" smtClean="0"/>
            <a:t>kepribadian</a:t>
          </a:r>
          <a:r>
            <a:rPr lang="en-US" dirty="0" smtClean="0"/>
            <a:t> </a:t>
          </a:r>
          <a:r>
            <a:rPr lang="en-US" dirty="0" err="1" smtClean="0"/>
            <a:t>seorang</a:t>
          </a:r>
          <a:r>
            <a:rPr lang="en-US" dirty="0" smtClean="0"/>
            <a:t> guru </a:t>
          </a:r>
          <a:r>
            <a:rPr lang="en-US" dirty="0" err="1" smtClean="0"/>
            <a:t>tercermin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dedikasinya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melaksanakan</a:t>
          </a:r>
          <a:r>
            <a:rPr lang="en-US" dirty="0" smtClean="0"/>
            <a:t> </a:t>
          </a:r>
          <a:r>
            <a:rPr lang="en-US" dirty="0" err="1" smtClean="0"/>
            <a:t>tugas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fungsinya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pendidik</a:t>
          </a:r>
          <a:r>
            <a:rPr lang="en-US" dirty="0" smtClean="0"/>
            <a:t> (</a:t>
          </a:r>
          <a:r>
            <a:rPr lang="en-US" dirty="0" err="1" smtClean="0"/>
            <a:t>Saondi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Suherman</a:t>
          </a:r>
          <a:r>
            <a:rPr lang="en-US" dirty="0" smtClean="0"/>
            <a:t>, 2010: 24)</a:t>
          </a:r>
          <a:endParaRPr lang="ar-SA" dirty="0"/>
        </a:p>
      </dgm:t>
    </dgm:pt>
    <dgm:pt modelId="{9C6C772C-80B8-41CF-9088-A0921663A605}" type="parTrans" cxnId="{A6BAED9D-FC95-4309-B7D4-5A83B9055285}">
      <dgm:prSet/>
      <dgm:spPr/>
      <dgm:t>
        <a:bodyPr/>
        <a:lstStyle/>
        <a:p>
          <a:pPr rtl="1"/>
          <a:endParaRPr lang="ar-SA"/>
        </a:p>
      </dgm:t>
    </dgm:pt>
    <dgm:pt modelId="{F89D983A-8236-4B50-96C1-38D14DAEB493}" type="sibTrans" cxnId="{A6BAED9D-FC95-4309-B7D4-5A83B9055285}">
      <dgm:prSet/>
      <dgm:spPr/>
      <dgm:t>
        <a:bodyPr/>
        <a:lstStyle/>
        <a:p>
          <a:pPr rtl="1"/>
          <a:endParaRPr lang="ar-SA"/>
        </a:p>
      </dgm:t>
    </dgm:pt>
    <dgm:pt modelId="{71BB4AEF-1D5A-4134-ADC8-4B662A6D0A7D}">
      <dgm:prSet phldrT="[Text]"/>
      <dgm:spPr/>
      <dgm:t>
        <a:bodyPr/>
        <a:lstStyle/>
        <a:p>
          <a:pPr rtl="1"/>
          <a:endParaRPr lang="ar-SA" dirty="0"/>
        </a:p>
      </dgm:t>
    </dgm:pt>
    <dgm:pt modelId="{4294E8BE-46CB-4668-9F14-3155ABD2307F}" type="parTrans" cxnId="{D3228070-C264-4B82-A6E8-B35937F5E91A}">
      <dgm:prSet/>
      <dgm:spPr/>
      <dgm:t>
        <a:bodyPr/>
        <a:lstStyle/>
        <a:p>
          <a:pPr rtl="1"/>
          <a:endParaRPr lang="ar-SA"/>
        </a:p>
      </dgm:t>
    </dgm:pt>
    <dgm:pt modelId="{E8AA75A2-77E2-4CA3-9827-21E151EA5B66}" type="sibTrans" cxnId="{D3228070-C264-4B82-A6E8-B35937F5E91A}">
      <dgm:prSet/>
      <dgm:spPr/>
      <dgm:t>
        <a:bodyPr/>
        <a:lstStyle/>
        <a:p>
          <a:pPr rtl="1"/>
          <a:endParaRPr lang="ar-SA"/>
        </a:p>
      </dgm:t>
    </dgm:pt>
    <dgm:pt modelId="{F80FC4B9-78C9-4060-B6AA-60D420523095}">
      <dgm:prSet/>
      <dgm:spPr/>
      <dgm:t>
        <a:bodyPr/>
        <a:lstStyle/>
        <a:p>
          <a:pPr algn="l" rtl="0"/>
          <a:r>
            <a:rPr lang="en-US" b="1" dirty="0" smtClean="0"/>
            <a:t>“</a:t>
          </a:r>
          <a:r>
            <a:rPr lang="en-US" dirty="0" err="1" smtClean="0"/>
            <a:t>Kompetensi</a:t>
          </a:r>
          <a:r>
            <a:rPr lang="en-US" dirty="0" smtClean="0"/>
            <a:t> </a:t>
          </a:r>
          <a:r>
            <a:rPr lang="en-US" dirty="0" err="1" smtClean="0"/>
            <a:t>kepribadian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kemampuan</a:t>
          </a:r>
          <a:r>
            <a:rPr lang="en-US" dirty="0" smtClean="0"/>
            <a:t> </a:t>
          </a:r>
          <a:r>
            <a:rPr lang="en-US" dirty="0" err="1" smtClean="0"/>
            <a:t>kepribadian</a:t>
          </a:r>
          <a:r>
            <a:rPr lang="en-US" dirty="0" smtClean="0"/>
            <a:t> yang </a:t>
          </a:r>
          <a:r>
            <a:rPr lang="en-US" dirty="0" err="1" smtClean="0"/>
            <a:t>mantap</a:t>
          </a:r>
          <a:r>
            <a:rPr lang="en-US" dirty="0" smtClean="0"/>
            <a:t>, </a:t>
          </a:r>
          <a:r>
            <a:rPr lang="en-US" dirty="0" err="1" smtClean="0"/>
            <a:t>berakhlak</a:t>
          </a:r>
          <a:r>
            <a:rPr lang="en-US" dirty="0" smtClean="0"/>
            <a:t> </a:t>
          </a:r>
          <a:r>
            <a:rPr lang="en-US" dirty="0" err="1" smtClean="0"/>
            <a:t>mulia</a:t>
          </a:r>
          <a:r>
            <a:rPr lang="en-US" dirty="0" smtClean="0"/>
            <a:t>, </a:t>
          </a:r>
          <a:r>
            <a:rPr lang="en-US" dirty="0" err="1" smtClean="0"/>
            <a:t>arif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berwibawa</a:t>
          </a:r>
          <a:r>
            <a:rPr lang="en-US" dirty="0" smtClean="0"/>
            <a:t> </a:t>
          </a:r>
          <a:r>
            <a:rPr lang="en-US" dirty="0" err="1" smtClean="0"/>
            <a:t>serta</a:t>
          </a:r>
          <a:r>
            <a:rPr lang="en-US" dirty="0" smtClean="0"/>
            <a:t> </a:t>
          </a:r>
          <a:r>
            <a:rPr lang="en-US" dirty="0" err="1" smtClean="0"/>
            <a:t>menjadi</a:t>
          </a:r>
          <a:r>
            <a:rPr lang="en-US" dirty="0" smtClean="0"/>
            <a:t> </a:t>
          </a:r>
          <a:r>
            <a:rPr lang="en-US" dirty="0" err="1" smtClean="0"/>
            <a:t>teladan</a:t>
          </a:r>
          <a:r>
            <a:rPr lang="en-US" dirty="0" smtClean="0"/>
            <a:t> </a:t>
          </a:r>
          <a:r>
            <a:rPr lang="en-US" dirty="0" err="1" smtClean="0"/>
            <a:t>peserta</a:t>
          </a:r>
          <a:r>
            <a:rPr lang="en-US" dirty="0" smtClean="0"/>
            <a:t> </a:t>
          </a:r>
          <a:r>
            <a:rPr lang="en-US" dirty="0" err="1" smtClean="0"/>
            <a:t>didik</a:t>
          </a:r>
          <a:r>
            <a:rPr lang="en-US" dirty="0" smtClean="0"/>
            <a:t>” (UU No. 14 </a:t>
          </a:r>
          <a:r>
            <a:rPr lang="en-US" dirty="0" err="1" smtClean="0"/>
            <a:t>tahun</a:t>
          </a:r>
          <a:r>
            <a:rPr lang="en-US" dirty="0" smtClean="0"/>
            <a:t> 2005).</a:t>
          </a:r>
          <a:endParaRPr lang="ar-SA" dirty="0"/>
        </a:p>
      </dgm:t>
    </dgm:pt>
    <dgm:pt modelId="{A349F5D4-3CA9-4B67-9500-B0400C9847E9}" type="parTrans" cxnId="{9739E301-EFF1-4C3F-A704-65F29FAB5C1D}">
      <dgm:prSet/>
      <dgm:spPr/>
      <dgm:t>
        <a:bodyPr/>
        <a:lstStyle/>
        <a:p>
          <a:pPr rtl="1"/>
          <a:endParaRPr lang="ar-SA"/>
        </a:p>
      </dgm:t>
    </dgm:pt>
    <dgm:pt modelId="{0E42E11A-AB96-4C43-8725-22A639B8BB3A}" type="sibTrans" cxnId="{9739E301-EFF1-4C3F-A704-65F29FAB5C1D}">
      <dgm:prSet/>
      <dgm:spPr/>
      <dgm:t>
        <a:bodyPr/>
        <a:lstStyle/>
        <a:p>
          <a:pPr rtl="1"/>
          <a:endParaRPr lang="ar-SA"/>
        </a:p>
      </dgm:t>
    </dgm:pt>
    <dgm:pt modelId="{E3EEB443-5300-458F-AC69-5B9D349B910E}" type="pres">
      <dgm:prSet presAssocID="{DC861E0B-37D7-49C4-A3CA-E4E55C838F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B7B55B7-9CFC-40CC-BFD0-C58EA544EB59}" type="pres">
      <dgm:prSet presAssocID="{C99094C0-A12F-4D6D-B5D1-88C719F9C30A}" presName="parentText" presStyleLbl="node1" presStyleIdx="0" presStyleCnt="3" custScaleY="12882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0D36725-35ED-4BC4-A884-D295FA2757C4}" type="pres">
      <dgm:prSet presAssocID="{C99094C0-A12F-4D6D-B5D1-88C719F9C30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43724D3-D787-45A9-933B-8BCA38FC3AC6}" type="pres">
      <dgm:prSet presAssocID="{ABBE48B8-E623-4025-AF30-6670D1A72961}" presName="parentText" presStyleLbl="node1" presStyleIdx="1" presStyleCnt="3" custScaleY="12882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7732FB-159C-41D6-97D8-DDE854F5F050}" type="pres">
      <dgm:prSet presAssocID="{ABBE48B8-E623-4025-AF30-6670D1A7296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588A67-6426-480A-AB0A-DE5B55C31113}" type="pres">
      <dgm:prSet presAssocID="{F80FC4B9-78C9-4060-B6AA-60D420523095}" presName="parentText" presStyleLbl="node1" presStyleIdx="2" presStyleCnt="3" custScaleY="12882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2CA5A2F-6F6A-4918-A459-A53B7169E3C9}" type="presOf" srcId="{ABBE48B8-E623-4025-AF30-6670D1A72961}" destId="{343724D3-D787-45A9-933B-8BCA38FC3AC6}" srcOrd="0" destOrd="0" presId="urn:microsoft.com/office/officeart/2005/8/layout/vList2"/>
    <dgm:cxn modelId="{799D55C7-2A4D-4400-8074-CCE85D7B75F7}" srcId="{DC861E0B-37D7-49C4-A3CA-E4E55C838FC7}" destId="{C99094C0-A12F-4D6D-B5D1-88C719F9C30A}" srcOrd="0" destOrd="0" parTransId="{ADE8943E-1B3E-45E5-8634-F5AB23E53A9B}" sibTransId="{C0AC1C0A-61DF-42A7-833F-2ABDB4D1A646}"/>
    <dgm:cxn modelId="{F9C79D97-C736-4133-9A58-973CAD84B8E5}" srcId="{C99094C0-A12F-4D6D-B5D1-88C719F9C30A}" destId="{21784145-4B0F-49DD-ACCE-3EA6FF847266}" srcOrd="0" destOrd="0" parTransId="{55174DCC-49B8-46DB-AA71-D91B4CF561FB}" sibTransId="{5299417E-614D-41E8-BE64-9D774AB174EE}"/>
    <dgm:cxn modelId="{9739E301-EFF1-4C3F-A704-65F29FAB5C1D}" srcId="{DC861E0B-37D7-49C4-A3CA-E4E55C838FC7}" destId="{F80FC4B9-78C9-4060-B6AA-60D420523095}" srcOrd="2" destOrd="0" parTransId="{A349F5D4-3CA9-4B67-9500-B0400C9847E9}" sibTransId="{0E42E11A-AB96-4C43-8725-22A639B8BB3A}"/>
    <dgm:cxn modelId="{B3EF1F97-D8E8-4915-83EF-249190507D04}" type="presOf" srcId="{71BB4AEF-1D5A-4134-ADC8-4B662A6D0A7D}" destId="{5F7732FB-159C-41D6-97D8-DDE854F5F050}" srcOrd="0" destOrd="0" presId="urn:microsoft.com/office/officeart/2005/8/layout/vList2"/>
    <dgm:cxn modelId="{E2AC045F-37FC-4E69-A279-1C4FA2B4E28D}" type="presOf" srcId="{DC861E0B-37D7-49C4-A3CA-E4E55C838FC7}" destId="{E3EEB443-5300-458F-AC69-5B9D349B910E}" srcOrd="0" destOrd="0" presId="urn:microsoft.com/office/officeart/2005/8/layout/vList2"/>
    <dgm:cxn modelId="{A6BAED9D-FC95-4309-B7D4-5A83B9055285}" srcId="{DC861E0B-37D7-49C4-A3CA-E4E55C838FC7}" destId="{ABBE48B8-E623-4025-AF30-6670D1A72961}" srcOrd="1" destOrd="0" parTransId="{9C6C772C-80B8-41CF-9088-A0921663A605}" sibTransId="{F89D983A-8236-4B50-96C1-38D14DAEB493}"/>
    <dgm:cxn modelId="{E2CBD7B2-EC34-4088-BC46-0F66D63E00DD}" type="presOf" srcId="{21784145-4B0F-49DD-ACCE-3EA6FF847266}" destId="{30D36725-35ED-4BC4-A884-D295FA2757C4}" srcOrd="0" destOrd="0" presId="urn:microsoft.com/office/officeart/2005/8/layout/vList2"/>
    <dgm:cxn modelId="{D3228070-C264-4B82-A6E8-B35937F5E91A}" srcId="{ABBE48B8-E623-4025-AF30-6670D1A72961}" destId="{71BB4AEF-1D5A-4134-ADC8-4B662A6D0A7D}" srcOrd="0" destOrd="0" parTransId="{4294E8BE-46CB-4668-9F14-3155ABD2307F}" sibTransId="{E8AA75A2-77E2-4CA3-9827-21E151EA5B66}"/>
    <dgm:cxn modelId="{88B73E08-40BA-46D6-887E-E26A662ECB6A}" type="presOf" srcId="{F80FC4B9-78C9-4060-B6AA-60D420523095}" destId="{86588A67-6426-480A-AB0A-DE5B55C31113}" srcOrd="0" destOrd="0" presId="urn:microsoft.com/office/officeart/2005/8/layout/vList2"/>
    <dgm:cxn modelId="{C2C3B2DA-C0AA-46B7-852B-42A0FC7B6A37}" type="presOf" srcId="{C99094C0-A12F-4D6D-B5D1-88C719F9C30A}" destId="{0B7B55B7-9CFC-40CC-BFD0-C58EA544EB59}" srcOrd="0" destOrd="0" presId="urn:microsoft.com/office/officeart/2005/8/layout/vList2"/>
    <dgm:cxn modelId="{CD94FD80-CE74-422A-B964-A5B72B428367}" type="presParOf" srcId="{E3EEB443-5300-458F-AC69-5B9D349B910E}" destId="{0B7B55B7-9CFC-40CC-BFD0-C58EA544EB59}" srcOrd="0" destOrd="0" presId="urn:microsoft.com/office/officeart/2005/8/layout/vList2"/>
    <dgm:cxn modelId="{15C11D99-C01B-4064-9A61-248B3DEC1764}" type="presParOf" srcId="{E3EEB443-5300-458F-AC69-5B9D349B910E}" destId="{30D36725-35ED-4BC4-A884-D295FA2757C4}" srcOrd="1" destOrd="0" presId="urn:microsoft.com/office/officeart/2005/8/layout/vList2"/>
    <dgm:cxn modelId="{88FC9097-1BC2-4462-95DB-E4C54A65B0D3}" type="presParOf" srcId="{E3EEB443-5300-458F-AC69-5B9D349B910E}" destId="{343724D3-D787-45A9-933B-8BCA38FC3AC6}" srcOrd="2" destOrd="0" presId="urn:microsoft.com/office/officeart/2005/8/layout/vList2"/>
    <dgm:cxn modelId="{DE55AE62-EECF-4586-BE15-F0ADFA701D76}" type="presParOf" srcId="{E3EEB443-5300-458F-AC69-5B9D349B910E}" destId="{5F7732FB-159C-41D6-97D8-DDE854F5F050}" srcOrd="3" destOrd="0" presId="urn:microsoft.com/office/officeart/2005/8/layout/vList2"/>
    <dgm:cxn modelId="{D14084D3-03CE-4EAA-853E-9C5A758CDDE2}" type="presParOf" srcId="{E3EEB443-5300-458F-AC69-5B9D349B910E}" destId="{86588A67-6426-480A-AB0A-DE5B55C31113}" srcOrd="4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2DE98B3-99D7-4E50-8AC2-4EB3A2F4D683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F565656-8E24-413C-BC69-94D5781AF52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D8BC601-C517-4C7C-9021-C0DE125FD08A}" type="datetimeFigureOut">
              <a:rPr lang="ar-SA" smtClean="0"/>
              <a:pPr/>
              <a:t>1/20/1433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58DF6F-8E22-463C-8B5C-1009FDE9E39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571612"/>
            <a:ext cx="8215370" cy="1828800"/>
          </a:xfrm>
        </p:spPr>
        <p:txBody>
          <a:bodyPr>
            <a:noAutofit/>
          </a:bodyPr>
          <a:lstStyle/>
          <a:p>
            <a:pPr algn="ctr" rtl="0"/>
            <a:r>
              <a:rPr lang="en-US" sz="2000" b="1" dirty="0" smtClean="0"/>
              <a:t>STUDI REALITAS TENTANG KOMPETENSI KEPRIBADIAN GURU PENDIDIKAN AGAMA ISLAM SEKOLAH MENENGAH ATAS </a:t>
            </a:r>
            <a:r>
              <a:rPr lang="fi-FI" sz="2000" b="1" dirty="0" smtClean="0"/>
              <a:t>DI </a:t>
            </a:r>
            <a:r>
              <a:rPr lang="fi-FI" sz="2000" b="1" dirty="0" smtClean="0"/>
              <a:t>KABUPATEN </a:t>
            </a:r>
            <a:r>
              <a:rPr lang="fi-FI" sz="2000" b="1" dirty="0" smtClean="0"/>
              <a:t>BANDUNG BARAT</a:t>
            </a:r>
            <a:endParaRPr lang="ar-SA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1744232"/>
          </a:xfrm>
        </p:spPr>
        <p:txBody>
          <a:bodyPr/>
          <a:lstStyle/>
          <a:p>
            <a:pPr algn="ctr" rtl="0"/>
            <a:r>
              <a:rPr lang="en-US" dirty="0" err="1" smtClean="0"/>
              <a:t>Oleh</a:t>
            </a:r>
            <a:r>
              <a:rPr lang="en-US" dirty="0" smtClean="0"/>
              <a:t> :</a:t>
            </a:r>
            <a:br>
              <a:rPr lang="en-US" dirty="0" smtClean="0"/>
            </a:br>
            <a:r>
              <a:rPr lang="en-US" dirty="0" err="1" smtClean="0"/>
              <a:t>Saepul</a:t>
            </a:r>
            <a:r>
              <a:rPr lang="en-US" dirty="0" smtClean="0"/>
              <a:t> Anwar, </a:t>
            </a:r>
            <a:r>
              <a:rPr lang="en-US" dirty="0" err="1" smtClean="0"/>
              <a:t>S.Pd.I</a:t>
            </a:r>
            <a:r>
              <a:rPr lang="en-US" dirty="0" smtClean="0"/>
              <a:t>., </a:t>
            </a:r>
            <a:r>
              <a:rPr lang="en-US" dirty="0" err="1" smtClean="0"/>
              <a:t>M.Ag</a:t>
            </a:r>
            <a:r>
              <a:rPr lang="en-US" dirty="0" smtClean="0"/>
              <a:t>.</a:t>
            </a:r>
          </a:p>
          <a:p>
            <a:pPr algn="ctr" rtl="0"/>
            <a:r>
              <a:rPr lang="en-US" dirty="0" err="1" smtClean="0"/>
              <a:t>Firman</a:t>
            </a:r>
            <a:r>
              <a:rPr lang="en-US" dirty="0" smtClean="0"/>
              <a:t> Aziz, </a:t>
            </a:r>
            <a:r>
              <a:rPr lang="en-US" dirty="0" err="1" smtClean="0"/>
              <a:t>S.Pd</a:t>
            </a:r>
            <a:r>
              <a:rPr lang="en-US" dirty="0" smtClean="0"/>
              <a:t>., </a:t>
            </a:r>
            <a:r>
              <a:rPr lang="en-US" dirty="0" err="1" smtClean="0"/>
              <a:t>M.Pd</a:t>
            </a:r>
            <a:r>
              <a:rPr lang="en-US" dirty="0" smtClean="0"/>
              <a:t>.</a:t>
            </a:r>
          </a:p>
          <a:p>
            <a:pPr algn="ctr" rtl="0"/>
            <a:r>
              <a:rPr lang="en-US" dirty="0" err="1" smtClean="0"/>
              <a:t>Iis</a:t>
            </a:r>
            <a:r>
              <a:rPr lang="en-US" dirty="0" smtClean="0"/>
              <a:t> </a:t>
            </a:r>
            <a:r>
              <a:rPr lang="en-US" dirty="0" err="1" smtClean="0"/>
              <a:t>Holidah</a:t>
            </a:r>
            <a:r>
              <a:rPr lang="id-ID" dirty="0" smtClean="0"/>
              <a:t>, S.Pd.</a:t>
            </a:r>
            <a:endParaRPr lang="en-US" dirty="0" smtClean="0"/>
          </a:p>
          <a:p>
            <a:pPr algn="ctr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500034" y="500042"/>
            <a:ext cx="3214710" cy="51435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Rounded Rectangle 9"/>
          <p:cNvSpPr/>
          <p:nvPr/>
        </p:nvSpPr>
        <p:spPr>
          <a:xfrm>
            <a:off x="5500694" y="500042"/>
            <a:ext cx="3214710" cy="514353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4086002" y="2673744"/>
            <a:ext cx="1069144" cy="1069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rtl="0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GAP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9411" y="600714"/>
            <a:ext cx="2191627" cy="52322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DAS SEIN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6355" y="571480"/>
            <a:ext cx="270779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</a:rPr>
              <a:t>DAS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</a:rPr>
              <a:t>SOlLEN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72" y="1228490"/>
            <a:ext cx="3000396" cy="61555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Amanat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UUSPN No. 20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Tahun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2003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Pasal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3</a:t>
            </a:r>
            <a:endParaRPr lang="ar-SA" sz="17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72" y="2014308"/>
            <a:ext cx="3000396" cy="113877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Posisi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Guru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sebagai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Komponen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Utama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Dalam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Sistem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Pendidikan</a:t>
            </a:r>
            <a:endParaRPr lang="ar-SA" sz="17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3214686"/>
            <a:ext cx="3000396" cy="113877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Amanat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Undang-Undang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No. 14 </a:t>
            </a:r>
            <a:r>
              <a:rPr lang="en-US" sz="17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tahun</a:t>
            </a:r>
            <a:r>
              <a:rPr lang="en-US" sz="17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2005 </a:t>
            </a:r>
            <a:r>
              <a:rPr lang="en-US" sz="17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Tentang</a:t>
            </a:r>
            <a:r>
              <a:rPr lang="en-US" sz="17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Guru </a:t>
            </a:r>
            <a:r>
              <a:rPr lang="en-US" sz="17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dan</a:t>
            </a:r>
            <a:r>
              <a:rPr lang="en-US" sz="17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Dosen</a:t>
            </a:r>
            <a:r>
              <a:rPr lang="en-US" sz="17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pasal</a:t>
            </a:r>
            <a:r>
              <a:rPr lang="en-US" sz="17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8</a:t>
            </a:r>
            <a:endParaRPr lang="ar-SA" sz="17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4500570"/>
            <a:ext cx="3000396" cy="87716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Guru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merupakan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teladan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bagi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siswa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tak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7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terkecuali</a:t>
            </a:r>
            <a:r>
              <a:rPr lang="en-US" sz="17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guru agama</a:t>
            </a:r>
            <a:endParaRPr lang="ar-SA" sz="17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7-Point Star 18">
            <a:hlinkClick r:id="rId2" action="ppaction://hlinksldjump"/>
          </p:cNvPr>
          <p:cNvSpPr/>
          <p:nvPr/>
        </p:nvSpPr>
        <p:spPr>
          <a:xfrm>
            <a:off x="6715140" y="1142984"/>
            <a:ext cx="1000132" cy="1000132"/>
          </a:xfrm>
          <a:prstGeom prst="star7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7-Point Star 19">
            <a:hlinkClick r:id="rId3" action="ppaction://hlinksldjump"/>
          </p:cNvPr>
          <p:cNvSpPr/>
          <p:nvPr/>
        </p:nvSpPr>
        <p:spPr>
          <a:xfrm>
            <a:off x="6729208" y="2214554"/>
            <a:ext cx="1000132" cy="1000132"/>
          </a:xfrm>
          <a:prstGeom prst="star7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7-Point Star 20">
            <a:hlinkClick r:id="rId4" action="ppaction://hlinksldjump"/>
          </p:cNvPr>
          <p:cNvSpPr/>
          <p:nvPr/>
        </p:nvSpPr>
        <p:spPr>
          <a:xfrm>
            <a:off x="6743276" y="3286124"/>
            <a:ext cx="1000132" cy="100013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7-Point Star 21">
            <a:hlinkClick r:id="rId5" action="ppaction://hlinksldjump"/>
          </p:cNvPr>
          <p:cNvSpPr/>
          <p:nvPr/>
        </p:nvSpPr>
        <p:spPr>
          <a:xfrm>
            <a:off x="6757344" y="4357694"/>
            <a:ext cx="1000132" cy="1000132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Left Arrow 22"/>
          <p:cNvSpPr/>
          <p:nvPr/>
        </p:nvSpPr>
        <p:spPr>
          <a:xfrm>
            <a:off x="3742880" y="3072908"/>
            <a:ext cx="285752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ight Arrow 23"/>
          <p:cNvSpPr/>
          <p:nvPr/>
        </p:nvSpPr>
        <p:spPr>
          <a:xfrm>
            <a:off x="5186806" y="3072908"/>
            <a:ext cx="28575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5" name="Picture 24" descr="gap.jp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5330" y="1657118"/>
            <a:ext cx="1233488" cy="92392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29664" y="5613246"/>
            <a:ext cx="213071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0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INTI MASALAH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8" name="TextBox 27">
            <a:hlinkClick r:id="rId6" action="ppaction://hlinksldjump"/>
          </p:cNvPr>
          <p:cNvSpPr txBox="1"/>
          <p:nvPr/>
        </p:nvSpPr>
        <p:spPr>
          <a:xfrm>
            <a:off x="1389088" y="6059760"/>
            <a:ext cx="6726521" cy="369332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0"/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KOMPETENSI KEPRIBADIAN GURU AGAMA DI SMA</a:t>
            </a:r>
            <a:endParaRPr lang="ar-S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9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1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1857364"/>
          <a:ext cx="8183562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42910" y="2357430"/>
            <a:ext cx="2428892" cy="32932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algn="ctr" rtl="0"/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Lima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orang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pelajar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Sekolah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Menengah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Kejuruan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(SMK)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di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Taliwang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Sumbawa Barat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pesta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miras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Minggu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27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Maret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2011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diamankan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satuan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polisi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pamong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praja</a:t>
            </a:r>
            <a:endParaRPr lang="en-US" sz="16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lvl="0" algn="ctr" rtl="0"/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11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www.lombokpost.co.id</a:t>
            </a:r>
            <a:endParaRPr lang="ar-SA" sz="1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71622" y="2285992"/>
            <a:ext cx="2428892" cy="36317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rtl="0"/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Juru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bicara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Dinas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Pendidikan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DKI Jakarta Yusen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Hardiman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mengatakan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kekerasan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yang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dialami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siswa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kelas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 SMAN ? Jakarta, Ade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Fauzan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Mahfuzah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dilakukan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oleh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oknum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siswa</a:t>
            </a:r>
            <a:endParaRPr lang="en-US" sz="1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0" algn="ctr" rtl="0"/>
            <a:r>
              <a:rPr lang="en-US" sz="1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www.tempointeraktif.com</a:t>
            </a:r>
          </a:p>
          <a:p>
            <a:pPr lvl="0" algn="ctr" rtl="0"/>
            <a:r>
              <a:rPr lang="en-US" sz="11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Senin</a:t>
            </a:r>
            <a:r>
              <a:rPr lang="en-US" sz="1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09 November 2009</a:t>
            </a:r>
          </a:p>
          <a:p>
            <a:pPr lvl="0" algn="ctr" rtl="0"/>
            <a:endParaRPr lang="ar-SA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72870" y="2406719"/>
            <a:ext cx="2428892" cy="34932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MADURA -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Diduga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karena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seringnya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nonton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video porno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serta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dalam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kondisi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mabuk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seorang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siswa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SMP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Sampang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Madura,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memperkosa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seorang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siswi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SMA.</a:t>
            </a:r>
          </a:p>
          <a:p>
            <a:pPr algn="ctr" rtl="0"/>
            <a:endParaRPr lang="en-US" sz="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rtl="0"/>
            <a:r>
              <a:rPr lang="en-US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news.okezone.com</a:t>
            </a:r>
          </a:p>
          <a:p>
            <a:pPr algn="ctr" rtl="0"/>
            <a:r>
              <a:rPr lang="en-US" sz="1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Selasa</a:t>
            </a:r>
            <a:r>
              <a:rPr lang="en-US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22 </a:t>
            </a:r>
            <a:r>
              <a:rPr lang="en-US" sz="1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Maret</a:t>
            </a:r>
            <a:r>
              <a:rPr lang="en-US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2011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ar-SA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529268" y="571480"/>
            <a:ext cx="807249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/>
              <a:t>“</a:t>
            </a: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pendidikan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mengembangkan</a:t>
            </a:r>
            <a:r>
              <a:rPr lang="en-US" sz="1600" dirty="0"/>
              <a:t> </a:t>
            </a:r>
            <a:r>
              <a:rPr lang="en-US" sz="1600" dirty="0" err="1"/>
              <a:t>potensi</a:t>
            </a:r>
            <a:r>
              <a:rPr lang="en-US" sz="1600" dirty="0"/>
              <a:t> </a:t>
            </a:r>
            <a:r>
              <a:rPr lang="en-US" sz="1600" dirty="0" err="1"/>
              <a:t>peserta</a:t>
            </a:r>
            <a:r>
              <a:rPr lang="en-US" sz="1600" dirty="0"/>
              <a:t> </a:t>
            </a:r>
            <a:r>
              <a:rPr lang="en-US" sz="1600" dirty="0" err="1"/>
              <a:t>didik</a:t>
            </a:r>
            <a:r>
              <a:rPr lang="en-US" sz="1600" dirty="0"/>
              <a:t> agar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manusia</a:t>
            </a:r>
            <a:r>
              <a:rPr lang="en-US" sz="1600" dirty="0"/>
              <a:t> yang </a:t>
            </a:r>
            <a:r>
              <a:rPr lang="en-US" sz="1600" dirty="0" err="1"/>
              <a:t>beriman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bertakwa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Tuhan</a:t>
            </a:r>
            <a:r>
              <a:rPr lang="en-US" sz="1600" dirty="0"/>
              <a:t> Yang </a:t>
            </a:r>
            <a:r>
              <a:rPr lang="en-US" sz="1600" dirty="0" err="1"/>
              <a:t>Maha</a:t>
            </a:r>
            <a:r>
              <a:rPr lang="en-US" sz="1600" dirty="0"/>
              <a:t> </a:t>
            </a:r>
            <a:r>
              <a:rPr lang="en-US" sz="1600" dirty="0" err="1"/>
              <a:t>Esa</a:t>
            </a:r>
            <a:r>
              <a:rPr lang="en-US" sz="1600" dirty="0"/>
              <a:t>, </a:t>
            </a:r>
            <a:r>
              <a:rPr lang="en-US" sz="1600" dirty="0" err="1"/>
              <a:t>berakhlak</a:t>
            </a:r>
            <a:r>
              <a:rPr lang="en-US" sz="1600" dirty="0"/>
              <a:t> </a:t>
            </a:r>
            <a:r>
              <a:rPr lang="en-US" sz="1600" dirty="0" err="1"/>
              <a:t>mulia</a:t>
            </a:r>
            <a:r>
              <a:rPr lang="en-US" sz="1600" dirty="0"/>
              <a:t>, </a:t>
            </a:r>
            <a:r>
              <a:rPr lang="en-US" sz="1600" dirty="0" err="1"/>
              <a:t>sehat</a:t>
            </a:r>
            <a:r>
              <a:rPr lang="en-US" sz="1600" dirty="0"/>
              <a:t>, </a:t>
            </a:r>
            <a:r>
              <a:rPr lang="en-US" sz="1600" dirty="0" err="1"/>
              <a:t>berilmu</a:t>
            </a:r>
            <a:r>
              <a:rPr lang="en-US" sz="1600" dirty="0"/>
              <a:t>, </a:t>
            </a:r>
            <a:r>
              <a:rPr lang="en-US" sz="1600" dirty="0" err="1"/>
              <a:t>cakap</a:t>
            </a:r>
            <a:r>
              <a:rPr lang="en-US" sz="1600" dirty="0"/>
              <a:t>, </a:t>
            </a:r>
            <a:r>
              <a:rPr lang="en-US" sz="1600" dirty="0" err="1"/>
              <a:t>kreatif</a:t>
            </a:r>
            <a:r>
              <a:rPr lang="en-US" sz="1600" dirty="0"/>
              <a:t>, </a:t>
            </a:r>
            <a:r>
              <a:rPr lang="en-US" sz="1600" dirty="0" err="1"/>
              <a:t>mandiri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warga</a:t>
            </a:r>
            <a:r>
              <a:rPr lang="en-US" sz="1600" dirty="0"/>
              <a:t> Negara yang </a:t>
            </a:r>
            <a:r>
              <a:rPr lang="en-US" sz="1600" dirty="0" err="1"/>
              <a:t>demokratis</a:t>
            </a:r>
            <a:r>
              <a:rPr lang="en-US" sz="1600" dirty="0"/>
              <a:t> </a:t>
            </a:r>
            <a:r>
              <a:rPr lang="en-US" sz="1600" dirty="0" err="1"/>
              <a:t>serta</a:t>
            </a:r>
            <a:r>
              <a:rPr lang="en-US" sz="1600" dirty="0"/>
              <a:t> </a:t>
            </a:r>
            <a:r>
              <a:rPr lang="en-US" sz="1600" dirty="0" err="1"/>
              <a:t>bertanggung</a:t>
            </a:r>
            <a:r>
              <a:rPr lang="en-US" sz="1600" dirty="0"/>
              <a:t> </a:t>
            </a:r>
            <a:r>
              <a:rPr lang="en-US" sz="1600" dirty="0" err="1"/>
              <a:t>jawab</a:t>
            </a:r>
            <a:r>
              <a:rPr lang="en-US" sz="1600" dirty="0"/>
              <a:t>”</a:t>
            </a:r>
            <a:endParaRPr lang="ar-SA" sz="1600" dirty="0"/>
          </a:p>
        </p:txBody>
      </p:sp>
      <p:sp>
        <p:nvSpPr>
          <p:cNvPr id="9" name="7-Point Star 8"/>
          <p:cNvSpPr/>
          <p:nvPr/>
        </p:nvSpPr>
        <p:spPr>
          <a:xfrm>
            <a:off x="4242946" y="98476"/>
            <a:ext cx="642942" cy="571504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  <p:bldP spid="8" grpId="0"/>
      <p:bldP spid="10" grpId="0"/>
      <p:bldP spid="11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1643050"/>
          <a:ext cx="8183562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28842" y="2113882"/>
            <a:ext cx="3857652" cy="40010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"Survey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menunjukkan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hampir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65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persen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kalangan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guru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tidak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memahami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aturan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Dari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mulai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UU guru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dosen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Peraturan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menteri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peraturan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daerah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serta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peraturan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lainnya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yang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sebenarnya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banyak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mengatur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tentang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hak-hak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guru.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Akibatnya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guru-guru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mudah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dibohongi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,"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kata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Sunatra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ketua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Komnas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Perlindungan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Guru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saat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dihubungi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Kamis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(31/3).</a:t>
            </a:r>
          </a:p>
          <a:p>
            <a:pPr algn="ctr" rtl="0"/>
            <a:endParaRPr lang="en-US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rtl="0"/>
            <a:r>
              <a:rPr lang="en-US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www.pikiran-rakyat.com</a:t>
            </a:r>
          </a:p>
          <a:p>
            <a:pPr algn="ctr" rtl="0"/>
            <a:r>
              <a:rPr lang="en-US" sz="1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</a:t>
            </a:r>
            <a:r>
              <a:rPr lang="en-US" sz="1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mat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1 April 2011</a:t>
            </a:r>
            <a:endParaRPr lang="en-US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4876" y="2327098"/>
            <a:ext cx="3929090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/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YOGYAKARTA--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Federasi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Guru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Independen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Indonesia (FGII)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melihat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masih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banyak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ketidakadilan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yang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dilakukan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negara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terhadap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para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guru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swasta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/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hononer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dibandingkan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dengan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rekan-rekan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mereka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sesama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guru yang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berstatus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pegawai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negeri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sipil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</a:t>
            </a:r>
          </a:p>
          <a:p>
            <a:pPr lvl="0" algn="ctr" rtl="0"/>
            <a:endParaRPr lang="en-US" sz="105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lvl="0" algn="ctr" rtl="0"/>
            <a:r>
              <a:rPr lang="en-US" sz="1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www.republika.co.id</a:t>
            </a:r>
          </a:p>
          <a:p>
            <a:pPr lvl="0" algn="ctr" rtl="0"/>
            <a:r>
              <a:rPr lang="en-US" sz="1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Sabtu</a:t>
            </a:r>
            <a:r>
              <a:rPr lang="en-US" sz="1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, 10 April 2010</a:t>
            </a:r>
            <a:endParaRPr lang="ar-SA" sz="1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Rectangle 5">
            <a:hlinkClick r:id="rId6" action="ppaction://hlinksldjump"/>
          </p:cNvPr>
          <p:cNvSpPr/>
          <p:nvPr/>
        </p:nvSpPr>
        <p:spPr>
          <a:xfrm>
            <a:off x="528170" y="500042"/>
            <a:ext cx="8072494" cy="105640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Guru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paling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,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, </a:t>
            </a:r>
            <a:r>
              <a:rPr lang="en-US" dirty="0" err="1"/>
              <a:t>pertama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.</a:t>
            </a:r>
            <a:endParaRPr lang="ar-SA" dirty="0"/>
          </a:p>
        </p:txBody>
      </p:sp>
      <p:sp>
        <p:nvSpPr>
          <p:cNvPr id="9" name="7-Point Star 8"/>
          <p:cNvSpPr/>
          <p:nvPr/>
        </p:nvSpPr>
        <p:spPr>
          <a:xfrm>
            <a:off x="4242946" y="84408"/>
            <a:ext cx="642942" cy="571504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0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  <p:bldP spid="8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3238" y="2428868"/>
          <a:ext cx="8183562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/>
          <p:cNvSpPr/>
          <p:nvPr/>
        </p:nvSpPr>
        <p:spPr>
          <a:xfrm>
            <a:off x="2214546" y="4925809"/>
            <a:ext cx="4643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/>
            <a:r>
              <a:rPr lang="en-US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www.uin-suka.ac.id </a:t>
            </a:r>
          </a:p>
          <a:p>
            <a:pPr lvl="0" algn="ctr" rtl="0"/>
            <a:r>
              <a:rPr lang="en-US" dirty="0" err="1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Jum’at</a:t>
            </a:r>
            <a:r>
              <a:rPr lang="en-US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14 Jan 2011</a:t>
            </a:r>
            <a:endParaRPr lang="ar-SA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571472" y="642918"/>
            <a:ext cx="8001056" cy="150019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/>
              <a:t>Undang-Undang</a:t>
            </a:r>
            <a:r>
              <a:rPr lang="en-US" dirty="0"/>
              <a:t> No. 14 </a:t>
            </a:r>
            <a:r>
              <a:rPr lang="en-US" dirty="0" err="1"/>
              <a:t>tahun</a:t>
            </a:r>
            <a:r>
              <a:rPr lang="en-US" dirty="0"/>
              <a:t> 2005 </a:t>
            </a:r>
            <a:r>
              <a:rPr lang="en-US" dirty="0" err="1"/>
              <a:t>Tentang</a:t>
            </a:r>
            <a:r>
              <a:rPr lang="en-US" dirty="0"/>
              <a:t> Guru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8 </a:t>
            </a:r>
            <a:r>
              <a:rPr lang="en-US" dirty="0" err="1"/>
              <a:t>bahwa</a:t>
            </a:r>
            <a:r>
              <a:rPr lang="en-US" dirty="0"/>
              <a:t>: “</a:t>
            </a:r>
            <a:r>
              <a:rPr lang="en-US" dirty="0" err="1"/>
              <a:t>seorang</a:t>
            </a:r>
            <a:r>
              <a:rPr lang="en-US" dirty="0"/>
              <a:t> guru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, </a:t>
            </a:r>
            <a:r>
              <a:rPr lang="en-US" dirty="0" err="1"/>
              <a:t>kompetensi</a:t>
            </a:r>
            <a:r>
              <a:rPr lang="en-US" dirty="0"/>
              <a:t>,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,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jasmani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rohani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mewujudkan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”</a:t>
            </a:r>
            <a:endParaRPr lang="ar-SA" dirty="0"/>
          </a:p>
        </p:txBody>
      </p:sp>
      <p:sp>
        <p:nvSpPr>
          <p:cNvPr id="14" name="TextBox 13"/>
          <p:cNvSpPr txBox="1"/>
          <p:nvPr/>
        </p:nvSpPr>
        <p:spPr>
          <a:xfrm>
            <a:off x="4035409" y="2102838"/>
            <a:ext cx="72167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GAP</a:t>
            </a:r>
            <a:endParaRPr lang="ar-SA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7224" y="2486238"/>
            <a:ext cx="750099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/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Rendahnya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kualitas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profesionalisme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guru yang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salah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satu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penyebabnya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adalah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minimnya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upaya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pembinaan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terhadap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kompetensi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guru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oleh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pihak-pihak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terkait</a:t>
            </a:r>
            <a:r>
              <a:rPr lang="en-US" sz="2400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” </a:t>
            </a:r>
          </a:p>
          <a:p>
            <a:pPr lvl="0" algn="ctr" rtl="0"/>
            <a:r>
              <a:rPr lang="en-US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Imam </a:t>
            </a:r>
            <a:r>
              <a:rPr lang="en-US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Suraji</a:t>
            </a:r>
            <a:r>
              <a:rPr lang="en-US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dalam</a:t>
            </a:r>
            <a:r>
              <a:rPr lang="en-US" dirty="0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8415" cmpd="sng"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disertasinya</a:t>
            </a:r>
            <a:endParaRPr lang="en-US" dirty="0" smtClean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lvl="0" algn="ctr" rtl="0"/>
            <a:r>
              <a:rPr lang="en-US" sz="1400" i="1" dirty="0" err="1" smtClean="0">
                <a:solidFill>
                  <a:schemeClr val="bg1"/>
                </a:solidFill>
              </a:rPr>
              <a:t>Kompetensi</a:t>
            </a:r>
            <a:r>
              <a:rPr lang="en-US" sz="1400" i="1" dirty="0" smtClean="0">
                <a:solidFill>
                  <a:schemeClr val="bg1"/>
                </a:solidFill>
              </a:rPr>
              <a:t> Guru </a:t>
            </a:r>
            <a:r>
              <a:rPr lang="en-US" sz="1400" i="1" dirty="0" err="1" smtClean="0">
                <a:solidFill>
                  <a:schemeClr val="bg1"/>
                </a:solidFill>
              </a:rPr>
              <a:t>Madrasah</a:t>
            </a:r>
            <a:r>
              <a:rPr lang="en-US" sz="1400" i="1" dirty="0" smtClean="0">
                <a:solidFill>
                  <a:schemeClr val="bg1"/>
                </a:solidFill>
              </a:rPr>
              <a:t> (</a:t>
            </a:r>
            <a:r>
              <a:rPr lang="en-US" sz="1400" i="1" dirty="0" err="1" smtClean="0">
                <a:solidFill>
                  <a:schemeClr val="bg1"/>
                </a:solidFill>
              </a:rPr>
              <a:t>Analisis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</a:rPr>
              <a:t>Kompetensi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</a:rPr>
              <a:t>Paedagogis</a:t>
            </a:r>
            <a:r>
              <a:rPr lang="en-US" sz="1400" i="1" dirty="0" smtClean="0">
                <a:solidFill>
                  <a:schemeClr val="bg1"/>
                </a:solidFill>
              </a:rPr>
              <a:t>, </a:t>
            </a:r>
            <a:r>
              <a:rPr lang="en-US" sz="1400" i="1" dirty="0" err="1" smtClean="0">
                <a:solidFill>
                  <a:schemeClr val="bg1"/>
                </a:solidFill>
              </a:rPr>
              <a:t>Kepribadian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</a:rPr>
              <a:t>dan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</a:rPr>
              <a:t>Sosial</a:t>
            </a:r>
            <a:r>
              <a:rPr lang="en-US" sz="1400" i="1" dirty="0" smtClean="0">
                <a:solidFill>
                  <a:schemeClr val="bg1"/>
                </a:solidFill>
              </a:rPr>
              <a:t> Guru </a:t>
            </a:r>
            <a:r>
              <a:rPr lang="en-US" sz="1400" i="1" dirty="0" err="1" smtClean="0">
                <a:solidFill>
                  <a:schemeClr val="bg1"/>
                </a:solidFill>
              </a:rPr>
              <a:t>Madrasah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</a:rPr>
              <a:t>Ibtidaiyah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</a:rPr>
              <a:t>Pekalongan</a:t>
            </a:r>
            <a:r>
              <a:rPr lang="en-US" sz="1400" i="1" dirty="0" smtClean="0">
                <a:solidFill>
                  <a:schemeClr val="bg1"/>
                </a:solidFill>
              </a:rPr>
              <a:t>)</a:t>
            </a:r>
            <a:endParaRPr lang="en-US" i="1" dirty="0" smtClean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7-Point Star 6"/>
          <p:cNvSpPr/>
          <p:nvPr/>
        </p:nvSpPr>
        <p:spPr>
          <a:xfrm>
            <a:off x="4242946" y="168816"/>
            <a:ext cx="642942" cy="571504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1" grpId="0"/>
      <p:bldP spid="13" grpId="0" animBg="1"/>
      <p:bldP spid="14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03238" y="1285860"/>
          <a:ext cx="8183562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086704" y="1313996"/>
            <a:ext cx="69857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1600" b="1" dirty="0" smtClean="0">
                <a:solidFill>
                  <a:srgbClr val="FFFF00"/>
                </a:solidFill>
              </a:rPr>
              <a:t>GROBOGAN</a:t>
            </a:r>
            <a:r>
              <a:rPr lang="en-US" sz="1600" dirty="0" smtClean="0">
                <a:solidFill>
                  <a:srgbClr val="FFFF00"/>
                </a:solidFill>
              </a:rPr>
              <a:t> - </a:t>
            </a:r>
            <a:r>
              <a:rPr lang="en-US" sz="1600" dirty="0" err="1" smtClean="0">
                <a:solidFill>
                  <a:srgbClr val="FFFF00"/>
                </a:solidFill>
              </a:rPr>
              <a:t>Pelajar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Madrasah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Tsanawiyah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di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Desa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Tanggungharjio</a:t>
            </a:r>
            <a:r>
              <a:rPr lang="en-US" sz="1600" dirty="0" smtClean="0">
                <a:solidFill>
                  <a:srgbClr val="FFFF00"/>
                </a:solidFill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</a:rPr>
              <a:t>Kecamatan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Grobogan</a:t>
            </a:r>
            <a:r>
              <a:rPr lang="en-US" sz="1600" dirty="0" smtClean="0">
                <a:solidFill>
                  <a:srgbClr val="FFFF00"/>
                </a:solidFill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</a:rPr>
              <a:t>Kabupaten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Grobogan</a:t>
            </a:r>
            <a:r>
              <a:rPr lang="en-US" sz="1600" dirty="0" smtClean="0">
                <a:solidFill>
                  <a:srgbClr val="FFFF00"/>
                </a:solidFill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</a:rPr>
              <a:t>Jawa</a:t>
            </a:r>
            <a:r>
              <a:rPr lang="en-US" sz="1600" dirty="0" smtClean="0">
                <a:solidFill>
                  <a:srgbClr val="FFFF00"/>
                </a:solidFill>
              </a:rPr>
              <a:t> Tengah, </a:t>
            </a:r>
            <a:r>
              <a:rPr lang="en-US" sz="1600" dirty="0" err="1" smtClean="0">
                <a:solidFill>
                  <a:srgbClr val="FFFF00"/>
                </a:solidFill>
              </a:rPr>
              <a:t>mengalami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luka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memar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dan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benjol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di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bagian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kepala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serta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kening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setelah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dianiaya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oleh</a:t>
            </a:r>
            <a:r>
              <a:rPr lang="en-US" sz="1600" dirty="0" smtClean="0">
                <a:solidFill>
                  <a:srgbClr val="FFFF00"/>
                </a:solidFill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</a:rPr>
              <a:t>oknum</a:t>
            </a:r>
            <a:r>
              <a:rPr lang="en-US" sz="1600" dirty="0" smtClean="0">
                <a:solidFill>
                  <a:srgbClr val="FFFF00"/>
                </a:solidFill>
              </a:rPr>
              <a:t> guru agama</a:t>
            </a:r>
            <a:endParaRPr lang="ar-SA" sz="16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88210" y="2460028"/>
            <a:ext cx="5112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news.okezone.com - </a:t>
            </a:r>
            <a:r>
              <a:rPr lang="en-US" dirty="0" err="1" smtClean="0">
                <a:solidFill>
                  <a:srgbClr val="0070C0"/>
                </a:solidFill>
              </a:rPr>
              <a:t>Minggu</a:t>
            </a:r>
            <a:r>
              <a:rPr lang="en-US" dirty="0" smtClean="0">
                <a:solidFill>
                  <a:srgbClr val="0070C0"/>
                </a:solidFill>
              </a:rPr>
              <a:t>, 27 Feb 2011</a:t>
            </a: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2976" y="3270958"/>
            <a:ext cx="6929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92D050"/>
                </a:solidFill>
              </a:rPr>
              <a:t>Dugaan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Perselingkuhan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Oknum</a:t>
            </a:r>
            <a:r>
              <a:rPr lang="en-US" sz="1600" b="1" dirty="0" smtClean="0">
                <a:solidFill>
                  <a:srgbClr val="92D050"/>
                </a:solidFill>
              </a:rPr>
              <a:t> Guru Agama SMA </a:t>
            </a:r>
            <a:r>
              <a:rPr lang="en-US" sz="1600" b="1" dirty="0" err="1" smtClean="0">
                <a:solidFill>
                  <a:srgbClr val="92D050"/>
                </a:solidFill>
              </a:rPr>
              <a:t>Negeri</a:t>
            </a:r>
            <a:r>
              <a:rPr lang="en-US" sz="1600" b="1" dirty="0" smtClean="0">
                <a:solidFill>
                  <a:srgbClr val="92D050"/>
                </a:solidFill>
              </a:rPr>
              <a:t> ? Taka </a:t>
            </a:r>
            <a:r>
              <a:rPr lang="en-US" sz="1600" b="1" dirty="0" err="1" smtClean="0">
                <a:solidFill>
                  <a:srgbClr val="92D050"/>
                </a:solidFill>
              </a:rPr>
              <a:t>Bonerate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Mendapat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Tanggapan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Dingin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Dinas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Pendidikan</a:t>
            </a:r>
            <a:r>
              <a:rPr lang="en-US" sz="1600" b="1" dirty="0" smtClean="0">
                <a:solidFill>
                  <a:srgbClr val="92D050"/>
                </a:solidFill>
              </a:rPr>
              <a:t> </a:t>
            </a:r>
            <a:r>
              <a:rPr lang="en-US" sz="1600" b="1" dirty="0" err="1" smtClean="0">
                <a:solidFill>
                  <a:srgbClr val="92D050"/>
                </a:solidFill>
              </a:rPr>
              <a:t>Nasional</a:t>
            </a:r>
            <a:endParaRPr lang="en-US" sz="1600" b="1" dirty="0">
              <a:solidFill>
                <a:srgbClr val="92D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68292" y="4214818"/>
            <a:ext cx="5260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hukum.kompasiana.com - 26 </a:t>
            </a:r>
            <a:r>
              <a:rPr lang="en-US" dirty="0" err="1" smtClean="0">
                <a:solidFill>
                  <a:srgbClr val="FF0000"/>
                </a:solidFill>
              </a:rPr>
              <a:t>Agustus</a:t>
            </a:r>
            <a:r>
              <a:rPr lang="en-US" dirty="0" smtClean="0">
                <a:solidFill>
                  <a:srgbClr val="FF0000"/>
                </a:solidFill>
              </a:rPr>
              <a:t> 2010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1538" y="4888587"/>
            <a:ext cx="7000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1600" b="1" dirty="0" err="1" smtClean="0"/>
              <a:t>Cabuli</a:t>
            </a:r>
            <a:r>
              <a:rPr lang="en-US" sz="1600" b="1" dirty="0" smtClean="0"/>
              <a:t> 8 </a:t>
            </a:r>
            <a:r>
              <a:rPr lang="en-US" sz="1600" b="1" dirty="0" err="1" smtClean="0"/>
              <a:t>Siswi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Oknum</a:t>
            </a:r>
            <a:r>
              <a:rPr lang="en-US" sz="1600" b="1" dirty="0" smtClean="0"/>
              <a:t> Guru Agama </a:t>
            </a:r>
            <a:r>
              <a:rPr lang="en-US" sz="1600" b="1" dirty="0" err="1" smtClean="0"/>
              <a:t>Dituntut</a:t>
            </a:r>
            <a:r>
              <a:rPr lang="en-US" sz="1600" b="1" dirty="0" smtClean="0"/>
              <a:t> 2 </a:t>
            </a:r>
            <a:r>
              <a:rPr lang="en-US" sz="1600" b="1" dirty="0" err="1" smtClean="0"/>
              <a:t>Tahun</a:t>
            </a:r>
            <a:r>
              <a:rPr lang="en-US" sz="1600" b="1" dirty="0" smtClean="0"/>
              <a:t> “</a:t>
            </a:r>
            <a:r>
              <a:rPr lang="en-US" sz="1600" dirty="0" smtClean="0"/>
              <a:t>MADIUN– </a:t>
            </a:r>
            <a:r>
              <a:rPr lang="en-US" sz="1600" dirty="0" err="1" smtClean="0"/>
              <a:t>Kas</a:t>
            </a:r>
            <a:r>
              <a:rPr lang="en-US" sz="1600" dirty="0" smtClean="0"/>
              <a:t>, 56 </a:t>
            </a:r>
            <a:r>
              <a:rPr lang="en-US" sz="1600" dirty="0" err="1" smtClean="0"/>
              <a:t>tahun</a:t>
            </a:r>
            <a:r>
              <a:rPr lang="en-US" sz="1600" dirty="0" smtClean="0"/>
              <a:t>, </a:t>
            </a:r>
            <a:r>
              <a:rPr lang="en-US" sz="1600" dirty="0" err="1" smtClean="0"/>
              <a:t>oknum</a:t>
            </a:r>
            <a:r>
              <a:rPr lang="en-US" sz="1600" dirty="0" smtClean="0"/>
              <a:t> guru agama SD </a:t>
            </a:r>
            <a:r>
              <a:rPr lang="en-US" sz="1600" dirty="0" err="1" smtClean="0"/>
              <a:t>Negeri</a:t>
            </a:r>
            <a:r>
              <a:rPr lang="en-US" sz="1600" dirty="0" smtClean="0"/>
              <a:t> </a:t>
            </a:r>
            <a:r>
              <a:rPr lang="en-US" sz="1600" dirty="0" err="1" smtClean="0"/>
              <a:t>Bulu</a:t>
            </a:r>
            <a:r>
              <a:rPr lang="en-US" sz="1600" dirty="0" smtClean="0"/>
              <a:t> ?, </a:t>
            </a:r>
            <a:r>
              <a:rPr lang="en-US" sz="1600" dirty="0" err="1" smtClean="0"/>
              <a:t>Desa</a:t>
            </a:r>
            <a:r>
              <a:rPr lang="en-US" sz="1600" dirty="0" smtClean="0"/>
              <a:t> </a:t>
            </a:r>
            <a:r>
              <a:rPr lang="en-US" sz="1600" dirty="0" err="1" smtClean="0"/>
              <a:t>Bulu</a:t>
            </a:r>
            <a:r>
              <a:rPr lang="en-US" sz="1600" dirty="0" smtClean="0"/>
              <a:t>, </a:t>
            </a:r>
            <a:r>
              <a:rPr lang="en-US" sz="1600" dirty="0" err="1" smtClean="0"/>
              <a:t>Kecamatan</a:t>
            </a:r>
            <a:r>
              <a:rPr lang="en-US" sz="1600" dirty="0" smtClean="0"/>
              <a:t> </a:t>
            </a:r>
            <a:r>
              <a:rPr lang="en-US" sz="1600" dirty="0" err="1" smtClean="0"/>
              <a:t>Pilangkenceng</a:t>
            </a:r>
            <a:r>
              <a:rPr lang="en-US" sz="1600" dirty="0" smtClean="0"/>
              <a:t>, </a:t>
            </a:r>
            <a:r>
              <a:rPr lang="en-US" sz="1600" dirty="0" err="1" smtClean="0"/>
              <a:t>Kabupaten</a:t>
            </a:r>
            <a:r>
              <a:rPr lang="en-US" sz="1600" dirty="0" smtClean="0"/>
              <a:t> </a:t>
            </a:r>
            <a:r>
              <a:rPr lang="en-US" sz="1600" dirty="0" err="1" smtClean="0"/>
              <a:t>Madiun</a:t>
            </a:r>
            <a:r>
              <a:rPr lang="en-US" sz="1600" dirty="0" smtClean="0"/>
              <a:t> </a:t>
            </a:r>
            <a:r>
              <a:rPr lang="en-US" sz="1600" dirty="0" err="1" smtClean="0"/>
              <a:t>dituntut</a:t>
            </a:r>
            <a:r>
              <a:rPr lang="en-US" sz="1600" dirty="0" smtClean="0"/>
              <a:t> </a:t>
            </a:r>
            <a:r>
              <a:rPr lang="en-US" sz="1600" dirty="0" err="1" smtClean="0"/>
              <a:t>Jaksa</a:t>
            </a:r>
            <a:r>
              <a:rPr lang="en-US" sz="1600" dirty="0" smtClean="0"/>
              <a:t> </a:t>
            </a:r>
            <a:r>
              <a:rPr lang="en-US" sz="1600" dirty="0" err="1" smtClean="0"/>
              <a:t>Penuntut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r>
              <a:rPr lang="en-US" sz="1600" dirty="0" smtClean="0"/>
              <a:t> (JPU), </a:t>
            </a:r>
            <a:r>
              <a:rPr lang="en-US" sz="1600" dirty="0" err="1" smtClean="0"/>
              <a:t>Basuki</a:t>
            </a:r>
            <a:r>
              <a:rPr lang="en-US" sz="1600" dirty="0" smtClean="0"/>
              <a:t>, A.W, </a:t>
            </a:r>
            <a:r>
              <a:rPr lang="en-US" sz="1600" dirty="0" err="1" smtClean="0"/>
              <a:t>dua</a:t>
            </a:r>
            <a:r>
              <a:rPr lang="en-US" sz="1600" dirty="0" smtClean="0"/>
              <a:t> </a:t>
            </a:r>
            <a:r>
              <a:rPr lang="en-US" sz="1600" dirty="0" err="1" smtClean="0"/>
              <a:t>tahun</a:t>
            </a:r>
            <a:r>
              <a:rPr lang="en-US" sz="1600" dirty="0" smtClean="0"/>
              <a:t> </a:t>
            </a:r>
            <a:r>
              <a:rPr lang="en-US" sz="1600" dirty="0" err="1" smtClean="0"/>
              <a:t>penjara</a:t>
            </a:r>
            <a:r>
              <a:rPr lang="en-US" sz="1600" dirty="0" smtClean="0"/>
              <a:t>”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2285984" y="5988626"/>
            <a:ext cx="4474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 smtClean="0">
                <a:solidFill>
                  <a:srgbClr val="0070C0"/>
                </a:solidFill>
              </a:rPr>
              <a:t>www.lawupos.net - 05 </a:t>
            </a:r>
            <a:r>
              <a:rPr lang="en-US" dirty="0" err="1" smtClean="0">
                <a:solidFill>
                  <a:srgbClr val="0070C0"/>
                </a:solidFill>
              </a:rPr>
              <a:t>Oktober</a:t>
            </a:r>
            <a:r>
              <a:rPr lang="en-US" dirty="0" smtClean="0">
                <a:solidFill>
                  <a:srgbClr val="0070C0"/>
                </a:solidFill>
              </a:rPr>
              <a:t> 2010</a:t>
            </a:r>
            <a:endParaRPr lang="ar-SA" dirty="0">
              <a:solidFill>
                <a:srgbClr val="0070C0"/>
              </a:solidFill>
            </a:endParaRP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571472" y="500042"/>
            <a:ext cx="800105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dirty="0" smtClean="0"/>
              <a:t>“Guru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teladan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murid-muridnya</a:t>
            </a:r>
            <a:r>
              <a:rPr lang="en-US" dirty="0" smtClean="0"/>
              <a:t>”</a:t>
            </a:r>
            <a:endParaRPr lang="ar-SA" dirty="0"/>
          </a:p>
        </p:txBody>
      </p:sp>
      <p:sp>
        <p:nvSpPr>
          <p:cNvPr id="15" name="TextBox 14"/>
          <p:cNvSpPr txBox="1"/>
          <p:nvPr/>
        </p:nvSpPr>
        <p:spPr>
          <a:xfrm>
            <a:off x="4207518" y="1014176"/>
            <a:ext cx="72167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GAP</a:t>
            </a:r>
            <a:endParaRPr lang="ar-SA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7-Point Star 15"/>
          <p:cNvSpPr/>
          <p:nvPr/>
        </p:nvSpPr>
        <p:spPr>
          <a:xfrm>
            <a:off x="4242946" y="98476"/>
            <a:ext cx="642942" cy="571504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2285992"/>
          <a:ext cx="8183562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00034" y="713258"/>
            <a:ext cx="81439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/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STUDI REALITAS TENTANG KOMPETENSI KEPRIBADIAN GURU PENDIDIKAN AGAMA ISLAM SEKOLAH MENENGAH ATAS </a:t>
            </a:r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kab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Bandung </a:t>
            </a:r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barat</a:t>
            </a:r>
            <a:endParaRPr lang="ar-SA" sz="2000" dirty="0"/>
          </a:p>
        </p:txBody>
      </p:sp>
      <p:sp>
        <p:nvSpPr>
          <p:cNvPr id="6" name="Rectangle 5"/>
          <p:cNvSpPr/>
          <p:nvPr/>
        </p:nvSpPr>
        <p:spPr>
          <a:xfrm>
            <a:off x="1958028" y="4673827"/>
            <a:ext cx="65008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id-ID" sz="2000" dirty="0" smtClean="0">
                <a:solidFill>
                  <a:srgbClr val="FF0000"/>
                </a:solidFill>
              </a:rPr>
              <a:t>Kompetensi </a:t>
            </a:r>
            <a:r>
              <a:rPr lang="en-US" sz="2000" dirty="0" smtClean="0">
                <a:solidFill>
                  <a:srgbClr val="FF0000"/>
                </a:solidFill>
              </a:rPr>
              <a:t>K</a:t>
            </a:r>
            <a:r>
              <a:rPr lang="id-ID" sz="2000" dirty="0" smtClean="0">
                <a:solidFill>
                  <a:srgbClr val="FF0000"/>
                </a:solidFill>
              </a:rPr>
              <a:t>epribadian</a:t>
            </a:r>
            <a:r>
              <a:rPr lang="id-ID" sz="2000" dirty="0" smtClean="0">
                <a:solidFill>
                  <a:srgbClr val="FFFF00"/>
                </a:solidFill>
              </a:rPr>
              <a:t> adalah karakteristik pribadi yang harus dimiliki oleh guru sebagai individu yang mantap, stabil, dewasa, arif dan bijaksana, menjadi teladan bagi peserta didik, serta berakhlakul karimah.</a:t>
            </a:r>
            <a:endParaRPr lang="ar-SA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065" y="1955840"/>
            <a:ext cx="3147015" cy="369332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PENJELASAN ISTILAH</a:t>
            </a:r>
            <a:endParaRPr lang="ar-S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2910" y="2483256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sz="2800" dirty="0" err="1" smtClean="0">
                <a:solidFill>
                  <a:srgbClr val="00B0F0"/>
                </a:solidFill>
              </a:rPr>
              <a:t>Studi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Realitas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adalah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studi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tentang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sesuatu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sebagaimana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adanya</a:t>
            </a:r>
            <a:endParaRPr lang="ar-SA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54804"/>
            <a:ext cx="8183880" cy="660098"/>
          </a:xfrm>
        </p:spPr>
        <p:txBody>
          <a:bodyPr/>
          <a:lstStyle/>
          <a:p>
            <a:pPr algn="r"/>
            <a:r>
              <a:rPr lang="en-US" dirty="0" smtClean="0"/>
              <a:t>RUMUSAN MASALAH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5399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370829" y="597238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1</a:t>
            </a:r>
            <a:endParaRPr lang="ar-SA" dirty="0"/>
          </a:p>
        </p:txBody>
      </p:sp>
      <p:sp>
        <p:nvSpPr>
          <p:cNvPr id="6" name="Oval 5"/>
          <p:cNvSpPr/>
          <p:nvPr/>
        </p:nvSpPr>
        <p:spPr>
          <a:xfrm>
            <a:off x="6825215" y="1714488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2</a:t>
            </a:r>
            <a:endParaRPr lang="ar-SA" dirty="0"/>
          </a:p>
        </p:txBody>
      </p:sp>
      <p:sp>
        <p:nvSpPr>
          <p:cNvPr id="7" name="Oval 6"/>
          <p:cNvSpPr/>
          <p:nvPr/>
        </p:nvSpPr>
        <p:spPr>
          <a:xfrm>
            <a:off x="7285546" y="2805980"/>
            <a:ext cx="358288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3</a:t>
            </a:r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730612" y="576844"/>
            <a:ext cx="5984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integritas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SMA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?</a:t>
            </a:r>
            <a:endParaRPr lang="ar-SA" dirty="0"/>
          </a:p>
        </p:txBody>
      </p:sp>
      <p:sp>
        <p:nvSpPr>
          <p:cNvPr id="11" name="Oval 10"/>
          <p:cNvSpPr/>
          <p:nvPr/>
        </p:nvSpPr>
        <p:spPr>
          <a:xfrm>
            <a:off x="7786710" y="3929066"/>
            <a:ext cx="358288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id-ID" dirty="0" smtClean="0"/>
              <a:t>4</a:t>
            </a:r>
            <a:endParaRPr lang="ar-SA" dirty="0"/>
          </a:p>
        </p:txBody>
      </p:sp>
      <p:sp>
        <p:nvSpPr>
          <p:cNvPr id="12" name="Oval 11"/>
          <p:cNvSpPr/>
          <p:nvPr/>
        </p:nvSpPr>
        <p:spPr>
          <a:xfrm>
            <a:off x="8249237" y="5026394"/>
            <a:ext cx="358288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id-ID" dirty="0" smtClean="0"/>
              <a:t>5</a:t>
            </a:r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1000100" y="1701609"/>
            <a:ext cx="5984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interpersonal yang </a:t>
            </a:r>
            <a:r>
              <a:rPr lang="en-US" dirty="0" err="1" smtClean="0"/>
              <a:t>dimiliki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SMA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?</a:t>
            </a:r>
            <a:endParaRPr lang="ar-SA" dirty="0"/>
          </a:p>
        </p:txBody>
      </p:sp>
      <p:sp>
        <p:nvSpPr>
          <p:cNvPr id="14" name="Rectangle 13"/>
          <p:cNvSpPr/>
          <p:nvPr/>
        </p:nvSpPr>
        <p:spPr>
          <a:xfrm>
            <a:off x="1490672" y="2813495"/>
            <a:ext cx="5984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kepemimpinan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SMA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?</a:t>
            </a:r>
            <a:endParaRPr lang="ar-SA" dirty="0"/>
          </a:p>
        </p:txBody>
      </p:sp>
      <p:sp>
        <p:nvSpPr>
          <p:cNvPr id="15" name="Rectangle 14"/>
          <p:cNvSpPr/>
          <p:nvPr/>
        </p:nvSpPr>
        <p:spPr>
          <a:xfrm>
            <a:off x="1981244" y="3925381"/>
            <a:ext cx="5984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SMA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kestabilan</a:t>
            </a:r>
            <a:r>
              <a:rPr lang="en-US" dirty="0" smtClean="0"/>
              <a:t> </a:t>
            </a:r>
            <a:r>
              <a:rPr lang="en-US" dirty="0" err="1" smtClean="0"/>
              <a:t>emosi</a:t>
            </a:r>
            <a:r>
              <a:rPr lang="en-US" dirty="0" smtClean="0"/>
              <a:t>?</a:t>
            </a:r>
            <a:endParaRPr lang="ar-SA" dirty="0"/>
          </a:p>
        </p:txBody>
      </p:sp>
      <p:sp>
        <p:nvSpPr>
          <p:cNvPr id="16" name="Rectangle 15"/>
          <p:cNvSpPr/>
          <p:nvPr/>
        </p:nvSpPr>
        <p:spPr>
          <a:xfrm>
            <a:off x="2471816" y="5011509"/>
            <a:ext cx="5984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SMA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bersikap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 smtClean="0"/>
              <a:t>?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5" grpId="0" animBg="1"/>
      <p:bldP spid="6" grpId="0" animBg="1"/>
      <p:bldP spid="7" grpId="0" animBg="1"/>
      <p:bldP spid="8" grpId="0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54804"/>
            <a:ext cx="8183880" cy="660098"/>
          </a:xfrm>
        </p:spPr>
        <p:txBody>
          <a:bodyPr/>
          <a:lstStyle/>
          <a:p>
            <a:pPr algn="r" rtl="0"/>
            <a:r>
              <a:rPr lang="en-US" i="1" dirty="0" smtClean="0"/>
              <a:t>OUTPUT </a:t>
            </a:r>
            <a:r>
              <a:rPr lang="en-US" dirty="0" smtClean="0"/>
              <a:t>PENELITIAN</a:t>
            </a:r>
            <a:endParaRPr lang="ar-SA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5399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357950" y="571480"/>
            <a:ext cx="357190" cy="3571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1</a:t>
            </a:r>
            <a:endParaRPr lang="ar-SA" dirty="0"/>
          </a:p>
        </p:txBody>
      </p:sp>
      <p:sp>
        <p:nvSpPr>
          <p:cNvPr id="6" name="Oval 5"/>
          <p:cNvSpPr/>
          <p:nvPr/>
        </p:nvSpPr>
        <p:spPr>
          <a:xfrm>
            <a:off x="6786578" y="1714488"/>
            <a:ext cx="357190" cy="3571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2</a:t>
            </a:r>
            <a:endParaRPr lang="ar-SA" dirty="0"/>
          </a:p>
        </p:txBody>
      </p:sp>
      <p:sp>
        <p:nvSpPr>
          <p:cNvPr id="7" name="Oval 6"/>
          <p:cNvSpPr/>
          <p:nvPr/>
        </p:nvSpPr>
        <p:spPr>
          <a:xfrm>
            <a:off x="7286644" y="2786058"/>
            <a:ext cx="358288" cy="3571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3</a:t>
            </a:r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633325" y="576844"/>
            <a:ext cx="5711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smtClean="0"/>
              <a:t>Data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integritas</a:t>
            </a:r>
            <a:r>
              <a:rPr lang="en-US" dirty="0" smtClean="0"/>
              <a:t> yang </a:t>
            </a:r>
            <a:r>
              <a:rPr lang="en-US" dirty="0" err="1" smtClean="0"/>
              <a:t>dimiliki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11" name="Oval 10"/>
          <p:cNvSpPr/>
          <p:nvPr/>
        </p:nvSpPr>
        <p:spPr>
          <a:xfrm>
            <a:off x="7773831" y="3903308"/>
            <a:ext cx="358288" cy="3571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id-ID" dirty="0" smtClean="0"/>
              <a:t>4</a:t>
            </a:r>
            <a:endParaRPr lang="ar-SA" dirty="0"/>
          </a:p>
        </p:txBody>
      </p:sp>
      <p:sp>
        <p:nvSpPr>
          <p:cNvPr id="12" name="Oval 11"/>
          <p:cNvSpPr/>
          <p:nvPr/>
        </p:nvSpPr>
        <p:spPr>
          <a:xfrm>
            <a:off x="8235260" y="5000636"/>
            <a:ext cx="358288" cy="3571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id-ID" dirty="0" smtClean="0"/>
              <a:t>5</a:t>
            </a:r>
            <a:endParaRPr lang="ar-SA" dirty="0"/>
          </a:p>
        </p:txBody>
      </p:sp>
      <p:sp>
        <p:nvSpPr>
          <p:cNvPr id="13" name="Rectangle 12"/>
          <p:cNvSpPr/>
          <p:nvPr/>
        </p:nvSpPr>
        <p:spPr>
          <a:xfrm>
            <a:off x="1003394" y="1668336"/>
            <a:ext cx="5711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smtClean="0"/>
              <a:t>Data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interpersonal yang </a:t>
            </a:r>
            <a:r>
              <a:rPr lang="en-US" dirty="0" err="1" smtClean="0"/>
              <a:t>dimiliki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14" name="Rectangle 13"/>
          <p:cNvSpPr/>
          <p:nvPr/>
        </p:nvSpPr>
        <p:spPr>
          <a:xfrm>
            <a:off x="1450737" y="2759828"/>
            <a:ext cx="5711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smtClean="0"/>
              <a:t>Data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kepemimpinan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15" name="Rectangle 14"/>
          <p:cNvSpPr/>
          <p:nvPr/>
        </p:nvSpPr>
        <p:spPr>
          <a:xfrm>
            <a:off x="1898080" y="3851320"/>
            <a:ext cx="5711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smtClean="0"/>
              <a:t>Data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kestabilan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Agama Islam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Bandung Barat</a:t>
            </a:r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16" name="Rectangle 15"/>
          <p:cNvSpPr/>
          <p:nvPr/>
        </p:nvSpPr>
        <p:spPr>
          <a:xfrm>
            <a:off x="2422696" y="4942812"/>
            <a:ext cx="6721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en-US" dirty="0" smtClean="0"/>
              <a:t>Data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guru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endParaRPr lang="id-ID" dirty="0" smtClean="0"/>
          </a:p>
          <a:p>
            <a:pPr lvl="0" algn="l" rtl="0"/>
            <a:r>
              <a:rPr lang="en-US" dirty="0" smtClean="0"/>
              <a:t>Agama </a:t>
            </a:r>
            <a:r>
              <a:rPr lang="en-US" dirty="0" smtClean="0"/>
              <a:t>Islam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endParaRPr lang="id-ID" dirty="0" smtClean="0"/>
          </a:p>
          <a:p>
            <a:pPr lvl="0" algn="l" rtl="0"/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smtClean="0"/>
              <a:t>Bandung Barat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bersikap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5" grpId="0" animBg="1"/>
      <p:bldP spid="6" grpId="0" animBg="1"/>
      <p:bldP spid="7" grpId="0" animBg="1"/>
      <p:bldP spid="8" grpId="0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500702"/>
            <a:ext cx="8183880" cy="1051560"/>
          </a:xfrm>
        </p:spPr>
        <p:txBody>
          <a:bodyPr/>
          <a:lstStyle/>
          <a:p>
            <a:pPr algn="r" rtl="0"/>
            <a:r>
              <a:rPr lang="en-US" dirty="0" smtClean="0"/>
              <a:t>LANDASAN TEORI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532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500702"/>
            <a:ext cx="8183880" cy="1051560"/>
          </a:xfrm>
        </p:spPr>
        <p:txBody>
          <a:bodyPr/>
          <a:lstStyle/>
          <a:p>
            <a:pPr algn="r" rtl="0"/>
            <a:r>
              <a:rPr lang="en-US" dirty="0" err="1" smtClean="0"/>
              <a:t>Lanjutan</a:t>
            </a:r>
            <a:r>
              <a:rPr lang="en-US" dirty="0" smtClean="0"/>
              <a:t> …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03238" y="428605"/>
          <a:ext cx="818356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86388"/>
            <a:ext cx="8183880" cy="571504"/>
          </a:xfrm>
        </p:spPr>
        <p:txBody>
          <a:bodyPr>
            <a:normAutofit/>
          </a:bodyPr>
          <a:lstStyle/>
          <a:p>
            <a:pPr algn="ctr" rtl="0"/>
            <a:r>
              <a:rPr lang="en-US" sz="2800" dirty="0" smtClean="0">
                <a:solidFill>
                  <a:srgbClr val="00B050"/>
                </a:solidFill>
              </a:rPr>
              <a:t>METOD</a:t>
            </a:r>
            <a:r>
              <a:rPr lang="id-ID" sz="2800" dirty="0" smtClean="0">
                <a:solidFill>
                  <a:srgbClr val="00B050"/>
                </a:solidFill>
              </a:rPr>
              <a:t>OLOGI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PENELITIAN</a:t>
            </a:r>
            <a:endParaRPr lang="ar-SA" sz="2800" dirty="0">
              <a:solidFill>
                <a:srgbClr val="00B05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754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39936"/>
                <a:gridCol w="3786214"/>
                <a:gridCol w="2257412"/>
              </a:tblGrid>
              <a:tr h="34671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PENDEKATAN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INSTRUMEN</a:t>
                      </a:r>
                      <a:endParaRPr lang="en-US" dirty="0"/>
                    </a:p>
                  </a:txBody>
                  <a:tcPr/>
                </a:tc>
              </a:tr>
              <a:tr h="346718">
                <a:tc>
                  <a:txBody>
                    <a:bodyPr/>
                    <a:lstStyle/>
                    <a:p>
                      <a:pPr algn="l" rtl="0"/>
                      <a:r>
                        <a:rPr lang="id-ID" dirty="0" smtClean="0"/>
                        <a:t>Kuantatif</a:t>
                      </a:r>
                      <a:endParaRPr 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342900" indent="-342900" algn="l" rtl="0">
                        <a:buAutoNum type="arabicPeriod"/>
                      </a:pPr>
                      <a:r>
                        <a:rPr lang="id-ID" dirty="0" smtClean="0"/>
                        <a:t>Kemampuan</a:t>
                      </a:r>
                      <a:r>
                        <a:rPr lang="id-ID" baseline="0" dirty="0" smtClean="0"/>
                        <a:t> Integritas Guru PAI SMA</a:t>
                      </a:r>
                    </a:p>
                    <a:p>
                      <a:pPr marL="342900" indent="-342900" algn="l" rtl="0">
                        <a:buAutoNum type="arabicPeriod"/>
                      </a:pPr>
                      <a:r>
                        <a:rPr lang="id-ID" baseline="0" dirty="0" smtClean="0"/>
                        <a:t>Kemampuan Interpersonal </a:t>
                      </a:r>
                      <a:r>
                        <a:rPr lang="id-ID" baseline="0" dirty="0" smtClean="0"/>
                        <a:t>Guru PAI SMA</a:t>
                      </a:r>
                      <a:endParaRPr lang="id-ID" baseline="0" dirty="0" smtClean="0"/>
                    </a:p>
                    <a:p>
                      <a:pPr marL="342900" indent="-342900" algn="l" rtl="0">
                        <a:buAutoNum type="arabicPeriod"/>
                      </a:pPr>
                      <a:r>
                        <a:rPr lang="id-ID" baseline="0" dirty="0" smtClean="0"/>
                        <a:t>Kepemimpinan </a:t>
                      </a:r>
                      <a:r>
                        <a:rPr lang="id-ID" baseline="0" dirty="0" smtClean="0"/>
                        <a:t>Guru PAI SMA</a:t>
                      </a:r>
                      <a:endParaRPr lang="id-ID" baseline="0" dirty="0" smtClean="0"/>
                    </a:p>
                    <a:p>
                      <a:pPr marL="342900" indent="-342900" algn="l" rtl="0">
                        <a:buAutoNum type="arabicPeriod"/>
                      </a:pPr>
                      <a:r>
                        <a:rPr lang="id-ID" baseline="0" dirty="0" smtClean="0"/>
                        <a:t>Kestabilan Sikap </a:t>
                      </a:r>
                      <a:r>
                        <a:rPr lang="id-ID" baseline="0" dirty="0" smtClean="0"/>
                        <a:t>Guru PAI SMA</a:t>
                      </a:r>
                      <a:endParaRPr lang="id-ID" baseline="0" dirty="0" smtClean="0"/>
                    </a:p>
                    <a:p>
                      <a:pPr marL="342900" indent="-342900" algn="l" rtl="0">
                        <a:buAutoNum type="arabicPeriod"/>
                      </a:pPr>
                      <a:r>
                        <a:rPr lang="id-ID" baseline="0" dirty="0" smtClean="0"/>
                        <a:t>Sikap Terbuka </a:t>
                      </a:r>
                      <a:r>
                        <a:rPr lang="id-ID" baseline="0" dirty="0" smtClean="0"/>
                        <a:t>Guru PAI SMA</a:t>
                      </a:r>
                      <a:endParaRPr lang="id-ID" baseline="0" dirty="0" smtClean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rtl="0"/>
                      <a:r>
                        <a:rPr lang="id-ID" dirty="0" smtClean="0"/>
                        <a:t>Teknik</a:t>
                      </a:r>
                      <a:r>
                        <a:rPr lang="id-ID" baseline="0" dirty="0" smtClean="0"/>
                        <a:t> Skala (Angket)</a:t>
                      </a:r>
                      <a:endParaRPr lang="en-US" dirty="0"/>
                    </a:p>
                  </a:txBody>
                  <a:tcPr/>
                </a:tc>
              </a:tr>
              <a:tr h="346718"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METODE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872801">
                <a:tc rowSpan="2">
                  <a:txBody>
                    <a:bodyPr/>
                    <a:lstStyle/>
                    <a:p>
                      <a:pPr algn="l" rtl="0"/>
                      <a:r>
                        <a:rPr lang="id-ID" dirty="0" smtClean="0"/>
                        <a:t>Deskriptif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11430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Wawancara</a:t>
                      </a:r>
                      <a:endParaRPr lang="en-US" dirty="0" smtClean="0"/>
                    </a:p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627069">
                <a:tc>
                  <a:txBody>
                    <a:bodyPr/>
                    <a:lstStyle/>
                    <a:p>
                      <a:pPr algn="ctr" rtl="0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POPULASI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rtl="0">
                        <a:buNone/>
                      </a:pPr>
                      <a:r>
                        <a:rPr lang="en-US" dirty="0" err="1" smtClean="0"/>
                        <a:t>Seluruh</a:t>
                      </a:r>
                      <a:r>
                        <a:rPr lang="en-US" dirty="0" smtClean="0"/>
                        <a:t> Guru</a:t>
                      </a:r>
                      <a:r>
                        <a:rPr lang="en-US" baseline="0" dirty="0" smtClean="0"/>
                        <a:t> PAI SMA </a:t>
                      </a:r>
                      <a:r>
                        <a:rPr lang="en-US" baseline="0" dirty="0" err="1" smtClean="0"/>
                        <a:t>di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Kab</a:t>
                      </a:r>
                      <a:r>
                        <a:rPr lang="id-ID" baseline="0" dirty="0" smtClean="0"/>
                        <a:t>upaten</a:t>
                      </a:r>
                      <a:r>
                        <a:rPr lang="en-US" baseline="0" dirty="0" smtClean="0"/>
                        <a:t> Bandung</a:t>
                      </a:r>
                      <a:r>
                        <a:rPr lang="id-ID" baseline="0" dirty="0" smtClean="0"/>
                        <a:t> </a:t>
                      </a:r>
                      <a:r>
                        <a:rPr lang="en-US" baseline="0" dirty="0" smtClean="0"/>
                        <a:t>Barat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842209">
                <a:tc>
                  <a:txBody>
                    <a:bodyPr/>
                    <a:lstStyle/>
                    <a:p>
                      <a:pPr algn="ctr" rtl="0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SAMPLE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rtl="0">
                        <a:buNone/>
                      </a:pPr>
                      <a:r>
                        <a:rPr lang="en-US" dirty="0" smtClean="0"/>
                        <a:t>Guru PAI SMA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</a:t>
                      </a:r>
                      <a:r>
                        <a:rPr lang="en-US" baseline="0" dirty="0" smtClean="0"/>
                        <a:t> </a:t>
                      </a:r>
                      <a:r>
                        <a:rPr lang="id-ID" baseline="0" dirty="0" smtClean="0"/>
                        <a:t>Kabupaten Bandung Barat yang aktif di MGMP (Musyawarah Guru Mata Pelajaran) Kabupaten sebanyak 40 orang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57892"/>
            <a:ext cx="8183880" cy="571504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sz="2800" dirty="0" smtClean="0">
                <a:solidFill>
                  <a:srgbClr val="00B050"/>
                </a:solidFill>
              </a:rPr>
              <a:t>I</a:t>
            </a:r>
            <a:r>
              <a:rPr lang="id-ID" sz="2800" dirty="0" smtClean="0">
                <a:solidFill>
                  <a:srgbClr val="00B050"/>
                </a:solidFill>
              </a:rPr>
              <a:t>NSTRUMEN KOMPETENSI KEPRIBADIAN</a:t>
            </a:r>
            <a:endParaRPr lang="ar-SA" sz="2800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fontScale="62500" lnSpcReduction="20000"/>
          </a:bodyPr>
          <a:lstStyle/>
          <a:p>
            <a:pPr algn="l" rtl="0"/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yang </a:t>
            </a:r>
            <a:r>
              <a:rPr lang="en-US" dirty="0" err="1" smtClean="0">
                <a:solidFill>
                  <a:srgbClr val="00B050"/>
                </a:solidFill>
              </a:rPr>
              <a:t>digunakan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merupakan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pengembangan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yang </a:t>
            </a:r>
            <a:r>
              <a:rPr lang="en-US" dirty="0" err="1" smtClean="0">
                <a:solidFill>
                  <a:srgbClr val="00B050"/>
                </a:solidFill>
              </a:rPr>
              <a:t>telah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uji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validasi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oleh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Retno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Wijayanti</a:t>
            </a:r>
            <a:r>
              <a:rPr lang="en-US" dirty="0" smtClean="0">
                <a:solidFill>
                  <a:srgbClr val="00B050"/>
                </a:solidFill>
              </a:rPr>
              <a:t>: </a:t>
            </a:r>
            <a:r>
              <a:rPr lang="en-US" dirty="0" err="1" smtClean="0">
                <a:solidFill>
                  <a:srgbClr val="00B050"/>
                </a:solidFill>
              </a:rPr>
              <a:t>Pengembangan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Guru, </a:t>
            </a:r>
            <a:r>
              <a:rPr lang="en-US" dirty="0" err="1" smtClean="0">
                <a:solidFill>
                  <a:srgbClr val="00B050"/>
                </a:solidFill>
              </a:rPr>
              <a:t>Tesis</a:t>
            </a:r>
            <a:r>
              <a:rPr lang="en-US" dirty="0" smtClean="0">
                <a:solidFill>
                  <a:srgbClr val="00B050"/>
                </a:solidFill>
              </a:rPr>
              <a:t>. Yogyakarta: Program </a:t>
            </a:r>
            <a:r>
              <a:rPr lang="en-US" dirty="0" err="1" smtClean="0">
                <a:solidFill>
                  <a:srgbClr val="00B050"/>
                </a:solidFill>
              </a:rPr>
              <a:t>Pascasarjana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Universitas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Negeri</a:t>
            </a:r>
            <a:r>
              <a:rPr lang="en-US" dirty="0" smtClean="0">
                <a:solidFill>
                  <a:srgbClr val="00B050"/>
                </a:solidFill>
              </a:rPr>
              <a:t> Yogyakarta, </a:t>
            </a:r>
            <a:r>
              <a:rPr lang="en-US" dirty="0" smtClean="0">
                <a:solidFill>
                  <a:srgbClr val="00B050"/>
                </a:solidFill>
              </a:rPr>
              <a:t>2009</a:t>
            </a:r>
            <a:r>
              <a:rPr lang="id-ID" dirty="0" smtClean="0">
                <a:solidFill>
                  <a:srgbClr val="00B050"/>
                </a:solidFill>
              </a:rPr>
              <a:t>.</a:t>
            </a:r>
          </a:p>
          <a:p>
            <a:pPr algn="l" rtl="0"/>
            <a:r>
              <a:rPr lang="en-US" dirty="0" err="1" smtClean="0">
                <a:solidFill>
                  <a:srgbClr val="00B050"/>
                </a:solidFill>
              </a:rPr>
              <a:t>Penelitian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tersebut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adalah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penelitian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pengembangan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yang </a:t>
            </a:r>
            <a:r>
              <a:rPr lang="en-US" dirty="0" err="1" smtClean="0">
                <a:solidFill>
                  <a:srgbClr val="00B050"/>
                </a:solidFill>
              </a:rPr>
              <a:t>bertujuan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untuk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mengembangkan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indikator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guru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mengembangkan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perangkat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tes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guru yang valid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reliabel</a:t>
            </a:r>
            <a:endParaRPr lang="id-ID" dirty="0" smtClean="0">
              <a:solidFill>
                <a:srgbClr val="00B050"/>
              </a:solidFill>
            </a:endParaRPr>
          </a:p>
          <a:p>
            <a:pPr algn="l" rtl="0"/>
            <a:r>
              <a:rPr lang="en-US" dirty="0" err="1" smtClean="0">
                <a:solidFill>
                  <a:srgbClr val="00B050"/>
                </a:solidFill>
              </a:rPr>
              <a:t>Hasil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penelitian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menunjukkan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bahwa</a:t>
            </a:r>
            <a:r>
              <a:rPr lang="en-US" dirty="0" smtClean="0">
                <a:solidFill>
                  <a:srgbClr val="00B050"/>
                </a:solidFill>
              </a:rPr>
              <a:t>: (1) </a:t>
            </a:r>
            <a:r>
              <a:rPr lang="en-US" dirty="0" err="1" smtClean="0">
                <a:solidFill>
                  <a:srgbClr val="00B050"/>
                </a:solidFill>
              </a:rPr>
              <a:t>terdapat</a:t>
            </a:r>
            <a:r>
              <a:rPr lang="en-US" dirty="0" smtClean="0">
                <a:solidFill>
                  <a:srgbClr val="00B050"/>
                </a:solidFill>
              </a:rPr>
              <a:t> 22 </a:t>
            </a:r>
            <a:r>
              <a:rPr lang="en-US" dirty="0" err="1" smtClean="0">
                <a:solidFill>
                  <a:srgbClr val="00B050"/>
                </a:solidFill>
              </a:rPr>
              <a:t>indikator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guru yang </a:t>
            </a:r>
            <a:r>
              <a:rPr lang="en-US" dirty="0" err="1" smtClean="0">
                <a:solidFill>
                  <a:srgbClr val="00B050"/>
                </a:solidFill>
              </a:rPr>
              <a:t>dikelompokkan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dalam</a:t>
            </a:r>
            <a:r>
              <a:rPr lang="en-US" dirty="0" smtClean="0">
                <a:solidFill>
                  <a:srgbClr val="00B050"/>
                </a:solidFill>
              </a:rPr>
              <a:t> 5 </a:t>
            </a:r>
            <a:r>
              <a:rPr lang="en-US" dirty="0" err="1" smtClean="0">
                <a:solidFill>
                  <a:srgbClr val="00B050"/>
                </a:solidFill>
              </a:rPr>
              <a:t>dimensi</a:t>
            </a:r>
            <a:r>
              <a:rPr lang="en-US" dirty="0" smtClean="0">
                <a:solidFill>
                  <a:srgbClr val="00B050"/>
                </a:solidFill>
              </a:rPr>
              <a:t> (</a:t>
            </a:r>
            <a:r>
              <a:rPr lang="en-US" dirty="0" err="1" smtClean="0">
                <a:solidFill>
                  <a:srgbClr val="00B050"/>
                </a:solidFill>
              </a:rPr>
              <a:t>integritas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kepemimpinan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kesetabilan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emosi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keterbukaan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kemampuan</a:t>
            </a:r>
            <a:r>
              <a:rPr lang="en-US" dirty="0" smtClean="0">
                <a:solidFill>
                  <a:srgbClr val="00B050"/>
                </a:solidFill>
              </a:rPr>
              <a:t> interpersonal); (2) </a:t>
            </a:r>
            <a:r>
              <a:rPr lang="en-US" dirty="0" err="1" smtClean="0">
                <a:solidFill>
                  <a:srgbClr val="00B050"/>
                </a:solidFill>
              </a:rPr>
              <a:t>karakteristik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dijabarkan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sebagai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berikut</a:t>
            </a:r>
            <a:r>
              <a:rPr lang="en-US" dirty="0" smtClean="0">
                <a:solidFill>
                  <a:srgbClr val="00B050"/>
                </a:solidFill>
              </a:rPr>
              <a:t>: </a:t>
            </a:r>
            <a:r>
              <a:rPr lang="en-US" dirty="0" err="1" smtClean="0">
                <a:solidFill>
                  <a:srgbClr val="00B050"/>
                </a:solidFill>
              </a:rPr>
              <a:t>validitas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baik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reliabilitas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secara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keseluruhan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adalah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baik</a:t>
            </a:r>
            <a:r>
              <a:rPr lang="en-US" dirty="0" smtClean="0">
                <a:solidFill>
                  <a:srgbClr val="00B050"/>
                </a:solidFill>
              </a:rPr>
              <a:t> (</a:t>
            </a:r>
            <a:r>
              <a:rPr lang="en-US" dirty="0" err="1" smtClean="0">
                <a:solidFill>
                  <a:srgbClr val="00B050"/>
                </a:solidFill>
              </a:rPr>
              <a:t>handal</a:t>
            </a:r>
            <a:r>
              <a:rPr lang="en-US" dirty="0" smtClean="0">
                <a:solidFill>
                  <a:srgbClr val="00B050"/>
                </a:solidFill>
              </a:rPr>
              <a:t>), </a:t>
            </a:r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guru </a:t>
            </a:r>
            <a:r>
              <a:rPr lang="en-US" dirty="0" err="1" smtClean="0">
                <a:solidFill>
                  <a:srgbClr val="00B050"/>
                </a:solidFill>
              </a:rPr>
              <a:t>pada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uji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coba</a:t>
            </a:r>
            <a:r>
              <a:rPr lang="en-US" dirty="0" smtClean="0">
                <a:solidFill>
                  <a:srgbClr val="00B050"/>
                </a:solidFill>
              </a:rPr>
              <a:t> I </a:t>
            </a:r>
            <a:r>
              <a:rPr lang="en-US" dirty="0" err="1" smtClean="0">
                <a:solidFill>
                  <a:srgbClr val="00B050"/>
                </a:solidFill>
              </a:rPr>
              <a:t>memiliki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koefisien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reliabilitas</a:t>
            </a:r>
            <a:r>
              <a:rPr lang="en-US" dirty="0" smtClean="0">
                <a:solidFill>
                  <a:srgbClr val="00B050"/>
                </a:solidFill>
              </a:rPr>
              <a:t> Alpha </a:t>
            </a:r>
            <a:r>
              <a:rPr lang="en-US" dirty="0" err="1" smtClean="0">
                <a:solidFill>
                  <a:srgbClr val="00B050"/>
                </a:solidFill>
              </a:rPr>
              <a:t>sebesar</a:t>
            </a:r>
            <a:r>
              <a:rPr lang="en-US" dirty="0" smtClean="0">
                <a:solidFill>
                  <a:srgbClr val="00B050"/>
                </a:solidFill>
              </a:rPr>
              <a:t> 0.890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SEM 0,082, </a:t>
            </a:r>
            <a:r>
              <a:rPr lang="en-US" dirty="0" err="1" smtClean="0">
                <a:solidFill>
                  <a:srgbClr val="00B050"/>
                </a:solidFill>
              </a:rPr>
              <a:t>sedangkan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pada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uji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coba</a:t>
            </a:r>
            <a:r>
              <a:rPr lang="en-US" dirty="0" smtClean="0">
                <a:solidFill>
                  <a:srgbClr val="00B050"/>
                </a:solidFill>
              </a:rPr>
              <a:t> II </a:t>
            </a:r>
            <a:r>
              <a:rPr lang="en-US" dirty="0" err="1" smtClean="0">
                <a:solidFill>
                  <a:srgbClr val="00B050"/>
                </a:solidFill>
              </a:rPr>
              <a:t>memiliki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reliabilitas</a:t>
            </a:r>
            <a:r>
              <a:rPr lang="en-US" dirty="0" smtClean="0">
                <a:solidFill>
                  <a:srgbClr val="00B050"/>
                </a:solidFill>
              </a:rPr>
              <a:t> Alpha </a:t>
            </a:r>
            <a:r>
              <a:rPr lang="en-US" dirty="0" err="1" smtClean="0">
                <a:solidFill>
                  <a:srgbClr val="00B050"/>
                </a:solidFill>
              </a:rPr>
              <a:t>sebesar</a:t>
            </a:r>
            <a:r>
              <a:rPr lang="en-US" dirty="0" smtClean="0">
                <a:solidFill>
                  <a:srgbClr val="00B050"/>
                </a:solidFill>
              </a:rPr>
              <a:t> 0.922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SEM 0.095, </a:t>
            </a:r>
            <a:r>
              <a:rPr lang="en-US" dirty="0" err="1" smtClean="0">
                <a:solidFill>
                  <a:srgbClr val="00B050"/>
                </a:solidFill>
              </a:rPr>
              <a:t>hasil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analisis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faktor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menunjukkan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bahwa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instrumen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kompetensi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kepribadian</a:t>
            </a:r>
            <a:r>
              <a:rPr lang="en-US" dirty="0" smtClean="0">
                <a:solidFill>
                  <a:srgbClr val="00B050"/>
                </a:solidFill>
              </a:rPr>
              <a:t> guru </a:t>
            </a:r>
            <a:r>
              <a:rPr lang="en-US" dirty="0" err="1" smtClean="0">
                <a:solidFill>
                  <a:srgbClr val="00B050"/>
                </a:solidFill>
              </a:rPr>
              <a:t>memenuhi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syarat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untuk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dianalisis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terdapat</a:t>
            </a:r>
            <a:r>
              <a:rPr lang="en-US" dirty="0" smtClean="0">
                <a:solidFill>
                  <a:srgbClr val="00B050"/>
                </a:solidFill>
              </a:rPr>
              <a:t> 39 </a:t>
            </a:r>
            <a:r>
              <a:rPr lang="en-US" dirty="0" err="1" smtClean="0">
                <a:solidFill>
                  <a:srgbClr val="00B050"/>
                </a:solidFill>
              </a:rPr>
              <a:t>pernyataan</a:t>
            </a:r>
            <a:r>
              <a:rPr lang="en-US" dirty="0" smtClean="0">
                <a:solidFill>
                  <a:srgbClr val="00B050"/>
                </a:solidFill>
              </a:rPr>
              <a:t> yang valid </a:t>
            </a:r>
            <a:r>
              <a:rPr lang="en-US" dirty="0" err="1" smtClean="0">
                <a:solidFill>
                  <a:srgbClr val="00B050"/>
                </a:solidFill>
              </a:rPr>
              <a:t>dan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dapat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dimanfaatkan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rgbClr val="7030A0"/>
                </a:solidFill>
              </a:rPr>
              <a:t>PEDOMAN INTERPRETASI</a:t>
            </a:r>
            <a:endParaRPr lang="ar-SA" sz="2800" dirty="0">
              <a:solidFill>
                <a:srgbClr val="7030A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0034" y="785794"/>
          <a:ext cx="8215370" cy="4830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51920"/>
                <a:gridCol w="4977434"/>
                <a:gridCol w="2286016"/>
              </a:tblGrid>
              <a:tr h="1136064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Rentang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61575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	</a:t>
                      </a:r>
                      <a:r>
                        <a:rPr kumimoji="0" lang="id-ID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  <a:r>
                        <a:rPr kumimoji="0"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id-ID" sz="180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Rendah</a:t>
                      </a:r>
                      <a:endParaRPr lang="en-US" dirty="0"/>
                    </a:p>
                  </a:txBody>
                  <a:tcPr/>
                </a:tc>
              </a:tr>
              <a:tr h="61575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	</a:t>
                      </a:r>
                      <a:r>
                        <a:rPr kumimoji="0" lang="id-ID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 X </a:t>
                      </a:r>
                      <a:r>
                        <a:rPr kumimoji="0"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id-ID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Rendah</a:t>
                      </a:r>
                      <a:endParaRPr lang="en-US" dirty="0"/>
                    </a:p>
                  </a:txBody>
                  <a:tcPr/>
                </a:tc>
              </a:tr>
              <a:tr h="61575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  <a:r>
                        <a:rPr kumimoji="0" lang="id-ID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 X </a:t>
                      </a:r>
                      <a:r>
                        <a:rPr kumimoji="0"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id-ID" sz="180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Sedang</a:t>
                      </a:r>
                      <a:endParaRPr lang="en-US" dirty="0"/>
                    </a:p>
                  </a:txBody>
                  <a:tcPr/>
                </a:tc>
              </a:tr>
              <a:tr h="61575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  <a:r>
                        <a:rPr kumimoji="0" lang="id-ID" sz="18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 X </a:t>
                      </a:r>
                      <a:r>
                        <a:rPr kumimoji="0"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id-ID" sz="180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61575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5.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	</a:t>
                      </a:r>
                      <a:r>
                        <a:rPr kumimoji="0" lang="id-ID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 X </a:t>
                      </a:r>
                      <a:r>
                        <a:rPr kumimoji="0"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id-ID" sz="180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615756">
                <a:tc gridSpan="3"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Saefudin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Azwar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(2010:108)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43512"/>
            <a:ext cx="8183880" cy="500066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sz="2800" dirty="0" smtClean="0">
                <a:solidFill>
                  <a:srgbClr val="FFC000"/>
                </a:solidFill>
              </a:rPr>
              <a:t>WAKTU &amp; TEMPAT PENELITIAN</a:t>
            </a:r>
            <a:endParaRPr lang="ar-SA" sz="2800" dirty="0">
              <a:solidFill>
                <a:srgbClr val="FFC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503236" y="530225"/>
          <a:ext cx="8183564" cy="4429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5891"/>
                <a:gridCol w="2045891"/>
                <a:gridCol w="3471996"/>
                <a:gridCol w="61978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Tempat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Waktu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Uraian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Kegiatan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No.</a:t>
                      </a:r>
                      <a:endParaRPr lang="ar-SA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sz="1600" dirty="0" smtClean="0">
                        <a:latin typeface="+mn-lt"/>
                      </a:endParaRP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UPI</a:t>
                      </a:r>
                    </a:p>
                    <a:p>
                      <a:pPr algn="l" rtl="0"/>
                      <a:endParaRPr lang="en-US" sz="1600" dirty="0" smtClean="0">
                        <a:latin typeface="+mn-lt"/>
                      </a:endParaRP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UPI</a:t>
                      </a:r>
                    </a:p>
                    <a:p>
                      <a:pPr algn="l" rtl="0"/>
                      <a:endParaRPr lang="en-US" sz="1600" dirty="0" smtClean="0">
                        <a:latin typeface="+mn-lt"/>
                      </a:endParaRP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Bandung</a:t>
                      </a:r>
                      <a:r>
                        <a:rPr lang="en-US" sz="1600" baseline="0" dirty="0" smtClean="0">
                          <a:latin typeface="+mn-lt"/>
                        </a:rPr>
                        <a:t> Barat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err="1" smtClean="0">
                          <a:latin typeface="+mn-lt"/>
                        </a:rPr>
                        <a:t>Maret</a:t>
                      </a:r>
                      <a:r>
                        <a:rPr lang="en-US" sz="1600" dirty="0" smtClean="0">
                          <a:latin typeface="+mn-lt"/>
                        </a:rPr>
                        <a:t> 2011</a:t>
                      </a:r>
                      <a:endParaRPr lang="ar-SA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61950" indent="-285750" algn="l" rtl="0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latin typeface="+mn-lt"/>
                        </a:rPr>
                        <a:t>Tahap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Persiapan</a:t>
                      </a:r>
                      <a:r>
                        <a:rPr lang="en-US" sz="1600" dirty="0" smtClean="0">
                          <a:latin typeface="+mn-lt"/>
                        </a:rPr>
                        <a:t> :</a:t>
                      </a:r>
                    </a:p>
                    <a:p>
                      <a:pPr marL="361950" lvl="1" indent="-285750" algn="l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57810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Menyusun</a:t>
                      </a:r>
                      <a:r>
                        <a:rPr lang="en-US" sz="1600" dirty="0" smtClean="0">
                          <a:latin typeface="+mn-lt"/>
                        </a:rPr>
                        <a:t> Proposal </a:t>
                      </a:r>
                      <a:r>
                        <a:rPr lang="en-US" sz="1600" dirty="0" err="1" smtClean="0">
                          <a:latin typeface="+mn-lt"/>
                        </a:rPr>
                        <a:t>Penelitian</a:t>
                      </a:r>
                      <a:endParaRPr lang="en-US" sz="1600" dirty="0" smtClean="0">
                        <a:latin typeface="+mn-lt"/>
                      </a:endParaRPr>
                    </a:p>
                    <a:p>
                      <a:pPr marL="361950" lvl="1" indent="-285750" algn="l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57810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Menyusun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Instrumen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Penelitian</a:t>
                      </a:r>
                      <a:endParaRPr lang="en-US" sz="1600" dirty="0" smtClean="0">
                        <a:latin typeface="+mn-lt"/>
                      </a:endParaRPr>
                    </a:p>
                    <a:p>
                      <a:pPr marL="361950" lvl="1" indent="-285750" algn="l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57810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Observasi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Tahap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Awal</a:t>
                      </a:r>
                      <a:endParaRPr lang="en-US" sz="1600" dirty="0" smtClean="0">
                        <a:latin typeface="+mn-lt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+mn-lt"/>
                        </a:rPr>
                        <a:t>1.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sz="1600" dirty="0" smtClean="0">
                        <a:latin typeface="+mn-lt"/>
                      </a:endParaRP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Bandung Barat</a:t>
                      </a: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Bandung Barat</a:t>
                      </a: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Bandung Barat</a:t>
                      </a: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Bandung Barat</a:t>
                      </a:r>
                    </a:p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UPI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+mn-lt"/>
                        </a:rPr>
                        <a:t>April – </a:t>
                      </a:r>
                      <a:r>
                        <a:rPr lang="en-US" sz="1600" dirty="0" err="1" smtClean="0">
                          <a:latin typeface="+mn-lt"/>
                        </a:rPr>
                        <a:t>Juli</a:t>
                      </a:r>
                      <a:r>
                        <a:rPr lang="en-US" sz="1600" dirty="0" smtClean="0">
                          <a:latin typeface="+mn-lt"/>
                        </a:rPr>
                        <a:t> 2011</a:t>
                      </a:r>
                      <a:endParaRPr lang="ar-SA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2563" indent="-182563" algn="justLow" rtl="0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latin typeface="+mn-lt"/>
                        </a:rPr>
                        <a:t>Tahap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Pelaksanaan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Penelitian</a:t>
                      </a:r>
                      <a:r>
                        <a:rPr lang="en-US" sz="1600" dirty="0" smtClean="0">
                          <a:latin typeface="+mn-lt"/>
                        </a:rPr>
                        <a:t> :</a:t>
                      </a:r>
                    </a:p>
                    <a:p>
                      <a:pPr marL="365125" lvl="1" indent="-280988" algn="justLow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365125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Observasi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Lanjutan</a:t>
                      </a:r>
                      <a:endParaRPr lang="en-US" sz="1600" dirty="0" smtClean="0">
                        <a:latin typeface="+mn-lt"/>
                      </a:endParaRPr>
                    </a:p>
                    <a:p>
                      <a:pPr marL="365125" lvl="1" indent="-280988" algn="justLow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365125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Penyebaran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Teknik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Skala</a:t>
                      </a:r>
                      <a:endParaRPr lang="en-US" sz="1600" dirty="0" smtClean="0">
                        <a:latin typeface="+mn-lt"/>
                      </a:endParaRPr>
                    </a:p>
                    <a:p>
                      <a:pPr marL="365125" lvl="1" indent="-280988" algn="justLow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365125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Wawancara</a:t>
                      </a:r>
                      <a:endParaRPr lang="en-US" sz="1600" dirty="0" smtClean="0">
                        <a:latin typeface="+mn-lt"/>
                      </a:endParaRPr>
                    </a:p>
                    <a:p>
                      <a:pPr marL="365125" lvl="1" indent="-280988" algn="justLow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365125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Pengumpulan</a:t>
                      </a:r>
                      <a:r>
                        <a:rPr lang="en-US" sz="1600" dirty="0" smtClean="0">
                          <a:latin typeface="+mn-lt"/>
                        </a:rPr>
                        <a:t> Data</a:t>
                      </a:r>
                    </a:p>
                    <a:p>
                      <a:pPr marL="365125" lvl="1" indent="-280988" algn="justLow" rtl="0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365125" algn="l"/>
                        </a:tabLst>
                      </a:pPr>
                      <a:r>
                        <a:rPr lang="en-US" sz="1600" dirty="0" err="1" smtClean="0">
                          <a:latin typeface="+mn-lt"/>
                        </a:rPr>
                        <a:t>Analisis</a:t>
                      </a:r>
                      <a:r>
                        <a:rPr lang="en-US" sz="1600" dirty="0" smtClean="0">
                          <a:latin typeface="+mn-lt"/>
                        </a:rPr>
                        <a:t> Data</a:t>
                      </a:r>
                      <a:endParaRPr lang="en-US" sz="1600" dirty="0" smtClean="0">
                        <a:latin typeface="+mn-lt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+mn-lt"/>
                        </a:rPr>
                        <a:t>2.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UPI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err="1" smtClean="0">
                          <a:latin typeface="+mn-lt"/>
                        </a:rPr>
                        <a:t>Agustus</a:t>
                      </a:r>
                      <a:r>
                        <a:rPr lang="en-US" sz="1600" dirty="0" smtClean="0">
                          <a:latin typeface="+mn-lt"/>
                        </a:rPr>
                        <a:t> – </a:t>
                      </a:r>
                      <a:r>
                        <a:rPr lang="id-ID" sz="1600" dirty="0" smtClean="0">
                          <a:latin typeface="+mn-lt"/>
                        </a:rPr>
                        <a:t>Nopember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</a:rPr>
                        <a:t>2011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err="1" smtClean="0">
                          <a:latin typeface="+mn-lt"/>
                        </a:rPr>
                        <a:t>Tahap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Penyusunan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Laporan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+mn-lt"/>
                        </a:rPr>
                        <a:t>3.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UPI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sz="1600" dirty="0" smtClean="0">
                          <a:latin typeface="+mn-lt"/>
                        </a:rPr>
                        <a:t>Desember </a:t>
                      </a:r>
                      <a:r>
                        <a:rPr lang="en-US" sz="1600" dirty="0" smtClean="0">
                          <a:latin typeface="+mn-lt"/>
                        </a:rPr>
                        <a:t>2011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>
                          <a:latin typeface="+mn-lt"/>
                        </a:rPr>
                        <a:t>Seminar </a:t>
                      </a:r>
                      <a:r>
                        <a:rPr lang="en-US" sz="1600" dirty="0" err="1" smtClean="0">
                          <a:latin typeface="+mn-lt"/>
                        </a:rPr>
                        <a:t>Hasil</a:t>
                      </a:r>
                      <a:r>
                        <a:rPr lang="en-US" sz="1600" dirty="0" smtClean="0">
                          <a:latin typeface="+mn-lt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</a:rPr>
                        <a:t>Penelitian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+mn-lt"/>
                        </a:rPr>
                        <a:t>4.</a:t>
                      </a:r>
                      <a:endParaRPr lang="ar-SA" sz="16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571472" y="642918"/>
            <a:ext cx="8075879" cy="5214974"/>
            <a:chOff x="1701" y="2678"/>
            <a:chExt cx="9544" cy="6292"/>
          </a:xfrm>
        </p:grpSpPr>
        <p:sp>
          <p:nvSpPr>
            <p:cNvPr id="28675" name="Line 3"/>
            <p:cNvSpPr>
              <a:spLocks noChangeShapeType="1"/>
            </p:cNvSpPr>
            <p:nvPr/>
          </p:nvSpPr>
          <p:spPr bwMode="auto">
            <a:xfrm>
              <a:off x="5481" y="5489"/>
              <a:ext cx="36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1701" y="2678"/>
              <a:ext cx="162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Latar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Belakang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Penelitian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3756" y="2678"/>
              <a:ext cx="144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Masalah Penelitian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6186" y="2678"/>
              <a:ext cx="126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Telaah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Pustaka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7791" y="2678"/>
              <a:ext cx="1125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pitchFamily="34" charset="0"/>
                  <a:cs typeface="Arial" pitchFamily="34" charset="0"/>
                </a:rPr>
                <a:t>Instrumen</a:t>
              </a:r>
              <a:endParaRPr kumimoji="0" lang="ar-SA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9806" y="2678"/>
              <a:ext cx="1215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Hasil Penelitian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>
              <a:off x="1701" y="4255"/>
              <a:ext cx="1260" cy="40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Das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Sein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2" name="Rectangle 10"/>
            <p:cNvSpPr>
              <a:spLocks noChangeArrowheads="1"/>
            </p:cNvSpPr>
            <p:nvPr/>
          </p:nvSpPr>
          <p:spPr bwMode="auto">
            <a:xfrm>
              <a:off x="1701" y="8566"/>
              <a:ext cx="1260" cy="40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Das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Sollen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3231" y="4229"/>
              <a:ext cx="2340" cy="474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177800" lvl="1" indent="-177800" algn="l" rtl="0" fontAlgn="base">
                <a:spcBef>
                  <a:spcPct val="0"/>
                </a:spcBef>
                <a:spcAft>
                  <a:spcPct val="0"/>
                </a:spcAft>
                <a:buFont typeface="Symbol" pitchFamily="18" charset="2"/>
                <a:buChar char="·"/>
              </a:pPr>
              <a:r>
                <a:rPr lang="en-US" sz="1000" dirty="0" err="1" smtClean="0">
                  <a:solidFill>
                    <a:srgbClr val="FFFF00"/>
                  </a:solidFill>
                </a:rPr>
                <a:t>Bagaimana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tingkat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kemampuan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integritas</a:t>
              </a:r>
              <a:r>
                <a:rPr lang="en-US" sz="1000" dirty="0" smtClean="0">
                  <a:solidFill>
                    <a:srgbClr val="FFFF00"/>
                  </a:solidFill>
                </a:rPr>
                <a:t> guru PAI SMA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di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Kabupaten</a:t>
              </a:r>
              <a:r>
                <a:rPr lang="en-US" sz="1000" dirty="0" smtClean="0">
                  <a:solidFill>
                    <a:srgbClr val="FFFF00"/>
                  </a:solidFill>
                </a:rPr>
                <a:t> Bandung Barat?</a:t>
              </a:r>
            </a:p>
            <a:p>
              <a:pPr marL="177800" lvl="0" indent="-177800" algn="l" rtl="0">
                <a:buFont typeface="Arial" pitchFamily="34" charset="0"/>
                <a:buChar char="•"/>
              </a:pPr>
              <a:r>
                <a:rPr lang="en-US" sz="1000" dirty="0" err="1" smtClean="0">
                  <a:solidFill>
                    <a:srgbClr val="FFFF00"/>
                  </a:solidFill>
                </a:rPr>
                <a:t>Bagaimana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kemampuan</a:t>
              </a:r>
              <a:r>
                <a:rPr lang="en-US" sz="1000" dirty="0" smtClean="0">
                  <a:solidFill>
                    <a:srgbClr val="FFFF00"/>
                  </a:solidFill>
                </a:rPr>
                <a:t> interpersonal yang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dimiliki</a:t>
              </a:r>
              <a:r>
                <a:rPr lang="en-US" sz="1000" dirty="0" smtClean="0">
                  <a:solidFill>
                    <a:srgbClr val="FFFF00"/>
                  </a:solidFill>
                </a:rPr>
                <a:t> guru PAI SMA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di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Kabupaten</a:t>
              </a:r>
              <a:r>
                <a:rPr lang="en-US" sz="1000" dirty="0" smtClean="0">
                  <a:solidFill>
                    <a:srgbClr val="FFFF00"/>
                  </a:solidFill>
                </a:rPr>
                <a:t> Bandung Barat?</a:t>
              </a:r>
            </a:p>
            <a:p>
              <a:pPr marL="177800" lvl="0" indent="-177800" algn="l" rtl="0">
                <a:buFont typeface="Arial" pitchFamily="34" charset="0"/>
                <a:buChar char="•"/>
              </a:pPr>
              <a:r>
                <a:rPr lang="en-US" sz="1000" dirty="0" err="1" smtClean="0">
                  <a:solidFill>
                    <a:srgbClr val="FFFF00"/>
                  </a:solidFill>
                </a:rPr>
                <a:t>Bagaimana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kemampuan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kepemimpinan</a:t>
              </a:r>
              <a:r>
                <a:rPr lang="en-US" sz="1000" dirty="0" smtClean="0">
                  <a:solidFill>
                    <a:srgbClr val="FFFF00"/>
                  </a:solidFill>
                </a:rPr>
                <a:t> guru PAI SMA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di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Kabupaten</a:t>
              </a:r>
              <a:r>
                <a:rPr lang="en-US" sz="1000" dirty="0" smtClean="0">
                  <a:solidFill>
                    <a:srgbClr val="FFFF00"/>
                  </a:solidFill>
                </a:rPr>
                <a:t> Bandung Barat?</a:t>
              </a:r>
            </a:p>
            <a:p>
              <a:pPr marL="177800" lvl="0" indent="-177800" algn="l" rtl="0">
                <a:buFont typeface="Arial" pitchFamily="34" charset="0"/>
                <a:buChar char="•"/>
              </a:pPr>
              <a:r>
                <a:rPr lang="en-US" sz="1000" dirty="0" err="1" smtClean="0">
                  <a:solidFill>
                    <a:srgbClr val="FFFF00"/>
                  </a:solidFill>
                </a:rPr>
                <a:t>Bagaimana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kemampuan</a:t>
              </a:r>
              <a:r>
                <a:rPr lang="en-US" sz="1000" dirty="0" smtClean="0">
                  <a:solidFill>
                    <a:srgbClr val="FFFF00"/>
                  </a:solidFill>
                </a:rPr>
                <a:t> guru PAI SMA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di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Kabupaten</a:t>
              </a:r>
              <a:r>
                <a:rPr lang="en-US" sz="1000" dirty="0" smtClean="0">
                  <a:solidFill>
                    <a:srgbClr val="FFFF00"/>
                  </a:solidFill>
                </a:rPr>
                <a:t> Bandung Barat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dalam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menjaga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kestabilan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emosi</a:t>
              </a:r>
              <a:r>
                <a:rPr lang="en-US" sz="1000" dirty="0" smtClean="0">
                  <a:solidFill>
                    <a:srgbClr val="FFFF00"/>
                  </a:solidFill>
                </a:rPr>
                <a:t>?</a:t>
              </a:r>
            </a:p>
            <a:p>
              <a:pPr marL="177800" indent="-177800" algn="l" rtl="0">
                <a:buFont typeface="Arial" pitchFamily="34" charset="0"/>
                <a:buChar char="•"/>
              </a:pPr>
              <a:r>
                <a:rPr lang="en-US" sz="1000" dirty="0" err="1" smtClean="0">
                  <a:solidFill>
                    <a:srgbClr val="FFFF00"/>
                  </a:solidFill>
                </a:rPr>
                <a:t>Bagaimana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kemampuan</a:t>
              </a:r>
              <a:r>
                <a:rPr lang="en-US" sz="1000" dirty="0" smtClean="0">
                  <a:solidFill>
                    <a:srgbClr val="FFFF00"/>
                  </a:solidFill>
                </a:rPr>
                <a:t> guru PAI SMA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di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Kabupaten</a:t>
              </a:r>
              <a:r>
                <a:rPr lang="en-US" sz="1000" dirty="0" smtClean="0">
                  <a:solidFill>
                    <a:srgbClr val="FFFF00"/>
                  </a:solidFill>
                </a:rPr>
                <a:t> Bandung Barat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dalam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bersikap</a:t>
              </a:r>
              <a:r>
                <a:rPr lang="en-US" sz="1000" dirty="0" smtClean="0">
                  <a:solidFill>
                    <a:srgbClr val="FFFF00"/>
                  </a:solidFill>
                </a:rPr>
                <a:t> </a:t>
              </a:r>
              <a:r>
                <a:rPr lang="en-US" sz="1000" dirty="0" err="1" smtClean="0">
                  <a:solidFill>
                    <a:srgbClr val="FFFF00"/>
                  </a:solidFill>
                </a:rPr>
                <a:t>terbuka</a:t>
              </a:r>
              <a:r>
                <a:rPr lang="en-US" sz="1000" dirty="0" smtClean="0">
                  <a:solidFill>
                    <a:srgbClr val="FFFF00"/>
                  </a:solidFill>
                </a:rPr>
                <a:t>?</a:t>
              </a:r>
              <a:endParaRPr kumimoji="0" lang="ar-SA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>
              <a:off x="5796" y="4229"/>
              <a:ext cx="1980" cy="216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Tinjauan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teoritis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tentang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profesionalisme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Guru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dan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bagaimana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kompetensi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kepribadian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ideal yang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harus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dimiliki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seorang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guru</a:t>
              </a:r>
              <a:endPara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auto">
            <a:xfrm>
              <a:off x="8001" y="4229"/>
              <a:ext cx="1440" cy="44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Wawancara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auto">
            <a:xfrm>
              <a:off x="9721" y="4229"/>
              <a:ext cx="1524" cy="252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l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Realitas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200" dirty="0" err="1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kompetensi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200" dirty="0" err="1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kepribadian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guru PAI SMA </a:t>
              </a:r>
              <a:r>
                <a:rPr lang="en-US" sz="1200" dirty="0" err="1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di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200" dirty="0" err="1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Kabupaten</a:t>
              </a:r>
              <a:r>
                <a:rPr lang="en-US" sz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Bandung Barat</a:t>
              </a:r>
              <a:endParaRPr kumimoji="0" lang="ar-SA" sz="280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687" name="Rectangle 15"/>
            <p:cNvSpPr>
              <a:spLocks noChangeArrowheads="1"/>
            </p:cNvSpPr>
            <p:nvPr/>
          </p:nvSpPr>
          <p:spPr bwMode="auto">
            <a:xfrm>
              <a:off x="8001" y="5939"/>
              <a:ext cx="1440" cy="44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Teknik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Skala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5841" y="8078"/>
              <a:ext cx="4680" cy="89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Masukan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bagi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pemegang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kebijakan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dan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pihak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terkait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lainnya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dalam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hal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pembinaan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kompetensi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kepribadian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guru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pada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umumnya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dan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 guru PAI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khususnya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7461" y="7507"/>
              <a:ext cx="1260" cy="39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  <a:cs typeface="Arial" pitchFamily="34" charset="0"/>
                </a:rPr>
                <a:t>Outcome</a:t>
              </a:r>
              <a:endParaRPr kumimoji="0" lang="ar-SA" sz="1800" b="0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90" name="Line 18"/>
            <p:cNvSpPr>
              <a:spLocks noChangeShapeType="1"/>
            </p:cNvSpPr>
            <p:nvPr/>
          </p:nvSpPr>
          <p:spPr bwMode="auto">
            <a:xfrm>
              <a:off x="2961" y="4435"/>
              <a:ext cx="180" cy="126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691" name="Line 19"/>
            <p:cNvSpPr>
              <a:spLocks noChangeShapeType="1"/>
            </p:cNvSpPr>
            <p:nvPr/>
          </p:nvSpPr>
          <p:spPr bwMode="auto">
            <a:xfrm flipV="1">
              <a:off x="2961" y="7710"/>
              <a:ext cx="180" cy="108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693" name="Line 21"/>
            <p:cNvSpPr>
              <a:spLocks noChangeShapeType="1"/>
            </p:cNvSpPr>
            <p:nvPr/>
          </p:nvSpPr>
          <p:spPr bwMode="auto">
            <a:xfrm>
              <a:off x="4401" y="3398"/>
              <a:ext cx="2" cy="74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697" name="Line 25"/>
            <p:cNvSpPr>
              <a:spLocks noChangeShapeType="1"/>
            </p:cNvSpPr>
            <p:nvPr/>
          </p:nvSpPr>
          <p:spPr bwMode="auto">
            <a:xfrm flipV="1">
              <a:off x="7821" y="4409"/>
              <a:ext cx="180" cy="9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698" name="Line 26"/>
            <p:cNvSpPr>
              <a:spLocks noChangeShapeType="1"/>
            </p:cNvSpPr>
            <p:nvPr/>
          </p:nvSpPr>
          <p:spPr bwMode="auto">
            <a:xfrm>
              <a:off x="7821" y="5309"/>
              <a:ext cx="180" cy="9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699" name="Line 27"/>
            <p:cNvSpPr>
              <a:spLocks noChangeShapeType="1"/>
            </p:cNvSpPr>
            <p:nvPr/>
          </p:nvSpPr>
          <p:spPr bwMode="auto">
            <a:xfrm>
              <a:off x="9441" y="4409"/>
              <a:ext cx="280" cy="85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700" name="Line 28"/>
            <p:cNvSpPr>
              <a:spLocks noChangeShapeType="1"/>
            </p:cNvSpPr>
            <p:nvPr/>
          </p:nvSpPr>
          <p:spPr bwMode="auto">
            <a:xfrm flipV="1">
              <a:off x="9441" y="5524"/>
              <a:ext cx="280" cy="61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701" name="Line 29"/>
            <p:cNvSpPr>
              <a:spLocks noChangeShapeType="1"/>
            </p:cNvSpPr>
            <p:nvPr/>
          </p:nvSpPr>
          <p:spPr bwMode="auto">
            <a:xfrm>
              <a:off x="8541" y="4769"/>
              <a:ext cx="0" cy="108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702" name="Line 30"/>
            <p:cNvSpPr>
              <a:spLocks noChangeShapeType="1"/>
            </p:cNvSpPr>
            <p:nvPr/>
          </p:nvSpPr>
          <p:spPr bwMode="auto">
            <a:xfrm flipV="1">
              <a:off x="8721" y="4724"/>
              <a:ext cx="0" cy="108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703" name="Line 31"/>
            <p:cNvSpPr>
              <a:spLocks noChangeShapeType="1"/>
            </p:cNvSpPr>
            <p:nvPr/>
          </p:nvSpPr>
          <p:spPr bwMode="auto">
            <a:xfrm flipH="1">
              <a:off x="10521" y="6815"/>
              <a:ext cx="45" cy="903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 flipH="1">
              <a:off x="8721" y="7718"/>
              <a:ext cx="18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8091" y="7898"/>
              <a:ext cx="0" cy="18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35" name="Line 21"/>
            <p:cNvSpPr>
              <a:spLocks noChangeShapeType="1"/>
            </p:cNvSpPr>
            <p:nvPr/>
          </p:nvSpPr>
          <p:spPr bwMode="auto">
            <a:xfrm>
              <a:off x="2461" y="3417"/>
              <a:ext cx="2" cy="74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>
              <a:off x="6766" y="3417"/>
              <a:ext cx="2" cy="74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38" name="Line 21"/>
            <p:cNvSpPr>
              <a:spLocks noChangeShapeType="1"/>
            </p:cNvSpPr>
            <p:nvPr/>
          </p:nvSpPr>
          <p:spPr bwMode="auto">
            <a:xfrm>
              <a:off x="8286" y="3417"/>
              <a:ext cx="2" cy="74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  <p:sp>
          <p:nvSpPr>
            <p:cNvPr id="39" name="Line 21"/>
            <p:cNvSpPr>
              <a:spLocks noChangeShapeType="1"/>
            </p:cNvSpPr>
            <p:nvPr/>
          </p:nvSpPr>
          <p:spPr bwMode="auto">
            <a:xfrm>
              <a:off x="10397" y="3417"/>
              <a:ext cx="2" cy="74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ar-SA">
                <a:solidFill>
                  <a:srgbClr val="FFFF00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285852" y="6000768"/>
            <a:ext cx="662713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0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DIAGRAM ALUR LANGKAH-LANGKAH PENELITIAN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rgbClr val="7030A0"/>
                </a:solidFill>
              </a:rPr>
              <a:t>HASIL PENELITIAN</a:t>
            </a:r>
            <a:endParaRPr lang="ar-SA" sz="2800" dirty="0">
              <a:solidFill>
                <a:srgbClr val="7030A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0034" y="1214422"/>
          <a:ext cx="8183564" cy="378621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1176"/>
                <a:gridCol w="3380606"/>
                <a:gridCol w="2045891"/>
                <a:gridCol w="2045891"/>
              </a:tblGrid>
              <a:tr h="890445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Kompetensi</a:t>
                      </a:r>
                      <a:r>
                        <a:rPr lang="id-ID" baseline="0" dirty="0" smtClean="0"/>
                        <a:t> Kepribadian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48262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id-ID" sz="1800" dirty="0" smtClean="0"/>
                        <a:t>Integritas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48262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id-ID" sz="1800" dirty="0" smtClean="0">
                          <a:latin typeface="+mn-lt"/>
                          <a:ea typeface="Times New Roman"/>
                          <a:cs typeface="Arial"/>
                        </a:rPr>
                        <a:t>Interpersonal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48262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id-ID" sz="1800" dirty="0" smtClean="0">
                          <a:latin typeface="+mn-lt"/>
                          <a:ea typeface="Times New Roman"/>
                          <a:cs typeface="Arial"/>
                        </a:rPr>
                        <a:t>Kepemimpinan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48262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id-ID" sz="1800" dirty="0" smtClean="0">
                          <a:latin typeface="+mn-lt"/>
                          <a:ea typeface="Times New Roman"/>
                          <a:cs typeface="Arial"/>
                        </a:rPr>
                        <a:t>Kestabilan Emosi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48262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5.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id-ID" sz="1800" dirty="0" smtClean="0">
                          <a:latin typeface="+mn-lt"/>
                          <a:ea typeface="Times New Roman"/>
                          <a:cs typeface="Arial"/>
                        </a:rPr>
                        <a:t>Keterbukaan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482628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rgbClr val="FFC000"/>
                </a:solidFill>
              </a:rPr>
              <a:t>Kemampuan Integritas</a:t>
            </a:r>
            <a:endParaRPr lang="ar-SA" sz="2800" dirty="0">
              <a:solidFill>
                <a:srgbClr val="FFC00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0034" y="1214422"/>
          <a:ext cx="8183564" cy="372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176"/>
                <a:gridCol w="3380606"/>
                <a:gridCol w="2045891"/>
                <a:gridCol w="2045891"/>
              </a:tblGrid>
              <a:tr h="68419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Indikator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Menjunjung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tinggi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kode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etik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guru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Dapat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bersikap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jujur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pada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diri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sendiri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orang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lain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akhlak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mulia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Sedang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Bertindak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sesuai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dengan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norma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rgbClr val="002060"/>
                </a:solidFill>
              </a:rPr>
              <a:t>Kemampuan Interpersonal</a:t>
            </a:r>
            <a:endParaRPr lang="ar-SA" sz="2800" dirty="0">
              <a:solidFill>
                <a:srgbClr val="00206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0034" y="1214422"/>
          <a:ext cx="8183564" cy="36433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11176"/>
                <a:gridCol w="3380606"/>
                <a:gridCol w="2045891"/>
                <a:gridCol w="2045891"/>
              </a:tblGrid>
              <a:tr h="92291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Indikator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111009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Mampu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berkomunikasi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secara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efektif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55504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Dapat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bekerjasama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55504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Bersahabat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Tinggi</a:t>
                      </a:r>
                      <a:endParaRPr lang="en-US" dirty="0" smtClean="0"/>
                    </a:p>
                  </a:txBody>
                  <a:tcPr/>
                </a:tc>
              </a:tr>
              <a:tr h="500228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chemeClr val="accent4">
                    <a:lumMod val="75000"/>
                  </a:schemeClr>
                </a:solidFill>
              </a:rPr>
              <a:t>Kemampuan Kepemimpinan</a:t>
            </a:r>
            <a:endParaRPr lang="ar-SA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28596" y="571480"/>
          <a:ext cx="8183564" cy="51698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11176"/>
                <a:gridCol w="3789418"/>
                <a:gridCol w="1637079"/>
                <a:gridCol w="2045891"/>
              </a:tblGrid>
              <a:tr h="68419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Indikator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kredibilitas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Disiplin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Dapat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menjadi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motivator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Sangat Tinggi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Dapat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bersikap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adil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5.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etos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kerja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yang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tinggi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6.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Dapat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menjadi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contoh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teladan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7.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Dapat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mengelola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memanajemen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kelas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Tinggi</a:t>
                      </a:r>
                      <a:endParaRPr lang="en-US" dirty="0" smtClean="0"/>
                    </a:p>
                    <a:p>
                      <a:pPr algn="ctr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8.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Tegas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Tinggi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rgbClr val="C00000"/>
                </a:solidFill>
              </a:rPr>
              <a:t>Kestabilan Emosi</a:t>
            </a:r>
            <a:endParaRPr lang="ar-SA" sz="2800" dirty="0">
              <a:solidFill>
                <a:srgbClr val="C0000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0034" y="928670"/>
          <a:ext cx="8183564" cy="44796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11176"/>
                <a:gridCol w="3380606"/>
                <a:gridCol w="2045891"/>
                <a:gridCol w="2045891"/>
              </a:tblGrid>
              <a:tr h="92291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Indikator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111009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/>
                        <a:t>Dapat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memahami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emosi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diri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orang</a:t>
                      </a:r>
                      <a:r>
                        <a:rPr lang="en-US" sz="1800" dirty="0"/>
                        <a:t> lain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55504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/>
                        <a:t>Dapat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menanggapi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peristiwa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permasalahan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sekitarnya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  <a:tr h="555048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/>
                        <a:t>Mampu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mengelola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emosi-emosi</a:t>
                      </a:r>
                      <a:r>
                        <a:rPr lang="en-US" sz="1800" dirty="0"/>
                        <a:t> yang </a:t>
                      </a:r>
                      <a:r>
                        <a:rPr lang="en-US" sz="1800" dirty="0" err="1"/>
                        <a:t>dirasakannya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Tinggi</a:t>
                      </a:r>
                      <a:endParaRPr lang="en-US" dirty="0" smtClean="0"/>
                    </a:p>
                  </a:txBody>
                  <a:tcPr/>
                </a:tc>
              </a:tr>
              <a:tr h="500228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95058"/>
            <a:ext cx="8183880" cy="534338"/>
          </a:xfrm>
        </p:spPr>
        <p:txBody>
          <a:bodyPr>
            <a:normAutofit/>
          </a:bodyPr>
          <a:lstStyle/>
          <a:p>
            <a:pPr algn="ctr" rtl="0"/>
            <a:r>
              <a:rPr lang="id-ID" sz="2800" dirty="0" smtClean="0">
                <a:solidFill>
                  <a:srgbClr val="FFC000"/>
                </a:solidFill>
              </a:rPr>
              <a:t>Keterbukaan</a:t>
            </a:r>
            <a:endParaRPr lang="ar-SA" sz="2800" dirty="0">
              <a:solidFill>
                <a:srgbClr val="FFC00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500034" y="1214422"/>
          <a:ext cx="8183564" cy="4000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176"/>
                <a:gridCol w="3380606"/>
                <a:gridCol w="2045891"/>
                <a:gridCol w="2045891"/>
              </a:tblGrid>
              <a:tr h="932584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No.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Indikator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Interpretasi</a:t>
                      </a:r>
                      <a:endParaRPr lang="en-US" dirty="0"/>
                    </a:p>
                  </a:txBody>
                  <a:tcPr anchor="ctr"/>
                </a:tc>
              </a:tr>
              <a:tr h="50546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1.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Inovatif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50546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2.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Kreatif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1046076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Mau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menerima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saran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kritik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3,2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Sedang</a:t>
                      </a:r>
                      <a:endParaRPr lang="en-US" dirty="0"/>
                    </a:p>
                  </a:txBody>
                  <a:tcPr/>
                </a:tc>
              </a:tr>
              <a:tr h="505467"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44475" algn="l"/>
                        </a:tabLs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rasa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ingin</a:t>
                      </a:r>
                      <a:r>
                        <a:rPr lang="en-US" sz="1800" dirty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+mn-lt"/>
                          <a:ea typeface="Times New Roman"/>
                          <a:cs typeface="Arial"/>
                        </a:rPr>
                        <a:t>tahu</a:t>
                      </a:r>
                      <a:endParaRPr lang="en-US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Sangat Tinggi</a:t>
                      </a:r>
                      <a:endParaRPr lang="en-US" dirty="0"/>
                    </a:p>
                  </a:txBody>
                  <a:tcPr/>
                </a:tc>
              </a:tr>
              <a:tr h="505467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Rata-Rata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4,0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d-ID" dirty="0" smtClean="0"/>
                        <a:t>Tinggi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TERIMA KASIH</a:t>
            </a:r>
            <a:endParaRPr lang="ar-S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1092</TotalTime>
  <Words>1722</Words>
  <Application>Microsoft Office PowerPoint</Application>
  <PresentationFormat>On-screen Show (4:3)</PresentationFormat>
  <Paragraphs>358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Aspect</vt:lpstr>
      <vt:lpstr>STUDI REALITAS TENTANG KOMPETENSI KEPRIBADIAN GURU PENDIDIKAN AGAMA ISLAM SEKOLAH MENENGAH ATAS DI KABUPATEN BANDUNG BARAT</vt:lpstr>
      <vt:lpstr>Slide 2</vt:lpstr>
      <vt:lpstr>Slide 3</vt:lpstr>
      <vt:lpstr>Slide 4</vt:lpstr>
      <vt:lpstr>Slide 5</vt:lpstr>
      <vt:lpstr>Slide 6</vt:lpstr>
      <vt:lpstr>Slide 7</vt:lpstr>
      <vt:lpstr>RUMUSAN MASALAH</vt:lpstr>
      <vt:lpstr>OUTPUT PENELITIAN</vt:lpstr>
      <vt:lpstr>LANDASAN TEORI</vt:lpstr>
      <vt:lpstr>Lanjutan …</vt:lpstr>
      <vt:lpstr>METODOLOGI PENELITIAN</vt:lpstr>
      <vt:lpstr>INSTRUMEN KOMPETENSI KEPRIBADIAN</vt:lpstr>
      <vt:lpstr>PEDOMAN INTERPRETASI</vt:lpstr>
      <vt:lpstr>WAKTU &amp; TEMPAT PENELITIAN</vt:lpstr>
      <vt:lpstr>Slide 16</vt:lpstr>
      <vt:lpstr>HASIL PENELITIAN</vt:lpstr>
      <vt:lpstr>Kemampuan Integritas</vt:lpstr>
      <vt:lpstr>Kemampuan Interpersonal</vt:lpstr>
      <vt:lpstr>Kemampuan Kepemimpinan</vt:lpstr>
      <vt:lpstr>Kestabilan Emosi</vt:lpstr>
      <vt:lpstr>Keterbukaan</vt:lpstr>
      <vt:lpstr>TERIMA KASIH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REALITAS TENTANG KOMPETENSI KEPRIBADIAN GURU PENDIDIKAN AGAMA ISLAM SEKOLAH MENENGAH ATAS ( Studi Kasus di Kecamatan Padalarang Kabupaten Bandung Barat )</dc:title>
  <dc:creator>aspire2920</dc:creator>
  <cp:lastModifiedBy>Acer</cp:lastModifiedBy>
  <cp:revision>76</cp:revision>
  <dcterms:created xsi:type="dcterms:W3CDTF">2011-04-03T11:49:20Z</dcterms:created>
  <dcterms:modified xsi:type="dcterms:W3CDTF">2011-12-15T22:02:42Z</dcterms:modified>
</cp:coreProperties>
</file>