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POKOK-POKOK </a:t>
            </a:r>
            <a:r>
              <a:rPr lang="en-US" dirty="0" smtClean="0">
                <a:solidFill>
                  <a:schemeClr val="tx1"/>
                </a:solidFill>
              </a:rPr>
              <a:t>HUKUM PIDANA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smtClean="0">
                <a:solidFill>
                  <a:schemeClr val="tx1"/>
                </a:solidFill>
              </a:rPr>
              <a:t>oleh :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Susan </a:t>
            </a:r>
            <a:r>
              <a:rPr lang="en-US" dirty="0" err="1" smtClean="0">
                <a:solidFill>
                  <a:schemeClr val="tx1"/>
                </a:solidFill>
              </a:rPr>
              <a:t>Fitriasari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Heryanto,M.Pd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PENGERTIAN HUKUM PIDANA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mengatur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tentang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kejahatan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pelanggaran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kepentingan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umum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tersebut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diancam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penderitaan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(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menurut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Sudarsono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algn="just"/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Kejahatan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berat.Ancaman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hukumannya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berupa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denda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penjara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mati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kadang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kala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masih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ditambah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penyitaan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barang-barang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tertentu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pencabutan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hak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tertentu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serta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pengumuman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keputusan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hakim.</a:t>
            </a:r>
          </a:p>
          <a:p>
            <a:pPr algn="just"/>
            <a:endParaRPr lang="en-US" b="1" dirty="0" smtClean="0">
              <a:solidFill>
                <a:srgbClr val="FF0000"/>
              </a:solidFill>
            </a:endParaRPr>
          </a:p>
          <a:p>
            <a:pPr algn="just"/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Pelanggaran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ringan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ancaman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hukumannya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berupa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denda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kurungan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Keistimewaan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terletak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daya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paksaan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berupa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ancaman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sehingga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ditaati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setiap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individu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subjek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demikian,Hukum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mengatur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tentang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kejahatan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pelanggaran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kepentingan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umum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tersebut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pelanggaran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kejahatan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diancam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penderitaan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siksaan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bersangkutan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TUJUAN HUKUM PIDANA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Tujuan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utama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daripada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melindungi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masyarakat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Fungsi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Preventif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menakut-nakuti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setiap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agar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mereka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Fungsi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Represif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mendidik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telah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tergolong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agar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mereka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menjadi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diterima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kembali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masyarakat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Sistematika</a:t>
            </a: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Pidana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err="1" smtClean="0">
                <a:latin typeface="Arial" pitchFamily="34" charset="0"/>
                <a:cs typeface="Arial" pitchFamily="34" charset="0"/>
              </a:rPr>
              <a:t>Buku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Mengatur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tentang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ketentuan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terdiri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9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bab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103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pasal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dirty="0" err="1" smtClean="0">
                <a:latin typeface="Arial" pitchFamily="34" charset="0"/>
                <a:cs typeface="Arial" pitchFamily="34" charset="0"/>
              </a:rPr>
              <a:t>Buku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II :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Mengatur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tentang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Kejahatan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terdiri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31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bab,dan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103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pasal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dirty="0" err="1" smtClean="0">
                <a:latin typeface="Arial" pitchFamily="34" charset="0"/>
                <a:cs typeface="Arial" pitchFamily="34" charset="0"/>
              </a:rPr>
              <a:t>Buku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III 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Mengatur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tentang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Pelanggaran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terdiri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10 bab,82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pasal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Perbuatan-Perbuatan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Kejahatan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Kejahatan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keselamatan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negara,kepentingan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negara,pemberontakan,penghianatan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Mengacaukan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sidang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parlemen,merintangi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pemilihan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umum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Mengganggu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rapat-rapat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umum,perampokkan-perampokkan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Kejahatan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kesusilaan:pencabulan,perjudian,penganiyaan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hewan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Kejahatan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kemerdekaan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orang,penculikan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Kejahatan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jiwa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pembunuhan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Penganiyaan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Pencurian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Pemerasan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ancaman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Penggelapan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Penipuan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Penghinaan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Kejahatan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jabatan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Pelanggaran-Pelanggaran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Pelanggaran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umum:kenakalaan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manusia,hewan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membahayakan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keselamatan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umum.Misalnya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penjualan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makanan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minuman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sudah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rusak,berburu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tanpa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ijin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Pelanggaran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ketertiban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umum:mengganggu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tetangga,pengemisan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Pelanggaran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kekuasaan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umum:merobek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merusak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pengumuman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berwajib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Pelanggaran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kesusilaan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menjual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gambaratau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film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yangg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senonoh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Pelanggaran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keamanan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negara:memasuki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tempat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angkatan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perang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Peristiwa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Pidana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Peristiwa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tindak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delict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rangkaian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dikenakan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Peristiwa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kejadian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dilarang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Undang-Undang-Undang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sehingga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siapa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menimbulkan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peristiwa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dikenai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sanksi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Unsur-unsur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peristiwa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Obyektif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	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tindakan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bertentangan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mengidahkan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akibat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dilarang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ancaman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.(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obyektif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disini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tindakannya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Subyektif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	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seseorang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berakibat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dikehendaki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Undang-Undang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.(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Sifat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unsur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tersebut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mengutamakan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pelaku,baik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SYARAT-SYARAT APABILA DIKATAKAN HUKUM PIDANA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Harus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perbuatan,baik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lebih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harus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sesuai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sebagaimana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dirumuskan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Undang-Undang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Harus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kesalahan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disertai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bukti-bukti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tertentu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sehingga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dipertanggungjawabkan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Harus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anacaman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DELIK-DELIK KHUSUS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BIJONDERE DELICTEN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Ancaman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ditujukan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Jiwa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seseorang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pembunuhan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direncanakan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Tubuh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: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penganiyaan,perkelahian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sehingga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menimbulkan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cacat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tubuh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Kemerdekaan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pribadi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perdagangan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anak,merampas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orang,mengancam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kejahatan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Kehormatan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Penghinaan,fitnah,penghinaan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telah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meninggal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Benda :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Pencurian,penggelapan,penipuan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membuka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rahasia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Tingkah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laku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susunan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keturunan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perkawinan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penggelapan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keturunan,perzinahan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Tingkah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laku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kesusilaan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Perkosaan,perbuatan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melanggar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kesusilaan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anak-anak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dibawah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umur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PEMBAGIAN HUKUM PIDANA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dibedakan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menjadi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 marL="514350" indent="-514350">
              <a:buAutoNum type="alphaU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Obyektif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(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Ius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Poenale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Keseluruhan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peraturan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memuat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tentang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keharusan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larangan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disertai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ancaman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melanggarnya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1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Material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Peraturan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memuat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rumusan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tentang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dihukum,siapa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dihukum,hukuman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diterapkan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-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material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berlaku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semua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material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khusus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berlaku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orang-orang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tertentu,misalnya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anggota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TNI </a:t>
            </a:r>
          </a:p>
          <a:p>
            <a:pPr marL="514350" indent="-514350"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2.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Formal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mengatur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anatara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lain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bagaimana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menerapkan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sanksi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seseorang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melanggar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material. 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B.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Subyektif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Ius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Puniendi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negara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seseorang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berdasarkan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obyektif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Hak-hak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tersebut,misalnya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negara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memberikan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ancaman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jaksa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menuntut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pelaku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tindak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hakim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memutuskan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perkara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MACAM-MACAM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PERBUATAN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PIDANA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   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seseorang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sekelompok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menimbulkan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peristiwa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melanggar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diancam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tersebut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formal :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Pencuriaan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yaitu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mengambil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milik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lain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maksud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memiliki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melawan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hukum.Dikatakan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apabila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mengambil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tersebut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sudah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selesai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maksud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hendak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dimiliki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Material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Pembunuhan,yang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dimaksud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deliknya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pembunuhan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matinya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seseorang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akibat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seseorang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Dolus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sengaja.Misalnya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pembunuhan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berencana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Culpa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disengaja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karena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kealpaannya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mengakibatkan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matinya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seseorang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aduan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pengaduan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lain.Misalnya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Penghinaan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politik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diajukan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kepada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keamanan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negara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KEKUASAAN BERLAKUNYA KUHP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(</a:t>
            </a:r>
            <a:r>
              <a:rPr lang="en-US" dirty="0" err="1" smtClean="0"/>
              <a:t>pasal</a:t>
            </a:r>
            <a:r>
              <a:rPr lang="en-US" dirty="0" smtClean="0"/>
              <a:t> 1 </a:t>
            </a:r>
            <a:r>
              <a:rPr lang="en-US" dirty="0" err="1" smtClean="0"/>
              <a:t>ayat</a:t>
            </a:r>
            <a:r>
              <a:rPr lang="en-US" dirty="0" smtClean="0"/>
              <a:t> (1) : </a:t>
            </a:r>
            <a:r>
              <a:rPr lang="en-US" dirty="0" err="1" smtClean="0">
                <a:solidFill>
                  <a:srgbClr val="FF0000"/>
                </a:solidFill>
              </a:rPr>
              <a:t>Semua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perbuatan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tidak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dapat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dihukum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selain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atas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kekuatan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aturan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pidana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dalam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Undang-Undang</a:t>
            </a:r>
            <a:r>
              <a:rPr lang="en-US" dirty="0" smtClean="0">
                <a:solidFill>
                  <a:srgbClr val="FF0000"/>
                </a:solidFill>
              </a:rPr>
              <a:t> yang </a:t>
            </a:r>
            <a:r>
              <a:rPr lang="en-US" dirty="0" err="1" smtClean="0">
                <a:solidFill>
                  <a:srgbClr val="FF0000"/>
                </a:solidFill>
              </a:rPr>
              <a:t>diadakan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sebelum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perbuatan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itu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terjadi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: </a:t>
            </a:r>
            <a:r>
              <a:rPr lang="en-US" dirty="0" err="1" smtClean="0">
                <a:solidFill>
                  <a:srgbClr val="FF0000"/>
                </a:solidFill>
              </a:rPr>
              <a:t>kekuasaan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berlakunya</a:t>
            </a:r>
            <a:r>
              <a:rPr lang="en-US" dirty="0" smtClean="0">
                <a:solidFill>
                  <a:srgbClr val="FF0000"/>
                </a:solidFill>
              </a:rPr>
              <a:t> KUHP yang </a:t>
            </a:r>
            <a:r>
              <a:rPr lang="en-US" dirty="0" err="1" smtClean="0">
                <a:solidFill>
                  <a:srgbClr val="FF0000"/>
                </a:solidFill>
              </a:rPr>
              <a:t>dikaitkan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dengan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tempat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terjadinya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perbuatan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pidana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ASAS-ASAS YANG TERKANDUNG DALAM KUHP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Asas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Legalitas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kecuali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atas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kekuatan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aturan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perundang-undangan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telah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sebelum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Asas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Teritorialitas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: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asas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memberlakukan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KUHP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semua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ortang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lingkungan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wilayah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Indonesia.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Asas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Nasional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Aktif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Asas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memberlakukan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KUHP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orang-orang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Indonesia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luar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wilayah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Republik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Indonesia.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Asas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Nasional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Pasif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Asas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memberlakukan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KUHP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siapapun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juga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baik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WNI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maupun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WNA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luar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wilayah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Indonesia.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Asas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Universal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Asas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memberlakukan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KUHP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perbuatan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pidana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terjadi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luar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wilayah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Indonesia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bertujuan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merugikan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kepentingan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Internasional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JENIS-JENIS HUKUMAN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pokok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pasal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10 KUHP)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dijatuhkan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kepada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terhukum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mandiri.Hukuman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pokok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tersebut,anatara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lain :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mati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2.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penjara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3.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Kurungan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4.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denda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Tambahan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berupa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tambahan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pokok,dengan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demikian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tambahan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bisa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sebelum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pokok.Hukuman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tambahan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antara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lain :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1.Pencabutan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hak-hak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tertentu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2.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Perampasan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penyitaan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barang-barang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tertentu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3.Pengumuman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putusan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hakim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</TotalTime>
  <Words>764</Words>
  <Application>Microsoft Office PowerPoint</Application>
  <PresentationFormat>On-screen Show (4:3)</PresentationFormat>
  <Paragraphs>97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Equity</vt:lpstr>
      <vt:lpstr>POKOK-POKOK HUKUM PIDANA oleh : Susan Fitriasari Heryanto,M.Pd</vt:lpstr>
      <vt:lpstr>PENGERTIAN HUKUM PIDANA</vt:lpstr>
      <vt:lpstr>Slide 3</vt:lpstr>
      <vt:lpstr>TUJUAN HUKUM PIDANA </vt:lpstr>
      <vt:lpstr>Sistematika Hukum Pidana</vt:lpstr>
      <vt:lpstr>Perbuatan-Perbuatan Kejahatan</vt:lpstr>
      <vt:lpstr>Pelanggaran-Pelanggaran</vt:lpstr>
      <vt:lpstr>Peristiwa Pidana</vt:lpstr>
      <vt:lpstr>SYARAT-SYARAT APABILA DIKATAKAN HUKUM PIDANA</vt:lpstr>
      <vt:lpstr>DELIK-DELIK KHUSUS BIJONDERE DELICTEN</vt:lpstr>
      <vt:lpstr>PEMBAGIAN HUKUM PIDANA</vt:lpstr>
      <vt:lpstr>Slide 12</vt:lpstr>
      <vt:lpstr>MACAM-MACAM  PERBUATAN PIDANA</vt:lpstr>
      <vt:lpstr>KEKUASAAN BERLAKUNYA KUHP</vt:lpstr>
      <vt:lpstr>ASAS-ASAS YANG TERKANDUNG DALAM KUHP</vt:lpstr>
      <vt:lpstr>JENIS-JENIS HUKUMAN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Dot Net</dc:creator>
  <cp:lastModifiedBy>Dot Net</cp:lastModifiedBy>
  <cp:revision>34</cp:revision>
  <dcterms:created xsi:type="dcterms:W3CDTF">2006-08-16T00:00:00Z</dcterms:created>
  <dcterms:modified xsi:type="dcterms:W3CDTF">2010-03-06T14:56:59Z</dcterms:modified>
</cp:coreProperties>
</file>