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426" y="-23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7D54C38-EF4C-4B5B-99AF-DF913E621641}" type="datetimeFigureOut">
              <a:rPr lang="id-ID" smtClean="0"/>
              <a:t>07/02/2010</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981A1BB8-4287-41BF-A496-FE812A877F3E}"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D54C38-EF4C-4B5B-99AF-DF913E621641}" type="datetimeFigureOut">
              <a:rPr lang="id-ID" smtClean="0"/>
              <a:t>07/02/2010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7D54C38-EF4C-4B5B-99AF-DF913E621641}" type="datetimeFigureOut">
              <a:rPr lang="id-ID" smtClean="0"/>
              <a:t>07/02/2010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81A1BB8-4287-41BF-A496-FE812A877F3E}" type="slidenum">
              <a:rPr lang="id-ID" smtClean="0"/>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7D54C38-EF4C-4B5B-99AF-DF913E621641}" type="datetimeFigureOut">
              <a:rPr lang="id-ID" smtClean="0"/>
              <a:t>07/02/2010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7D54C38-EF4C-4B5B-99AF-DF913E621641}" type="datetimeFigureOut">
              <a:rPr lang="id-ID" smtClean="0"/>
              <a:t>07/02/2010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7D54C38-EF4C-4B5B-99AF-DF913E621641}" type="datetimeFigureOut">
              <a:rPr lang="id-ID" smtClean="0"/>
              <a:t>07/02/2010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54C38-EF4C-4B5B-99AF-DF913E621641}" type="datetimeFigureOut">
              <a:rPr lang="id-ID" smtClean="0"/>
              <a:t>07/02/2010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7D54C38-EF4C-4B5B-99AF-DF913E621641}" type="datetimeFigureOut">
              <a:rPr lang="id-ID" smtClean="0"/>
              <a:t>07/02/2010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7D54C38-EF4C-4B5B-99AF-DF913E621641}" type="datetimeFigureOut">
              <a:rPr lang="id-ID" smtClean="0"/>
              <a:t>07/02/2010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981A1BB8-4287-41BF-A496-FE812A877F3E}" type="slidenum">
              <a:rPr lang="id-ID" smtClean="0"/>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D54C38-EF4C-4B5B-99AF-DF913E621641}" type="datetimeFigureOut">
              <a:rPr lang="id-ID" smtClean="0"/>
              <a:t>07/02/2010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D54C38-EF4C-4B5B-99AF-DF913E621641}" type="datetimeFigureOut">
              <a:rPr lang="id-ID" smtClean="0"/>
              <a:t>07/02/2010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81A1BB8-4287-41BF-A496-FE812A877F3E}"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7D54C38-EF4C-4B5B-99AF-DF913E621641}" type="datetimeFigureOut">
              <a:rPr lang="id-ID" smtClean="0"/>
              <a:t>07/02/2010</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81A1BB8-4287-41BF-A496-FE812A877F3E}" type="slidenum">
              <a:rPr lang="id-ID" smtClean="0"/>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0043"/>
            <a:ext cx="7772400" cy="5786478"/>
          </a:xfrm>
        </p:spPr>
        <p:txBody>
          <a:bodyPr>
            <a:normAutofit fontScale="90000"/>
          </a:bodyPr>
          <a:lstStyle/>
          <a:p>
            <a:pPr marL="742950" indent="-742950" algn="l"/>
            <a:r>
              <a:rPr lang="id-ID" sz="3200" dirty="0" smtClean="0">
                <a:latin typeface="Arial Black" pitchFamily="34" charset="0"/>
              </a:rPr>
              <a:t>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
            </a:r>
            <a:br>
              <a:rPr lang="id-ID" sz="3200" dirty="0" smtClean="0">
                <a:latin typeface="Arial Black" pitchFamily="34" charset="0"/>
              </a:rPr>
            </a:br>
            <a:r>
              <a:rPr lang="id-ID" sz="3200" dirty="0" smtClean="0">
                <a:latin typeface="Arial Black" pitchFamily="34" charset="0"/>
              </a:rPr>
              <a:t>BAB</a:t>
            </a:r>
            <a:r>
              <a:rPr lang="id-ID" sz="3200" b="1" dirty="0" smtClean="0">
                <a:latin typeface="Arial Black" pitchFamily="34" charset="0"/>
              </a:rPr>
              <a:t> </a:t>
            </a:r>
            <a:br>
              <a:rPr lang="id-ID" sz="3200" b="1" dirty="0" smtClean="0">
                <a:latin typeface="Arial Black" pitchFamily="34" charset="0"/>
              </a:rPr>
            </a:br>
            <a:r>
              <a:rPr lang="id-ID" sz="3200" b="1" dirty="0" smtClean="0">
                <a:latin typeface="Arial Black" pitchFamily="34" charset="0"/>
              </a:rPr>
              <a:t>PENDAHULUAN</a:t>
            </a:r>
            <a:br>
              <a:rPr lang="id-ID" sz="3200" b="1" dirty="0" smtClean="0">
                <a:latin typeface="Arial Black" pitchFamily="34" charset="0"/>
              </a:rPr>
            </a:br>
            <a:r>
              <a:rPr lang="id-ID" sz="3200" b="1" dirty="0" smtClean="0">
                <a:latin typeface="Arial Black" pitchFamily="34" charset="0"/>
              </a:rPr>
              <a:t>PENGERTIAN MANUSIA </a:t>
            </a:r>
            <a:r>
              <a:rPr lang="id-ID" dirty="0"/>
              <a:t/>
            </a:r>
            <a:br>
              <a:rPr lang="id-ID" dirty="0"/>
            </a:br>
            <a:r>
              <a:rPr lang="id-ID" sz="2800" dirty="0" smtClean="0"/>
              <a:t>1. </a:t>
            </a:r>
            <a:r>
              <a:rPr lang="id-ID" sz="3100" dirty="0" smtClean="0"/>
              <a:t>Manusia sebagai makhluk Tuhan yang paling sempurna jika dibandingkan dengan mahluk Tuhan lainnya,karena manusia memiliki akal dan pikiran.</a:t>
            </a:r>
            <a:br>
              <a:rPr lang="id-ID" sz="3100" dirty="0" smtClean="0"/>
            </a:br>
            <a:r>
              <a:rPr lang="id-ID" sz="3100" dirty="0" smtClean="0"/>
              <a:t>2.Manusia sebagai makhluk Individu dan makhluk sosial.</a:t>
            </a:r>
            <a:br>
              <a:rPr lang="id-ID" sz="3100" dirty="0" smtClean="0"/>
            </a:br>
            <a:r>
              <a:rPr lang="id-ID" sz="3100" dirty="0" smtClean="0"/>
              <a:t>3.Manusia sebagai makhluk monodualisme yang terdiri dari dua kesatuan yang tidak bisa dipisahkan, yaitu unsur rohani dan jasmani.</a:t>
            </a:r>
            <a:br>
              <a:rPr lang="id-ID" sz="3100" dirty="0" smtClean="0"/>
            </a:br>
            <a:r>
              <a:rPr lang="id-ID" dirty="0" smtClean="0"/>
              <a:t/>
            </a:r>
            <a:br>
              <a:rPr lang="id-ID" dirty="0" smtClean="0"/>
            </a:br>
            <a:r>
              <a:rPr lang="id-ID" dirty="0" smtClean="0"/>
              <a:t> </a:t>
            </a:r>
            <a:endParaRPr lang="id-ID"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
            </a:r>
            <a:br>
              <a:rPr lang="id-ID" dirty="0" smtClean="0">
                <a:solidFill>
                  <a:srgbClr val="FF0000"/>
                </a:solidFill>
              </a:rPr>
            </a:br>
            <a:r>
              <a:rPr lang="id-ID" dirty="0" smtClean="0">
                <a:solidFill>
                  <a:srgbClr val="FF0000"/>
                </a:solidFill>
              </a:rPr>
              <a:t>Manusia sebagai </a:t>
            </a:r>
            <a:r>
              <a:rPr lang="id-ID" i="1" dirty="0" smtClean="0">
                <a:solidFill>
                  <a:srgbClr val="FF0000"/>
                </a:solidFill>
              </a:rPr>
              <a:t>Zoon Politicoon</a:t>
            </a:r>
            <a:r>
              <a:rPr lang="id-ID" dirty="0" smtClean="0">
                <a:solidFill>
                  <a:srgbClr val="FF0000"/>
                </a:solidFill>
              </a:rPr>
              <a:t>:   </a:t>
            </a:r>
            <a:r>
              <a:rPr lang="id-ID" dirty="0" smtClean="0"/>
              <a:t>Manusia sebagai makhluk bermasyarakat,yaitu manusia yang selalu hidup di masyarakat.</a:t>
            </a:r>
            <a:br>
              <a:rPr lang="id-ID" dirty="0" smtClean="0"/>
            </a:br>
            <a:r>
              <a:rPr lang="id-ID" dirty="0" smtClean="0">
                <a:solidFill>
                  <a:srgbClr val="FF0000"/>
                </a:solidFill>
              </a:rPr>
              <a:t>Menurut Ibnu Khaldun :</a:t>
            </a:r>
            <a:r>
              <a:rPr lang="id-ID" dirty="0" smtClean="0"/>
              <a:t/>
            </a:r>
            <a:br>
              <a:rPr lang="id-ID" dirty="0" smtClean="0"/>
            </a:br>
            <a:r>
              <a:rPr lang="id-ID" dirty="0" smtClean="0"/>
              <a:t>Manusia itu harus hidup bermasyarakat.</a:t>
            </a:r>
            <a:br>
              <a:rPr lang="id-ID" dirty="0" smtClean="0"/>
            </a:br>
            <a:r>
              <a:rPr lang="id-ID" dirty="0" smtClean="0"/>
              <a:t/>
            </a:r>
            <a:br>
              <a:rPr lang="id-ID" dirty="0" smtClean="0"/>
            </a:br>
            <a:r>
              <a:rPr lang="id-ID" dirty="0" smtClean="0"/>
              <a:t/>
            </a:r>
            <a:br>
              <a:rPr lang="id-ID" dirty="0" smtClean="0"/>
            </a:b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TotalTime>
  <Words>1</Words>
  <Application>Microsoft Office PowerPoint</Application>
  <PresentationFormat>On-screen Show (4:3)</PresentationFormat>
  <Paragraphs>2</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Flow</vt:lpstr>
      <vt:lpstr>                      BAB  PENDAHULUAN PENGERTIAN MANUSIA  1. Manusia sebagai makhluk Tuhan yang paling sempurna jika dibandingkan dengan mahluk Tuhan lainnya,karena manusia memiliki akal dan pikiran. 2.Manusia sebagai makhluk Individu dan makhluk sosial. 3.Manusia sebagai makhluk monodualisme yang terdiri dari dua kesatuan yang tidak bisa dipisahkan, yaitu unsur rohani dan jasmani.   </vt:lpstr>
      <vt:lpstr>                                                                                                                                                                                                                  Manusia sebagai Zoon Politicoon:   Manusia sebagai makhluk bermasyarakat,yaitu manusia yang selalu hidup di masyarakat. Menurut Ibnu Khaldun : Manusia itu harus hidup bermasyarakat.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dc:creator>
  <cp:lastModifiedBy>susan</cp:lastModifiedBy>
  <cp:revision>9</cp:revision>
  <dcterms:created xsi:type="dcterms:W3CDTF">2010-02-08T01:13:35Z</dcterms:created>
  <dcterms:modified xsi:type="dcterms:W3CDTF">2010-02-08T02:08:57Z</dcterms:modified>
</cp:coreProperties>
</file>