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7" r:id="rId3"/>
    <p:sldId id="259" r:id="rId4"/>
    <p:sldId id="260" r:id="rId5"/>
    <p:sldId id="261" r:id="rId6"/>
    <p:sldId id="268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454FC-1EAA-4E7D-B1B7-B3A560665B59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3C100-CD2D-4EDF-8C2D-0B8FD6D164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273DA-FA8B-44A5-8617-836AFD445F6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3C100-CD2D-4EDF-8C2D-0B8FD6D164D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273DA-FA8B-44A5-8617-836AFD445F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273DA-FA8B-44A5-8617-836AFD445F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273DA-FA8B-44A5-8617-836AFD445F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3C100-CD2D-4EDF-8C2D-0B8FD6D164D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273DA-FA8B-44A5-8617-836AFD445F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273DA-FA8B-44A5-8617-836AFD445F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6D38F-4234-4461-8C20-35BE182FB38F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0C936-B74A-455A-BE70-0F01F69440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: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7181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PERSONALIZATION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7772400" cy="1470025"/>
          </a:xfrm>
        </p:spPr>
        <p:txBody>
          <a:bodyPr/>
          <a:lstStyle/>
          <a:p>
            <a:r>
              <a:rPr lang="en-US" dirty="0" smtClean="0"/>
              <a:t>PENGHUBUNG PERKEMBANGAN POLITIK DAN BUDAYA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2428868"/>
            <a:ext cx="7072362" cy="3071834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Dalam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hibutan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teks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gambar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Hiburan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masing-masing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gendre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Relevansi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budaya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sehari-hari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konstituen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8501090" cy="3714776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/>
              <a:t>selebriti</a:t>
            </a:r>
            <a:r>
              <a:rPr lang="en-US" sz="3600" dirty="0"/>
              <a:t> </a:t>
            </a:r>
            <a:r>
              <a:rPr lang="en-US" sz="3600" dirty="0" err="1"/>
              <a:t>telah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penting</a:t>
            </a:r>
            <a:r>
              <a:rPr lang="en-US" sz="3600" dirty="0"/>
              <a:t> </a:t>
            </a:r>
            <a:r>
              <a:rPr lang="en-US" sz="3600" dirty="0" err="1" smtClean="0"/>
              <a:t>dari</a:t>
            </a:r>
            <a:r>
              <a:rPr lang="en-US" sz="3600" dirty="0" smtClean="0"/>
              <a:t>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/>
              <a:t>substansi</a:t>
            </a:r>
            <a:r>
              <a:rPr lang="en-US" sz="3600" dirty="0"/>
              <a:t> </a:t>
            </a:r>
            <a:r>
              <a:rPr lang="en-US" sz="3600" dirty="0" err="1"/>
              <a:t>politik</a:t>
            </a:r>
            <a:r>
              <a:rPr lang="en-US" sz="3600" dirty="0"/>
              <a:t>,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orang-orang</a:t>
            </a:r>
            <a:r>
              <a:rPr lang="en-US" sz="3600" dirty="0"/>
              <a:t> </a:t>
            </a:r>
            <a:r>
              <a:rPr lang="en-US" sz="3600" dirty="0" err="1"/>
              <a:t>memilih</a:t>
            </a:r>
            <a:r>
              <a:rPr lang="en-US" sz="3600" dirty="0"/>
              <a:t> </a:t>
            </a:r>
            <a:r>
              <a:rPr lang="en-US" sz="3600" dirty="0" err="1"/>
              <a:t>berdasarkan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Hollywood </a:t>
            </a:r>
            <a:r>
              <a:rPr lang="en-US" sz="3600" dirty="0" err="1"/>
              <a:t>dangkal</a:t>
            </a:r>
            <a:r>
              <a:rPr lang="en-US" sz="3600" dirty="0"/>
              <a:t> </a:t>
            </a:r>
            <a:r>
              <a:rPr lang="en-US" sz="3600" dirty="0" err="1" smtClean="0"/>
              <a:t>di</a:t>
            </a:r>
            <a:r>
              <a:rPr lang="en-US" sz="3600" dirty="0" smtClean="0"/>
              <a:t> banding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penilaian</a:t>
            </a:r>
            <a:r>
              <a:rPr lang="en-US" sz="3600" dirty="0"/>
              <a:t> yang </a:t>
            </a:r>
            <a:r>
              <a:rPr lang="en-US" sz="3600" dirty="0" err="1"/>
              <a:t>masuk</a:t>
            </a:r>
            <a:r>
              <a:rPr lang="en-US" sz="3600" dirty="0"/>
              <a:t> </a:t>
            </a:r>
            <a:r>
              <a:rPr lang="en-US" sz="3600" dirty="0" err="1"/>
              <a:t>akal</a:t>
            </a:r>
            <a:r>
              <a:rPr lang="en-US" sz="3600" dirty="0"/>
              <a:t> </a:t>
            </a:r>
            <a:r>
              <a:rPr lang="en-US" sz="3600" dirty="0" err="1"/>
              <a:t>alternatif</a:t>
            </a:r>
            <a:r>
              <a:rPr lang="en-US" sz="3600" dirty="0"/>
              <a:t> </a:t>
            </a:r>
            <a:r>
              <a:rPr lang="en-US" sz="3600" dirty="0" err="1"/>
              <a:t>kebijakan</a:t>
            </a:r>
            <a:r>
              <a:rPr lang="en-US" sz="3600" dirty="0"/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857752" y="1285860"/>
            <a:ext cx="1828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RODERICK HARD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29190" y="4286256"/>
            <a:ext cx="1828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THOMAS MEYER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4348" y="292893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PENDAPAT AHLI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8" idx="3"/>
          </p:cNvCxnSpPr>
          <p:nvPr/>
        </p:nvCxnSpPr>
        <p:spPr>
          <a:xfrm flipV="1">
            <a:off x="2714612" y="1785926"/>
            <a:ext cx="1857388" cy="13276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714612" y="3143248"/>
            <a:ext cx="1776426" cy="1306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FITUR PRIBADI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1785926"/>
            <a:ext cx="6324600" cy="3924312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solidFill>
                  <a:schemeClr val="tx1"/>
                </a:solidFill>
              </a:rPr>
              <a:t>Karena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politisi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hebat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bisa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memainkan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setiap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penting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mereka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perlu</a:t>
            </a:r>
            <a:r>
              <a:rPr lang="en-US" dirty="0">
                <a:solidFill>
                  <a:schemeClr val="tx1"/>
                </a:solidFill>
              </a:rPr>
              <a:t> persona </a:t>
            </a:r>
            <a:r>
              <a:rPr lang="en-US" dirty="0" err="1">
                <a:solidFill>
                  <a:schemeClr val="tx1"/>
                </a:solidFill>
              </a:rPr>
              <a:t>dekat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kesadaran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mereka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kinerja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terkena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sebagai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diproduksi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buatan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928670"/>
            <a:ext cx="8172480" cy="1441451"/>
          </a:xfrm>
        </p:spPr>
        <p:txBody>
          <a:bodyPr>
            <a:noAutofit/>
          </a:bodyPr>
          <a:lstStyle/>
          <a:p>
            <a:r>
              <a:rPr lang="en-US" sz="3600" dirty="0" smtClean="0"/>
              <a:t> TIGA TAHAP TINDAKAN YANG HARUS POLITISI MELAKUKAN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2786058"/>
            <a:ext cx="7072362" cy="2571768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dirty="0" err="1"/>
              <a:t>lembaga-lembaga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proses-proses</a:t>
            </a:r>
            <a:endParaRPr lang="en-US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 smtClean="0"/>
              <a:t>pribadi</a:t>
            </a:r>
            <a:endParaRPr lang="en-US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err="1" smtClean="0"/>
              <a:t>Publik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populer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dirty="0" smtClean="0"/>
              <a:t>KINERJA POLITIK DALAM ACARA TALK SHOW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2643182"/>
            <a:ext cx="7543800" cy="1714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Wyne</a:t>
            </a:r>
            <a:r>
              <a:rPr lang="en-US" sz="2400" dirty="0" smtClean="0"/>
              <a:t> Munson, talk show </a:t>
            </a:r>
            <a:r>
              <a:rPr lang="en-US" sz="2400" dirty="0" err="1" smtClean="0"/>
              <a:t>politisi</a:t>
            </a:r>
            <a:r>
              <a:rPr lang="en-US" sz="2400" dirty="0" smtClean="0"/>
              <a:t> </a:t>
            </a:r>
            <a:r>
              <a:rPr lang="en-US" sz="2400" dirty="0" err="1" smtClean="0"/>
              <a:t>menawarkan</a:t>
            </a:r>
            <a:r>
              <a:rPr lang="en-US" sz="2400" dirty="0" smtClean="0"/>
              <a:t>  </a:t>
            </a:r>
            <a:r>
              <a:rPr lang="en-US" sz="2400" dirty="0" err="1" smtClean="0"/>
              <a:t>panggung</a:t>
            </a:r>
            <a:r>
              <a:rPr lang="en-US" sz="2400" dirty="0" smtClean="0"/>
              <a:t> </a:t>
            </a:r>
            <a:r>
              <a:rPr lang="en-US" sz="2400" dirty="0" err="1" smtClean="0"/>
              <a:t>politik</a:t>
            </a:r>
            <a:endParaRPr lang="en-US" sz="2400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:\Zune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428992" y="1571612"/>
            <a:ext cx="257176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POLITIK : DALAM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86512" y="3500438"/>
            <a:ext cx="257176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TERSOHOR : ISTIMEWA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00430" y="5286388"/>
            <a:ext cx="257176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POLITIK : LUAR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2910" y="3429000"/>
            <a:ext cx="257176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TERSOHOR : BIASA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571868" y="2857496"/>
            <a:ext cx="85725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072066" y="4214818"/>
            <a:ext cx="85725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IV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571868" y="4214818"/>
            <a:ext cx="85725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III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072066" y="2928934"/>
            <a:ext cx="85725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II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3679819" y="3749677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3428992" y="3857628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146</Words>
  <Application>Microsoft Office PowerPoint</Application>
  <PresentationFormat>On-screen Show (4:3)</PresentationFormat>
  <Paragraphs>33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PERSONALIZATION</vt:lpstr>
      <vt:lpstr>PENGHUBUNG PERKEMBANGAN POLITIK DAN BUDAYA</vt:lpstr>
      <vt:lpstr>selebriti telah menjadi lebih penting dari pada substansi politik, dan orang-orang memilih berdasarkan suatu Hollywood dangkal di banding pada penilaian yang masuk akal alternatif kebijakan.</vt:lpstr>
      <vt:lpstr>Slide 4</vt:lpstr>
      <vt:lpstr>FITUR PRIBADI </vt:lpstr>
      <vt:lpstr> TIGA TAHAP TINDAKAN YANG HARUS POLITISI MELAKUKAN</vt:lpstr>
      <vt:lpstr>KINERJA POLITIK DALAM ACARA TALK SHOW</vt:lpstr>
      <vt:lpstr>Slide 8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PERSONALIZATION</dc:title>
  <dc:creator>Valued Acer Customer</dc:creator>
  <cp:lastModifiedBy>Dot Net</cp:lastModifiedBy>
  <cp:revision>7</cp:revision>
  <dcterms:created xsi:type="dcterms:W3CDTF">2009-10-12T02:29:49Z</dcterms:created>
  <dcterms:modified xsi:type="dcterms:W3CDTF">2010-03-29T07:34:55Z</dcterms:modified>
</cp:coreProperties>
</file>