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69" r:id="rId5"/>
    <p:sldId id="260" r:id="rId6"/>
    <p:sldId id="264" r:id="rId7"/>
    <p:sldId id="265" r:id="rId8"/>
    <p:sldId id="270" r:id="rId9"/>
    <p:sldId id="267" r:id="rId10"/>
  </p:sldIdLst>
  <p:sldSz cx="9144000" cy="6858000" type="screen4x3"/>
  <p:notesSz cx="6858000" cy="9144000"/>
  <p:defaultTextStyle>
    <a:defPPr>
      <a:defRPr lang="id-ID"/>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42176A-F788-464D-B57E-81BC4934FEE8}" type="datetimeFigureOut">
              <a:rPr lang="en-US" smtClean="0"/>
              <a:pPr/>
              <a:t>3/29/2010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C5ED5A-F8DC-4E42-BA2D-79C05A7F96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C5ED5A-F8DC-4E42-BA2D-79C05A7F960C}"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lvl1pPr>
              <a:defRPr/>
            </a:lvl1pPr>
          </a:lstStyle>
          <a:p>
            <a:pPr>
              <a:defRPr/>
            </a:pPr>
            <a:fld id="{3818316B-00BC-46A5-B829-5A8B745F0C75}" type="datetimeFigureOut">
              <a:rPr lang="id-ID"/>
              <a:pPr>
                <a:defRPr/>
              </a:pPr>
              <a:t>29/03/2010</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19C9C646-487A-4A97-8A79-E11D8E61282F}" type="slidenum">
              <a:rPr lang="id-ID"/>
              <a:pPr>
                <a:defRPr/>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fld id="{39595D14-BB1F-49A3-92FA-C1613240D503}" type="datetimeFigureOut">
              <a:rPr lang="id-ID"/>
              <a:pPr>
                <a:defRPr/>
              </a:pPr>
              <a:t>29/03/2010</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38490983-415C-4884-BBAC-74CC9391C518}" type="slidenum">
              <a:rPr lang="id-ID"/>
              <a:pPr>
                <a:defRPr/>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5DDE4EE-5612-4650-8A89-58FE948853AA}" type="datetimeFigureOut">
              <a:rPr lang="id-ID"/>
              <a:pPr>
                <a:defRPr/>
              </a:pPr>
              <a:t>29/03/2010</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0E176781-9BCF-48C0-8842-1C5CA0F70BA5}" type="slidenum">
              <a:rPr lang="id-ID"/>
              <a:pPr>
                <a:defRPr/>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3"/>
          <p:cNvSpPr>
            <a:spLocks noGrp="1"/>
          </p:cNvSpPr>
          <p:nvPr>
            <p:ph type="dt" sz="half" idx="10"/>
          </p:nvPr>
        </p:nvSpPr>
        <p:spPr/>
        <p:txBody>
          <a:bodyPr/>
          <a:lstStyle>
            <a:lvl1pPr>
              <a:defRPr/>
            </a:lvl1pPr>
          </a:lstStyle>
          <a:p>
            <a:pPr>
              <a:defRPr/>
            </a:pPr>
            <a:fld id="{975E8FFB-42CF-4F97-85EE-547938A359A7}" type="datetimeFigureOut">
              <a:rPr lang="id-ID"/>
              <a:pPr>
                <a:defRPr/>
              </a:pPr>
              <a:t>29/03/2010</a:t>
            </a:fld>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pPr>
              <a:defRPr/>
            </a:pPr>
            <a:fld id="{2BDBF629-1F35-40FB-B180-C29D42515B27}" type="slidenum">
              <a:rPr lang="id-ID"/>
              <a:pPr>
                <a:defRPr/>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3"/>
          <p:cNvSpPr>
            <a:spLocks noGrp="1"/>
          </p:cNvSpPr>
          <p:nvPr>
            <p:ph type="dt" sz="half" idx="10"/>
          </p:nvPr>
        </p:nvSpPr>
        <p:spPr/>
        <p:txBody>
          <a:bodyPr/>
          <a:lstStyle>
            <a:lvl1pPr>
              <a:defRPr/>
            </a:lvl1pPr>
          </a:lstStyle>
          <a:p>
            <a:pPr>
              <a:defRPr/>
            </a:pPr>
            <a:fld id="{561D9191-75B2-44ED-9CF7-9BAA7D58315A}" type="datetimeFigureOut">
              <a:rPr lang="id-ID"/>
              <a:pPr>
                <a:defRPr/>
              </a:pPr>
              <a:t>29/03/2010</a:t>
            </a:fld>
            <a:endParaRPr lang="id-ID"/>
          </a:p>
        </p:txBody>
      </p:sp>
      <p:sp>
        <p:nvSpPr>
          <p:cNvPr id="8" name="Footer Placeholder 4"/>
          <p:cNvSpPr>
            <a:spLocks noGrp="1"/>
          </p:cNvSpPr>
          <p:nvPr>
            <p:ph type="ftr" sz="quarter" idx="11"/>
          </p:nvPr>
        </p:nvSpPr>
        <p:spPr/>
        <p:txBody>
          <a:bodyPr/>
          <a:lstStyle>
            <a:lvl1pPr>
              <a:defRPr/>
            </a:lvl1pPr>
          </a:lstStyle>
          <a:p>
            <a:pPr>
              <a:defRPr/>
            </a:pPr>
            <a:endParaRPr lang="id-ID"/>
          </a:p>
        </p:txBody>
      </p:sp>
      <p:sp>
        <p:nvSpPr>
          <p:cNvPr id="9" name="Slide Number Placeholder 5"/>
          <p:cNvSpPr>
            <a:spLocks noGrp="1"/>
          </p:cNvSpPr>
          <p:nvPr>
            <p:ph type="sldNum" sz="quarter" idx="12"/>
          </p:nvPr>
        </p:nvSpPr>
        <p:spPr/>
        <p:txBody>
          <a:bodyPr/>
          <a:lstStyle>
            <a:lvl1pPr>
              <a:defRPr/>
            </a:lvl1pPr>
          </a:lstStyle>
          <a:p>
            <a:pPr>
              <a:defRPr/>
            </a:pPr>
            <a:fld id="{2793853F-98C4-45BB-A061-1CAB70FE7025}" type="slidenum">
              <a:rPr lang="id-ID"/>
              <a:pPr>
                <a:defRPr/>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3"/>
          <p:cNvSpPr>
            <a:spLocks noGrp="1"/>
          </p:cNvSpPr>
          <p:nvPr>
            <p:ph type="dt" sz="half" idx="10"/>
          </p:nvPr>
        </p:nvSpPr>
        <p:spPr/>
        <p:txBody>
          <a:bodyPr/>
          <a:lstStyle>
            <a:lvl1pPr>
              <a:defRPr/>
            </a:lvl1pPr>
          </a:lstStyle>
          <a:p>
            <a:pPr>
              <a:defRPr/>
            </a:pPr>
            <a:fld id="{A592E126-B382-4FBE-B40B-FDCA7022FB83}" type="datetimeFigureOut">
              <a:rPr lang="id-ID"/>
              <a:pPr>
                <a:defRPr/>
              </a:pPr>
              <a:t>29/03/2010</a:t>
            </a:fld>
            <a:endParaRPr lang="id-ID"/>
          </a:p>
        </p:txBody>
      </p:sp>
      <p:sp>
        <p:nvSpPr>
          <p:cNvPr id="4" name="Footer Placeholder 4"/>
          <p:cNvSpPr>
            <a:spLocks noGrp="1"/>
          </p:cNvSpPr>
          <p:nvPr>
            <p:ph type="ftr" sz="quarter" idx="11"/>
          </p:nvPr>
        </p:nvSpPr>
        <p:spPr/>
        <p:txBody>
          <a:bodyPr/>
          <a:lstStyle>
            <a:lvl1pPr>
              <a:defRPr/>
            </a:lvl1pPr>
          </a:lstStyle>
          <a:p>
            <a:pPr>
              <a:defRPr/>
            </a:pPr>
            <a:endParaRPr lang="id-ID"/>
          </a:p>
        </p:txBody>
      </p:sp>
      <p:sp>
        <p:nvSpPr>
          <p:cNvPr id="5" name="Slide Number Placeholder 5"/>
          <p:cNvSpPr>
            <a:spLocks noGrp="1"/>
          </p:cNvSpPr>
          <p:nvPr>
            <p:ph type="sldNum" sz="quarter" idx="12"/>
          </p:nvPr>
        </p:nvSpPr>
        <p:spPr/>
        <p:txBody>
          <a:bodyPr/>
          <a:lstStyle>
            <a:lvl1pPr>
              <a:defRPr/>
            </a:lvl1pPr>
          </a:lstStyle>
          <a:p>
            <a:pPr>
              <a:defRPr/>
            </a:pPr>
            <a:fld id="{A00A83D9-FF8A-4091-AEAF-EA55D0DA9E92}" type="slidenum">
              <a:rPr lang="id-ID"/>
              <a:pPr>
                <a:defRPr/>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F2C31E8-96F7-41F5-9E55-E8ADD66D6727}" type="datetimeFigureOut">
              <a:rPr lang="id-ID"/>
              <a:pPr>
                <a:defRPr/>
              </a:pPr>
              <a:t>29/03/2010</a:t>
            </a:fld>
            <a:endParaRPr lang="id-ID"/>
          </a:p>
        </p:txBody>
      </p:sp>
      <p:sp>
        <p:nvSpPr>
          <p:cNvPr id="3" name="Footer Placeholder 4"/>
          <p:cNvSpPr>
            <a:spLocks noGrp="1"/>
          </p:cNvSpPr>
          <p:nvPr>
            <p:ph type="ftr" sz="quarter" idx="11"/>
          </p:nvPr>
        </p:nvSpPr>
        <p:spPr/>
        <p:txBody>
          <a:bodyPr/>
          <a:lstStyle>
            <a:lvl1pPr>
              <a:defRPr/>
            </a:lvl1pPr>
          </a:lstStyle>
          <a:p>
            <a:pPr>
              <a:defRPr/>
            </a:pPr>
            <a:endParaRPr lang="id-ID"/>
          </a:p>
        </p:txBody>
      </p:sp>
      <p:sp>
        <p:nvSpPr>
          <p:cNvPr id="4" name="Slide Number Placeholder 5"/>
          <p:cNvSpPr>
            <a:spLocks noGrp="1"/>
          </p:cNvSpPr>
          <p:nvPr>
            <p:ph type="sldNum" sz="quarter" idx="12"/>
          </p:nvPr>
        </p:nvSpPr>
        <p:spPr/>
        <p:txBody>
          <a:bodyPr/>
          <a:lstStyle>
            <a:lvl1pPr>
              <a:defRPr/>
            </a:lvl1pPr>
          </a:lstStyle>
          <a:p>
            <a:pPr>
              <a:defRPr/>
            </a:pPr>
            <a:fld id="{9271F817-28B1-4C8C-BE70-37F9976C50B5}" type="slidenum">
              <a:rPr lang="id-ID"/>
              <a:pPr>
                <a:defRPr/>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12150E-53DC-451B-A906-D877852764FF}" type="datetimeFigureOut">
              <a:rPr lang="id-ID"/>
              <a:pPr>
                <a:defRPr/>
              </a:pPr>
              <a:t>29/03/2010</a:t>
            </a:fld>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pPr>
              <a:defRPr/>
            </a:pPr>
            <a:fld id="{FCA63BA2-BF03-482C-9F65-1867C08580BF}" type="slidenum">
              <a:rPr lang="id-ID"/>
              <a:pPr>
                <a:defRPr/>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9BE9FD1-9168-42A9-A498-59D6452F31A2}" type="datetimeFigureOut">
              <a:rPr lang="id-ID"/>
              <a:pPr>
                <a:defRPr/>
              </a:pPr>
              <a:t>29/03/2010</a:t>
            </a:fld>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pPr>
              <a:defRPr/>
            </a:pPr>
            <a:fld id="{5B75F89A-4F33-4CB3-85C7-3BF3677AA9C0}" type="slidenum">
              <a:rPr lang="id-ID"/>
              <a:pPr>
                <a:defRPr/>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fld id="{B0C2BAC5-B7BB-4D8E-9692-B4335B882D12}" type="datetimeFigureOut">
              <a:rPr lang="id-ID"/>
              <a:pPr>
                <a:defRPr/>
              </a:pPr>
              <a:t>29/03/2010</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9AD078F3-D4F4-4794-939F-A40DAF7C715E}" type="slidenum">
              <a:rPr lang="id-ID"/>
              <a:pPr>
                <a:defRPr/>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fld id="{64D20AB9-3EB1-40EA-A7F5-DAD010057264}" type="datetimeFigureOut">
              <a:rPr lang="id-ID"/>
              <a:pPr>
                <a:defRPr/>
              </a:pPr>
              <a:t>29/03/2010</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D99A394C-6DC0-4A22-BF78-B060DD0C3744}" type="slidenum">
              <a:rPr lang="id-ID"/>
              <a:pPr>
                <a:defRPr/>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id-ID"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4FA055F-5C01-445D-98BD-01BE2D5015C9}" type="datetimeFigureOut">
              <a:rPr lang="id-ID"/>
              <a:pPr>
                <a:defRPr/>
              </a:pPr>
              <a:t>29/03/2010</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6ACFC39-B4AC-4F86-AFF4-96559B6DC2F0}" type="slidenum">
              <a:rPr lang="id-ID"/>
              <a:pPr>
                <a:defRPr/>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Horizontal Scroll 4"/>
          <p:cNvSpPr/>
          <p:nvPr/>
        </p:nvSpPr>
        <p:spPr>
          <a:xfrm>
            <a:off x="1643063" y="2286000"/>
            <a:ext cx="6215062" cy="300037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3600" b="1" dirty="0"/>
          </a:p>
          <a:p>
            <a:pPr algn="ctr">
              <a:defRPr/>
            </a:pPr>
            <a:r>
              <a:rPr lang="en-US" sz="3600" b="1" dirty="0"/>
              <a:t>Feminization? Female Politicians, Family, and Celebrity</a:t>
            </a:r>
            <a:endParaRPr lang="id-ID" sz="3600" dirty="0"/>
          </a:p>
          <a:p>
            <a:pPr algn="ctr">
              <a:defRPr/>
            </a:pP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2286000" y="857250"/>
            <a:ext cx="3714750" cy="857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4000" dirty="0"/>
              <a:t>WANITA</a:t>
            </a:r>
          </a:p>
        </p:txBody>
      </p:sp>
      <p:sp>
        <p:nvSpPr>
          <p:cNvPr id="5" name="Curved Right Arrow 4"/>
          <p:cNvSpPr/>
          <p:nvPr/>
        </p:nvSpPr>
        <p:spPr>
          <a:xfrm rot="1721238">
            <a:off x="1011238" y="1066800"/>
            <a:ext cx="714375" cy="17145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solidFill>
                <a:schemeClr val="tx1"/>
              </a:solidFill>
            </a:endParaRPr>
          </a:p>
        </p:txBody>
      </p:sp>
      <p:sp>
        <p:nvSpPr>
          <p:cNvPr id="10" name="Oval 9"/>
          <p:cNvSpPr/>
          <p:nvPr/>
        </p:nvSpPr>
        <p:spPr>
          <a:xfrm>
            <a:off x="500063" y="2857500"/>
            <a:ext cx="2143125" cy="1285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t>Female Politicians</a:t>
            </a:r>
            <a:endParaRPr lang="id-ID" dirty="0"/>
          </a:p>
        </p:txBody>
      </p:sp>
      <p:sp>
        <p:nvSpPr>
          <p:cNvPr id="11" name="Curved Up Arrow 10"/>
          <p:cNvSpPr/>
          <p:nvPr/>
        </p:nvSpPr>
        <p:spPr>
          <a:xfrm rot="1656052">
            <a:off x="1387475" y="4846638"/>
            <a:ext cx="2292350" cy="64293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solidFill>
                <a:schemeClr val="tx1"/>
              </a:solidFill>
            </a:endParaRPr>
          </a:p>
        </p:txBody>
      </p:sp>
      <p:sp>
        <p:nvSpPr>
          <p:cNvPr id="12" name="Oval 11"/>
          <p:cNvSpPr/>
          <p:nvPr/>
        </p:nvSpPr>
        <p:spPr>
          <a:xfrm>
            <a:off x="3214688" y="4214813"/>
            <a:ext cx="22860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t>Family</a:t>
            </a:r>
            <a:endParaRPr lang="id-ID" dirty="0"/>
          </a:p>
        </p:txBody>
      </p:sp>
      <p:sp>
        <p:nvSpPr>
          <p:cNvPr id="13" name="Oval 12"/>
          <p:cNvSpPr/>
          <p:nvPr/>
        </p:nvSpPr>
        <p:spPr>
          <a:xfrm>
            <a:off x="5429250" y="2786063"/>
            <a:ext cx="22860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b="1" dirty="0"/>
          </a:p>
          <a:p>
            <a:pPr algn="ctr">
              <a:defRPr/>
            </a:pPr>
            <a:r>
              <a:rPr lang="en-US" b="1" dirty="0"/>
              <a:t>Celebrity</a:t>
            </a:r>
            <a:endParaRPr lang="id-ID" dirty="0"/>
          </a:p>
          <a:p>
            <a:pPr algn="ctr">
              <a:defRPr/>
            </a:pPr>
            <a:endParaRPr lang="id-ID" dirty="0"/>
          </a:p>
        </p:txBody>
      </p:sp>
      <p:sp>
        <p:nvSpPr>
          <p:cNvPr id="14" name="Curved Up Arrow 13"/>
          <p:cNvSpPr/>
          <p:nvPr/>
        </p:nvSpPr>
        <p:spPr>
          <a:xfrm rot="19855555">
            <a:off x="5440363" y="4659313"/>
            <a:ext cx="2292350" cy="64293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solidFill>
                <a:schemeClr val="tx1"/>
              </a:solidFill>
            </a:endParaRPr>
          </a:p>
        </p:txBody>
      </p:sp>
      <p:sp>
        <p:nvSpPr>
          <p:cNvPr id="15" name="Curved Up Arrow 14"/>
          <p:cNvSpPr/>
          <p:nvPr/>
        </p:nvSpPr>
        <p:spPr>
          <a:xfrm rot="14357938">
            <a:off x="6211094" y="1442244"/>
            <a:ext cx="1727200" cy="64293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 name="Oval 10"/>
          <p:cNvSpPr/>
          <p:nvPr/>
        </p:nvSpPr>
        <p:spPr>
          <a:xfrm>
            <a:off x="142875" y="2714625"/>
            <a:ext cx="2143125" cy="1071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t>Female Politicians</a:t>
            </a:r>
            <a:endParaRPr lang="id-ID" sz="2400" dirty="0"/>
          </a:p>
        </p:txBody>
      </p:sp>
      <p:sp>
        <p:nvSpPr>
          <p:cNvPr id="14" name="Rounded Rectangle 13"/>
          <p:cNvSpPr/>
          <p:nvPr/>
        </p:nvSpPr>
        <p:spPr>
          <a:xfrm>
            <a:off x="2571750" y="2286000"/>
            <a:ext cx="2071688" cy="2000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t>Jelas – jelas untuk menjadi seorang politisi sosok wanita perlu dipertanyakan???</a:t>
            </a:r>
          </a:p>
        </p:txBody>
      </p:sp>
      <p:sp>
        <p:nvSpPr>
          <p:cNvPr id="21" name="Oval Callout 20"/>
          <p:cNvSpPr/>
          <p:nvPr/>
        </p:nvSpPr>
        <p:spPr>
          <a:xfrm>
            <a:off x="3929063" y="428625"/>
            <a:ext cx="2928937" cy="1571625"/>
          </a:xfrm>
          <a:prstGeom prst="wedgeEllipseCallout">
            <a:avLst>
              <a:gd name="adj1" fmla="val -28401"/>
              <a:gd name="adj2" fmla="val 6955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t>BISAKAH...????</a:t>
            </a:r>
          </a:p>
        </p:txBody>
      </p:sp>
      <p:sp>
        <p:nvSpPr>
          <p:cNvPr id="22" name="Oval Callout 21"/>
          <p:cNvSpPr/>
          <p:nvPr/>
        </p:nvSpPr>
        <p:spPr>
          <a:xfrm>
            <a:off x="3857625" y="4643438"/>
            <a:ext cx="2928938" cy="1571625"/>
          </a:xfrm>
          <a:prstGeom prst="wedgeEllipseCallout">
            <a:avLst>
              <a:gd name="adj1" fmla="val -56782"/>
              <a:gd name="adj2" fmla="val -6708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t>MAMPUKAH.....???</a:t>
            </a:r>
          </a:p>
        </p:txBody>
      </p:sp>
      <p:sp>
        <p:nvSpPr>
          <p:cNvPr id="23" name="Oval Callout 22"/>
          <p:cNvSpPr/>
          <p:nvPr/>
        </p:nvSpPr>
        <p:spPr>
          <a:xfrm>
            <a:off x="5286375" y="2571750"/>
            <a:ext cx="2928938" cy="1571625"/>
          </a:xfrm>
          <a:prstGeom prst="wedgeEllipseCallout">
            <a:avLst>
              <a:gd name="adj1" fmla="val -65296"/>
              <a:gd name="adj2" fmla="val 608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t>PANTASKAH.....????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a:xfrm>
            <a:off x="2500313" y="857250"/>
            <a:ext cx="4286250" cy="5000625"/>
          </a:xfrm>
        </p:spPr>
        <p:txBody>
          <a:bodyPr/>
          <a:lstStyle/>
          <a:p>
            <a:r>
              <a:rPr lang="id-ID" smtClean="0">
                <a:solidFill>
                  <a:schemeClr val="bg1"/>
                </a:solidFill>
              </a:rPr>
              <a:t/>
            </a:r>
            <a:br>
              <a:rPr lang="id-ID" smtClean="0">
                <a:solidFill>
                  <a:schemeClr val="bg1"/>
                </a:solidFill>
              </a:rPr>
            </a:br>
            <a:r>
              <a:rPr lang="id-ID" sz="9600" smtClean="0">
                <a:solidFill>
                  <a:schemeClr val="bg1"/>
                </a:solidFill>
              </a:rPr>
              <a:t>?</a:t>
            </a:r>
            <a:r>
              <a:rPr lang="id-ID" smtClean="0">
                <a:solidFill>
                  <a:schemeClr val="bg1"/>
                </a:solidFill>
              </a:rPr>
              <a:t/>
            </a:r>
            <a:br>
              <a:rPr lang="id-ID" smtClean="0">
                <a:solidFill>
                  <a:schemeClr val="bg1"/>
                </a:solidFill>
              </a:rPr>
            </a:br>
            <a:r>
              <a:rPr lang="id-ID" smtClean="0">
                <a:solidFill>
                  <a:schemeClr val="bg1"/>
                </a:solidFill>
              </a:rPr>
              <a:t>SIAPA</a:t>
            </a:r>
            <a:br>
              <a:rPr lang="id-ID" smtClean="0">
                <a:solidFill>
                  <a:schemeClr val="bg1"/>
                </a:solidFill>
              </a:rPr>
            </a:br>
            <a:endParaRPr lang="id-ID" smtClean="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 name="Oval 15"/>
          <p:cNvSpPr/>
          <p:nvPr/>
        </p:nvSpPr>
        <p:spPr>
          <a:xfrm>
            <a:off x="2928938" y="500063"/>
            <a:ext cx="2214562" cy="1500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t>How about </a:t>
            </a:r>
            <a:r>
              <a:rPr lang="en-US" b="1" dirty="0"/>
              <a:t>Family</a:t>
            </a:r>
            <a:endParaRPr lang="id-ID" dirty="0"/>
          </a:p>
        </p:txBody>
      </p:sp>
      <p:sp>
        <p:nvSpPr>
          <p:cNvPr id="17" name="Rectangle 16"/>
          <p:cNvSpPr/>
          <p:nvPr/>
        </p:nvSpPr>
        <p:spPr>
          <a:xfrm>
            <a:off x="1143000" y="2214563"/>
            <a:ext cx="1928813" cy="928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t>Sudah menikah </a:t>
            </a:r>
          </a:p>
        </p:txBody>
      </p:sp>
      <p:sp>
        <p:nvSpPr>
          <p:cNvPr id="18" name="Rectangle 17"/>
          <p:cNvSpPr/>
          <p:nvPr/>
        </p:nvSpPr>
        <p:spPr>
          <a:xfrm>
            <a:off x="5357813" y="2214563"/>
            <a:ext cx="1928812" cy="928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t>Belum menikah</a:t>
            </a:r>
          </a:p>
        </p:txBody>
      </p:sp>
      <p:cxnSp>
        <p:nvCxnSpPr>
          <p:cNvPr id="21" name="Straight Arrow Connector 20"/>
          <p:cNvCxnSpPr/>
          <p:nvPr/>
        </p:nvCxnSpPr>
        <p:spPr>
          <a:xfrm rot="10800000" flipV="1">
            <a:off x="2214563" y="1571625"/>
            <a:ext cx="642937" cy="500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143500" y="1571625"/>
            <a:ext cx="928688" cy="571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1284288" y="3714750"/>
            <a:ext cx="1144588" cy="1587"/>
          </a:xfrm>
          <a:prstGeom prst="line">
            <a:avLst/>
          </a:prstGeom>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928688" y="4286250"/>
            <a:ext cx="5786437" cy="1928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t>Mengurus keluarga, anak, sebagai ibu rumah tangga. Adakah waktu untuk itu ? Masih Dapatkah  untuk menjadi seorang politisi/ pemimin negara?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4" name="Oval 3"/>
          <p:cNvSpPr/>
          <p:nvPr/>
        </p:nvSpPr>
        <p:spPr>
          <a:xfrm>
            <a:off x="857250" y="1000125"/>
            <a:ext cx="7572375" cy="4572000"/>
          </a:xfrm>
          <a:prstGeom prst="ellipse">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9600" b="1" dirty="0">
                <a:latin typeface="Arial Black" pitchFamily="34"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a:xfrm>
            <a:off x="1643063" y="571500"/>
            <a:ext cx="5643562" cy="631825"/>
          </a:xfrm>
          <a:solidFill>
            <a:srgbClr val="FF0000"/>
          </a:solidFill>
        </p:spPr>
        <p:txBody>
          <a:bodyPr/>
          <a:lstStyle/>
          <a:p>
            <a:pPr eaLnBrk="1" hangingPunct="1"/>
            <a:r>
              <a:rPr lang="id-ID" sz="3200" smtClean="0"/>
              <a:t>How about selebritas.....?????</a:t>
            </a:r>
          </a:p>
        </p:txBody>
      </p:sp>
      <p:sp>
        <p:nvSpPr>
          <p:cNvPr id="5" name="Rectangle 4"/>
          <p:cNvSpPr/>
          <p:nvPr/>
        </p:nvSpPr>
        <p:spPr>
          <a:xfrm>
            <a:off x="928688" y="1500188"/>
            <a:ext cx="6715125" cy="42148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Politisi perempuan sangat gencar di pers selebriti yakni dalam mempergunjingkan masalah keluarga, lelaki, kepribadian, yang harus menjadi contoh bagi kaum wanita lainnya. Dan kebanyakan orang yang melihat media khususnya TV adalah kaum wanita.  Jikalau memang ada sosok kepemimpinan perempuan, akan meluasnya kepemimpinan perempuan selanjutnya dan keikutsertaan wanita dalam dunia politik. Bisa - bisa kaum laki-laki yang pantas menjadi pemimin terkalahkan.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a:xfrm>
            <a:off x="428625" y="1785938"/>
            <a:ext cx="8229600" cy="1143000"/>
          </a:xfrm>
        </p:spPr>
        <p:txBody>
          <a:bodyPr/>
          <a:lstStyle/>
          <a:p>
            <a:r>
              <a:rPr lang="id-ID" smtClean="0"/>
              <a:t>SOSOK PEMIMPIN WANITA</a:t>
            </a:r>
          </a:p>
        </p:txBody>
      </p:sp>
      <p:sp>
        <p:nvSpPr>
          <p:cNvPr id="10243" name="Content Placeholder 2"/>
          <p:cNvSpPr>
            <a:spLocks noGrp="1"/>
          </p:cNvSpPr>
          <p:nvPr>
            <p:ph idx="1"/>
          </p:nvPr>
        </p:nvSpPr>
        <p:spPr>
          <a:xfrm>
            <a:off x="2214563" y="3429000"/>
            <a:ext cx="5000625" cy="768350"/>
          </a:xfrm>
        </p:spPr>
        <p:txBody>
          <a:bodyPr/>
          <a:lstStyle/>
          <a:p>
            <a:pPr>
              <a:buFont typeface="Arial" charset="0"/>
              <a:buNone/>
            </a:pPr>
            <a:r>
              <a:rPr lang="en-US" sz="4000" smtClean="0"/>
              <a:t>Hillary Rodham Clinton</a:t>
            </a:r>
            <a:endParaRPr lang="id-ID" sz="40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1571625" y="500063"/>
            <a:ext cx="5857875" cy="7858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800" b="1" dirty="0">
                <a:solidFill>
                  <a:srgbClr val="FF0000"/>
                </a:solidFill>
                <a:latin typeface="Arial Black" pitchFamily="34" charset="0"/>
              </a:rPr>
              <a:t>KESIMPULAN</a:t>
            </a:r>
          </a:p>
        </p:txBody>
      </p:sp>
      <p:sp>
        <p:nvSpPr>
          <p:cNvPr id="7" name="Vertical Scroll 6"/>
          <p:cNvSpPr/>
          <p:nvPr/>
        </p:nvSpPr>
        <p:spPr>
          <a:xfrm>
            <a:off x="928688" y="1428750"/>
            <a:ext cx="7000875" cy="5000625"/>
          </a:xfrm>
          <a:prstGeom prst="verticalScroll">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Tx/>
              <a:buAutoNum type="arabicPeriod"/>
              <a:defRPr/>
            </a:pPr>
            <a:endParaRPr lang="id-ID" b="1" dirty="0">
              <a:solidFill>
                <a:schemeClr val="tx1">
                  <a:lumMod val="95000"/>
                  <a:lumOff val="5000"/>
                </a:schemeClr>
              </a:solidFill>
            </a:endParaRPr>
          </a:p>
          <a:p>
            <a:pPr marL="342900" indent="-342900">
              <a:buFontTx/>
              <a:buAutoNum type="arabicPeriod"/>
              <a:defRPr/>
            </a:pPr>
            <a:r>
              <a:rPr lang="en-US" b="1" dirty="0" err="1">
                <a:solidFill>
                  <a:schemeClr val="tx1">
                    <a:lumMod val="95000"/>
                    <a:lumOff val="5000"/>
                  </a:schemeClr>
                </a:solidFill>
              </a:rPr>
              <a:t>Wanita</a:t>
            </a:r>
            <a:r>
              <a:rPr lang="en-US" b="1" dirty="0">
                <a:solidFill>
                  <a:schemeClr val="tx1">
                    <a:lumMod val="95000"/>
                    <a:lumOff val="5000"/>
                  </a:schemeClr>
                </a:solidFill>
              </a:rPr>
              <a:t> </a:t>
            </a:r>
            <a:r>
              <a:rPr lang="en-US" b="1" dirty="0" err="1">
                <a:solidFill>
                  <a:schemeClr val="tx1">
                    <a:lumMod val="95000"/>
                    <a:lumOff val="5000"/>
                  </a:schemeClr>
                </a:solidFill>
              </a:rPr>
              <a:t>dapat</a:t>
            </a:r>
            <a:r>
              <a:rPr lang="en-US" b="1" dirty="0">
                <a:solidFill>
                  <a:schemeClr val="tx1">
                    <a:lumMod val="95000"/>
                    <a:lumOff val="5000"/>
                  </a:schemeClr>
                </a:solidFill>
              </a:rPr>
              <a:t> pula </a:t>
            </a:r>
            <a:r>
              <a:rPr lang="en-US" b="1" dirty="0" err="1">
                <a:solidFill>
                  <a:schemeClr val="tx1">
                    <a:lumMod val="95000"/>
                    <a:lumOff val="5000"/>
                  </a:schemeClr>
                </a:solidFill>
              </a:rPr>
              <a:t>terjun</a:t>
            </a:r>
            <a:r>
              <a:rPr lang="en-US" b="1" dirty="0">
                <a:solidFill>
                  <a:schemeClr val="tx1">
                    <a:lumMod val="95000"/>
                    <a:lumOff val="5000"/>
                  </a:schemeClr>
                </a:solidFill>
              </a:rPr>
              <a:t> </a:t>
            </a:r>
            <a:r>
              <a:rPr lang="en-US" b="1" dirty="0" err="1">
                <a:solidFill>
                  <a:schemeClr val="tx1">
                    <a:lumMod val="95000"/>
                    <a:lumOff val="5000"/>
                  </a:schemeClr>
                </a:solidFill>
              </a:rPr>
              <a:t>dalam</a:t>
            </a:r>
            <a:r>
              <a:rPr lang="en-US" b="1" dirty="0">
                <a:solidFill>
                  <a:schemeClr val="tx1">
                    <a:lumMod val="95000"/>
                    <a:lumOff val="5000"/>
                  </a:schemeClr>
                </a:solidFill>
              </a:rPr>
              <a:t> </a:t>
            </a:r>
            <a:r>
              <a:rPr lang="en-US" b="1" dirty="0" err="1">
                <a:solidFill>
                  <a:schemeClr val="tx1">
                    <a:lumMod val="95000"/>
                    <a:lumOff val="5000"/>
                  </a:schemeClr>
                </a:solidFill>
              </a:rPr>
              <a:t>rana</a:t>
            </a:r>
            <a:r>
              <a:rPr lang="en-US" b="1" dirty="0">
                <a:solidFill>
                  <a:schemeClr val="tx1">
                    <a:lumMod val="95000"/>
                    <a:lumOff val="5000"/>
                  </a:schemeClr>
                </a:solidFill>
              </a:rPr>
              <a:t> </a:t>
            </a:r>
            <a:r>
              <a:rPr lang="en-US" b="1" dirty="0" err="1">
                <a:solidFill>
                  <a:schemeClr val="tx1">
                    <a:lumMod val="95000"/>
                    <a:lumOff val="5000"/>
                  </a:schemeClr>
                </a:solidFill>
              </a:rPr>
              <a:t>politik</a:t>
            </a:r>
            <a:r>
              <a:rPr lang="en-US" b="1" dirty="0">
                <a:solidFill>
                  <a:schemeClr val="tx1">
                    <a:lumMod val="95000"/>
                    <a:lumOff val="5000"/>
                  </a:schemeClr>
                </a:solidFill>
              </a:rPr>
              <a:t>, </a:t>
            </a:r>
            <a:r>
              <a:rPr lang="en-US" b="1" dirty="0" err="1">
                <a:solidFill>
                  <a:schemeClr val="tx1">
                    <a:lumMod val="95000"/>
                    <a:lumOff val="5000"/>
                  </a:schemeClr>
                </a:solidFill>
              </a:rPr>
              <a:t>dengan</a:t>
            </a:r>
            <a:r>
              <a:rPr lang="en-US" b="1" dirty="0">
                <a:solidFill>
                  <a:schemeClr val="tx1">
                    <a:lumMod val="95000"/>
                    <a:lumOff val="5000"/>
                  </a:schemeClr>
                </a:solidFill>
              </a:rPr>
              <a:t> </a:t>
            </a:r>
            <a:r>
              <a:rPr lang="id-ID" b="1" dirty="0">
                <a:solidFill>
                  <a:schemeClr val="tx1">
                    <a:lumMod val="95000"/>
                    <a:lumOff val="5000"/>
                  </a:schemeClr>
                </a:solidFill>
              </a:rPr>
              <a:t> </a:t>
            </a:r>
          </a:p>
          <a:p>
            <a:pPr marL="342900" indent="-342900">
              <a:defRPr/>
            </a:pPr>
            <a:r>
              <a:rPr lang="id-ID" b="1" dirty="0">
                <a:solidFill>
                  <a:schemeClr val="tx1">
                    <a:lumMod val="95000"/>
                    <a:lumOff val="5000"/>
                  </a:schemeClr>
                </a:solidFill>
              </a:rPr>
              <a:t>        </a:t>
            </a:r>
            <a:r>
              <a:rPr lang="en-US" b="1" dirty="0" err="1">
                <a:solidFill>
                  <a:schemeClr val="tx1">
                    <a:lumMod val="95000"/>
                    <a:lumOff val="5000"/>
                  </a:schemeClr>
                </a:solidFill>
              </a:rPr>
              <a:t>catatan</a:t>
            </a:r>
            <a:r>
              <a:rPr lang="en-US" b="1" dirty="0">
                <a:solidFill>
                  <a:schemeClr val="tx1">
                    <a:lumMod val="95000"/>
                    <a:lumOff val="5000"/>
                  </a:schemeClr>
                </a:solidFill>
              </a:rPr>
              <a:t> </a:t>
            </a:r>
            <a:r>
              <a:rPr lang="en-US" b="1" dirty="0" err="1">
                <a:solidFill>
                  <a:schemeClr val="tx1">
                    <a:lumMod val="95000"/>
                    <a:lumOff val="5000"/>
                  </a:schemeClr>
                </a:solidFill>
              </a:rPr>
              <a:t>dapat</a:t>
            </a:r>
            <a:r>
              <a:rPr lang="en-US" b="1" dirty="0">
                <a:solidFill>
                  <a:schemeClr val="tx1">
                    <a:lumMod val="95000"/>
                    <a:lumOff val="5000"/>
                  </a:schemeClr>
                </a:solidFill>
              </a:rPr>
              <a:t> </a:t>
            </a:r>
            <a:r>
              <a:rPr lang="en-US" b="1" dirty="0" err="1">
                <a:solidFill>
                  <a:schemeClr val="tx1">
                    <a:lumMod val="95000"/>
                    <a:lumOff val="5000"/>
                  </a:schemeClr>
                </a:solidFill>
              </a:rPr>
              <a:t>menyeimbangkan</a:t>
            </a:r>
            <a:r>
              <a:rPr lang="en-US" b="1" dirty="0">
                <a:solidFill>
                  <a:schemeClr val="tx1">
                    <a:lumMod val="95000"/>
                    <a:lumOff val="5000"/>
                  </a:schemeClr>
                </a:solidFill>
              </a:rPr>
              <a:t> </a:t>
            </a:r>
            <a:r>
              <a:rPr lang="en-US" b="1" dirty="0" err="1">
                <a:solidFill>
                  <a:schemeClr val="tx1">
                    <a:lumMod val="95000"/>
                    <a:lumOff val="5000"/>
                  </a:schemeClr>
                </a:solidFill>
              </a:rPr>
              <a:t>kehidupan</a:t>
            </a:r>
            <a:r>
              <a:rPr lang="en-US" b="1" dirty="0">
                <a:solidFill>
                  <a:schemeClr val="tx1">
                    <a:lumMod val="95000"/>
                    <a:lumOff val="5000"/>
                  </a:schemeClr>
                </a:solidFill>
              </a:rPr>
              <a:t> </a:t>
            </a:r>
            <a:r>
              <a:rPr lang="en-US" b="1" dirty="0" err="1">
                <a:solidFill>
                  <a:schemeClr val="tx1">
                    <a:lumMod val="95000"/>
                    <a:lumOff val="5000"/>
                  </a:schemeClr>
                </a:solidFill>
              </a:rPr>
              <a:t>politik</a:t>
            </a:r>
            <a:r>
              <a:rPr lang="en-US" b="1" dirty="0">
                <a:solidFill>
                  <a:schemeClr val="tx1">
                    <a:lumMod val="95000"/>
                    <a:lumOff val="5000"/>
                  </a:schemeClr>
                </a:solidFill>
              </a:rPr>
              <a:t> </a:t>
            </a:r>
            <a:r>
              <a:rPr lang="en-US" b="1" dirty="0" err="1">
                <a:solidFill>
                  <a:schemeClr val="tx1">
                    <a:lumMod val="95000"/>
                    <a:lumOff val="5000"/>
                  </a:schemeClr>
                </a:solidFill>
              </a:rPr>
              <a:t>dan</a:t>
            </a:r>
            <a:r>
              <a:rPr lang="en-US" b="1" dirty="0">
                <a:solidFill>
                  <a:schemeClr val="tx1">
                    <a:lumMod val="95000"/>
                    <a:lumOff val="5000"/>
                  </a:schemeClr>
                </a:solidFill>
              </a:rPr>
              <a:t> </a:t>
            </a:r>
            <a:r>
              <a:rPr lang="en-US" b="1" dirty="0" err="1">
                <a:solidFill>
                  <a:schemeClr val="tx1">
                    <a:lumMod val="95000"/>
                    <a:lumOff val="5000"/>
                  </a:schemeClr>
                </a:solidFill>
              </a:rPr>
              <a:t>keluarganya</a:t>
            </a:r>
            <a:r>
              <a:rPr lang="en-US" b="1" dirty="0">
                <a:solidFill>
                  <a:schemeClr val="tx1">
                    <a:lumMod val="95000"/>
                    <a:lumOff val="5000"/>
                  </a:schemeClr>
                </a:solidFill>
              </a:rPr>
              <a:t>, </a:t>
            </a:r>
            <a:r>
              <a:rPr lang="en-US" b="1" dirty="0" err="1">
                <a:solidFill>
                  <a:schemeClr val="tx1">
                    <a:lumMod val="95000"/>
                    <a:lumOff val="5000"/>
                  </a:schemeClr>
                </a:solidFill>
              </a:rPr>
              <a:t>hal</a:t>
            </a:r>
            <a:r>
              <a:rPr lang="en-US" b="1" dirty="0">
                <a:solidFill>
                  <a:schemeClr val="tx1">
                    <a:lumMod val="95000"/>
                    <a:lumOff val="5000"/>
                  </a:schemeClr>
                </a:solidFill>
              </a:rPr>
              <a:t> </a:t>
            </a:r>
            <a:r>
              <a:rPr lang="en-US" b="1" dirty="0" err="1">
                <a:solidFill>
                  <a:schemeClr val="tx1">
                    <a:lumMod val="95000"/>
                    <a:lumOff val="5000"/>
                  </a:schemeClr>
                </a:solidFill>
              </a:rPr>
              <a:t>tersebut</a:t>
            </a:r>
            <a:r>
              <a:rPr lang="en-US" b="1" dirty="0">
                <a:solidFill>
                  <a:schemeClr val="tx1">
                    <a:lumMod val="95000"/>
                    <a:lumOff val="5000"/>
                  </a:schemeClr>
                </a:solidFill>
              </a:rPr>
              <a:t> </a:t>
            </a:r>
            <a:r>
              <a:rPr lang="en-US" b="1" dirty="0" err="1">
                <a:solidFill>
                  <a:schemeClr val="tx1">
                    <a:lumMod val="95000"/>
                    <a:lumOff val="5000"/>
                  </a:schemeClr>
                </a:solidFill>
              </a:rPr>
              <a:t>ada</a:t>
            </a:r>
            <a:r>
              <a:rPr lang="en-US" b="1" dirty="0">
                <a:solidFill>
                  <a:schemeClr val="tx1">
                    <a:lumMod val="95000"/>
                    <a:lumOff val="5000"/>
                  </a:schemeClr>
                </a:solidFill>
              </a:rPr>
              <a:t> </a:t>
            </a:r>
            <a:r>
              <a:rPr lang="en-US" b="1" dirty="0" err="1">
                <a:solidFill>
                  <a:schemeClr val="tx1">
                    <a:lumMod val="95000"/>
                    <a:lumOff val="5000"/>
                  </a:schemeClr>
                </a:solidFill>
              </a:rPr>
              <a:t>pada</a:t>
            </a:r>
            <a:r>
              <a:rPr lang="en-US" b="1" dirty="0">
                <a:solidFill>
                  <a:schemeClr val="tx1">
                    <a:lumMod val="95000"/>
                    <a:lumOff val="5000"/>
                  </a:schemeClr>
                </a:solidFill>
              </a:rPr>
              <a:t> Hillary Rodham Clinton.</a:t>
            </a:r>
            <a:endParaRPr lang="id-ID" b="1" dirty="0">
              <a:solidFill>
                <a:schemeClr val="tx1">
                  <a:lumMod val="95000"/>
                  <a:lumOff val="5000"/>
                </a:schemeClr>
              </a:solidFill>
            </a:endParaRPr>
          </a:p>
          <a:p>
            <a:pPr>
              <a:defRPr/>
            </a:pPr>
            <a:r>
              <a:rPr lang="id-ID" b="1" dirty="0">
                <a:solidFill>
                  <a:schemeClr val="tx1">
                    <a:lumMod val="95000"/>
                    <a:lumOff val="5000"/>
                  </a:schemeClr>
                </a:solidFill>
              </a:rPr>
              <a:t>2.  </a:t>
            </a:r>
            <a:r>
              <a:rPr lang="en-US" b="1" dirty="0" err="1">
                <a:solidFill>
                  <a:schemeClr val="tx1">
                    <a:lumMod val="95000"/>
                    <a:lumOff val="5000"/>
                  </a:schemeClr>
                </a:solidFill>
              </a:rPr>
              <a:t>Dalam</a:t>
            </a:r>
            <a:r>
              <a:rPr lang="en-US" b="1" dirty="0">
                <a:solidFill>
                  <a:schemeClr val="tx1">
                    <a:lumMod val="95000"/>
                    <a:lumOff val="5000"/>
                  </a:schemeClr>
                </a:solidFill>
              </a:rPr>
              <a:t> </a:t>
            </a:r>
            <a:r>
              <a:rPr lang="en-US" b="1" dirty="0" err="1">
                <a:solidFill>
                  <a:schemeClr val="tx1">
                    <a:lumMod val="95000"/>
                    <a:lumOff val="5000"/>
                  </a:schemeClr>
                </a:solidFill>
              </a:rPr>
              <a:t>berpolitik</a:t>
            </a:r>
            <a:r>
              <a:rPr lang="en-US" b="1" dirty="0">
                <a:solidFill>
                  <a:schemeClr val="tx1">
                    <a:lumMod val="95000"/>
                    <a:lumOff val="5000"/>
                  </a:schemeClr>
                </a:solidFill>
              </a:rPr>
              <a:t>, </a:t>
            </a:r>
            <a:r>
              <a:rPr lang="en-US" b="1" dirty="0" err="1">
                <a:solidFill>
                  <a:schemeClr val="tx1">
                    <a:lumMod val="95000"/>
                    <a:lumOff val="5000"/>
                  </a:schemeClr>
                </a:solidFill>
              </a:rPr>
              <a:t>profesionalisme</a:t>
            </a:r>
            <a:r>
              <a:rPr lang="en-US" b="1" dirty="0">
                <a:solidFill>
                  <a:schemeClr val="tx1">
                    <a:lumMod val="95000"/>
                    <a:lumOff val="5000"/>
                  </a:schemeClr>
                </a:solidFill>
              </a:rPr>
              <a:t> </a:t>
            </a:r>
            <a:r>
              <a:rPr lang="en-US" b="1" dirty="0" err="1">
                <a:solidFill>
                  <a:schemeClr val="tx1">
                    <a:lumMod val="95000"/>
                    <a:lumOff val="5000"/>
                  </a:schemeClr>
                </a:solidFill>
              </a:rPr>
              <a:t>sangat</a:t>
            </a:r>
            <a:r>
              <a:rPr lang="en-US" b="1" dirty="0">
                <a:solidFill>
                  <a:schemeClr val="tx1">
                    <a:lumMod val="95000"/>
                    <a:lumOff val="5000"/>
                  </a:schemeClr>
                </a:solidFill>
              </a:rPr>
              <a:t> </a:t>
            </a:r>
            <a:r>
              <a:rPr lang="en-US" b="1" dirty="0" err="1">
                <a:solidFill>
                  <a:schemeClr val="tx1">
                    <a:lumMod val="95000"/>
                    <a:lumOff val="5000"/>
                  </a:schemeClr>
                </a:solidFill>
              </a:rPr>
              <a:t>dituntut</a:t>
            </a:r>
            <a:r>
              <a:rPr lang="en-US" b="1" dirty="0">
                <a:solidFill>
                  <a:schemeClr val="tx1">
                    <a:lumMod val="95000"/>
                    <a:lumOff val="5000"/>
                  </a:schemeClr>
                </a:solidFill>
              </a:rPr>
              <a:t> </a:t>
            </a:r>
            <a:endParaRPr lang="id-ID" b="1" dirty="0">
              <a:solidFill>
                <a:schemeClr val="tx1">
                  <a:lumMod val="95000"/>
                  <a:lumOff val="5000"/>
                </a:schemeClr>
              </a:solidFill>
            </a:endParaRPr>
          </a:p>
          <a:p>
            <a:pPr>
              <a:defRPr/>
            </a:pPr>
            <a:r>
              <a:rPr lang="id-ID" b="1" dirty="0">
                <a:solidFill>
                  <a:schemeClr val="tx1">
                    <a:lumMod val="95000"/>
                    <a:lumOff val="5000"/>
                  </a:schemeClr>
                </a:solidFill>
              </a:rPr>
              <a:t>      </a:t>
            </a:r>
            <a:r>
              <a:rPr lang="en-US" b="1" dirty="0" err="1">
                <a:solidFill>
                  <a:schemeClr val="tx1">
                    <a:lumMod val="95000"/>
                    <a:lumOff val="5000"/>
                  </a:schemeClr>
                </a:solidFill>
              </a:rPr>
              <a:t>karena</a:t>
            </a:r>
            <a:r>
              <a:rPr lang="en-US" b="1" dirty="0">
                <a:solidFill>
                  <a:schemeClr val="tx1">
                    <a:lumMod val="95000"/>
                    <a:lumOff val="5000"/>
                  </a:schemeClr>
                </a:solidFill>
              </a:rPr>
              <a:t> </a:t>
            </a:r>
            <a:r>
              <a:rPr lang="en-US" b="1" dirty="0" err="1">
                <a:solidFill>
                  <a:schemeClr val="tx1">
                    <a:lumMod val="95000"/>
                    <a:lumOff val="5000"/>
                  </a:schemeClr>
                </a:solidFill>
              </a:rPr>
              <a:t>peran</a:t>
            </a:r>
            <a:r>
              <a:rPr lang="en-US" b="1" dirty="0">
                <a:solidFill>
                  <a:schemeClr val="tx1">
                    <a:lumMod val="95000"/>
                    <a:lumOff val="5000"/>
                  </a:schemeClr>
                </a:solidFill>
              </a:rPr>
              <a:t> </a:t>
            </a:r>
            <a:r>
              <a:rPr lang="en-US" b="1" dirty="0" err="1">
                <a:solidFill>
                  <a:schemeClr val="tx1">
                    <a:lumMod val="95000"/>
                    <a:lumOff val="5000"/>
                  </a:schemeClr>
                </a:solidFill>
              </a:rPr>
              <a:t>pemerintah</a:t>
            </a:r>
            <a:r>
              <a:rPr lang="en-US" b="1" dirty="0">
                <a:solidFill>
                  <a:schemeClr val="tx1">
                    <a:lumMod val="95000"/>
                    <a:lumOff val="5000"/>
                  </a:schemeClr>
                </a:solidFill>
              </a:rPr>
              <a:t> </a:t>
            </a:r>
            <a:r>
              <a:rPr lang="en-US" b="1" dirty="0" err="1">
                <a:solidFill>
                  <a:schemeClr val="tx1">
                    <a:lumMod val="95000"/>
                    <a:lumOff val="5000"/>
                  </a:schemeClr>
                </a:solidFill>
              </a:rPr>
              <a:t>sangat</a:t>
            </a:r>
            <a:r>
              <a:rPr lang="en-US" b="1" dirty="0">
                <a:solidFill>
                  <a:schemeClr val="tx1">
                    <a:lumMod val="95000"/>
                    <a:lumOff val="5000"/>
                  </a:schemeClr>
                </a:solidFill>
              </a:rPr>
              <a:t> </a:t>
            </a:r>
            <a:r>
              <a:rPr lang="en-US" b="1" dirty="0" err="1">
                <a:solidFill>
                  <a:schemeClr val="tx1">
                    <a:lumMod val="95000"/>
                    <a:lumOff val="5000"/>
                  </a:schemeClr>
                </a:solidFill>
              </a:rPr>
              <a:t>dibutuhkan</a:t>
            </a:r>
            <a:r>
              <a:rPr lang="en-US" b="1" dirty="0">
                <a:solidFill>
                  <a:schemeClr val="tx1">
                    <a:lumMod val="95000"/>
                    <a:lumOff val="5000"/>
                  </a:schemeClr>
                </a:solidFill>
              </a:rPr>
              <a:t> </a:t>
            </a:r>
            <a:endParaRPr lang="id-ID" b="1" dirty="0">
              <a:solidFill>
                <a:schemeClr val="tx1">
                  <a:lumMod val="95000"/>
                  <a:lumOff val="5000"/>
                </a:schemeClr>
              </a:solidFill>
            </a:endParaRPr>
          </a:p>
          <a:p>
            <a:pPr>
              <a:defRPr/>
            </a:pPr>
            <a:r>
              <a:rPr lang="id-ID" b="1" dirty="0">
                <a:solidFill>
                  <a:schemeClr val="tx1">
                    <a:lumMod val="95000"/>
                    <a:lumOff val="5000"/>
                  </a:schemeClr>
                </a:solidFill>
              </a:rPr>
              <a:t>      </a:t>
            </a:r>
            <a:r>
              <a:rPr lang="en-US" b="1" dirty="0" err="1">
                <a:solidFill>
                  <a:schemeClr val="tx1">
                    <a:lumMod val="95000"/>
                    <a:lumOff val="5000"/>
                  </a:schemeClr>
                </a:solidFill>
              </a:rPr>
              <a:t>sehingga</a:t>
            </a:r>
            <a:r>
              <a:rPr lang="en-US" b="1" dirty="0">
                <a:solidFill>
                  <a:schemeClr val="tx1">
                    <a:lumMod val="95000"/>
                    <a:lumOff val="5000"/>
                  </a:schemeClr>
                </a:solidFill>
              </a:rPr>
              <a:t> </a:t>
            </a:r>
            <a:r>
              <a:rPr lang="en-US" b="1" dirty="0" err="1">
                <a:solidFill>
                  <a:schemeClr val="tx1">
                    <a:lumMod val="95000"/>
                    <a:lumOff val="5000"/>
                  </a:schemeClr>
                </a:solidFill>
              </a:rPr>
              <a:t>jangan</a:t>
            </a:r>
            <a:r>
              <a:rPr lang="en-US" b="1" dirty="0">
                <a:solidFill>
                  <a:schemeClr val="tx1">
                    <a:lumMod val="95000"/>
                    <a:lumOff val="5000"/>
                  </a:schemeClr>
                </a:solidFill>
              </a:rPr>
              <a:t> </a:t>
            </a:r>
            <a:r>
              <a:rPr lang="en-US" b="1" dirty="0" err="1">
                <a:solidFill>
                  <a:schemeClr val="tx1">
                    <a:lumMod val="95000"/>
                    <a:lumOff val="5000"/>
                  </a:schemeClr>
                </a:solidFill>
              </a:rPr>
              <a:t>sampai</a:t>
            </a:r>
            <a:r>
              <a:rPr lang="en-US" b="1" dirty="0">
                <a:solidFill>
                  <a:schemeClr val="tx1">
                    <a:lumMod val="95000"/>
                    <a:lumOff val="5000"/>
                  </a:schemeClr>
                </a:solidFill>
              </a:rPr>
              <a:t> </a:t>
            </a:r>
            <a:r>
              <a:rPr lang="en-US" b="1" dirty="0" err="1">
                <a:solidFill>
                  <a:schemeClr val="tx1">
                    <a:lumMod val="95000"/>
                    <a:lumOff val="5000"/>
                  </a:schemeClr>
                </a:solidFill>
              </a:rPr>
              <a:t>masalah</a:t>
            </a:r>
            <a:r>
              <a:rPr lang="en-US" b="1" dirty="0">
                <a:solidFill>
                  <a:schemeClr val="tx1">
                    <a:lumMod val="95000"/>
                    <a:lumOff val="5000"/>
                  </a:schemeClr>
                </a:solidFill>
              </a:rPr>
              <a:t> </a:t>
            </a:r>
            <a:r>
              <a:rPr lang="en-US" b="1" dirty="0" err="1">
                <a:solidFill>
                  <a:schemeClr val="tx1">
                    <a:lumMod val="95000"/>
                    <a:lumOff val="5000"/>
                  </a:schemeClr>
                </a:solidFill>
              </a:rPr>
              <a:t>pribadi</a:t>
            </a:r>
            <a:r>
              <a:rPr lang="en-US" b="1" dirty="0">
                <a:solidFill>
                  <a:schemeClr val="tx1">
                    <a:lumMod val="95000"/>
                    <a:lumOff val="5000"/>
                  </a:schemeClr>
                </a:solidFill>
              </a:rPr>
              <a:t> </a:t>
            </a:r>
            <a:endParaRPr lang="id-ID" b="1" dirty="0">
              <a:solidFill>
                <a:schemeClr val="tx1">
                  <a:lumMod val="95000"/>
                  <a:lumOff val="5000"/>
                </a:schemeClr>
              </a:solidFill>
            </a:endParaRPr>
          </a:p>
          <a:p>
            <a:pPr>
              <a:defRPr/>
            </a:pPr>
            <a:r>
              <a:rPr lang="id-ID" b="1" dirty="0">
                <a:solidFill>
                  <a:schemeClr val="tx1">
                    <a:lumMod val="95000"/>
                    <a:lumOff val="5000"/>
                  </a:schemeClr>
                </a:solidFill>
              </a:rPr>
              <a:t>      </a:t>
            </a:r>
            <a:r>
              <a:rPr lang="en-US" b="1" dirty="0" err="1">
                <a:solidFill>
                  <a:schemeClr val="tx1">
                    <a:lumMod val="95000"/>
                    <a:lumOff val="5000"/>
                  </a:schemeClr>
                </a:solidFill>
              </a:rPr>
              <a:t>mengganggu</a:t>
            </a:r>
            <a:r>
              <a:rPr lang="en-US" b="1" dirty="0">
                <a:solidFill>
                  <a:schemeClr val="tx1">
                    <a:lumMod val="95000"/>
                    <a:lumOff val="5000"/>
                  </a:schemeClr>
                </a:solidFill>
              </a:rPr>
              <a:t> </a:t>
            </a:r>
            <a:r>
              <a:rPr lang="en-US" b="1" dirty="0" err="1">
                <a:solidFill>
                  <a:schemeClr val="tx1">
                    <a:lumMod val="95000"/>
                    <a:lumOff val="5000"/>
                  </a:schemeClr>
                </a:solidFill>
              </a:rPr>
              <a:t>kepada</a:t>
            </a:r>
            <a:r>
              <a:rPr lang="en-US" b="1" dirty="0">
                <a:solidFill>
                  <a:schemeClr val="tx1">
                    <a:lumMod val="95000"/>
                    <a:lumOff val="5000"/>
                  </a:schemeClr>
                </a:solidFill>
              </a:rPr>
              <a:t> </a:t>
            </a:r>
            <a:r>
              <a:rPr lang="en-US" b="1" dirty="0" err="1">
                <a:solidFill>
                  <a:schemeClr val="tx1">
                    <a:lumMod val="95000"/>
                    <a:lumOff val="5000"/>
                  </a:schemeClr>
                </a:solidFill>
              </a:rPr>
              <a:t>permasalahan</a:t>
            </a:r>
            <a:r>
              <a:rPr lang="en-US" b="1" dirty="0">
                <a:solidFill>
                  <a:schemeClr val="tx1">
                    <a:lumMod val="95000"/>
                    <a:lumOff val="5000"/>
                  </a:schemeClr>
                </a:solidFill>
              </a:rPr>
              <a:t> </a:t>
            </a:r>
            <a:r>
              <a:rPr lang="en-US" b="1" dirty="0" err="1">
                <a:solidFill>
                  <a:schemeClr val="tx1">
                    <a:lumMod val="95000"/>
                    <a:lumOff val="5000"/>
                  </a:schemeClr>
                </a:solidFill>
              </a:rPr>
              <a:t>politik</a:t>
            </a:r>
            <a:r>
              <a:rPr lang="en-US" b="1" dirty="0">
                <a:solidFill>
                  <a:schemeClr val="tx1">
                    <a:lumMod val="95000"/>
                    <a:lumOff val="5000"/>
                  </a:schemeClr>
                </a:solidFill>
              </a:rPr>
              <a:t> (</a:t>
            </a:r>
            <a:r>
              <a:rPr lang="en-US" b="1" dirty="0" err="1">
                <a:solidFill>
                  <a:schemeClr val="tx1">
                    <a:lumMod val="95000"/>
                    <a:lumOff val="5000"/>
                  </a:schemeClr>
                </a:solidFill>
              </a:rPr>
              <a:t>urusan</a:t>
            </a:r>
            <a:r>
              <a:rPr lang="en-US" b="1" dirty="0">
                <a:solidFill>
                  <a:schemeClr val="tx1">
                    <a:lumMod val="95000"/>
                    <a:lumOff val="5000"/>
                  </a:schemeClr>
                </a:solidFill>
              </a:rPr>
              <a:t> </a:t>
            </a:r>
            <a:endParaRPr lang="id-ID" b="1" dirty="0">
              <a:solidFill>
                <a:schemeClr val="tx1">
                  <a:lumMod val="95000"/>
                  <a:lumOff val="5000"/>
                </a:schemeClr>
              </a:solidFill>
            </a:endParaRPr>
          </a:p>
          <a:p>
            <a:pPr>
              <a:defRPr/>
            </a:pPr>
            <a:r>
              <a:rPr lang="id-ID" b="1" dirty="0">
                <a:solidFill>
                  <a:schemeClr val="tx1">
                    <a:lumMod val="95000"/>
                    <a:lumOff val="5000"/>
                  </a:schemeClr>
                </a:solidFill>
              </a:rPr>
              <a:t>       </a:t>
            </a:r>
            <a:r>
              <a:rPr lang="en-US" b="1" dirty="0" err="1">
                <a:solidFill>
                  <a:schemeClr val="tx1">
                    <a:lumMod val="95000"/>
                    <a:lumOff val="5000"/>
                  </a:schemeClr>
                </a:solidFill>
              </a:rPr>
              <a:t>pemerintahan</a:t>
            </a:r>
            <a:r>
              <a:rPr lang="en-US" b="1" dirty="0">
                <a:solidFill>
                  <a:schemeClr val="tx1">
                    <a:lumMod val="95000"/>
                    <a:lumOff val="5000"/>
                  </a:schemeClr>
                </a:solidFill>
              </a:rPr>
              <a:t>).</a:t>
            </a:r>
            <a:endParaRPr lang="id-ID" b="1" dirty="0">
              <a:solidFill>
                <a:schemeClr val="tx1">
                  <a:lumMod val="95000"/>
                  <a:lumOff val="5000"/>
                </a:schemeClr>
              </a:solidFill>
            </a:endParaRPr>
          </a:p>
          <a:p>
            <a:pPr>
              <a:defRPr/>
            </a:pPr>
            <a:r>
              <a:rPr lang="id-ID" b="1" dirty="0">
                <a:solidFill>
                  <a:schemeClr val="tx1">
                    <a:lumMod val="95000"/>
                    <a:lumOff val="5000"/>
                  </a:schemeClr>
                </a:solidFill>
              </a:rPr>
              <a:t>3.  </a:t>
            </a:r>
            <a:r>
              <a:rPr lang="en-US" b="1" dirty="0">
                <a:solidFill>
                  <a:schemeClr val="tx1">
                    <a:lumMod val="95000"/>
                    <a:lumOff val="5000"/>
                  </a:schemeClr>
                </a:solidFill>
              </a:rPr>
              <a:t>Media </a:t>
            </a:r>
            <a:r>
              <a:rPr lang="en-US" b="1" dirty="0" err="1">
                <a:solidFill>
                  <a:schemeClr val="tx1">
                    <a:lumMod val="95000"/>
                    <a:lumOff val="5000"/>
                  </a:schemeClr>
                </a:solidFill>
              </a:rPr>
              <a:t>pers</a:t>
            </a:r>
            <a:r>
              <a:rPr lang="en-US" b="1" dirty="0">
                <a:solidFill>
                  <a:schemeClr val="tx1">
                    <a:lumMod val="95000"/>
                    <a:lumOff val="5000"/>
                  </a:schemeClr>
                </a:solidFill>
              </a:rPr>
              <a:t> </a:t>
            </a:r>
            <a:r>
              <a:rPr lang="en-US" b="1" dirty="0" err="1">
                <a:solidFill>
                  <a:schemeClr val="tx1">
                    <a:lumMod val="95000"/>
                    <a:lumOff val="5000"/>
                  </a:schemeClr>
                </a:solidFill>
              </a:rPr>
              <a:t>lebih</a:t>
            </a:r>
            <a:r>
              <a:rPr lang="en-US" b="1" dirty="0">
                <a:solidFill>
                  <a:schemeClr val="tx1">
                    <a:lumMod val="95000"/>
                    <a:lumOff val="5000"/>
                  </a:schemeClr>
                </a:solidFill>
              </a:rPr>
              <a:t> </a:t>
            </a:r>
            <a:r>
              <a:rPr lang="en-US" b="1" dirty="0" err="1">
                <a:solidFill>
                  <a:schemeClr val="tx1">
                    <a:lumMod val="95000"/>
                    <a:lumOff val="5000"/>
                  </a:schemeClr>
                </a:solidFill>
              </a:rPr>
              <a:t>tertarik</a:t>
            </a:r>
            <a:r>
              <a:rPr lang="en-US" b="1" dirty="0">
                <a:solidFill>
                  <a:schemeClr val="tx1">
                    <a:lumMod val="95000"/>
                    <a:lumOff val="5000"/>
                  </a:schemeClr>
                </a:solidFill>
              </a:rPr>
              <a:t> </a:t>
            </a:r>
            <a:r>
              <a:rPr lang="en-US" b="1" dirty="0" err="1">
                <a:solidFill>
                  <a:schemeClr val="tx1">
                    <a:lumMod val="95000"/>
                    <a:lumOff val="5000"/>
                  </a:schemeClr>
                </a:solidFill>
              </a:rPr>
              <a:t>untuk</a:t>
            </a:r>
            <a:r>
              <a:rPr lang="en-US" b="1" dirty="0">
                <a:solidFill>
                  <a:schemeClr val="tx1">
                    <a:lumMod val="95000"/>
                    <a:lumOff val="5000"/>
                  </a:schemeClr>
                </a:solidFill>
              </a:rPr>
              <a:t> </a:t>
            </a:r>
            <a:r>
              <a:rPr lang="en-US" b="1" dirty="0" err="1">
                <a:solidFill>
                  <a:schemeClr val="tx1">
                    <a:lumMod val="95000"/>
                    <a:lumOff val="5000"/>
                  </a:schemeClr>
                </a:solidFill>
              </a:rPr>
              <a:t>mengekspos</a:t>
            </a:r>
            <a:r>
              <a:rPr lang="en-US" b="1" dirty="0">
                <a:solidFill>
                  <a:schemeClr val="tx1">
                    <a:lumMod val="95000"/>
                    <a:lumOff val="5000"/>
                  </a:schemeClr>
                </a:solidFill>
              </a:rPr>
              <a:t> </a:t>
            </a:r>
            <a:r>
              <a:rPr lang="en-US" b="1" dirty="0" err="1">
                <a:solidFill>
                  <a:schemeClr val="tx1">
                    <a:lumMod val="95000"/>
                    <a:lumOff val="5000"/>
                  </a:schemeClr>
                </a:solidFill>
              </a:rPr>
              <a:t>dan</a:t>
            </a:r>
            <a:r>
              <a:rPr lang="en-US" b="1" dirty="0">
                <a:solidFill>
                  <a:schemeClr val="tx1">
                    <a:lumMod val="95000"/>
                    <a:lumOff val="5000"/>
                  </a:schemeClr>
                </a:solidFill>
              </a:rPr>
              <a:t> </a:t>
            </a:r>
            <a:endParaRPr lang="id-ID" b="1" dirty="0">
              <a:solidFill>
                <a:schemeClr val="tx1">
                  <a:lumMod val="95000"/>
                  <a:lumOff val="5000"/>
                </a:schemeClr>
              </a:solidFill>
            </a:endParaRPr>
          </a:p>
          <a:p>
            <a:pPr>
              <a:defRPr/>
            </a:pPr>
            <a:r>
              <a:rPr lang="id-ID" b="1" dirty="0">
                <a:solidFill>
                  <a:schemeClr val="tx1">
                    <a:lumMod val="95000"/>
                    <a:lumOff val="5000"/>
                  </a:schemeClr>
                </a:solidFill>
              </a:rPr>
              <a:t>      </a:t>
            </a:r>
            <a:r>
              <a:rPr lang="en-US" b="1" dirty="0" err="1">
                <a:solidFill>
                  <a:schemeClr val="tx1">
                    <a:lumMod val="95000"/>
                    <a:lumOff val="5000"/>
                  </a:schemeClr>
                </a:solidFill>
              </a:rPr>
              <a:t>mempublikasikan</a:t>
            </a:r>
            <a:r>
              <a:rPr lang="en-US" b="1" dirty="0">
                <a:solidFill>
                  <a:schemeClr val="tx1">
                    <a:lumMod val="95000"/>
                    <a:lumOff val="5000"/>
                  </a:schemeClr>
                </a:solidFill>
              </a:rPr>
              <a:t> </a:t>
            </a:r>
            <a:r>
              <a:rPr lang="en-US" b="1" dirty="0" err="1">
                <a:solidFill>
                  <a:schemeClr val="tx1">
                    <a:lumMod val="95000"/>
                    <a:lumOff val="5000"/>
                  </a:schemeClr>
                </a:solidFill>
              </a:rPr>
              <a:t>sisi</a:t>
            </a:r>
            <a:r>
              <a:rPr lang="en-US" b="1" dirty="0">
                <a:solidFill>
                  <a:schemeClr val="tx1">
                    <a:lumMod val="95000"/>
                    <a:lumOff val="5000"/>
                  </a:schemeClr>
                </a:solidFill>
              </a:rPr>
              <a:t> </a:t>
            </a:r>
            <a:r>
              <a:rPr lang="en-US" b="1" dirty="0" err="1">
                <a:solidFill>
                  <a:schemeClr val="tx1">
                    <a:lumMod val="95000"/>
                    <a:lumOff val="5000"/>
                  </a:schemeClr>
                </a:solidFill>
              </a:rPr>
              <a:t>kehidupan</a:t>
            </a:r>
            <a:r>
              <a:rPr lang="en-US" b="1" dirty="0">
                <a:solidFill>
                  <a:schemeClr val="tx1">
                    <a:lumMod val="95000"/>
                    <a:lumOff val="5000"/>
                  </a:schemeClr>
                </a:solidFill>
              </a:rPr>
              <a:t> </a:t>
            </a:r>
            <a:r>
              <a:rPr lang="en-US" b="1" dirty="0" err="1">
                <a:solidFill>
                  <a:schemeClr val="tx1">
                    <a:lumMod val="95000"/>
                    <a:lumOff val="5000"/>
                  </a:schemeClr>
                </a:solidFill>
              </a:rPr>
              <a:t>pribadi</a:t>
            </a:r>
            <a:r>
              <a:rPr lang="en-US" b="1" dirty="0">
                <a:solidFill>
                  <a:schemeClr val="tx1">
                    <a:lumMod val="95000"/>
                    <a:lumOff val="5000"/>
                  </a:schemeClr>
                </a:solidFill>
              </a:rPr>
              <a:t> </a:t>
            </a:r>
            <a:r>
              <a:rPr lang="en-US" b="1" dirty="0" err="1">
                <a:solidFill>
                  <a:schemeClr val="tx1">
                    <a:lumMod val="95000"/>
                    <a:lumOff val="5000"/>
                  </a:schemeClr>
                </a:solidFill>
              </a:rPr>
              <a:t>politisi</a:t>
            </a:r>
            <a:r>
              <a:rPr lang="id-ID" b="1" dirty="0">
                <a:solidFill>
                  <a:schemeClr val="tx1">
                    <a:lumMod val="95000"/>
                    <a:lumOff val="5000"/>
                  </a:schemeClr>
                </a:solidFill>
              </a:rPr>
              <a:t>    </a:t>
            </a:r>
          </a:p>
          <a:p>
            <a:pPr>
              <a:defRPr/>
            </a:pPr>
            <a:r>
              <a:rPr lang="id-ID" b="1" dirty="0">
                <a:solidFill>
                  <a:schemeClr val="tx1">
                    <a:lumMod val="95000"/>
                    <a:lumOff val="5000"/>
                  </a:schemeClr>
                </a:solidFill>
              </a:rPr>
              <a:t>      </a:t>
            </a:r>
            <a:r>
              <a:rPr lang="en-US" b="1" dirty="0" err="1">
                <a:solidFill>
                  <a:schemeClr val="tx1">
                    <a:lumMod val="95000"/>
                    <a:lumOff val="5000"/>
                  </a:schemeClr>
                </a:solidFill>
              </a:rPr>
              <a:t>daripada</a:t>
            </a:r>
            <a:r>
              <a:rPr lang="en-US" b="1" dirty="0">
                <a:solidFill>
                  <a:schemeClr val="tx1">
                    <a:lumMod val="95000"/>
                    <a:lumOff val="5000"/>
                  </a:schemeClr>
                </a:solidFill>
              </a:rPr>
              <a:t> </a:t>
            </a:r>
            <a:r>
              <a:rPr lang="en-US" b="1" dirty="0" err="1">
                <a:solidFill>
                  <a:schemeClr val="tx1">
                    <a:lumMod val="95000"/>
                    <a:lumOff val="5000"/>
                  </a:schemeClr>
                </a:solidFill>
              </a:rPr>
              <a:t>kehidupan</a:t>
            </a:r>
            <a:r>
              <a:rPr lang="en-US" b="1" dirty="0">
                <a:solidFill>
                  <a:schemeClr val="tx1">
                    <a:lumMod val="95000"/>
                    <a:lumOff val="5000"/>
                  </a:schemeClr>
                </a:solidFill>
              </a:rPr>
              <a:t> </a:t>
            </a:r>
            <a:r>
              <a:rPr lang="en-US" b="1" dirty="0" err="1">
                <a:solidFill>
                  <a:schemeClr val="tx1">
                    <a:lumMod val="95000"/>
                    <a:lumOff val="5000"/>
                  </a:schemeClr>
                </a:solidFill>
              </a:rPr>
              <a:t>politik</a:t>
            </a:r>
            <a:r>
              <a:rPr lang="en-US" b="1" dirty="0">
                <a:solidFill>
                  <a:schemeClr val="tx1">
                    <a:lumMod val="95000"/>
                    <a:lumOff val="5000"/>
                  </a:schemeClr>
                </a:solidFill>
              </a:rPr>
              <a:t> </a:t>
            </a:r>
            <a:r>
              <a:rPr lang="en-US" b="1" dirty="0" err="1">
                <a:solidFill>
                  <a:schemeClr val="tx1">
                    <a:lumMod val="95000"/>
                    <a:lumOff val="5000"/>
                  </a:schemeClr>
                </a:solidFill>
              </a:rPr>
              <a:t>atau</a:t>
            </a:r>
            <a:r>
              <a:rPr lang="en-US" b="1" dirty="0">
                <a:solidFill>
                  <a:schemeClr val="tx1">
                    <a:lumMod val="95000"/>
                    <a:lumOff val="5000"/>
                  </a:schemeClr>
                </a:solidFill>
              </a:rPr>
              <a:t> pun </a:t>
            </a:r>
            <a:r>
              <a:rPr lang="en-US" b="1" dirty="0" err="1">
                <a:solidFill>
                  <a:schemeClr val="tx1">
                    <a:lumMod val="95000"/>
                    <a:lumOff val="5000"/>
                  </a:schemeClr>
                </a:solidFill>
              </a:rPr>
              <a:t>prestasi</a:t>
            </a:r>
            <a:r>
              <a:rPr lang="en-US" b="1" dirty="0">
                <a:solidFill>
                  <a:schemeClr val="tx1">
                    <a:lumMod val="95000"/>
                    <a:lumOff val="5000"/>
                  </a:schemeClr>
                </a:solidFill>
              </a:rPr>
              <a:t> yang </a:t>
            </a:r>
            <a:endParaRPr lang="id-ID" b="1" dirty="0">
              <a:solidFill>
                <a:schemeClr val="tx1">
                  <a:lumMod val="95000"/>
                  <a:lumOff val="5000"/>
                </a:schemeClr>
              </a:solidFill>
            </a:endParaRPr>
          </a:p>
          <a:p>
            <a:pPr>
              <a:defRPr/>
            </a:pPr>
            <a:r>
              <a:rPr lang="id-ID" b="1" dirty="0">
                <a:solidFill>
                  <a:schemeClr val="tx1">
                    <a:lumMod val="95000"/>
                    <a:lumOff val="5000"/>
                  </a:schemeClr>
                </a:solidFill>
              </a:rPr>
              <a:t>      </a:t>
            </a:r>
            <a:r>
              <a:rPr lang="en-US" b="1" dirty="0" err="1">
                <a:solidFill>
                  <a:schemeClr val="tx1">
                    <a:lumMod val="95000"/>
                    <a:lumOff val="5000"/>
                  </a:schemeClr>
                </a:solidFill>
              </a:rPr>
              <a:t>telah</a:t>
            </a:r>
            <a:r>
              <a:rPr lang="en-US" b="1" dirty="0">
                <a:solidFill>
                  <a:schemeClr val="tx1">
                    <a:lumMod val="95000"/>
                    <a:lumOff val="5000"/>
                  </a:schemeClr>
                </a:solidFill>
              </a:rPr>
              <a:t> </a:t>
            </a:r>
            <a:r>
              <a:rPr lang="en-US" b="1" dirty="0" err="1">
                <a:solidFill>
                  <a:schemeClr val="tx1">
                    <a:lumMod val="95000"/>
                    <a:lumOff val="5000"/>
                  </a:schemeClr>
                </a:solidFill>
              </a:rPr>
              <a:t>diraih</a:t>
            </a:r>
            <a:r>
              <a:rPr lang="en-US" b="1" dirty="0">
                <a:solidFill>
                  <a:schemeClr val="tx1">
                    <a:lumMod val="95000"/>
                    <a:lumOff val="5000"/>
                  </a:schemeClr>
                </a:solidFill>
              </a:rPr>
              <a:t> </a:t>
            </a:r>
            <a:r>
              <a:rPr lang="en-US" b="1" dirty="0" err="1">
                <a:solidFill>
                  <a:schemeClr val="tx1">
                    <a:lumMod val="95000"/>
                    <a:lumOff val="5000"/>
                  </a:schemeClr>
                </a:solidFill>
              </a:rPr>
              <a:t>oleh</a:t>
            </a:r>
            <a:r>
              <a:rPr lang="en-US" b="1" dirty="0">
                <a:solidFill>
                  <a:schemeClr val="tx1">
                    <a:lumMod val="95000"/>
                    <a:lumOff val="5000"/>
                  </a:schemeClr>
                </a:solidFill>
              </a:rPr>
              <a:t> </a:t>
            </a:r>
            <a:r>
              <a:rPr lang="en-US" b="1" dirty="0" err="1">
                <a:solidFill>
                  <a:schemeClr val="tx1">
                    <a:lumMod val="95000"/>
                    <a:lumOff val="5000"/>
                  </a:schemeClr>
                </a:solidFill>
              </a:rPr>
              <a:t>politisi</a:t>
            </a:r>
            <a:r>
              <a:rPr lang="en-US" b="1" dirty="0">
                <a:solidFill>
                  <a:schemeClr val="tx1">
                    <a:lumMod val="95000"/>
                    <a:lumOff val="5000"/>
                  </a:schemeClr>
                </a:solidFill>
              </a:rPr>
              <a:t>.</a:t>
            </a:r>
            <a:endParaRPr lang="id-ID" b="1" dirty="0">
              <a:solidFill>
                <a:schemeClr val="tx1">
                  <a:lumMod val="95000"/>
                  <a:lumOff val="5000"/>
                </a:schemeClr>
              </a:solidFill>
            </a:endParaRPr>
          </a:p>
          <a:p>
            <a:pPr algn="ctr">
              <a:defRPr/>
            </a:pPr>
            <a:endParaRPr lang="id-ID" dirty="0">
              <a:solidFill>
                <a:schemeClr val="tx1">
                  <a:lumMod val="95000"/>
                  <a:lumOff val="5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240</Words>
  <Application>Microsoft Office PowerPoint</Application>
  <PresentationFormat>On-screen Show (4:3)</PresentationFormat>
  <Paragraphs>44</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 ? SIAPA </vt:lpstr>
      <vt:lpstr>Slide 5</vt:lpstr>
      <vt:lpstr>Slide 6</vt:lpstr>
      <vt:lpstr>How about selebritas.....?????</vt:lpstr>
      <vt:lpstr>SOSOK PEMIMPIN WANITA</vt:lpstr>
      <vt:lpstr>Slide 9</vt:lpstr>
    </vt:vector>
  </TitlesOfParts>
  <Company>Personal Computer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Assalaamu’alaikum Wr.Wb</dc:title>
  <dc:creator>R@kas3p</dc:creator>
  <cp:lastModifiedBy>Dot Net</cp:lastModifiedBy>
  <cp:revision>40</cp:revision>
  <dcterms:created xsi:type="dcterms:W3CDTF">2009-10-06T11:34:34Z</dcterms:created>
  <dcterms:modified xsi:type="dcterms:W3CDTF">2010-03-29T07:28:34Z</dcterms:modified>
</cp:coreProperties>
</file>