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7"/>
  </p:notesMasterIdLst>
  <p:sldIdLst>
    <p:sldId id="256" r:id="rId2"/>
    <p:sldId id="279" r:id="rId3"/>
    <p:sldId id="280" r:id="rId4"/>
    <p:sldId id="281" r:id="rId5"/>
    <p:sldId id="284" r:id="rId6"/>
    <p:sldId id="285" r:id="rId7"/>
    <p:sldId id="286" r:id="rId8"/>
    <p:sldId id="287" r:id="rId9"/>
    <p:sldId id="288" r:id="rId10"/>
    <p:sldId id="289" r:id="rId11"/>
    <p:sldId id="290" r:id="rId12"/>
    <p:sldId id="291" r:id="rId13"/>
    <p:sldId id="292" r:id="rId14"/>
    <p:sldId id="293" r:id="rId15"/>
    <p:sldId id="294" r:id="rId1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808000"/>
    <a:srgbClr val="0033CC"/>
    <a:srgbClr val="CC0099"/>
    <a:srgbClr val="33CC33"/>
    <a:srgbClr val="00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620"/>
    <p:restoredTop sz="94660"/>
  </p:normalViewPr>
  <p:slideViewPr>
    <p:cSldViewPr>
      <p:cViewPr varScale="1">
        <p:scale>
          <a:sx n="69" d="100"/>
          <a:sy n="69" d="100"/>
        </p:scale>
        <p:origin x="-540"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A4242B35-B353-4164-B311-E8861025E152}" type="datetimeFigureOut">
              <a:rPr lang="en-US"/>
              <a:pPr>
                <a:defRPr/>
              </a:pPr>
              <a:t>2/17/2010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9D33110F-EF28-482F-909A-6B812917A9C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p:spPr>
      </p:sp>
      <p:sp>
        <p:nvSpPr>
          <p:cNvPr id="122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22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1FED842-0328-40F4-8EE9-6F8A9D6972C0}"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D33110F-EF28-482F-909A-6B812917A9CF}" type="slidenum">
              <a:rPr lang="en-US" smtClean="0"/>
              <a:pPr>
                <a:defRPr/>
              </a:pPr>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D33110F-EF28-482F-909A-6B812917A9CF}" type="slidenum">
              <a:rPr lang="en-US" smtClean="0"/>
              <a:pPr>
                <a:defRPr/>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2.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3.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4.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5.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6.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7.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8.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9.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0.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2.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3.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458200" cy="5943600"/>
            <a:chOff x="0" y="0"/>
            <a:chExt cx="5328" cy="3744"/>
          </a:xfrm>
        </p:grpSpPr>
        <p:sp>
          <p:nvSpPr>
            <p:cNvPr id="5" name="Freeform 3"/>
            <p:cNvSpPr>
              <a:spLocks/>
            </p:cNvSpPr>
            <p:nvPr/>
          </p:nvSpPr>
          <p:spPr bwMode="hidden">
            <a:xfrm>
              <a:off x="0" y="1440"/>
              <a:ext cx="5155" cy="2304"/>
            </a:xfrm>
            <a:custGeom>
              <a:avLst/>
              <a:gdLst/>
              <a:ahLst/>
              <a:cxnLst>
                <a:cxn ang="0">
                  <a:pos x="5154" y="1769"/>
                </a:cxn>
                <a:cxn ang="0">
                  <a:pos x="0" y="2304"/>
                </a:cxn>
                <a:cxn ang="0">
                  <a:pos x="0" y="1252"/>
                </a:cxn>
                <a:cxn ang="0">
                  <a:pos x="5155" y="0"/>
                </a:cxn>
                <a:cxn ang="0">
                  <a:pos x="5155" y="1416"/>
                </a:cxn>
                <a:cxn ang="0">
                  <a:pos x="5154" y="1769"/>
                </a:cxn>
              </a:cxnLst>
              <a:rect l="0" t="0" r="r" b="b"/>
              <a:pathLst>
                <a:path w="5155" h="2304">
                  <a:moveTo>
                    <a:pt x="5154" y="1769"/>
                  </a:moveTo>
                  <a:lnTo>
                    <a:pt x="0" y="2304"/>
                  </a:lnTo>
                  <a:lnTo>
                    <a:pt x="0" y="1252"/>
                  </a:lnTo>
                  <a:lnTo>
                    <a:pt x="5155" y="0"/>
                  </a:lnTo>
                  <a:lnTo>
                    <a:pt x="5155" y="1416"/>
                  </a:lnTo>
                  <a:lnTo>
                    <a:pt x="5154" y="1769"/>
                  </a:lnTo>
                  <a:close/>
                </a:path>
              </a:pathLst>
            </a:custGeom>
            <a:gradFill rotWithShape="1">
              <a:gsLst>
                <a:gs pos="0">
                  <a:schemeClr val="bg1">
                    <a:gamma/>
                    <a:shade val="84706"/>
                    <a:invGamma/>
                  </a:schemeClr>
                </a:gs>
                <a:gs pos="100000">
                  <a:schemeClr val="bg1"/>
                </a:gs>
              </a:gsLst>
              <a:lin ang="0" scaled="1"/>
            </a:gradFill>
            <a:ln w="9525">
              <a:noFill/>
              <a:round/>
              <a:headEnd/>
              <a:tailEnd/>
            </a:ln>
          </p:spPr>
          <p:txBody>
            <a:bodyPr/>
            <a:lstStyle/>
            <a:p>
              <a:pPr>
                <a:defRPr/>
              </a:pPr>
              <a:endParaRPr lang="en-US"/>
            </a:p>
          </p:txBody>
        </p:sp>
        <p:sp>
          <p:nvSpPr>
            <p:cNvPr id="6" name="Freeform 4"/>
            <p:cNvSpPr>
              <a:spLocks/>
            </p:cNvSpPr>
            <p:nvPr/>
          </p:nvSpPr>
          <p:spPr bwMode="hidden">
            <a:xfrm>
              <a:off x="0" y="0"/>
              <a:ext cx="5328" cy="3689"/>
            </a:xfrm>
            <a:custGeom>
              <a:avLst/>
              <a:gdLst/>
              <a:ahLst/>
              <a:cxnLst>
                <a:cxn ang="0">
                  <a:pos x="5311" y="3209"/>
                </a:cxn>
                <a:cxn ang="0">
                  <a:pos x="0" y="3689"/>
                </a:cxn>
                <a:cxn ang="0">
                  <a:pos x="0" y="9"/>
                </a:cxn>
                <a:cxn ang="0">
                  <a:pos x="5328" y="0"/>
                </a:cxn>
                <a:cxn ang="0">
                  <a:pos x="5311" y="3209"/>
                </a:cxn>
              </a:cxnLst>
              <a:rect l="0" t="0" r="r" b="b"/>
              <a:pathLst>
                <a:path w="5328" h="3689">
                  <a:moveTo>
                    <a:pt x="5311" y="3209"/>
                  </a:moveTo>
                  <a:lnTo>
                    <a:pt x="0" y="3689"/>
                  </a:lnTo>
                  <a:lnTo>
                    <a:pt x="0" y="9"/>
                  </a:lnTo>
                  <a:lnTo>
                    <a:pt x="5328" y="0"/>
                  </a:lnTo>
                  <a:lnTo>
                    <a:pt x="5311" y="3209"/>
                  </a:lnTo>
                  <a:close/>
                </a:path>
              </a:pathLst>
            </a:custGeom>
            <a:gradFill rotWithShape="1">
              <a:gsLst>
                <a:gs pos="0">
                  <a:schemeClr val="bg2"/>
                </a:gs>
                <a:gs pos="100000">
                  <a:schemeClr val="bg1"/>
                </a:gs>
              </a:gsLst>
              <a:lin ang="0" scaled="1"/>
            </a:gradFill>
            <a:ln w="9525">
              <a:noFill/>
              <a:round/>
              <a:headEnd/>
              <a:tailEnd/>
            </a:ln>
          </p:spPr>
          <p:txBody>
            <a:bodyPr/>
            <a:lstStyle/>
            <a:p>
              <a:pPr>
                <a:defRPr/>
              </a:pPr>
              <a:endParaRPr lang="en-US"/>
            </a:p>
          </p:txBody>
        </p:sp>
      </p:grpSp>
      <p:sp>
        <p:nvSpPr>
          <p:cNvPr id="5125" name="Rectangle 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5129" name="Rectangle 9"/>
          <p:cNvSpPr>
            <a:spLocks noGrp="1" noChangeArrowheads="1"/>
          </p:cNvSpPr>
          <p:nvPr>
            <p:ph type="ctrTitle" sz="quarter"/>
          </p:nvPr>
        </p:nvSpPr>
        <p:spPr>
          <a:xfrm>
            <a:off x="685800" y="1768475"/>
            <a:ext cx="7772400" cy="1736725"/>
          </a:xfrm>
        </p:spPr>
        <p:txBody>
          <a:bodyPr anchor="b" anchorCtr="1"/>
          <a:lstStyle>
            <a:lvl1pPr>
              <a:defRPr sz="5400"/>
            </a:lvl1pPr>
          </a:lstStyle>
          <a:p>
            <a:r>
              <a:rPr lang="en-US"/>
              <a:t>Click to edit Master title style</a:t>
            </a:r>
          </a:p>
        </p:txBody>
      </p:sp>
      <p:sp>
        <p:nvSpPr>
          <p:cNvPr id="7" name="Rectangle 6"/>
          <p:cNvSpPr>
            <a:spLocks noGrp="1" noChangeArrowheads="1"/>
          </p:cNvSpPr>
          <p:nvPr>
            <p:ph type="dt" sz="quarter" idx="10"/>
          </p:nvPr>
        </p:nvSpPr>
        <p:spPr/>
        <p:txBody>
          <a:bodyPr/>
          <a:lstStyle>
            <a:lvl1pPr>
              <a:defRPr/>
            </a:lvl1pPr>
          </a:lstStyle>
          <a:p>
            <a:pPr>
              <a:defRPr/>
            </a:pPr>
            <a:endParaRPr lang="en-US"/>
          </a:p>
        </p:txBody>
      </p:sp>
      <p:sp>
        <p:nvSpPr>
          <p:cNvPr id="8" name="Rectangle 7"/>
          <p:cNvSpPr>
            <a:spLocks noGrp="1" noChangeArrowheads="1"/>
          </p:cNvSpPr>
          <p:nvPr>
            <p:ph type="ftr" sz="quarter" idx="11"/>
          </p:nvPr>
        </p:nvSpPr>
        <p:spPr/>
        <p:txBody>
          <a:bodyPr/>
          <a:lstStyle>
            <a:lvl1pPr>
              <a:defRPr/>
            </a:lvl1pPr>
          </a:lstStyle>
          <a:p>
            <a:pPr>
              <a:defRPr/>
            </a:pPr>
            <a:endParaRPr lang="en-US"/>
          </a:p>
        </p:txBody>
      </p:sp>
      <p:sp>
        <p:nvSpPr>
          <p:cNvPr id="9" name="Rectangle 8"/>
          <p:cNvSpPr>
            <a:spLocks noGrp="1" noChangeArrowheads="1"/>
          </p:cNvSpPr>
          <p:nvPr>
            <p:ph type="sldNum" sz="quarter" idx="12"/>
          </p:nvPr>
        </p:nvSpPr>
        <p:spPr/>
        <p:txBody>
          <a:bodyPr/>
          <a:lstStyle>
            <a:lvl1pPr>
              <a:defRPr/>
            </a:lvl1pPr>
          </a:lstStyle>
          <a:p>
            <a:pPr>
              <a:defRPr/>
            </a:pPr>
            <a:fld id="{8A1AEA21-A4B2-4E35-B404-7763075345CA}" type="slidenum">
              <a:rPr lang="en-US"/>
              <a:pPr>
                <a:defRPr/>
              </a:pPr>
              <a:t>‹#›</a:t>
            </a:fld>
            <a:endParaRPr lang="en-US"/>
          </a:p>
        </p:txBody>
      </p:sp>
    </p:spTree>
  </p:cSld>
  <p:clrMapOvr>
    <a:masterClrMapping/>
  </p:clrMapOvr>
  <p:transition>
    <p:cover dir="r"/>
    <p:sndAc>
      <p:stSnd>
        <p:snd r:embed="rId1" name="arrow.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04A5ED66-EE04-4EAB-AB1A-A5383A8C1B9F}" type="slidenum">
              <a:rPr lang="en-US"/>
              <a:pPr>
                <a:defRPr/>
              </a:pPr>
              <a:t>‹#›</a:t>
            </a:fld>
            <a:endParaRPr lang="en-US"/>
          </a:p>
        </p:txBody>
      </p:sp>
    </p:spTree>
  </p:cSld>
  <p:clrMapOvr>
    <a:masterClrMapping/>
  </p:clrMapOvr>
  <p:transition>
    <p:cover dir="r"/>
    <p:sndAc>
      <p:stSnd>
        <p:snd r:embed="rId1" name="arrow.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944A9B03-B647-4443-A126-05D43E458542}" type="slidenum">
              <a:rPr lang="en-US"/>
              <a:pPr>
                <a:defRPr/>
              </a:pPr>
              <a:t>‹#›</a:t>
            </a:fld>
            <a:endParaRPr lang="en-US"/>
          </a:p>
        </p:txBody>
      </p:sp>
    </p:spTree>
  </p:cSld>
  <p:clrMapOvr>
    <a:masterClrMapping/>
  </p:clrMapOvr>
  <p:transition>
    <p:cover dir="r"/>
    <p:sndAc>
      <p:stSnd>
        <p:snd r:embed="rId1" name="arrow.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B307549E-16EC-4435-97F3-E4AC29FDBAE4}" type="slidenum">
              <a:rPr lang="en-US"/>
              <a:pPr>
                <a:defRPr/>
              </a:pPr>
              <a:t>‹#›</a:t>
            </a:fld>
            <a:endParaRPr lang="en-US"/>
          </a:p>
        </p:txBody>
      </p:sp>
    </p:spTree>
  </p:cSld>
  <p:clrMapOvr>
    <a:masterClrMapping/>
  </p:clrMapOvr>
  <p:transition>
    <p:cover dir="r"/>
    <p:sndAc>
      <p:stSnd>
        <p:snd r:embed="rId1" name="arrow.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7"/>
          <p:cNvSpPr>
            <a:spLocks noGrp="1" noChangeArrowheads="1"/>
          </p:cNvSpPr>
          <p:nvPr>
            <p:ph type="dt" sz="half" idx="10"/>
          </p:nvPr>
        </p:nvSpPr>
        <p:spPr>
          <a:ln/>
        </p:spPr>
        <p:txBody>
          <a:bodyPr/>
          <a:lstStyle>
            <a:lvl1pPr>
              <a:defRPr/>
            </a:lvl1pPr>
          </a:lstStyle>
          <a:p>
            <a:pPr>
              <a:defRPr/>
            </a:pPr>
            <a:endParaRPr lang="en-US"/>
          </a:p>
        </p:txBody>
      </p:sp>
      <p:sp>
        <p:nvSpPr>
          <p:cNvPr id="8" name="Rectangle 8"/>
          <p:cNvSpPr>
            <a:spLocks noGrp="1" noChangeArrowheads="1"/>
          </p:cNvSpPr>
          <p:nvPr>
            <p:ph type="ftr" sz="quarter" idx="11"/>
          </p:nvPr>
        </p:nvSpPr>
        <p:spPr>
          <a:ln/>
        </p:spPr>
        <p:txBody>
          <a:bodyPr/>
          <a:lstStyle>
            <a:lvl1pPr>
              <a:defRPr/>
            </a:lvl1pPr>
          </a:lstStyle>
          <a:p>
            <a:pPr>
              <a:defRPr/>
            </a:pPr>
            <a:endParaRPr lang="en-US"/>
          </a:p>
        </p:txBody>
      </p:sp>
      <p:sp>
        <p:nvSpPr>
          <p:cNvPr id="9" name="Rectangle 9"/>
          <p:cNvSpPr>
            <a:spLocks noGrp="1" noChangeArrowheads="1"/>
          </p:cNvSpPr>
          <p:nvPr>
            <p:ph type="sldNum" sz="quarter" idx="12"/>
          </p:nvPr>
        </p:nvSpPr>
        <p:spPr>
          <a:ln/>
        </p:spPr>
        <p:txBody>
          <a:bodyPr/>
          <a:lstStyle>
            <a:lvl1pPr>
              <a:defRPr/>
            </a:lvl1pPr>
          </a:lstStyle>
          <a:p>
            <a:pPr>
              <a:defRPr/>
            </a:pPr>
            <a:fld id="{E8703D09-791D-4FEB-A11F-E4FB9E1D33C3}" type="slidenum">
              <a:rPr lang="en-US"/>
              <a:pPr>
                <a:defRPr/>
              </a:pPr>
              <a:t>‹#›</a:t>
            </a:fld>
            <a:endParaRPr lang="en-US"/>
          </a:p>
        </p:txBody>
      </p:sp>
    </p:spTree>
  </p:cSld>
  <p:clrMapOvr>
    <a:masterClrMapping/>
  </p:clrMapOvr>
  <p:transition>
    <p:cover dir="r"/>
    <p:sndAc>
      <p:stSnd>
        <p:snd r:embed="rId1" name="arrow.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7"/>
          <p:cNvSpPr>
            <a:spLocks noGrp="1" noChangeArrowheads="1"/>
          </p:cNvSpPr>
          <p:nvPr>
            <p:ph type="dt" sz="half" idx="10"/>
          </p:nvPr>
        </p:nvSpPr>
        <p:spPr>
          <a:ln/>
        </p:spPr>
        <p:txBody>
          <a:bodyPr/>
          <a:lstStyle>
            <a:lvl1pPr>
              <a:defRPr/>
            </a:lvl1pPr>
          </a:lstStyle>
          <a:p>
            <a:pPr>
              <a:defRPr/>
            </a:pPr>
            <a:endParaRPr lang="en-US"/>
          </a:p>
        </p:txBody>
      </p:sp>
      <p:sp>
        <p:nvSpPr>
          <p:cNvPr id="4" name="Rectangle 8"/>
          <p:cNvSpPr>
            <a:spLocks noGrp="1" noChangeArrowheads="1"/>
          </p:cNvSpPr>
          <p:nvPr>
            <p:ph type="ftr" sz="quarter" idx="11"/>
          </p:nvPr>
        </p:nvSpPr>
        <p:spPr>
          <a:ln/>
        </p:spPr>
        <p:txBody>
          <a:bodyPr/>
          <a:lstStyle>
            <a:lvl1pPr>
              <a:defRPr/>
            </a:lvl1pPr>
          </a:lstStyle>
          <a:p>
            <a:pPr>
              <a:defRPr/>
            </a:pPr>
            <a:endParaRPr lang="en-US"/>
          </a:p>
        </p:txBody>
      </p:sp>
      <p:sp>
        <p:nvSpPr>
          <p:cNvPr id="5" name="Rectangle 9"/>
          <p:cNvSpPr>
            <a:spLocks noGrp="1" noChangeArrowheads="1"/>
          </p:cNvSpPr>
          <p:nvPr>
            <p:ph type="sldNum" sz="quarter" idx="12"/>
          </p:nvPr>
        </p:nvSpPr>
        <p:spPr>
          <a:ln/>
        </p:spPr>
        <p:txBody>
          <a:bodyPr/>
          <a:lstStyle>
            <a:lvl1pPr>
              <a:defRPr/>
            </a:lvl1pPr>
          </a:lstStyle>
          <a:p>
            <a:pPr>
              <a:defRPr/>
            </a:pPr>
            <a:fld id="{C3379443-FCE9-4B96-954C-7D9548B0811B}" type="slidenum">
              <a:rPr lang="en-US"/>
              <a:pPr>
                <a:defRPr/>
              </a:pPr>
              <a:t>‹#›</a:t>
            </a:fld>
            <a:endParaRPr lang="en-US"/>
          </a:p>
        </p:txBody>
      </p:sp>
    </p:spTree>
  </p:cSld>
  <p:clrMapOvr>
    <a:masterClrMapping/>
  </p:clrMapOvr>
  <p:transition>
    <p:cover dir="r"/>
    <p:sndAc>
      <p:stSnd>
        <p:snd r:embed="rId1" name="arrow.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en-US"/>
          </a:p>
        </p:txBody>
      </p:sp>
      <p:sp>
        <p:nvSpPr>
          <p:cNvPr id="3" name="Rectangle 8"/>
          <p:cNvSpPr>
            <a:spLocks noGrp="1" noChangeArrowheads="1"/>
          </p:cNvSpPr>
          <p:nvPr>
            <p:ph type="ftr" sz="quarter" idx="11"/>
          </p:nvPr>
        </p:nvSpPr>
        <p:spPr>
          <a:ln/>
        </p:spPr>
        <p:txBody>
          <a:bodyPr/>
          <a:lstStyle>
            <a:lvl1pPr>
              <a:defRPr/>
            </a:lvl1pPr>
          </a:lstStyle>
          <a:p>
            <a:pPr>
              <a:defRPr/>
            </a:pPr>
            <a:endParaRPr lang="en-US"/>
          </a:p>
        </p:txBody>
      </p:sp>
      <p:sp>
        <p:nvSpPr>
          <p:cNvPr id="4" name="Rectangle 9"/>
          <p:cNvSpPr>
            <a:spLocks noGrp="1" noChangeArrowheads="1"/>
          </p:cNvSpPr>
          <p:nvPr>
            <p:ph type="sldNum" sz="quarter" idx="12"/>
          </p:nvPr>
        </p:nvSpPr>
        <p:spPr>
          <a:ln/>
        </p:spPr>
        <p:txBody>
          <a:bodyPr/>
          <a:lstStyle>
            <a:lvl1pPr>
              <a:defRPr/>
            </a:lvl1pPr>
          </a:lstStyle>
          <a:p>
            <a:pPr>
              <a:defRPr/>
            </a:pPr>
            <a:fld id="{2822D8D5-63B4-4FBC-93B5-53ECD8F046B3}" type="slidenum">
              <a:rPr lang="en-US"/>
              <a:pPr>
                <a:defRPr/>
              </a:pPr>
              <a:t>‹#›</a:t>
            </a:fld>
            <a:endParaRPr lang="en-US"/>
          </a:p>
        </p:txBody>
      </p:sp>
    </p:spTree>
  </p:cSld>
  <p:clrMapOvr>
    <a:masterClrMapping/>
  </p:clrMapOvr>
  <p:transition>
    <p:cover dir="r"/>
    <p:sndAc>
      <p:stSnd>
        <p:snd r:embed="rId1" name="arrow.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30D6D5D0-2139-4629-B49E-907C939D2BBC}" type="slidenum">
              <a:rPr lang="en-US"/>
              <a:pPr>
                <a:defRPr/>
              </a:pPr>
              <a:t>‹#›</a:t>
            </a:fld>
            <a:endParaRPr lang="en-US"/>
          </a:p>
        </p:txBody>
      </p:sp>
    </p:spTree>
  </p:cSld>
  <p:clrMapOvr>
    <a:masterClrMapping/>
  </p:clrMapOvr>
  <p:transition>
    <p:cover dir="r"/>
    <p:sndAc>
      <p:stSnd>
        <p:snd r:embed="rId1" name="arrow.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437A03C2-C036-4293-B074-74761E97A0AA}" type="slidenum">
              <a:rPr lang="en-US"/>
              <a:pPr>
                <a:defRPr/>
              </a:pPr>
              <a:t>‹#›</a:t>
            </a:fld>
            <a:endParaRPr lang="en-US"/>
          </a:p>
        </p:txBody>
      </p:sp>
    </p:spTree>
  </p:cSld>
  <p:clrMapOvr>
    <a:masterClrMapping/>
  </p:clrMapOvr>
  <p:transition>
    <p:cover dir="r"/>
    <p:sndAc>
      <p:stSnd>
        <p:snd r:embed="rId1" name="arrow.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AD00C9C7-F763-4402-A5A6-175B59D613FC}" type="slidenum">
              <a:rPr lang="en-US"/>
              <a:pPr>
                <a:defRPr/>
              </a:pPr>
              <a:t>‹#›</a:t>
            </a:fld>
            <a:endParaRPr lang="en-US"/>
          </a:p>
        </p:txBody>
      </p:sp>
    </p:spTree>
  </p:cSld>
  <p:clrMapOvr>
    <a:masterClrMapping/>
  </p:clrMapOvr>
  <p:transition>
    <p:cover dir="r"/>
    <p:sndAc>
      <p:stSnd>
        <p:snd r:embed="rId1" name="arrow.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213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21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0668A5AB-44B4-42EB-B12B-3A7A67BFCF27}" type="slidenum">
              <a:rPr lang="en-US"/>
              <a:pPr>
                <a:defRPr/>
              </a:pPr>
              <a:t>‹#›</a:t>
            </a:fld>
            <a:endParaRPr lang="en-US"/>
          </a:p>
        </p:txBody>
      </p:sp>
    </p:spTree>
  </p:cSld>
  <p:clrMapOvr>
    <a:masterClrMapping/>
  </p:clrMapOvr>
  <p:transition>
    <p:cover dir="r"/>
    <p:sndAc>
      <p:stSnd>
        <p:snd r:embed="rId1" name="arrow.wav" builtIn="1"/>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3CC77942-EECB-4615-92D0-F7703F0437F6}" type="slidenum">
              <a:rPr lang="en-US"/>
              <a:pPr>
                <a:defRPr/>
              </a:pPr>
              <a:t>‹#›</a:t>
            </a:fld>
            <a:endParaRPr lang="en-US"/>
          </a:p>
        </p:txBody>
      </p:sp>
    </p:spTree>
  </p:cSld>
  <p:clrMapOvr>
    <a:masterClrMapping/>
  </p:clrMapOvr>
  <p:transition>
    <p:cover dir="r"/>
    <p:sndAc>
      <p:stSnd>
        <p:snd r:embed="rId1" name="arrow.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audio" Target="../media/audio1.wav"/></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7242175" cy="1981200"/>
            <a:chOff x="0" y="0"/>
            <a:chExt cx="4562" cy="1248"/>
          </a:xfrm>
        </p:grpSpPr>
        <p:sp>
          <p:nvSpPr>
            <p:cNvPr id="4099" name="Freeform 3"/>
            <p:cNvSpPr>
              <a:spLocks/>
            </p:cNvSpPr>
            <p:nvPr/>
          </p:nvSpPr>
          <p:spPr bwMode="hidden">
            <a:xfrm>
              <a:off x="0" y="583"/>
              <a:ext cx="4487" cy="665"/>
            </a:xfrm>
            <a:custGeom>
              <a:avLst/>
              <a:gdLst/>
              <a:ahLst/>
              <a:cxnLst>
                <a:cxn ang="0">
                  <a:pos x="4800" y="299"/>
                </a:cxn>
                <a:cxn ang="0">
                  <a:pos x="0" y="665"/>
                </a:cxn>
                <a:cxn ang="0">
                  <a:pos x="0" y="0"/>
                </a:cxn>
                <a:cxn ang="0">
                  <a:pos x="4806" y="1"/>
                </a:cxn>
                <a:cxn ang="0">
                  <a:pos x="4800" y="153"/>
                </a:cxn>
                <a:cxn ang="0">
                  <a:pos x="4800" y="299"/>
                </a:cxn>
              </a:cxnLst>
              <a:rect l="0" t="0" r="r" b="b"/>
              <a:pathLst>
                <a:path w="4806" h="665">
                  <a:moveTo>
                    <a:pt x="4800" y="299"/>
                  </a:moveTo>
                  <a:lnTo>
                    <a:pt x="0" y="665"/>
                  </a:lnTo>
                  <a:lnTo>
                    <a:pt x="0" y="0"/>
                  </a:lnTo>
                  <a:lnTo>
                    <a:pt x="4806" y="1"/>
                  </a:lnTo>
                  <a:lnTo>
                    <a:pt x="4800" y="153"/>
                  </a:lnTo>
                  <a:lnTo>
                    <a:pt x="4800" y="299"/>
                  </a:lnTo>
                  <a:close/>
                </a:path>
              </a:pathLst>
            </a:custGeom>
            <a:gradFill rotWithShape="1">
              <a:gsLst>
                <a:gs pos="0">
                  <a:schemeClr val="bg1">
                    <a:gamma/>
                    <a:shade val="94118"/>
                    <a:invGamma/>
                  </a:schemeClr>
                </a:gs>
                <a:gs pos="100000">
                  <a:schemeClr val="bg1"/>
                </a:gs>
              </a:gsLst>
              <a:lin ang="0" scaled="1"/>
            </a:gradFill>
            <a:ln w="9525">
              <a:noFill/>
              <a:round/>
              <a:headEnd/>
              <a:tailEnd/>
            </a:ln>
          </p:spPr>
          <p:txBody>
            <a:bodyPr/>
            <a:lstStyle/>
            <a:p>
              <a:pPr>
                <a:defRPr/>
              </a:pPr>
              <a:endParaRPr lang="en-US"/>
            </a:p>
          </p:txBody>
        </p:sp>
        <p:sp>
          <p:nvSpPr>
            <p:cNvPr id="4100" name="Freeform 4"/>
            <p:cNvSpPr>
              <a:spLocks/>
            </p:cNvSpPr>
            <p:nvPr/>
          </p:nvSpPr>
          <p:spPr bwMode="hidden">
            <a:xfrm>
              <a:off x="0" y="0"/>
              <a:ext cx="4562" cy="1199"/>
            </a:xfrm>
            <a:custGeom>
              <a:avLst/>
              <a:gdLst/>
              <a:ahLst/>
              <a:cxnLst>
                <a:cxn ang="0">
                  <a:pos x="4560" y="932"/>
                </a:cxn>
                <a:cxn ang="0">
                  <a:pos x="0" y="1199"/>
                </a:cxn>
                <a:cxn ang="0">
                  <a:pos x="0" y="0"/>
                </a:cxn>
                <a:cxn ang="0">
                  <a:pos x="4562" y="0"/>
                </a:cxn>
                <a:cxn ang="0">
                  <a:pos x="4560" y="932"/>
                </a:cxn>
                <a:cxn ang="0">
                  <a:pos x="4560" y="932"/>
                </a:cxn>
              </a:cxnLst>
              <a:rect l="0" t="0" r="r" b="b"/>
              <a:pathLst>
                <a:path w="4562" h="1199">
                  <a:moveTo>
                    <a:pt x="4560" y="932"/>
                  </a:moveTo>
                  <a:lnTo>
                    <a:pt x="0" y="1199"/>
                  </a:lnTo>
                  <a:lnTo>
                    <a:pt x="0" y="0"/>
                  </a:lnTo>
                  <a:lnTo>
                    <a:pt x="4562" y="0"/>
                  </a:lnTo>
                  <a:lnTo>
                    <a:pt x="4560" y="932"/>
                  </a:lnTo>
                  <a:lnTo>
                    <a:pt x="4560" y="932"/>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US"/>
            </a:p>
          </p:txBody>
        </p:sp>
      </p:grpSp>
      <p:sp>
        <p:nvSpPr>
          <p:cNvPr id="4101" name="Rectangle 5"/>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102" name="Rectangle 6"/>
          <p:cNvSpPr>
            <a:spLocks noGrp="1" noChangeArrowheads="1"/>
          </p:cNvSpPr>
          <p:nvPr>
            <p:ph type="body" idx="1"/>
          </p:nvPr>
        </p:nvSpPr>
        <p:spPr bwMode="auto">
          <a:xfrm>
            <a:off x="457200" y="1600200"/>
            <a:ext cx="82296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3" name="Rectangle 7"/>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pPr>
              <a:defRPr/>
            </a:pPr>
            <a:endParaRPr lang="en-US"/>
          </a:p>
        </p:txBody>
      </p:sp>
      <p:sp>
        <p:nvSpPr>
          <p:cNvPr id="4104"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pPr>
              <a:defRPr/>
            </a:pPr>
            <a:endParaRPr lang="en-US"/>
          </a:p>
        </p:txBody>
      </p:sp>
      <p:sp>
        <p:nvSpPr>
          <p:cNvPr id="4105" name="Rectangle 9"/>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3A397A31-E22D-488F-94DE-F242C99475A3}"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87"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ransition>
    <p:cover dir="r"/>
    <p:sndAc>
      <p:stSnd>
        <p:snd r:embed="rId14" name="arrow.wav" builtIn="1"/>
      </p:stSnd>
    </p:sndAc>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447800"/>
            <a:ext cx="7772400" cy="1736725"/>
          </a:xfrm>
        </p:spPr>
        <p:txBody>
          <a:bodyPr/>
          <a:lstStyle/>
          <a:p>
            <a:pPr eaLnBrk="1" hangingPunct="1">
              <a:defRPr/>
            </a:pPr>
            <a:r>
              <a:rPr lang="id-ID" sz="3600" dirty="0" smtClean="0"/>
              <a:t>CIVIC EDUCATION, CITIZENSHIP EDUCATION, SOCIAL STUDIES</a:t>
            </a:r>
            <a:endParaRPr lang="en-US" sz="3600" dirty="0" smtClean="0"/>
          </a:p>
        </p:txBody>
      </p:sp>
      <p:sp>
        <p:nvSpPr>
          <p:cNvPr id="2051" name="Rectangle 3"/>
          <p:cNvSpPr>
            <a:spLocks noGrp="1" noChangeArrowheads="1"/>
          </p:cNvSpPr>
          <p:nvPr>
            <p:ph type="subTitle" idx="1"/>
          </p:nvPr>
        </p:nvSpPr>
        <p:spPr>
          <a:xfrm>
            <a:off x="609600" y="3962400"/>
            <a:ext cx="7848600" cy="2209800"/>
          </a:xfrm>
        </p:spPr>
        <p:txBody>
          <a:bodyPr/>
          <a:lstStyle/>
          <a:p>
            <a:pPr eaLnBrk="1" hangingPunct="1">
              <a:lnSpc>
                <a:spcPct val="90000"/>
              </a:lnSpc>
              <a:defRPr/>
            </a:pPr>
            <a:r>
              <a:rPr lang="en-US" sz="3600" dirty="0" err="1" smtClean="0"/>
              <a:t>Oleh</a:t>
            </a:r>
            <a:r>
              <a:rPr lang="en-US" sz="3600" dirty="0" smtClean="0"/>
              <a:t>:</a:t>
            </a:r>
          </a:p>
          <a:p>
            <a:pPr eaLnBrk="1" hangingPunct="1">
              <a:lnSpc>
                <a:spcPct val="90000"/>
              </a:lnSpc>
              <a:defRPr/>
            </a:pPr>
            <a:r>
              <a:rPr lang="en-US" sz="3600" dirty="0" smtClean="0"/>
              <a:t> </a:t>
            </a:r>
            <a:r>
              <a:rPr lang="en-US" sz="3600" dirty="0" smtClean="0">
                <a:latin typeface="Monotype Corsiva" pitchFamily="66" charset="0"/>
              </a:rPr>
              <a:t>Prof. Dr. </a:t>
            </a:r>
            <a:r>
              <a:rPr lang="en-US" sz="3600" dirty="0" err="1" smtClean="0">
                <a:latin typeface="Monotype Corsiva" pitchFamily="66" charset="0"/>
              </a:rPr>
              <a:t>Dasim</a:t>
            </a:r>
            <a:r>
              <a:rPr lang="en-US" sz="3600" dirty="0" smtClean="0">
                <a:latin typeface="Monotype Corsiva" pitchFamily="66" charset="0"/>
              </a:rPr>
              <a:t> </a:t>
            </a:r>
            <a:r>
              <a:rPr lang="en-US" sz="3600" dirty="0" err="1" smtClean="0">
                <a:latin typeface="Monotype Corsiva" pitchFamily="66" charset="0"/>
              </a:rPr>
              <a:t>Budimansyah</a:t>
            </a:r>
            <a:r>
              <a:rPr lang="en-US" sz="3600" dirty="0" smtClean="0">
                <a:latin typeface="Monotype Corsiva" pitchFamily="66" charset="0"/>
              </a:rPr>
              <a:t>, </a:t>
            </a:r>
            <a:r>
              <a:rPr lang="en-US" sz="3600" dirty="0" err="1" smtClean="0">
                <a:latin typeface="Monotype Corsiva" pitchFamily="66" charset="0"/>
              </a:rPr>
              <a:t>M.Si</a:t>
            </a:r>
            <a:r>
              <a:rPr lang="en-US" sz="3600" dirty="0" smtClean="0">
                <a:latin typeface="Monotype Corsiva" pitchFamily="66" charset="0"/>
              </a:rPr>
              <a:t>.</a:t>
            </a:r>
          </a:p>
          <a:p>
            <a:pPr eaLnBrk="1" hangingPunct="1">
              <a:lnSpc>
                <a:spcPct val="90000"/>
              </a:lnSpc>
              <a:defRPr/>
            </a:pPr>
            <a:endParaRPr lang="en-US" sz="2000" dirty="0" smtClean="0"/>
          </a:p>
          <a:p>
            <a:pPr eaLnBrk="1" hangingPunct="1">
              <a:lnSpc>
                <a:spcPct val="90000"/>
              </a:lnSpc>
              <a:defRPr/>
            </a:pPr>
            <a:r>
              <a:rPr lang="en-US" sz="2000" dirty="0" smtClean="0"/>
              <a:t>Guru </a:t>
            </a:r>
            <a:r>
              <a:rPr lang="en-US" sz="2000" dirty="0" err="1" smtClean="0"/>
              <a:t>Besar</a:t>
            </a:r>
            <a:r>
              <a:rPr lang="en-US" sz="2000" dirty="0" smtClean="0"/>
              <a:t> </a:t>
            </a:r>
            <a:r>
              <a:rPr lang="en-US" sz="2000" dirty="0" err="1" smtClean="0"/>
              <a:t>Jurusan</a:t>
            </a:r>
            <a:r>
              <a:rPr lang="en-US" sz="2000" dirty="0" smtClean="0"/>
              <a:t> </a:t>
            </a:r>
            <a:r>
              <a:rPr lang="en-US" sz="2000" dirty="0" err="1" smtClean="0"/>
              <a:t>PKn</a:t>
            </a:r>
            <a:r>
              <a:rPr lang="en-US" sz="2000" dirty="0" smtClean="0"/>
              <a:t> </a:t>
            </a:r>
            <a:r>
              <a:rPr lang="en-US" sz="2000" dirty="0" err="1" smtClean="0"/>
              <a:t>dan</a:t>
            </a:r>
            <a:r>
              <a:rPr lang="en-US" sz="2000" dirty="0" smtClean="0"/>
              <a:t> </a:t>
            </a:r>
            <a:r>
              <a:rPr lang="en-US" sz="2000" dirty="0" err="1" smtClean="0"/>
              <a:t>Sekolah</a:t>
            </a:r>
            <a:r>
              <a:rPr lang="en-US" sz="2000" dirty="0" smtClean="0"/>
              <a:t> </a:t>
            </a:r>
            <a:r>
              <a:rPr lang="en-US" sz="2000" dirty="0" err="1" smtClean="0"/>
              <a:t>Pascasarjana</a:t>
            </a:r>
            <a:r>
              <a:rPr lang="en-US" sz="2000" dirty="0" smtClean="0"/>
              <a:t> UPI </a:t>
            </a:r>
          </a:p>
          <a:p>
            <a:pPr eaLnBrk="1" hangingPunct="1">
              <a:lnSpc>
                <a:spcPct val="90000"/>
              </a:lnSpc>
              <a:defRPr/>
            </a:pPr>
            <a:endParaRPr lang="en-US" sz="2800" dirty="0" smtClean="0"/>
          </a:p>
        </p:txBody>
      </p:sp>
    </p:spTree>
  </p:cSld>
  <p:clrMapOvr>
    <a:masterClrMapping/>
  </p:clrMapOvr>
  <p:transition>
    <p:cover dir="r"/>
    <p:sndAc>
      <p:stSnd>
        <p:snd r:embed="rId3" name="arrow.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lstStyle/>
          <a:p>
            <a:pPr algn="r" eaLnBrk="1" hangingPunct="1"/>
            <a:r>
              <a:rPr lang="id-ID" sz="4000" dirty="0" smtClean="0"/>
              <a:t>Civic education; </a:t>
            </a:r>
            <a:br>
              <a:rPr lang="id-ID" sz="4000" dirty="0" smtClean="0"/>
            </a:br>
            <a:r>
              <a:rPr lang="id-ID" sz="4000" dirty="0" smtClean="0"/>
              <a:t>CITIZENSHIP EDUCATION</a:t>
            </a:r>
            <a:endParaRPr lang="en-US" sz="4000" dirty="0" smtClean="0"/>
          </a:p>
        </p:txBody>
      </p:sp>
      <p:sp>
        <p:nvSpPr>
          <p:cNvPr id="6147" name="Rectangle 3"/>
          <p:cNvSpPr>
            <a:spLocks noGrp="1" noChangeArrowheads="1"/>
          </p:cNvSpPr>
          <p:nvPr>
            <p:ph type="body" idx="1"/>
          </p:nvPr>
        </p:nvSpPr>
        <p:spPr>
          <a:xfrm>
            <a:off x="838200" y="1828800"/>
            <a:ext cx="7693025" cy="5029199"/>
          </a:xfrm>
        </p:spPr>
        <p:txBody>
          <a:bodyPr/>
          <a:lstStyle/>
          <a:p>
            <a:pPr eaLnBrk="1" hangingPunct="1">
              <a:buNone/>
            </a:pPr>
            <a:r>
              <a:rPr lang="en-US" sz="3600" dirty="0" smtClean="0"/>
              <a:t>  </a:t>
            </a:r>
            <a:r>
              <a:rPr lang="id-ID" sz="2400" dirty="0" smtClean="0"/>
              <a:t>Cogan (1994:4): “</a:t>
            </a:r>
            <a:r>
              <a:rPr lang="id-ID" sz="2400" b="1" dirty="0" smtClean="0"/>
              <a:t>Civic Education</a:t>
            </a:r>
            <a:r>
              <a:rPr lang="id-ID" sz="2400" dirty="0" smtClean="0"/>
              <a:t>: “...the kinds of course work taking place within the context of the formalized schooling structure”.</a:t>
            </a:r>
            <a:endParaRPr lang="en-US" sz="2400" dirty="0" smtClean="0">
              <a:solidFill>
                <a:srgbClr val="002060"/>
              </a:solidFill>
            </a:endParaRPr>
          </a:p>
          <a:p>
            <a:pPr eaLnBrk="1" hangingPunct="1">
              <a:buNone/>
            </a:pPr>
            <a:endParaRPr lang="en-US" sz="2400" dirty="0" smtClean="0">
              <a:solidFill>
                <a:srgbClr val="FF0000"/>
              </a:solidFill>
            </a:endParaRPr>
          </a:p>
          <a:p>
            <a:pPr eaLnBrk="1" hangingPunct="1"/>
            <a:r>
              <a:rPr lang="id-ID" sz="2400" b="1" dirty="0" smtClean="0"/>
              <a:t>Citizenship Education</a:t>
            </a:r>
            <a:r>
              <a:rPr lang="id-ID" sz="2400" dirty="0" smtClean="0"/>
              <a:t>:”...the more inclusive term and encompasses both these in-school experiences as well as out-school or ‘non-formal/in-formal’ learning which takes place in the family, the religious organization, community organization, the media etc, which help to shape the totaliity of the citizen”.</a:t>
            </a:r>
            <a:endParaRPr lang="en-US" sz="2400" dirty="0" smtClean="0"/>
          </a:p>
        </p:txBody>
      </p:sp>
    </p:spTree>
  </p:cSld>
  <p:clrMapOvr>
    <a:masterClrMapping/>
  </p:clrMapOvr>
  <p:transition>
    <p:cover dir="r"/>
    <p:sndAc>
      <p:stSnd>
        <p:snd r:embed="rId2" name="arrow.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lstStyle/>
          <a:p>
            <a:pPr algn="r" eaLnBrk="1" hangingPunct="1"/>
            <a:r>
              <a:rPr lang="id-ID" sz="4000" dirty="0" smtClean="0"/>
              <a:t>SOCIAL STUDIES</a:t>
            </a:r>
            <a:endParaRPr lang="en-US" sz="4000" dirty="0" smtClean="0"/>
          </a:p>
        </p:txBody>
      </p:sp>
      <p:sp>
        <p:nvSpPr>
          <p:cNvPr id="6147" name="Rectangle 3"/>
          <p:cNvSpPr>
            <a:spLocks noGrp="1" noChangeArrowheads="1"/>
          </p:cNvSpPr>
          <p:nvPr>
            <p:ph type="body" idx="1"/>
          </p:nvPr>
        </p:nvSpPr>
        <p:spPr>
          <a:xfrm>
            <a:off x="838200" y="1371600"/>
            <a:ext cx="7693025" cy="5105399"/>
          </a:xfrm>
        </p:spPr>
        <p:txBody>
          <a:bodyPr/>
          <a:lstStyle/>
          <a:p>
            <a:r>
              <a:rPr lang="id-ID" sz="2400" dirty="0" smtClean="0"/>
              <a:t>Social Studies is an integration of social sciences and humanities for the purpose of instruction in citizenship education. We emphasize ‘integration’, for social studies is the only field which deliberately attempts to </a:t>
            </a:r>
            <a:r>
              <a:rPr lang="id-ID" sz="2400" dirty="0" smtClean="0"/>
              <a:t>draw </a:t>
            </a:r>
            <a:r>
              <a:rPr lang="id-ID" sz="2400" dirty="0" smtClean="0"/>
              <a:t>upon, in an integrated fashion, the data of the social sciences and the insights of humanities. We emphasize ‘citizenship’, for social studies, despite the difference in orientation, outlook, purpose, and method of teaching, is almost universally perceived as preparation for citizenship in a democracy” (</a:t>
            </a:r>
            <a:r>
              <a:rPr lang="id-ID" sz="2400" dirty="0" smtClean="0"/>
              <a:t>Barr, </a:t>
            </a:r>
            <a:r>
              <a:rPr lang="id-ID" sz="2400" dirty="0" smtClean="0"/>
              <a:t>Bart and Shermis (1978:18).</a:t>
            </a:r>
          </a:p>
          <a:p>
            <a:pPr>
              <a:buNone/>
            </a:pPr>
            <a:endParaRPr lang="id-ID" sz="2400" dirty="0" smtClean="0"/>
          </a:p>
          <a:p>
            <a:pPr>
              <a:buNone/>
            </a:pPr>
            <a:endParaRPr lang="en-US" sz="3600" dirty="0" smtClean="0"/>
          </a:p>
          <a:p>
            <a:endParaRPr lang="en-US" sz="3600" dirty="0" smtClean="0"/>
          </a:p>
          <a:p>
            <a:pPr eaLnBrk="1" hangingPunct="1">
              <a:buNone/>
            </a:pPr>
            <a:endParaRPr lang="en-US" sz="2500" dirty="0" smtClean="0">
              <a:solidFill>
                <a:srgbClr val="FF0000"/>
              </a:solidFill>
            </a:endParaRPr>
          </a:p>
          <a:p>
            <a:pPr eaLnBrk="1" hangingPunct="1"/>
            <a:endParaRPr lang="en-US" dirty="0" smtClean="0"/>
          </a:p>
        </p:txBody>
      </p:sp>
    </p:spTree>
  </p:cSld>
  <p:clrMapOvr>
    <a:masterClrMapping/>
  </p:clrMapOvr>
  <p:transition>
    <p:cover dir="r"/>
    <p:sndAc>
      <p:stSnd>
        <p:snd r:embed="rId2" name="arrow.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lstStyle/>
          <a:p>
            <a:pPr algn="r" eaLnBrk="1" hangingPunct="1"/>
            <a:r>
              <a:rPr lang="id-ID" sz="4000" dirty="0" smtClean="0"/>
              <a:t>Hubungan CE/Ct-E dengan Social Studies</a:t>
            </a:r>
            <a:endParaRPr lang="en-US" sz="4000" dirty="0" smtClean="0"/>
          </a:p>
        </p:txBody>
      </p:sp>
      <p:sp>
        <p:nvSpPr>
          <p:cNvPr id="6147" name="Rectangle 3"/>
          <p:cNvSpPr>
            <a:spLocks noGrp="1" noChangeArrowheads="1"/>
          </p:cNvSpPr>
          <p:nvPr>
            <p:ph type="body" idx="1"/>
          </p:nvPr>
        </p:nvSpPr>
        <p:spPr>
          <a:xfrm>
            <a:off x="838200" y="1447801"/>
            <a:ext cx="7693025" cy="5029200"/>
          </a:xfrm>
        </p:spPr>
        <p:txBody>
          <a:bodyPr/>
          <a:lstStyle/>
          <a:p>
            <a:r>
              <a:rPr lang="id-ID" dirty="0" smtClean="0"/>
              <a:t>CE/Ct-E merupakan bagian dari Social Studies.</a:t>
            </a:r>
            <a:endParaRPr lang="en-US" dirty="0" smtClean="0"/>
          </a:p>
          <a:p>
            <a:r>
              <a:rPr lang="id-ID" dirty="0" smtClean="0"/>
              <a:t>CE/Ct-E sebagai esensi atau inti dari Social Studies</a:t>
            </a:r>
          </a:p>
          <a:p>
            <a:endParaRPr lang="id-ID" dirty="0" smtClean="0"/>
          </a:p>
          <a:p>
            <a:r>
              <a:rPr lang="id-ID" smtClean="0"/>
              <a:t>Social Studies without citizenship education as its core is lake yards of thread without a spool-all tangle and confusion” (Mehlinger, 1977).</a:t>
            </a:r>
            <a:endParaRPr lang="en-US" dirty="0" smtClean="0"/>
          </a:p>
          <a:p>
            <a:pPr marL="514350" indent="-514350">
              <a:buFont typeface="+mj-lt"/>
              <a:buAutoNum type="arabicPeriod"/>
            </a:pPr>
            <a:endParaRPr lang="en-US" sz="2500" dirty="0" smtClean="0"/>
          </a:p>
          <a:p>
            <a:pPr marL="514350" indent="-514350" eaLnBrk="1" hangingPunct="1">
              <a:buFont typeface="+mj-lt"/>
              <a:buAutoNum type="arabicPeriod"/>
            </a:pPr>
            <a:endParaRPr lang="en-US" dirty="0" smtClean="0"/>
          </a:p>
        </p:txBody>
      </p:sp>
    </p:spTree>
  </p:cSld>
  <p:clrMapOvr>
    <a:masterClrMapping/>
  </p:clrMapOvr>
  <p:transition>
    <p:cover dir="r"/>
    <p:sndAc>
      <p:stSnd>
        <p:snd r:embed="rId2" name="arrow.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lstStyle/>
          <a:p>
            <a:pPr algn="r" eaLnBrk="1" hangingPunct="1"/>
            <a:r>
              <a:rPr lang="en-US" sz="4000" dirty="0" smtClean="0"/>
              <a:t>DIPEROLEHNYA KEBEBASAN</a:t>
            </a:r>
          </a:p>
        </p:txBody>
      </p:sp>
      <p:sp>
        <p:nvSpPr>
          <p:cNvPr id="6147" name="Rectangle 3"/>
          <p:cNvSpPr>
            <a:spLocks noGrp="1" noChangeArrowheads="1"/>
          </p:cNvSpPr>
          <p:nvPr>
            <p:ph type="body" idx="1"/>
          </p:nvPr>
        </p:nvSpPr>
        <p:spPr>
          <a:xfrm>
            <a:off x="838200" y="1371601"/>
            <a:ext cx="7693025" cy="5105400"/>
          </a:xfrm>
        </p:spPr>
        <p:txBody>
          <a:bodyPr/>
          <a:lstStyle/>
          <a:p>
            <a:pPr marL="514350" indent="-514350">
              <a:buNone/>
            </a:pPr>
            <a:r>
              <a:rPr lang="en-US" sz="2800" dirty="0" smtClean="0"/>
              <a:t>     </a:t>
            </a:r>
            <a:r>
              <a:rPr lang="en-US" sz="2800" dirty="0" err="1" smtClean="0"/>
              <a:t>Diperolehnya</a:t>
            </a:r>
            <a:r>
              <a:rPr lang="en-US" sz="2800" dirty="0" smtClean="0"/>
              <a:t> </a:t>
            </a:r>
            <a:r>
              <a:rPr lang="en-US" sz="2800" dirty="0" err="1" smtClean="0"/>
              <a:t>kebebasan</a:t>
            </a:r>
            <a:r>
              <a:rPr lang="en-US" sz="2800" dirty="0" smtClean="0"/>
              <a:t> </a:t>
            </a:r>
            <a:r>
              <a:rPr lang="en-US" sz="2800" dirty="0" err="1" smtClean="0"/>
              <a:t>oleh</a:t>
            </a:r>
            <a:r>
              <a:rPr lang="en-US" sz="2800" dirty="0" smtClean="0"/>
              <a:t> </a:t>
            </a:r>
            <a:r>
              <a:rPr lang="en-US" sz="2800" dirty="0" err="1" smtClean="0"/>
              <a:t>individu</a:t>
            </a:r>
            <a:r>
              <a:rPr lang="en-US" sz="2800" dirty="0" smtClean="0"/>
              <a:t> </a:t>
            </a:r>
            <a:r>
              <a:rPr lang="en-US" sz="2800" dirty="0" err="1" smtClean="0"/>
              <a:t>berarti</a:t>
            </a:r>
            <a:r>
              <a:rPr lang="en-US" sz="2800" dirty="0" smtClean="0"/>
              <a:t> </a:t>
            </a:r>
            <a:r>
              <a:rPr lang="en-US" sz="2800" dirty="0" err="1" smtClean="0"/>
              <a:t>hilangnya</a:t>
            </a:r>
            <a:r>
              <a:rPr lang="en-US" sz="2800" dirty="0" smtClean="0"/>
              <a:t> </a:t>
            </a:r>
            <a:r>
              <a:rPr lang="en-US" sz="2800" dirty="0" err="1" smtClean="0"/>
              <a:t>ketiga</a:t>
            </a:r>
            <a:r>
              <a:rPr lang="en-US" sz="2800" dirty="0" smtClean="0"/>
              <a:t> </a:t>
            </a:r>
            <a:r>
              <a:rPr lang="en-US" sz="2800" dirty="0" err="1" smtClean="0"/>
              <a:t>tali-tali</a:t>
            </a:r>
            <a:r>
              <a:rPr lang="en-US" sz="2800" dirty="0" smtClean="0"/>
              <a:t> </a:t>
            </a:r>
            <a:r>
              <a:rPr lang="en-US" sz="2800" dirty="0" err="1" smtClean="0"/>
              <a:t>itu</a:t>
            </a:r>
            <a:r>
              <a:rPr lang="en-US" sz="2800" dirty="0" smtClean="0"/>
              <a:t> yang </a:t>
            </a:r>
            <a:r>
              <a:rPr lang="en-US" sz="2800" dirty="0" err="1" smtClean="0"/>
              <a:t>berganti</a:t>
            </a:r>
            <a:r>
              <a:rPr lang="en-US" sz="2800" dirty="0" smtClean="0"/>
              <a:t> </a:t>
            </a:r>
            <a:r>
              <a:rPr lang="en-US" sz="2800" dirty="0" err="1" smtClean="0"/>
              <a:t>dengan</a:t>
            </a:r>
            <a:r>
              <a:rPr lang="en-US" sz="2800" dirty="0" smtClean="0"/>
              <a:t>:</a:t>
            </a:r>
          </a:p>
          <a:p>
            <a:pPr marL="514350" indent="-514350"/>
            <a:r>
              <a:rPr lang="en-US" sz="2800" dirty="0" err="1" smtClean="0"/>
              <a:t>Kekhawatiran</a:t>
            </a:r>
            <a:r>
              <a:rPr lang="en-US" sz="2800" dirty="0" smtClean="0"/>
              <a:t> (</a:t>
            </a:r>
            <a:r>
              <a:rPr lang="en-US" sz="2800" i="1" dirty="0" smtClean="0"/>
              <a:t>anxiety</a:t>
            </a:r>
            <a:r>
              <a:rPr lang="en-US" sz="2800" dirty="0" smtClean="0"/>
              <a:t>)</a:t>
            </a:r>
          </a:p>
          <a:p>
            <a:pPr marL="514350" indent="-514350"/>
            <a:r>
              <a:rPr lang="en-US" sz="2800" dirty="0" err="1" smtClean="0"/>
              <a:t>Ketidakberdayaan</a:t>
            </a:r>
            <a:r>
              <a:rPr lang="en-US" sz="2800" dirty="0" smtClean="0"/>
              <a:t> (</a:t>
            </a:r>
            <a:r>
              <a:rPr lang="en-US" sz="2800" i="1" dirty="0" smtClean="0"/>
              <a:t>powerless</a:t>
            </a:r>
            <a:r>
              <a:rPr lang="en-US" sz="2800" dirty="0" smtClean="0"/>
              <a:t>)</a:t>
            </a:r>
          </a:p>
          <a:p>
            <a:pPr marL="514350" indent="-514350"/>
            <a:r>
              <a:rPr lang="en-US" sz="2800" dirty="0" err="1" smtClean="0"/>
              <a:t>Kemenyendirian</a:t>
            </a:r>
            <a:r>
              <a:rPr lang="en-US" sz="2800" dirty="0" smtClean="0"/>
              <a:t> (</a:t>
            </a:r>
            <a:r>
              <a:rPr lang="en-US" sz="2800" i="1" dirty="0" err="1" smtClean="0"/>
              <a:t>aloneless</a:t>
            </a:r>
            <a:r>
              <a:rPr lang="en-US" sz="2800" dirty="0" smtClean="0"/>
              <a:t>)</a:t>
            </a:r>
          </a:p>
          <a:p>
            <a:pPr marL="514350" indent="-514350"/>
            <a:r>
              <a:rPr lang="en-US" sz="2800" dirty="0" err="1" smtClean="0"/>
              <a:t>Keterombang-ambingan</a:t>
            </a:r>
            <a:r>
              <a:rPr lang="en-US" sz="2800" dirty="0" smtClean="0"/>
              <a:t> (</a:t>
            </a:r>
            <a:r>
              <a:rPr lang="en-US" sz="2800" i="1" dirty="0" err="1" smtClean="0"/>
              <a:t>uprootedness</a:t>
            </a:r>
            <a:r>
              <a:rPr lang="en-US" sz="2800" dirty="0" smtClean="0"/>
              <a:t>)</a:t>
            </a:r>
          </a:p>
          <a:p>
            <a:pPr marL="514350" indent="-514350"/>
            <a:r>
              <a:rPr lang="en-US" sz="2800" dirty="0" err="1" smtClean="0"/>
              <a:t>Keraguan</a:t>
            </a:r>
            <a:r>
              <a:rPr lang="en-US" sz="2800" dirty="0" smtClean="0"/>
              <a:t> (</a:t>
            </a:r>
            <a:r>
              <a:rPr lang="en-US" sz="2800" i="1" dirty="0" smtClean="0"/>
              <a:t>doubt</a:t>
            </a:r>
            <a:r>
              <a:rPr lang="en-US" sz="2800" dirty="0" smtClean="0"/>
              <a:t>)</a:t>
            </a:r>
          </a:p>
          <a:p>
            <a:pPr marL="514350" indent="-514350">
              <a:buNone/>
            </a:pPr>
            <a:r>
              <a:rPr lang="en-US" sz="2800" dirty="0" err="1" smtClean="0"/>
              <a:t>Kesemuanya</a:t>
            </a:r>
            <a:r>
              <a:rPr lang="en-US" sz="2800" dirty="0" smtClean="0"/>
              <a:t> </a:t>
            </a:r>
            <a:r>
              <a:rPr lang="en-US" sz="2800" dirty="0" err="1" smtClean="0"/>
              <a:t>bermuara</a:t>
            </a:r>
            <a:r>
              <a:rPr lang="en-US" sz="2800" dirty="0" smtClean="0"/>
              <a:t> </a:t>
            </a:r>
            <a:r>
              <a:rPr lang="en-US" sz="2800" dirty="0" err="1" smtClean="0"/>
              <a:t>pada</a:t>
            </a:r>
            <a:r>
              <a:rPr lang="en-US" sz="2800" dirty="0" smtClean="0"/>
              <a:t> </a:t>
            </a:r>
            <a:r>
              <a:rPr lang="en-US" sz="2800" dirty="0" err="1" smtClean="0"/>
              <a:t>permusuhan</a:t>
            </a:r>
            <a:r>
              <a:rPr lang="en-US" sz="2800" dirty="0" smtClean="0"/>
              <a:t> (</a:t>
            </a:r>
            <a:r>
              <a:rPr lang="en-US" sz="2800" i="1" dirty="0" smtClean="0"/>
              <a:t>hostility</a:t>
            </a:r>
            <a:r>
              <a:rPr lang="en-US" sz="2800" dirty="0" smtClean="0"/>
              <a:t>).</a:t>
            </a:r>
            <a:endParaRPr lang="en-US" sz="2500" dirty="0" smtClean="0"/>
          </a:p>
          <a:p>
            <a:pPr marL="514350" indent="-514350" eaLnBrk="1" hangingPunct="1">
              <a:buFont typeface="+mj-lt"/>
              <a:buAutoNum type="arabicPeriod"/>
            </a:pPr>
            <a:endParaRPr lang="en-US" dirty="0" smtClean="0"/>
          </a:p>
        </p:txBody>
      </p:sp>
    </p:spTree>
  </p:cSld>
  <p:clrMapOvr>
    <a:masterClrMapping/>
  </p:clrMapOvr>
  <p:transition>
    <p:cover dir="r"/>
    <p:sndAc>
      <p:stSnd>
        <p:snd r:embed="rId2" name="arrow.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lstStyle/>
          <a:p>
            <a:pPr algn="r" eaLnBrk="1" hangingPunct="1"/>
            <a:r>
              <a:rPr lang="en-US" sz="4000" dirty="0" smtClean="0"/>
              <a:t>PERKEMBANGAN KEPRIBADIAN PADA LEVEL MASYARAKAT</a:t>
            </a:r>
          </a:p>
        </p:txBody>
      </p:sp>
      <p:sp>
        <p:nvSpPr>
          <p:cNvPr id="6147" name="Rectangle 3"/>
          <p:cNvSpPr>
            <a:spLocks noGrp="1" noChangeArrowheads="1"/>
          </p:cNvSpPr>
          <p:nvPr>
            <p:ph type="body" idx="1"/>
          </p:nvPr>
        </p:nvSpPr>
        <p:spPr>
          <a:xfrm>
            <a:off x="838200" y="1600201"/>
            <a:ext cx="7693025" cy="4876800"/>
          </a:xfrm>
        </p:spPr>
        <p:txBody>
          <a:bodyPr/>
          <a:lstStyle/>
          <a:p>
            <a:pPr marL="514350" indent="-514350">
              <a:buNone/>
            </a:pPr>
            <a:r>
              <a:rPr lang="en-US" sz="2800" dirty="0" smtClean="0"/>
              <a:t>     </a:t>
            </a:r>
            <a:r>
              <a:rPr lang="en-US" sz="2800" dirty="0" err="1" smtClean="0"/>
              <a:t>Juga</a:t>
            </a:r>
            <a:r>
              <a:rPr lang="en-US" sz="2800" dirty="0" smtClean="0"/>
              <a:t> </a:t>
            </a:r>
            <a:r>
              <a:rPr lang="en-US" sz="2800" dirty="0" err="1" smtClean="0"/>
              <a:t>menentukan</a:t>
            </a:r>
            <a:r>
              <a:rPr lang="en-US" sz="2800" dirty="0" smtClean="0"/>
              <a:t> </a:t>
            </a:r>
            <a:r>
              <a:rPr lang="en-US" sz="2800" dirty="0" err="1" smtClean="0"/>
              <a:t>proses</a:t>
            </a:r>
            <a:r>
              <a:rPr lang="en-US" sz="2800" dirty="0" smtClean="0"/>
              <a:t> </a:t>
            </a:r>
            <a:r>
              <a:rPr lang="en-US" sz="2800" i="1" dirty="0" smtClean="0"/>
              <a:t>individuation</a:t>
            </a:r>
            <a:r>
              <a:rPr lang="en-US" sz="2800" dirty="0" smtClean="0"/>
              <a:t>, yang </a:t>
            </a:r>
            <a:r>
              <a:rPr lang="en-US" sz="2800" dirty="0" err="1" smtClean="0"/>
              <a:t>dlm</a:t>
            </a:r>
            <a:r>
              <a:rPr lang="en-US" sz="2800" dirty="0" smtClean="0"/>
              <a:t> </a:t>
            </a:r>
            <a:r>
              <a:rPr lang="en-US" sz="2800" dirty="0" err="1" smtClean="0"/>
              <a:t>msy</a:t>
            </a:r>
            <a:r>
              <a:rPr lang="en-US" sz="2800" dirty="0" smtClean="0"/>
              <a:t> Barat </a:t>
            </a:r>
            <a:r>
              <a:rPr lang="en-US" sz="2800" dirty="0" err="1" smtClean="0"/>
              <a:t>merupakan</a:t>
            </a:r>
            <a:r>
              <a:rPr lang="en-US" sz="2800" dirty="0" smtClean="0"/>
              <a:t> </a:t>
            </a:r>
            <a:r>
              <a:rPr lang="en-US" sz="2800" dirty="0" err="1" smtClean="0"/>
              <a:t>hasil</a:t>
            </a:r>
            <a:r>
              <a:rPr lang="en-US" sz="2800" dirty="0" smtClean="0"/>
              <a:t> </a:t>
            </a:r>
            <a:r>
              <a:rPr lang="en-US" sz="2800" dirty="0" err="1" smtClean="0"/>
              <a:t>perjuangan</a:t>
            </a:r>
            <a:r>
              <a:rPr lang="en-US" sz="2800" dirty="0" smtClean="0"/>
              <a:t> </a:t>
            </a:r>
            <a:r>
              <a:rPr lang="en-US" sz="2800" dirty="0" err="1" smtClean="0"/>
              <a:t>kebebasan</a:t>
            </a:r>
            <a:r>
              <a:rPr lang="en-US" sz="2800" dirty="0" smtClean="0"/>
              <a:t>.</a:t>
            </a:r>
          </a:p>
          <a:p>
            <a:pPr marL="514350" indent="-514350">
              <a:buNone/>
            </a:pPr>
            <a:endParaRPr lang="en-US" sz="2800" dirty="0" smtClean="0"/>
          </a:p>
          <a:p>
            <a:pPr marL="514350" indent="-514350">
              <a:buNone/>
            </a:pPr>
            <a:r>
              <a:rPr lang="en-US" sz="2800" dirty="0" smtClean="0"/>
              <a:t>	</a:t>
            </a:r>
            <a:r>
              <a:rPr lang="en-US" sz="2800" dirty="0" err="1" smtClean="0"/>
              <a:t>Seperti</a:t>
            </a:r>
            <a:r>
              <a:rPr lang="en-US" sz="2800" dirty="0" smtClean="0"/>
              <a:t> pd level </a:t>
            </a:r>
            <a:r>
              <a:rPr lang="en-US" sz="2800" dirty="0" err="1" smtClean="0"/>
              <a:t>individu</a:t>
            </a:r>
            <a:r>
              <a:rPr lang="en-US" sz="2800" dirty="0" smtClean="0"/>
              <a:t>, </a:t>
            </a:r>
            <a:r>
              <a:rPr lang="en-US" sz="2800" dirty="0" err="1" smtClean="0"/>
              <a:t>kebebasan</a:t>
            </a:r>
            <a:r>
              <a:rPr lang="en-US" sz="2800" dirty="0" smtClean="0"/>
              <a:t> </a:t>
            </a:r>
            <a:r>
              <a:rPr lang="en-US" sz="2800" dirty="0" err="1" smtClean="0"/>
              <a:t>itu</a:t>
            </a:r>
            <a:r>
              <a:rPr lang="en-US" sz="2800" dirty="0" smtClean="0"/>
              <a:t> </a:t>
            </a:r>
            <a:r>
              <a:rPr lang="en-US" sz="2800" dirty="0" err="1" smtClean="0"/>
              <a:t>juga</a:t>
            </a:r>
            <a:r>
              <a:rPr lang="en-US" sz="2800" dirty="0" smtClean="0"/>
              <a:t> </a:t>
            </a:r>
            <a:r>
              <a:rPr lang="en-US" sz="2800" dirty="0" err="1" smtClean="0"/>
              <a:t>berupa</a:t>
            </a:r>
            <a:r>
              <a:rPr lang="en-US" sz="2800" dirty="0" smtClean="0"/>
              <a:t> </a:t>
            </a:r>
            <a:r>
              <a:rPr lang="en-US" sz="2800" dirty="0" err="1" smtClean="0"/>
              <a:t>putusnya</a:t>
            </a:r>
            <a:r>
              <a:rPr lang="en-US" sz="2800" dirty="0" smtClean="0"/>
              <a:t> </a:t>
            </a:r>
            <a:r>
              <a:rPr lang="en-US" sz="2800" dirty="0" err="1" smtClean="0"/>
              <a:t>tali-tali</a:t>
            </a:r>
            <a:r>
              <a:rPr lang="en-US" sz="2800" dirty="0" smtClean="0"/>
              <a:t> </a:t>
            </a:r>
            <a:r>
              <a:rPr lang="en-US" sz="2800" dirty="0" err="1" smtClean="0"/>
              <a:t>terhadap</a:t>
            </a:r>
            <a:r>
              <a:rPr lang="en-US" sz="2800" dirty="0" smtClean="0"/>
              <a:t> </a:t>
            </a:r>
            <a:r>
              <a:rPr lang="en-US" sz="2800" dirty="0" err="1" smtClean="0"/>
              <a:t>segala</a:t>
            </a:r>
            <a:r>
              <a:rPr lang="en-US" sz="2800" dirty="0" smtClean="0"/>
              <a:t> </a:t>
            </a:r>
            <a:r>
              <a:rPr lang="en-US" sz="2800" dirty="0" err="1" smtClean="0"/>
              <a:t>macam</a:t>
            </a:r>
            <a:r>
              <a:rPr lang="en-US" sz="2800" dirty="0" smtClean="0"/>
              <a:t> </a:t>
            </a:r>
            <a:r>
              <a:rPr lang="en-US" sz="2800" dirty="0" err="1" smtClean="0"/>
              <a:t>kekuasaan</a:t>
            </a:r>
            <a:r>
              <a:rPr lang="en-US" sz="2800" dirty="0" smtClean="0"/>
              <a:t>: </a:t>
            </a:r>
            <a:r>
              <a:rPr lang="en-US" sz="2800" dirty="0" err="1" smtClean="0"/>
              <a:t>gereja</a:t>
            </a:r>
            <a:r>
              <a:rPr lang="en-US" sz="2800" dirty="0" smtClean="0"/>
              <a:t>, </a:t>
            </a:r>
            <a:r>
              <a:rPr lang="en-US" sz="2800" dirty="0" err="1" smtClean="0"/>
              <a:t>negara</a:t>
            </a:r>
            <a:r>
              <a:rPr lang="en-US" sz="2800" dirty="0" smtClean="0"/>
              <a:t>, </a:t>
            </a:r>
            <a:r>
              <a:rPr lang="en-US" sz="2800" dirty="0" err="1" smtClean="0"/>
              <a:t>dan</a:t>
            </a:r>
            <a:r>
              <a:rPr lang="en-US" sz="2800" dirty="0" smtClean="0"/>
              <a:t> </a:t>
            </a:r>
            <a:r>
              <a:rPr lang="en-US" sz="2800" dirty="0" err="1" smtClean="0"/>
              <a:t>eksploitasi</a:t>
            </a:r>
            <a:r>
              <a:rPr lang="en-US" sz="2800" dirty="0" smtClean="0"/>
              <a:t> </a:t>
            </a:r>
            <a:r>
              <a:rPr lang="en-US" sz="2800" dirty="0" err="1" smtClean="0"/>
              <a:t>ekonomi</a:t>
            </a:r>
            <a:r>
              <a:rPr lang="en-US" sz="2800" dirty="0" smtClean="0"/>
              <a:t>.</a:t>
            </a:r>
            <a:endParaRPr lang="en-US" sz="2500" dirty="0" smtClean="0"/>
          </a:p>
          <a:p>
            <a:pPr marL="514350" indent="-514350" eaLnBrk="1" hangingPunct="1">
              <a:buFont typeface="+mj-lt"/>
              <a:buAutoNum type="arabicPeriod"/>
            </a:pPr>
            <a:endParaRPr lang="en-US" dirty="0" smtClean="0"/>
          </a:p>
        </p:txBody>
      </p:sp>
    </p:spTree>
  </p:cSld>
  <p:clrMapOvr>
    <a:masterClrMapping/>
  </p:clrMapOvr>
  <p:transition>
    <p:cover dir="r"/>
    <p:sndAc>
      <p:stSnd>
        <p:snd r:embed="rId2" name="arrow.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lstStyle/>
          <a:p>
            <a:pPr algn="r" eaLnBrk="1" hangingPunct="1"/>
            <a:r>
              <a:rPr lang="en-US" sz="4000" dirty="0" smtClean="0"/>
              <a:t>BAGAIMANA AKIBATNYA?</a:t>
            </a:r>
          </a:p>
        </p:txBody>
      </p:sp>
      <p:sp>
        <p:nvSpPr>
          <p:cNvPr id="6147" name="Rectangle 3"/>
          <p:cNvSpPr>
            <a:spLocks noGrp="1" noChangeArrowheads="1"/>
          </p:cNvSpPr>
          <p:nvPr>
            <p:ph type="body" idx="1"/>
          </p:nvPr>
        </p:nvSpPr>
        <p:spPr>
          <a:xfrm>
            <a:off x="838200" y="1295401"/>
            <a:ext cx="7693025" cy="5181600"/>
          </a:xfrm>
        </p:spPr>
        <p:txBody>
          <a:bodyPr/>
          <a:lstStyle/>
          <a:p>
            <a:pPr marL="514350" indent="-514350">
              <a:buNone/>
            </a:pPr>
            <a:r>
              <a:rPr lang="en-US" sz="2800" dirty="0" smtClean="0"/>
              <a:t>     </a:t>
            </a:r>
            <a:r>
              <a:rPr lang="en-US" sz="2800" dirty="0" err="1" smtClean="0"/>
              <a:t>Seperti</a:t>
            </a:r>
            <a:r>
              <a:rPr lang="en-US" sz="2800" dirty="0" smtClean="0"/>
              <a:t> </a:t>
            </a:r>
            <a:r>
              <a:rPr lang="en-US" sz="2800" dirty="0" err="1" smtClean="0"/>
              <a:t>pada</a:t>
            </a:r>
            <a:r>
              <a:rPr lang="en-US" sz="2800" dirty="0" smtClean="0"/>
              <a:t> level </a:t>
            </a:r>
            <a:r>
              <a:rPr lang="en-US" sz="2800" dirty="0" err="1" smtClean="0"/>
              <a:t>individu</a:t>
            </a:r>
            <a:r>
              <a:rPr lang="en-US" sz="2800" dirty="0" smtClean="0"/>
              <a:t>, </a:t>
            </a:r>
            <a:r>
              <a:rPr lang="en-US" sz="2800" dirty="0" err="1" smtClean="0"/>
              <a:t>kebebasan</a:t>
            </a:r>
            <a:r>
              <a:rPr lang="en-US" sz="2800" dirty="0" smtClean="0"/>
              <a:t> </a:t>
            </a:r>
            <a:r>
              <a:rPr lang="en-US" sz="2800" dirty="0" err="1" smtClean="0"/>
              <a:t>atau</a:t>
            </a:r>
            <a:r>
              <a:rPr lang="en-US" sz="2800" dirty="0" smtClean="0"/>
              <a:t> </a:t>
            </a:r>
            <a:r>
              <a:rPr lang="en-US" sz="2800" dirty="0" err="1" smtClean="0"/>
              <a:t>putusnya</a:t>
            </a:r>
            <a:r>
              <a:rPr lang="en-US" sz="2800" dirty="0" smtClean="0"/>
              <a:t> </a:t>
            </a:r>
            <a:r>
              <a:rPr lang="en-US" sz="2800" dirty="0" err="1" smtClean="0"/>
              <a:t>tali-tali</a:t>
            </a:r>
            <a:r>
              <a:rPr lang="en-US" sz="2800" dirty="0" smtClean="0"/>
              <a:t> </a:t>
            </a:r>
            <a:r>
              <a:rPr lang="en-US" sz="2800" dirty="0" err="1" smtClean="0"/>
              <a:t>itu</a:t>
            </a:r>
            <a:r>
              <a:rPr lang="en-US" sz="2800" dirty="0" smtClean="0"/>
              <a:t> </a:t>
            </a:r>
            <a:r>
              <a:rPr lang="en-US" sz="2800" dirty="0" err="1" smtClean="0"/>
              <a:t>disertai</a:t>
            </a:r>
            <a:r>
              <a:rPr lang="en-US" sz="2800" dirty="0" smtClean="0"/>
              <a:t> pula </a:t>
            </a:r>
            <a:r>
              <a:rPr lang="en-US" sz="2800" dirty="0" err="1" smtClean="0"/>
              <a:t>dengan</a:t>
            </a:r>
            <a:r>
              <a:rPr lang="en-US" sz="2800" dirty="0" smtClean="0"/>
              <a:t>:</a:t>
            </a:r>
          </a:p>
          <a:p>
            <a:pPr marL="514350" indent="-514350"/>
            <a:r>
              <a:rPr lang="en-US" sz="2800" dirty="0" err="1" smtClean="0"/>
              <a:t>Kegelisahan</a:t>
            </a:r>
            <a:r>
              <a:rPr lang="en-US" sz="2800" dirty="0" smtClean="0"/>
              <a:t> (</a:t>
            </a:r>
            <a:r>
              <a:rPr lang="en-US" sz="2800" i="1" dirty="0" smtClean="0"/>
              <a:t>anxiety</a:t>
            </a:r>
            <a:r>
              <a:rPr lang="en-US" sz="2800" dirty="0" smtClean="0"/>
              <a:t>)</a:t>
            </a:r>
          </a:p>
          <a:p>
            <a:pPr marL="514350" indent="-514350"/>
            <a:r>
              <a:rPr lang="en-US" sz="2800" dirty="0" err="1" smtClean="0"/>
              <a:t>Kehilangan</a:t>
            </a:r>
            <a:r>
              <a:rPr lang="en-US" sz="2800" dirty="0" smtClean="0"/>
              <a:t> </a:t>
            </a:r>
            <a:r>
              <a:rPr lang="en-US" sz="2800" dirty="0" err="1" smtClean="0"/>
              <a:t>kekuatan</a:t>
            </a:r>
            <a:r>
              <a:rPr lang="en-US" sz="2800" dirty="0" smtClean="0"/>
              <a:t> (</a:t>
            </a:r>
            <a:r>
              <a:rPr lang="en-US" sz="2800" i="1" dirty="0" smtClean="0"/>
              <a:t>powerles</a:t>
            </a:r>
            <a:r>
              <a:rPr lang="en-US" sz="2800" dirty="0" smtClean="0"/>
              <a:t>s)</a:t>
            </a:r>
          </a:p>
          <a:p>
            <a:pPr marL="514350" indent="-514350"/>
            <a:r>
              <a:rPr lang="en-US" sz="2800" dirty="0" err="1" smtClean="0"/>
              <a:t>Kemenyendirian</a:t>
            </a:r>
            <a:r>
              <a:rPr lang="en-US" sz="2800" dirty="0" smtClean="0"/>
              <a:t> (</a:t>
            </a:r>
            <a:r>
              <a:rPr lang="en-US" sz="2800" i="1" dirty="0" err="1" smtClean="0"/>
              <a:t>aloneless</a:t>
            </a:r>
            <a:r>
              <a:rPr lang="en-US" sz="2800" dirty="0" smtClean="0"/>
              <a:t>)</a:t>
            </a:r>
          </a:p>
          <a:p>
            <a:pPr marL="514350" indent="-514350"/>
            <a:r>
              <a:rPr lang="en-US" sz="2800" dirty="0" err="1" smtClean="0"/>
              <a:t>Tidak</a:t>
            </a:r>
            <a:r>
              <a:rPr lang="en-US" sz="2800" dirty="0" smtClean="0"/>
              <a:t> </a:t>
            </a:r>
            <a:r>
              <a:rPr lang="en-US" sz="2800" dirty="0" err="1" smtClean="0"/>
              <a:t>mengakar</a:t>
            </a:r>
            <a:r>
              <a:rPr lang="en-US" sz="2800" dirty="0" smtClean="0"/>
              <a:t> (</a:t>
            </a:r>
            <a:r>
              <a:rPr lang="en-US" sz="2800" i="1" dirty="0" err="1" smtClean="0"/>
              <a:t>uprootedness</a:t>
            </a:r>
            <a:r>
              <a:rPr lang="en-US" sz="2800" dirty="0" smtClean="0"/>
              <a:t>)</a:t>
            </a:r>
          </a:p>
          <a:p>
            <a:pPr marL="514350" indent="-514350"/>
            <a:r>
              <a:rPr lang="en-US" sz="2800" dirty="0" err="1" smtClean="0"/>
              <a:t>Keragu-raguan</a:t>
            </a:r>
            <a:r>
              <a:rPr lang="en-US" sz="2800" dirty="0" smtClean="0"/>
              <a:t> (</a:t>
            </a:r>
            <a:r>
              <a:rPr lang="en-US" sz="2800" i="1" dirty="0" smtClean="0"/>
              <a:t>doubt</a:t>
            </a:r>
            <a:r>
              <a:rPr lang="en-US" sz="2800" dirty="0" smtClean="0"/>
              <a:t>)</a:t>
            </a:r>
          </a:p>
          <a:p>
            <a:pPr marL="514350" indent="-514350"/>
            <a:r>
              <a:rPr lang="en-US" sz="2800" dirty="0" err="1" smtClean="0"/>
              <a:t>Permusuhan</a:t>
            </a:r>
            <a:r>
              <a:rPr lang="en-US" sz="2800" dirty="0" smtClean="0"/>
              <a:t> (</a:t>
            </a:r>
            <a:r>
              <a:rPr lang="en-US" sz="2800" i="1" dirty="0" smtClean="0"/>
              <a:t>hostility</a:t>
            </a:r>
            <a:r>
              <a:rPr lang="en-US" sz="2800" dirty="0" smtClean="0"/>
              <a:t>)</a:t>
            </a:r>
          </a:p>
          <a:p>
            <a:pPr marL="514350" indent="-514350">
              <a:buFont typeface="+mj-lt"/>
              <a:buAutoNum type="arabicPeriod"/>
            </a:pPr>
            <a:endParaRPr lang="en-US" sz="2500" dirty="0" smtClean="0"/>
          </a:p>
          <a:p>
            <a:pPr marL="514350" indent="-514350" eaLnBrk="1" hangingPunct="1">
              <a:buFont typeface="+mj-lt"/>
              <a:buAutoNum type="arabicPeriod"/>
            </a:pPr>
            <a:endParaRPr lang="en-US" dirty="0" smtClean="0"/>
          </a:p>
        </p:txBody>
      </p:sp>
    </p:spTree>
  </p:cSld>
  <p:clrMapOvr>
    <a:masterClrMapping/>
  </p:clrMapOvr>
  <p:transition>
    <p:cover dir="r"/>
    <p:sndAc>
      <p:stSnd>
        <p:snd r:embed="rId2" name="arrow.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lstStyle/>
          <a:p>
            <a:pPr algn="r" eaLnBrk="1" hangingPunct="1"/>
            <a:r>
              <a:rPr lang="en-US" sz="4000" dirty="0" smtClean="0"/>
              <a:t>ESCAPE FROM FREEDOM</a:t>
            </a:r>
            <a:br>
              <a:rPr lang="en-US" sz="4000" dirty="0" smtClean="0"/>
            </a:br>
            <a:r>
              <a:rPr lang="en-US" sz="4000" dirty="0" smtClean="0"/>
              <a:t>(Eric Fromm, 1997)</a:t>
            </a:r>
          </a:p>
        </p:txBody>
      </p:sp>
      <p:sp>
        <p:nvSpPr>
          <p:cNvPr id="6147" name="Rectangle 3"/>
          <p:cNvSpPr>
            <a:spLocks noGrp="1" noChangeArrowheads="1"/>
          </p:cNvSpPr>
          <p:nvPr>
            <p:ph type="body" idx="1"/>
          </p:nvPr>
        </p:nvSpPr>
        <p:spPr>
          <a:xfrm>
            <a:off x="838200" y="1600201"/>
            <a:ext cx="7693025" cy="4876800"/>
          </a:xfrm>
        </p:spPr>
        <p:txBody>
          <a:bodyPr/>
          <a:lstStyle/>
          <a:p>
            <a:pPr marL="514350" indent="-514350">
              <a:buNone/>
            </a:pPr>
            <a:r>
              <a:rPr lang="en-US" sz="2800" dirty="0" smtClean="0"/>
              <a:t>     </a:t>
            </a:r>
            <a:r>
              <a:rPr lang="en-US" sz="2500" b="1" dirty="0" smtClean="0"/>
              <a:t>Fromm </a:t>
            </a:r>
            <a:r>
              <a:rPr lang="en-US" sz="2500" dirty="0" err="1" smtClean="0"/>
              <a:t>menyimpulkan</a:t>
            </a:r>
            <a:r>
              <a:rPr lang="en-US" sz="2500" dirty="0" smtClean="0"/>
              <a:t> </a:t>
            </a:r>
            <a:r>
              <a:rPr lang="en-US" sz="2500" dirty="0" err="1" smtClean="0"/>
              <a:t>bahwa</a:t>
            </a:r>
            <a:r>
              <a:rPr lang="en-US" sz="2500" dirty="0" smtClean="0"/>
              <a:t> </a:t>
            </a:r>
            <a:r>
              <a:rPr lang="en-US" sz="2500" dirty="0" err="1" smtClean="0"/>
              <a:t>disamping</a:t>
            </a:r>
            <a:r>
              <a:rPr lang="en-US" sz="2500" dirty="0" smtClean="0"/>
              <a:t> </a:t>
            </a:r>
            <a:r>
              <a:rPr lang="en-US" sz="2500" dirty="0" err="1" smtClean="0"/>
              <a:t>orang</a:t>
            </a:r>
            <a:r>
              <a:rPr lang="en-US" sz="2500" dirty="0" smtClean="0"/>
              <a:t> </a:t>
            </a:r>
            <a:r>
              <a:rPr lang="en-US" sz="2500" dirty="0" err="1" smtClean="0"/>
              <a:t>membutuhkan</a:t>
            </a:r>
            <a:r>
              <a:rPr lang="en-US" sz="2500" dirty="0" smtClean="0"/>
              <a:t> </a:t>
            </a:r>
            <a:r>
              <a:rPr lang="en-US" sz="2500" dirty="0" err="1" smtClean="0"/>
              <a:t>kebebasan</a:t>
            </a:r>
            <a:r>
              <a:rPr lang="en-US" sz="2500" dirty="0" smtClean="0"/>
              <a:t> (</a:t>
            </a:r>
            <a:r>
              <a:rPr lang="en-US" sz="2500" i="1" dirty="0" smtClean="0"/>
              <a:t>freedom</a:t>
            </a:r>
            <a:r>
              <a:rPr lang="en-US" sz="2500" dirty="0" smtClean="0"/>
              <a:t>), </a:t>
            </a:r>
            <a:r>
              <a:rPr lang="en-US" sz="2500" dirty="0" err="1" smtClean="0"/>
              <a:t>ia</a:t>
            </a:r>
            <a:r>
              <a:rPr lang="en-US" sz="2500" dirty="0" smtClean="0"/>
              <a:t> </a:t>
            </a:r>
            <a:r>
              <a:rPr lang="en-US" sz="2500" dirty="0" err="1" smtClean="0"/>
              <a:t>juga</a:t>
            </a:r>
            <a:r>
              <a:rPr lang="en-US" sz="2500" dirty="0" smtClean="0"/>
              <a:t> </a:t>
            </a:r>
            <a:r>
              <a:rPr lang="en-US" sz="2500" dirty="0" err="1" smtClean="0"/>
              <a:t>memerlukan</a:t>
            </a:r>
            <a:r>
              <a:rPr lang="en-US" sz="2500" dirty="0" smtClean="0"/>
              <a:t> </a:t>
            </a:r>
            <a:r>
              <a:rPr lang="en-US" sz="2500" dirty="0" err="1" smtClean="0"/>
              <a:t>ketergantungan</a:t>
            </a:r>
            <a:r>
              <a:rPr lang="en-US" sz="2500" dirty="0" smtClean="0"/>
              <a:t> (</a:t>
            </a:r>
            <a:r>
              <a:rPr lang="en-US" sz="2500" dirty="0" err="1" smtClean="0"/>
              <a:t>dedendensi</a:t>
            </a:r>
            <a:r>
              <a:rPr lang="en-US" sz="2500" dirty="0" smtClean="0"/>
              <a:t> </a:t>
            </a:r>
            <a:r>
              <a:rPr lang="en-US" sz="2500" dirty="0" err="1" smtClean="0"/>
              <a:t>atau</a:t>
            </a:r>
            <a:r>
              <a:rPr lang="en-US" sz="2500" dirty="0" smtClean="0"/>
              <a:t> </a:t>
            </a:r>
            <a:r>
              <a:rPr lang="en-US" sz="2500" i="1" dirty="0" smtClean="0"/>
              <a:t>submissiveness</a:t>
            </a:r>
            <a:r>
              <a:rPr lang="en-US" sz="2500" dirty="0" smtClean="0"/>
              <a:t>).</a:t>
            </a:r>
          </a:p>
          <a:p>
            <a:pPr marL="514350" indent="-514350">
              <a:buNone/>
            </a:pPr>
            <a:endParaRPr lang="en-US" sz="2500" dirty="0" smtClean="0"/>
          </a:p>
          <a:p>
            <a:pPr marL="514350" indent="-514350">
              <a:buNone/>
            </a:pPr>
            <a:r>
              <a:rPr lang="en-US" sz="2500" dirty="0" smtClean="0"/>
              <a:t>     </a:t>
            </a:r>
            <a:r>
              <a:rPr lang="en-US" sz="2500" dirty="0" err="1" smtClean="0"/>
              <a:t>Akibat</a:t>
            </a:r>
            <a:r>
              <a:rPr lang="en-US" sz="2500" dirty="0" smtClean="0"/>
              <a:t> </a:t>
            </a:r>
            <a:r>
              <a:rPr lang="en-US" sz="2500" dirty="0" err="1" smtClean="0"/>
              <a:t>kebutuhan</a:t>
            </a:r>
            <a:r>
              <a:rPr lang="en-US" sz="2500" dirty="0" smtClean="0"/>
              <a:t> </a:t>
            </a:r>
            <a:r>
              <a:rPr lang="en-US" sz="2500" i="1" dirty="0" smtClean="0"/>
              <a:t>submissiveness</a:t>
            </a:r>
            <a:r>
              <a:rPr lang="en-US" sz="2500" dirty="0" smtClean="0"/>
              <a:t> </a:t>
            </a:r>
            <a:r>
              <a:rPr lang="en-US" sz="2500" dirty="0" err="1" smtClean="0"/>
              <a:t>itu</a:t>
            </a:r>
            <a:r>
              <a:rPr lang="en-US" sz="2500" dirty="0" smtClean="0"/>
              <a:t> </a:t>
            </a:r>
            <a:r>
              <a:rPr lang="en-US" sz="2500" dirty="0" err="1" smtClean="0"/>
              <a:t>tdk</a:t>
            </a:r>
            <a:r>
              <a:rPr lang="en-US" sz="2500" dirty="0" smtClean="0"/>
              <a:t> </a:t>
            </a:r>
            <a:r>
              <a:rPr lang="en-US" sz="2500" dirty="0" err="1" smtClean="0"/>
              <a:t>terpenuhi</a:t>
            </a:r>
            <a:r>
              <a:rPr lang="en-US" sz="2500" dirty="0" smtClean="0"/>
              <a:t>, </a:t>
            </a:r>
            <a:r>
              <a:rPr lang="en-US" sz="2500" dirty="0" err="1" smtClean="0"/>
              <a:t>maka</a:t>
            </a:r>
            <a:r>
              <a:rPr lang="en-US" sz="2500" dirty="0" smtClean="0"/>
              <a:t> </a:t>
            </a:r>
            <a:r>
              <a:rPr lang="en-US" sz="2500" dirty="0" err="1" smtClean="0"/>
              <a:t>kebebasan</a:t>
            </a:r>
            <a:r>
              <a:rPr lang="en-US" sz="2500" dirty="0" smtClean="0"/>
              <a:t> </a:t>
            </a:r>
            <a:r>
              <a:rPr lang="en-US" sz="2500" dirty="0" err="1" smtClean="0"/>
              <a:t>menjadi</a:t>
            </a:r>
            <a:r>
              <a:rPr lang="en-US" sz="2500" dirty="0" smtClean="0"/>
              <a:t> </a:t>
            </a:r>
            <a:r>
              <a:rPr lang="en-US" sz="2500" dirty="0" err="1" smtClean="0"/>
              <a:t>tdk</a:t>
            </a:r>
            <a:r>
              <a:rPr lang="en-US" sz="2500" dirty="0" smtClean="0"/>
              <a:t> </a:t>
            </a:r>
            <a:r>
              <a:rPr lang="en-US" sz="2500" dirty="0" err="1" smtClean="0"/>
              <a:t>bermakna</a:t>
            </a:r>
            <a:r>
              <a:rPr lang="en-US" sz="2500" dirty="0" smtClean="0"/>
              <a:t> </a:t>
            </a:r>
            <a:r>
              <a:rPr lang="en-US" sz="2500" dirty="0" err="1" smtClean="0"/>
              <a:t>lagi</a:t>
            </a:r>
            <a:r>
              <a:rPr lang="en-US" sz="2500" dirty="0" smtClean="0"/>
              <a:t>.</a:t>
            </a:r>
          </a:p>
          <a:p>
            <a:pPr marL="514350" indent="-514350">
              <a:buNone/>
            </a:pPr>
            <a:endParaRPr lang="en-US" sz="2500" dirty="0" smtClean="0"/>
          </a:p>
          <a:p>
            <a:pPr marL="514350" indent="-514350">
              <a:buNone/>
            </a:pPr>
            <a:r>
              <a:rPr lang="en-US" sz="2500" dirty="0" smtClean="0"/>
              <a:t>	</a:t>
            </a:r>
            <a:r>
              <a:rPr lang="en-US" sz="2500" dirty="0" err="1" smtClean="0"/>
              <a:t>Maka</a:t>
            </a:r>
            <a:r>
              <a:rPr lang="en-US" sz="2500" dirty="0" smtClean="0"/>
              <a:t> </a:t>
            </a:r>
            <a:r>
              <a:rPr lang="en-US" sz="2500" dirty="0" err="1" smtClean="0"/>
              <a:t>timbulah</a:t>
            </a:r>
            <a:r>
              <a:rPr lang="en-US" sz="2500" dirty="0" smtClean="0"/>
              <a:t> </a:t>
            </a:r>
            <a:r>
              <a:rPr lang="en-US" sz="2500" dirty="0" err="1" smtClean="0"/>
              <a:t>mekanisme</a:t>
            </a:r>
            <a:r>
              <a:rPr lang="en-US" sz="2500" dirty="0" smtClean="0"/>
              <a:t> </a:t>
            </a:r>
            <a:r>
              <a:rPr lang="en-US" sz="2500" dirty="0" err="1" smtClean="0"/>
              <a:t>melarikan</a:t>
            </a:r>
            <a:r>
              <a:rPr lang="en-US" sz="2500" dirty="0" smtClean="0"/>
              <a:t> </a:t>
            </a:r>
            <a:r>
              <a:rPr lang="en-US" sz="2500" dirty="0" err="1" smtClean="0"/>
              <a:t>diri</a:t>
            </a:r>
            <a:r>
              <a:rPr lang="en-US" sz="2500" dirty="0" smtClean="0"/>
              <a:t> </a:t>
            </a:r>
            <a:r>
              <a:rPr lang="en-US" sz="2500" dirty="0" err="1" smtClean="0"/>
              <a:t>dari</a:t>
            </a:r>
            <a:r>
              <a:rPr lang="en-US" sz="2500" dirty="0" smtClean="0"/>
              <a:t> </a:t>
            </a:r>
            <a:r>
              <a:rPr lang="en-US" sz="2500" dirty="0" err="1" smtClean="0"/>
              <a:t>kebebasan</a:t>
            </a:r>
            <a:r>
              <a:rPr lang="en-US" sz="2500" dirty="0" smtClean="0"/>
              <a:t> </a:t>
            </a:r>
            <a:r>
              <a:rPr lang="en-US" sz="2500" dirty="0" err="1" smtClean="0"/>
              <a:t>atau</a:t>
            </a:r>
            <a:r>
              <a:rPr lang="en-US" sz="2500" dirty="0" smtClean="0"/>
              <a:t> </a:t>
            </a:r>
            <a:r>
              <a:rPr lang="en-US" sz="2500" i="1" dirty="0" smtClean="0"/>
              <a:t>escape from  freedom</a:t>
            </a:r>
            <a:r>
              <a:rPr lang="en-US" sz="2500" dirty="0" smtClean="0"/>
              <a:t>.</a:t>
            </a:r>
          </a:p>
        </p:txBody>
      </p:sp>
    </p:spTree>
  </p:cSld>
  <p:clrMapOvr>
    <a:masterClrMapping/>
  </p:clrMapOvr>
  <p:transition>
    <p:cover dir="r"/>
    <p:sndAc>
      <p:stSnd>
        <p:snd r:embed="rId2" name="arrow.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lstStyle/>
          <a:p>
            <a:pPr algn="r" eaLnBrk="1" hangingPunct="1"/>
            <a:r>
              <a:rPr lang="en-US" sz="4000" dirty="0" smtClean="0"/>
              <a:t>BENTUK DARI ESCAPE FROM FREEDOM</a:t>
            </a:r>
            <a:br>
              <a:rPr lang="en-US" sz="4000" dirty="0" smtClean="0"/>
            </a:br>
            <a:endParaRPr lang="en-US" sz="4000" dirty="0" smtClean="0"/>
          </a:p>
        </p:txBody>
      </p:sp>
      <p:sp>
        <p:nvSpPr>
          <p:cNvPr id="6147" name="Rectangle 3"/>
          <p:cNvSpPr>
            <a:spLocks noGrp="1" noChangeArrowheads="1"/>
          </p:cNvSpPr>
          <p:nvPr>
            <p:ph type="body" idx="1"/>
          </p:nvPr>
        </p:nvSpPr>
        <p:spPr>
          <a:xfrm>
            <a:off x="838200" y="1600201"/>
            <a:ext cx="7693025" cy="4876800"/>
          </a:xfrm>
        </p:spPr>
        <p:txBody>
          <a:bodyPr/>
          <a:lstStyle/>
          <a:p>
            <a:pPr marL="514350" indent="-514350"/>
            <a:r>
              <a:rPr lang="en-US" sz="3600" b="1" dirty="0" err="1" smtClean="0"/>
              <a:t>melukai</a:t>
            </a:r>
            <a:r>
              <a:rPr lang="en-US" sz="3600" b="1" dirty="0" smtClean="0"/>
              <a:t> </a:t>
            </a:r>
            <a:r>
              <a:rPr lang="en-US" sz="3600" b="1" dirty="0" err="1" smtClean="0"/>
              <a:t>diri</a:t>
            </a:r>
            <a:r>
              <a:rPr lang="en-US" sz="3600" b="1" dirty="0" smtClean="0"/>
              <a:t> </a:t>
            </a:r>
            <a:r>
              <a:rPr lang="en-US" sz="3600" b="1" dirty="0" err="1" smtClean="0"/>
              <a:t>sendiri</a:t>
            </a:r>
            <a:r>
              <a:rPr lang="en-US" sz="3600" b="1" dirty="0" smtClean="0"/>
              <a:t> (</a:t>
            </a:r>
            <a:r>
              <a:rPr lang="en-US" sz="3600" b="1" i="1" dirty="0" smtClean="0"/>
              <a:t>masochism</a:t>
            </a:r>
            <a:r>
              <a:rPr lang="en-US" sz="3600" b="1" dirty="0" smtClean="0"/>
              <a:t>)</a:t>
            </a:r>
          </a:p>
          <a:p>
            <a:pPr marL="514350" indent="-514350"/>
            <a:r>
              <a:rPr lang="en-US" sz="3600" b="1" dirty="0" err="1" smtClean="0"/>
              <a:t>Melukai</a:t>
            </a:r>
            <a:r>
              <a:rPr lang="en-US" sz="3600" b="1" dirty="0" smtClean="0"/>
              <a:t> </a:t>
            </a:r>
            <a:r>
              <a:rPr lang="en-US" sz="3600" b="1" dirty="0" err="1" smtClean="0"/>
              <a:t>orang</a:t>
            </a:r>
            <a:r>
              <a:rPr lang="en-US" sz="3600" b="1" dirty="0" smtClean="0"/>
              <a:t> lain (</a:t>
            </a:r>
            <a:r>
              <a:rPr lang="en-US" sz="3600" b="1" i="1" dirty="0" smtClean="0"/>
              <a:t>sadism</a:t>
            </a:r>
            <a:r>
              <a:rPr lang="en-US" sz="3600" b="1" dirty="0" smtClean="0"/>
              <a:t>)</a:t>
            </a:r>
          </a:p>
          <a:p>
            <a:pPr marL="514350" indent="-514350"/>
            <a:r>
              <a:rPr lang="en-US" sz="3600" b="1" dirty="0" err="1" smtClean="0"/>
              <a:t>Melenyapkan</a:t>
            </a:r>
            <a:r>
              <a:rPr lang="en-US" sz="3600" b="1" dirty="0" smtClean="0"/>
              <a:t> </a:t>
            </a:r>
            <a:r>
              <a:rPr lang="en-US" sz="3600" b="1" dirty="0" err="1" smtClean="0"/>
              <a:t>objek</a:t>
            </a:r>
            <a:r>
              <a:rPr lang="en-US" sz="3600" b="1" dirty="0" smtClean="0"/>
              <a:t> </a:t>
            </a:r>
            <a:r>
              <a:rPr lang="en-US" sz="3600" b="1" dirty="0" err="1" smtClean="0"/>
              <a:t>atau</a:t>
            </a:r>
            <a:r>
              <a:rPr lang="en-US" sz="3600" b="1" dirty="0" smtClean="0"/>
              <a:t> </a:t>
            </a:r>
            <a:r>
              <a:rPr lang="en-US" sz="3600" b="1" dirty="0" err="1" smtClean="0"/>
              <a:t>saingan</a:t>
            </a:r>
            <a:r>
              <a:rPr lang="en-US" sz="3600" b="1" dirty="0" smtClean="0"/>
              <a:t> (</a:t>
            </a:r>
            <a:r>
              <a:rPr lang="en-US" sz="3600" b="1" i="1" dirty="0" smtClean="0"/>
              <a:t>destructiveness</a:t>
            </a:r>
            <a:r>
              <a:rPr lang="en-US" sz="3600" b="1" dirty="0" smtClean="0"/>
              <a:t>)</a:t>
            </a:r>
          </a:p>
          <a:p>
            <a:pPr marL="514350" indent="-514350"/>
            <a:r>
              <a:rPr lang="en-US" sz="3600" b="1" dirty="0" err="1" smtClean="0"/>
              <a:t>Mengekor</a:t>
            </a:r>
            <a:r>
              <a:rPr lang="en-US" sz="3600" b="1" dirty="0" smtClean="0"/>
              <a:t> </a:t>
            </a:r>
            <a:r>
              <a:rPr lang="en-US" sz="3600" b="1" dirty="0" err="1" smtClean="0"/>
              <a:t>secara</a:t>
            </a:r>
            <a:r>
              <a:rPr lang="en-US" sz="3600" b="1" dirty="0" smtClean="0"/>
              <a:t> </a:t>
            </a:r>
            <a:r>
              <a:rPr lang="en-US" sz="3600" b="1" dirty="0" err="1" smtClean="0"/>
              <a:t>serempak</a:t>
            </a:r>
            <a:r>
              <a:rPr lang="en-US" sz="3600" b="1" dirty="0" smtClean="0"/>
              <a:t> (</a:t>
            </a:r>
            <a:r>
              <a:rPr lang="en-US" sz="3600" b="1" i="1" dirty="0" smtClean="0"/>
              <a:t>automaton</a:t>
            </a:r>
            <a:r>
              <a:rPr lang="en-US" sz="3600" b="1" dirty="0" smtClean="0"/>
              <a:t>)</a:t>
            </a:r>
            <a:endParaRPr lang="en-US" sz="3600" dirty="0" smtClean="0"/>
          </a:p>
        </p:txBody>
      </p:sp>
    </p:spTree>
  </p:cSld>
  <p:clrMapOvr>
    <a:masterClrMapping/>
  </p:clrMapOvr>
  <p:transition>
    <p:cover dir="r"/>
    <p:sndAc>
      <p:stSnd>
        <p:snd r:embed="rId3" name="arrow.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lstStyle/>
          <a:p>
            <a:pPr algn="r" eaLnBrk="1" hangingPunct="1"/>
            <a:r>
              <a:rPr lang="en-US" sz="4000" dirty="0" smtClean="0"/>
              <a:t>MASYARAKAT BARU DENGAN MORALITAS BARU</a:t>
            </a:r>
          </a:p>
        </p:txBody>
      </p:sp>
      <p:sp>
        <p:nvSpPr>
          <p:cNvPr id="6147" name="Rectangle 3"/>
          <p:cNvSpPr>
            <a:spLocks noGrp="1" noChangeArrowheads="1"/>
          </p:cNvSpPr>
          <p:nvPr>
            <p:ph type="body" idx="1"/>
          </p:nvPr>
        </p:nvSpPr>
        <p:spPr>
          <a:xfrm>
            <a:off x="838200" y="1600201"/>
            <a:ext cx="7693025" cy="4876800"/>
          </a:xfrm>
        </p:spPr>
        <p:txBody>
          <a:bodyPr/>
          <a:lstStyle/>
          <a:p>
            <a:pPr marL="514350" indent="-514350">
              <a:buNone/>
            </a:pPr>
            <a:r>
              <a:rPr lang="en-US" sz="2800" dirty="0" smtClean="0"/>
              <a:t>     </a:t>
            </a:r>
            <a:r>
              <a:rPr lang="en-US" sz="2800" dirty="0" err="1" smtClean="0"/>
              <a:t>Revolusi</a:t>
            </a:r>
            <a:r>
              <a:rPr lang="en-US" sz="2800" dirty="0" smtClean="0"/>
              <a:t> </a:t>
            </a:r>
            <a:r>
              <a:rPr lang="en-US" sz="2800" dirty="0" err="1" smtClean="0"/>
              <a:t>Prancis</a:t>
            </a:r>
            <a:r>
              <a:rPr lang="en-US" sz="2800" dirty="0" smtClean="0"/>
              <a:t> : </a:t>
            </a:r>
            <a:r>
              <a:rPr lang="en-US" sz="2800" i="1" dirty="0" err="1" smtClean="0"/>
              <a:t>liberte</a:t>
            </a:r>
            <a:r>
              <a:rPr lang="en-US" sz="2800" i="1" dirty="0" smtClean="0"/>
              <a:t>, </a:t>
            </a:r>
            <a:r>
              <a:rPr lang="en-US" sz="2800" i="1" dirty="0" err="1" smtClean="0"/>
              <a:t>egalite</a:t>
            </a:r>
            <a:r>
              <a:rPr lang="en-US" sz="2800" i="1" dirty="0" smtClean="0"/>
              <a:t>, </a:t>
            </a:r>
            <a:r>
              <a:rPr lang="en-US" sz="2800" i="1" dirty="0" err="1" smtClean="0"/>
              <a:t>fraternite</a:t>
            </a:r>
            <a:endParaRPr lang="en-US" sz="2800" i="1" dirty="0" smtClean="0"/>
          </a:p>
          <a:p>
            <a:pPr marL="514350" indent="-514350">
              <a:buNone/>
            </a:pPr>
            <a:endParaRPr lang="en-US" sz="2800" i="1" dirty="0" smtClean="0"/>
          </a:p>
          <a:p>
            <a:pPr marL="514350" indent="-514350">
              <a:buNone/>
            </a:pPr>
            <a:r>
              <a:rPr lang="en-US" sz="2800" dirty="0" smtClean="0"/>
              <a:t>     </a:t>
            </a:r>
            <a:r>
              <a:rPr lang="en-US" sz="2800" dirty="0" err="1" smtClean="0"/>
              <a:t>Tampaknya</a:t>
            </a:r>
            <a:r>
              <a:rPr lang="en-US" sz="2800" dirty="0" smtClean="0"/>
              <a:t> </a:t>
            </a:r>
            <a:r>
              <a:rPr lang="en-US" sz="2800" dirty="0" err="1" smtClean="0"/>
              <a:t>hanya</a:t>
            </a:r>
            <a:r>
              <a:rPr lang="en-US" sz="2800" dirty="0" smtClean="0"/>
              <a:t> </a:t>
            </a:r>
            <a:r>
              <a:rPr lang="en-US" sz="2800" dirty="0" err="1" smtClean="0"/>
              <a:t>kebebasan</a:t>
            </a:r>
            <a:r>
              <a:rPr lang="en-US" sz="2800" dirty="0" smtClean="0"/>
              <a:t> </a:t>
            </a:r>
            <a:r>
              <a:rPr lang="en-US" sz="2800" dirty="0" err="1" smtClean="0"/>
              <a:t>yg</a:t>
            </a:r>
            <a:r>
              <a:rPr lang="en-US" sz="2800" dirty="0" smtClean="0"/>
              <a:t> </a:t>
            </a:r>
            <a:r>
              <a:rPr lang="en-US" sz="2800" dirty="0" err="1" smtClean="0"/>
              <a:t>diperoleh</a:t>
            </a:r>
            <a:r>
              <a:rPr lang="en-US" sz="2800" dirty="0" smtClean="0"/>
              <a:t>, </a:t>
            </a:r>
            <a:r>
              <a:rPr lang="en-US" sz="2800" dirty="0" err="1" smtClean="0"/>
              <a:t>sedang</a:t>
            </a:r>
            <a:r>
              <a:rPr lang="en-US" sz="2800" dirty="0" smtClean="0"/>
              <a:t> </a:t>
            </a:r>
            <a:r>
              <a:rPr lang="en-US" sz="2800" dirty="0" err="1" smtClean="0"/>
              <a:t>persamaan</a:t>
            </a:r>
            <a:r>
              <a:rPr lang="en-US" sz="2800" dirty="0" smtClean="0"/>
              <a:t> </a:t>
            </a:r>
            <a:r>
              <a:rPr lang="en-US" sz="2800" dirty="0" err="1" smtClean="0"/>
              <a:t>masih</a:t>
            </a:r>
            <a:r>
              <a:rPr lang="en-US" sz="2800" dirty="0" smtClean="0"/>
              <a:t> </a:t>
            </a:r>
            <a:r>
              <a:rPr lang="en-US" sz="2800" dirty="0" err="1" smtClean="0"/>
              <a:t>jauh</a:t>
            </a:r>
            <a:r>
              <a:rPr lang="en-US" sz="2800" dirty="0" smtClean="0"/>
              <a:t> </a:t>
            </a:r>
            <a:r>
              <a:rPr lang="en-US" sz="2800" dirty="0" err="1" smtClean="0"/>
              <a:t>tertinggal</a:t>
            </a:r>
            <a:r>
              <a:rPr lang="en-US" sz="2800" dirty="0" smtClean="0"/>
              <a:t>.</a:t>
            </a:r>
          </a:p>
          <a:p>
            <a:pPr marL="514350" indent="-514350">
              <a:buNone/>
            </a:pPr>
            <a:endParaRPr lang="en-US" sz="2800" dirty="0" smtClean="0"/>
          </a:p>
          <a:p>
            <a:pPr marL="514350" indent="-514350">
              <a:buNone/>
            </a:pPr>
            <a:r>
              <a:rPr lang="en-US" sz="2800" dirty="0" smtClean="0"/>
              <a:t>     </a:t>
            </a:r>
            <a:r>
              <a:rPr lang="en-US" sz="2800" dirty="0" err="1" smtClean="0"/>
              <a:t>Ini</a:t>
            </a:r>
            <a:r>
              <a:rPr lang="en-US" sz="2800" dirty="0" smtClean="0"/>
              <a:t> </a:t>
            </a:r>
            <a:r>
              <a:rPr lang="en-US" sz="2800" dirty="0" err="1" smtClean="0"/>
              <a:t>disebabkan</a:t>
            </a:r>
            <a:r>
              <a:rPr lang="en-US" sz="2800" dirty="0" smtClean="0"/>
              <a:t> </a:t>
            </a:r>
            <a:r>
              <a:rPr lang="en-US" sz="2800" dirty="0" err="1" smtClean="0"/>
              <a:t>karena</a:t>
            </a:r>
            <a:r>
              <a:rPr lang="en-US" sz="2800" dirty="0" smtClean="0"/>
              <a:t> moral </a:t>
            </a:r>
            <a:r>
              <a:rPr lang="en-US" sz="2800" dirty="0" err="1" smtClean="0"/>
              <a:t>persaudaraan</a:t>
            </a:r>
            <a:r>
              <a:rPr lang="en-US" sz="2800" dirty="0" smtClean="0"/>
              <a:t> (</a:t>
            </a:r>
            <a:r>
              <a:rPr lang="en-US" sz="2800" i="1" dirty="0" err="1" smtClean="0"/>
              <a:t>fraternite</a:t>
            </a:r>
            <a:r>
              <a:rPr lang="en-US" sz="2800" dirty="0" smtClean="0"/>
              <a:t>) </a:t>
            </a:r>
            <a:r>
              <a:rPr lang="en-US" sz="2800" dirty="0" err="1" smtClean="0"/>
              <a:t>hampir</a:t>
            </a:r>
            <a:r>
              <a:rPr lang="en-US" sz="2800" dirty="0" smtClean="0"/>
              <a:t> </a:t>
            </a:r>
            <a:r>
              <a:rPr lang="en-US" sz="2800" dirty="0" err="1" smtClean="0"/>
              <a:t>tidak</a:t>
            </a:r>
            <a:r>
              <a:rPr lang="en-US" sz="2800" dirty="0" smtClean="0"/>
              <a:t> </a:t>
            </a:r>
            <a:r>
              <a:rPr lang="en-US" sz="2800" dirty="0" err="1" smtClean="0"/>
              <a:t>mengalami</a:t>
            </a:r>
            <a:r>
              <a:rPr lang="en-US" sz="2800" dirty="0" smtClean="0"/>
              <a:t> </a:t>
            </a:r>
            <a:r>
              <a:rPr lang="en-US" sz="2800" dirty="0" err="1" smtClean="0"/>
              <a:t>kemajuan</a:t>
            </a:r>
            <a:r>
              <a:rPr lang="en-US" sz="2800" dirty="0" smtClean="0"/>
              <a:t> </a:t>
            </a:r>
            <a:r>
              <a:rPr lang="en-US" sz="2800" dirty="0" err="1" smtClean="0"/>
              <a:t>yg</a:t>
            </a:r>
            <a:r>
              <a:rPr lang="en-US" sz="2800" dirty="0" smtClean="0"/>
              <a:t> </a:t>
            </a:r>
            <a:r>
              <a:rPr lang="en-US" sz="2800" dirty="0" err="1" smtClean="0"/>
              <a:t>berarti</a:t>
            </a:r>
            <a:r>
              <a:rPr lang="en-US" sz="2800" dirty="0" smtClean="0"/>
              <a:t> </a:t>
            </a:r>
            <a:r>
              <a:rPr lang="en-US" sz="2800" dirty="0" err="1" smtClean="0"/>
              <a:t>dalam</a:t>
            </a:r>
            <a:r>
              <a:rPr lang="en-US" sz="2800" dirty="0" smtClean="0"/>
              <a:t> </a:t>
            </a:r>
            <a:r>
              <a:rPr lang="en-US" sz="2800" dirty="0" err="1" smtClean="0"/>
              <a:t>peradaban</a:t>
            </a:r>
            <a:r>
              <a:rPr lang="en-US" sz="2800" dirty="0" smtClean="0"/>
              <a:t> modern.</a:t>
            </a:r>
            <a:endParaRPr lang="en-US" sz="2500" dirty="0" smtClean="0"/>
          </a:p>
        </p:txBody>
      </p:sp>
    </p:spTree>
  </p:cSld>
  <p:clrMapOvr>
    <a:masterClrMapping/>
  </p:clrMapOvr>
  <p:transition>
    <p:cover dir="r"/>
    <p:sndAc>
      <p:stSnd>
        <p:snd r:embed="rId2" name="arrow.wav" builtIn="1"/>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lstStyle/>
          <a:p>
            <a:pPr algn="r" eaLnBrk="1" hangingPunct="1"/>
            <a:r>
              <a:rPr lang="en-US" sz="4000" dirty="0" smtClean="0"/>
              <a:t>TERJADI DALAM REFORMASI KITA</a:t>
            </a:r>
          </a:p>
        </p:txBody>
      </p:sp>
      <p:sp>
        <p:nvSpPr>
          <p:cNvPr id="6147" name="Rectangle 3"/>
          <p:cNvSpPr>
            <a:spLocks noGrp="1" noChangeArrowheads="1"/>
          </p:cNvSpPr>
          <p:nvPr>
            <p:ph type="body" idx="1"/>
          </p:nvPr>
        </p:nvSpPr>
        <p:spPr>
          <a:xfrm>
            <a:off x="838200" y="1600201"/>
            <a:ext cx="7693025" cy="4876800"/>
          </a:xfrm>
        </p:spPr>
        <p:txBody>
          <a:bodyPr/>
          <a:lstStyle/>
          <a:p>
            <a:pPr marL="514350" indent="-514350">
              <a:buNone/>
            </a:pPr>
            <a:r>
              <a:rPr lang="en-US" sz="2800" dirty="0" smtClean="0"/>
              <a:t>     </a:t>
            </a:r>
            <a:r>
              <a:rPr lang="en-US" sz="2500" b="1" dirty="0" err="1" smtClean="0"/>
              <a:t>Semua</a:t>
            </a:r>
            <a:r>
              <a:rPr lang="en-US" sz="2500" b="1" dirty="0" smtClean="0"/>
              <a:t> </a:t>
            </a:r>
            <a:r>
              <a:rPr lang="en-US" sz="2500" b="1" dirty="0" err="1" smtClean="0"/>
              <a:t>golongan</a:t>
            </a:r>
            <a:r>
              <a:rPr lang="en-US" sz="2500" b="1" dirty="0" smtClean="0"/>
              <a:t> </a:t>
            </a:r>
            <a:r>
              <a:rPr lang="en-US" sz="2500" b="1" dirty="0" err="1" smtClean="0"/>
              <a:t>mabuk</a:t>
            </a:r>
            <a:r>
              <a:rPr lang="en-US" sz="2500" b="1" dirty="0" smtClean="0"/>
              <a:t> </a:t>
            </a:r>
            <a:r>
              <a:rPr lang="en-US" sz="2500" b="1" dirty="0" err="1" smtClean="0"/>
              <a:t>kebebasan</a:t>
            </a:r>
            <a:r>
              <a:rPr lang="en-US" sz="2500" b="1" dirty="0" smtClean="0"/>
              <a:t>, </a:t>
            </a:r>
            <a:r>
              <a:rPr lang="en-US" sz="2500" b="1" dirty="0" err="1" smtClean="0"/>
              <a:t>sementara</a:t>
            </a:r>
            <a:r>
              <a:rPr lang="en-US" sz="2500" b="1" dirty="0" smtClean="0"/>
              <a:t> </a:t>
            </a:r>
            <a:r>
              <a:rPr lang="en-US" sz="2500" b="1" dirty="0" err="1" smtClean="0"/>
              <a:t>semanngat</a:t>
            </a:r>
            <a:r>
              <a:rPr lang="en-US" sz="2500" b="1" dirty="0" smtClean="0"/>
              <a:t> </a:t>
            </a:r>
            <a:r>
              <a:rPr lang="en-US" sz="2500" b="1" dirty="0" err="1" smtClean="0"/>
              <a:t>persaudaraan</a:t>
            </a:r>
            <a:r>
              <a:rPr lang="en-US" sz="2500" b="1" dirty="0" smtClean="0"/>
              <a:t> </a:t>
            </a:r>
            <a:r>
              <a:rPr lang="en-US" sz="2500" b="1" dirty="0" err="1" smtClean="0"/>
              <a:t>sebagai</a:t>
            </a:r>
            <a:r>
              <a:rPr lang="en-US" sz="2500" b="1" dirty="0" smtClean="0"/>
              <a:t> </a:t>
            </a:r>
            <a:r>
              <a:rPr lang="en-US" sz="2500" b="1" dirty="0" err="1" smtClean="0"/>
              <a:t>bangsa</a:t>
            </a:r>
            <a:r>
              <a:rPr lang="en-US" sz="2500" b="1" dirty="0" smtClean="0"/>
              <a:t> </a:t>
            </a:r>
            <a:r>
              <a:rPr lang="en-US" sz="2500" b="1" dirty="0" err="1" smtClean="0"/>
              <a:t>semakin</a:t>
            </a:r>
            <a:r>
              <a:rPr lang="en-US" sz="2500" b="1" dirty="0" smtClean="0"/>
              <a:t> </a:t>
            </a:r>
            <a:r>
              <a:rPr lang="en-US" sz="2500" b="1" dirty="0" err="1" smtClean="0"/>
              <a:t>terpuruk</a:t>
            </a:r>
            <a:r>
              <a:rPr lang="en-US" sz="2500" b="1" dirty="0" smtClean="0"/>
              <a:t>.</a:t>
            </a:r>
          </a:p>
          <a:p>
            <a:pPr marL="514350" indent="-514350">
              <a:buNone/>
            </a:pPr>
            <a:endParaRPr lang="en-US" sz="2500" b="1" dirty="0" smtClean="0"/>
          </a:p>
          <a:p>
            <a:pPr marL="514350" indent="-514350">
              <a:buNone/>
            </a:pPr>
            <a:r>
              <a:rPr lang="en-US" sz="2500" b="1" dirty="0" smtClean="0"/>
              <a:t>				</a:t>
            </a:r>
            <a:r>
              <a:rPr lang="en-US" sz="2500" b="1" dirty="0" err="1" smtClean="0"/>
              <a:t>akibatnya</a:t>
            </a:r>
            <a:endParaRPr lang="en-US" sz="2500" b="1" dirty="0" smtClean="0"/>
          </a:p>
          <a:p>
            <a:pPr marL="514350" indent="-514350">
              <a:buNone/>
            </a:pPr>
            <a:endParaRPr lang="en-US" sz="2500" b="1" dirty="0" smtClean="0"/>
          </a:p>
          <a:p>
            <a:pPr marL="514350" indent="-514350">
              <a:buNone/>
            </a:pPr>
            <a:r>
              <a:rPr lang="en-US" sz="2500" b="1" dirty="0" smtClean="0"/>
              <a:t>	</a:t>
            </a:r>
            <a:r>
              <a:rPr lang="en-US" sz="2500" b="1" dirty="0" err="1" smtClean="0"/>
              <a:t>persamaan</a:t>
            </a:r>
            <a:r>
              <a:rPr lang="en-US" sz="2500" b="1" dirty="0" smtClean="0"/>
              <a:t> </a:t>
            </a:r>
            <a:r>
              <a:rPr lang="en-US" sz="2500" b="1" dirty="0" err="1" smtClean="0"/>
              <a:t>dan</a:t>
            </a:r>
            <a:r>
              <a:rPr lang="en-US" sz="2500" b="1" dirty="0" smtClean="0"/>
              <a:t> </a:t>
            </a:r>
            <a:r>
              <a:rPr lang="en-US" sz="2500" b="1" dirty="0" err="1" smtClean="0"/>
              <a:t>keadilan</a:t>
            </a:r>
            <a:r>
              <a:rPr lang="en-US" sz="2500" b="1" dirty="0" smtClean="0"/>
              <a:t> </a:t>
            </a:r>
            <a:r>
              <a:rPr lang="en-US" sz="2500" b="1" dirty="0" err="1" smtClean="0"/>
              <a:t>sulit</a:t>
            </a:r>
            <a:r>
              <a:rPr lang="en-US" sz="2500" b="1" dirty="0" smtClean="0"/>
              <a:t> </a:t>
            </a:r>
            <a:r>
              <a:rPr lang="en-US" sz="2500" b="1" dirty="0" err="1" smtClean="0"/>
              <a:t>untuk</a:t>
            </a:r>
            <a:r>
              <a:rPr lang="en-US" sz="2500" b="1" dirty="0" smtClean="0"/>
              <a:t> </a:t>
            </a:r>
            <a:r>
              <a:rPr lang="en-US" sz="2500" b="1" dirty="0" err="1" smtClean="0"/>
              <a:t>diwujudkan</a:t>
            </a:r>
            <a:r>
              <a:rPr lang="en-US" sz="2500" b="1" dirty="0" smtClean="0"/>
              <a:t>.</a:t>
            </a:r>
            <a:endParaRPr lang="en-US" sz="2500" dirty="0" smtClean="0"/>
          </a:p>
        </p:txBody>
      </p:sp>
    </p:spTree>
  </p:cSld>
  <p:clrMapOvr>
    <a:masterClrMapping/>
  </p:clrMapOvr>
  <p:transition>
    <p:cover dir="r"/>
    <p:sndAc>
      <p:stSnd>
        <p:snd r:embed="rId2" name="arrow.wav" builtIn="1"/>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lstStyle/>
          <a:p>
            <a:pPr algn="r" eaLnBrk="1" hangingPunct="1"/>
            <a:r>
              <a:rPr lang="en-US" sz="4000" dirty="0" smtClean="0"/>
              <a:t>ROBERT BELLAH (1999)</a:t>
            </a:r>
          </a:p>
        </p:txBody>
      </p:sp>
      <p:sp>
        <p:nvSpPr>
          <p:cNvPr id="6147" name="Rectangle 3"/>
          <p:cNvSpPr>
            <a:spLocks noGrp="1" noChangeArrowheads="1"/>
          </p:cNvSpPr>
          <p:nvPr>
            <p:ph type="body" idx="1"/>
          </p:nvPr>
        </p:nvSpPr>
        <p:spPr>
          <a:xfrm>
            <a:off x="838200" y="1295400"/>
            <a:ext cx="7693025" cy="5562600"/>
          </a:xfrm>
        </p:spPr>
        <p:txBody>
          <a:bodyPr/>
          <a:lstStyle/>
          <a:p>
            <a:pPr marL="514350" indent="-514350">
              <a:buNone/>
            </a:pPr>
            <a:r>
              <a:rPr lang="en-US" sz="2800" dirty="0" smtClean="0"/>
              <a:t>     </a:t>
            </a:r>
            <a:r>
              <a:rPr lang="en-US" sz="2400" b="1" dirty="0" err="1" smtClean="0"/>
              <a:t>Menekankan</a:t>
            </a:r>
            <a:r>
              <a:rPr lang="en-US" sz="2400" b="1" dirty="0" smtClean="0"/>
              <a:t> </a:t>
            </a:r>
            <a:r>
              <a:rPr lang="en-US" sz="2400" b="1" dirty="0" err="1" smtClean="0"/>
              <a:t>pentingnya</a:t>
            </a:r>
            <a:r>
              <a:rPr lang="en-US" sz="2400" b="1" dirty="0" smtClean="0"/>
              <a:t> </a:t>
            </a:r>
            <a:r>
              <a:rPr lang="en-US" sz="2400" b="1" dirty="0" err="1" smtClean="0"/>
              <a:t>kebangkitan</a:t>
            </a:r>
            <a:r>
              <a:rPr lang="en-US" sz="2400" b="1" dirty="0" smtClean="0"/>
              <a:t> moral </a:t>
            </a:r>
            <a:r>
              <a:rPr lang="en-US" sz="2400" b="1" dirty="0" err="1" smtClean="0"/>
              <a:t>baru</a:t>
            </a:r>
            <a:r>
              <a:rPr lang="en-US" sz="2400" b="1" dirty="0" smtClean="0"/>
              <a:t> </a:t>
            </a:r>
            <a:r>
              <a:rPr lang="en-US" sz="2400" b="1" dirty="0" err="1" smtClean="0"/>
              <a:t>yg</a:t>
            </a:r>
            <a:r>
              <a:rPr lang="en-US" sz="2400" b="1" dirty="0" smtClean="0"/>
              <a:t> </a:t>
            </a:r>
            <a:r>
              <a:rPr lang="en-US" sz="2400" b="1" dirty="0" err="1" smtClean="0"/>
              <a:t>mampu</a:t>
            </a:r>
            <a:r>
              <a:rPr lang="en-US" sz="2400" b="1" dirty="0" smtClean="0"/>
              <a:t> </a:t>
            </a:r>
            <a:r>
              <a:rPr lang="en-US" sz="2400" b="1" dirty="0" err="1" smtClean="0"/>
              <a:t>melandasi</a:t>
            </a:r>
            <a:r>
              <a:rPr lang="en-US" sz="2400" b="1" dirty="0" smtClean="0"/>
              <a:t> </a:t>
            </a:r>
            <a:r>
              <a:rPr lang="en-US" sz="2400" b="1" dirty="0" err="1" smtClean="0"/>
              <a:t>pranata</a:t>
            </a:r>
            <a:r>
              <a:rPr lang="en-US" sz="2400" b="1" dirty="0" smtClean="0"/>
              <a:t> </a:t>
            </a:r>
            <a:r>
              <a:rPr lang="en-US" sz="2400" b="1" dirty="0" err="1" smtClean="0"/>
              <a:t>sosial</a:t>
            </a:r>
            <a:r>
              <a:rPr lang="en-US" sz="2400" b="1" dirty="0" smtClean="0"/>
              <a:t> </a:t>
            </a:r>
            <a:r>
              <a:rPr lang="en-US" sz="2400" b="1" dirty="0" err="1" smtClean="0"/>
              <a:t>dan</a:t>
            </a:r>
            <a:r>
              <a:rPr lang="en-US" sz="2400" b="1" dirty="0" smtClean="0"/>
              <a:t> </a:t>
            </a:r>
            <a:r>
              <a:rPr lang="en-US" sz="2400" b="1" dirty="0" err="1" smtClean="0"/>
              <a:t>menghasilkan</a:t>
            </a:r>
            <a:r>
              <a:rPr lang="en-US" sz="2400" b="1" dirty="0" smtClean="0"/>
              <a:t> </a:t>
            </a:r>
            <a:r>
              <a:rPr lang="en-US" sz="2400" b="1" dirty="0" err="1" smtClean="0"/>
              <a:t>hubungan</a:t>
            </a:r>
            <a:r>
              <a:rPr lang="en-US" sz="2400" b="1" dirty="0" smtClean="0"/>
              <a:t> </a:t>
            </a:r>
            <a:r>
              <a:rPr lang="en-US" sz="2400" b="1" dirty="0" err="1" smtClean="0"/>
              <a:t>sosial</a:t>
            </a:r>
            <a:r>
              <a:rPr lang="en-US" sz="2400" b="1" dirty="0" smtClean="0"/>
              <a:t> </a:t>
            </a:r>
            <a:r>
              <a:rPr lang="en-US" sz="2400" b="1" dirty="0" err="1" smtClean="0"/>
              <a:t>yg</a:t>
            </a:r>
            <a:r>
              <a:rPr lang="en-US" sz="2400" b="1" dirty="0" smtClean="0"/>
              <a:t> </a:t>
            </a:r>
            <a:r>
              <a:rPr lang="en-US" sz="2400" b="1" dirty="0" err="1" smtClean="0"/>
              <a:t>lebih</a:t>
            </a:r>
            <a:r>
              <a:rPr lang="en-US" sz="2400" b="1" dirty="0" smtClean="0"/>
              <a:t> </a:t>
            </a:r>
            <a:r>
              <a:rPr lang="en-US" sz="2400" b="1" dirty="0" err="1" smtClean="0"/>
              <a:t>baik</a:t>
            </a:r>
            <a:r>
              <a:rPr lang="en-US" sz="2400" b="1" dirty="0" smtClean="0"/>
              <a:t> </a:t>
            </a:r>
            <a:r>
              <a:rPr lang="en-US" sz="2400" b="1" dirty="0" err="1" smtClean="0"/>
              <a:t>antara</a:t>
            </a:r>
            <a:r>
              <a:rPr lang="en-US" sz="2400" b="1" dirty="0" smtClean="0"/>
              <a:t> </a:t>
            </a:r>
            <a:r>
              <a:rPr lang="en-US" sz="2400" b="1" dirty="0" err="1" smtClean="0"/>
              <a:t>msy</a:t>
            </a:r>
            <a:r>
              <a:rPr lang="en-US" sz="2400" b="1" dirty="0" smtClean="0"/>
              <a:t> </a:t>
            </a:r>
            <a:r>
              <a:rPr lang="en-US" sz="2400" b="1" dirty="0" err="1" smtClean="0"/>
              <a:t>dan</a:t>
            </a:r>
            <a:r>
              <a:rPr lang="en-US" sz="2400" b="1" dirty="0" smtClean="0"/>
              <a:t> </a:t>
            </a:r>
            <a:r>
              <a:rPr lang="en-US" sz="2400" b="1" dirty="0" err="1" smtClean="0"/>
              <a:t>negara</a:t>
            </a:r>
            <a:r>
              <a:rPr lang="en-US" sz="2400" b="1" dirty="0" smtClean="0"/>
              <a:t> </a:t>
            </a:r>
            <a:r>
              <a:rPr lang="en-US" sz="2400" b="1" dirty="0" err="1" smtClean="0"/>
              <a:t>dan</a:t>
            </a:r>
            <a:r>
              <a:rPr lang="en-US" sz="2400" b="1" dirty="0" smtClean="0"/>
              <a:t> </a:t>
            </a:r>
            <a:r>
              <a:rPr lang="en-US" sz="2400" b="1" dirty="0" err="1" smtClean="0"/>
              <a:t>antara</a:t>
            </a:r>
            <a:r>
              <a:rPr lang="en-US" sz="2400" b="1" dirty="0" smtClean="0"/>
              <a:t> </a:t>
            </a:r>
            <a:r>
              <a:rPr lang="en-US" sz="2400" b="1" dirty="0" err="1" smtClean="0"/>
              <a:t>warganegara</a:t>
            </a:r>
            <a:r>
              <a:rPr lang="en-US" sz="2400" b="1" dirty="0" smtClean="0"/>
              <a:t> </a:t>
            </a:r>
            <a:r>
              <a:rPr lang="en-US" sz="2400" b="1" dirty="0" err="1" smtClean="0"/>
              <a:t>sendiri</a:t>
            </a:r>
            <a:r>
              <a:rPr lang="en-US" sz="2400" b="1" dirty="0" smtClean="0"/>
              <a:t>.</a:t>
            </a:r>
          </a:p>
          <a:p>
            <a:pPr marL="514350" indent="-514350">
              <a:buNone/>
            </a:pPr>
            <a:endParaRPr lang="en-US" sz="2400" b="1" dirty="0" smtClean="0"/>
          </a:p>
          <a:p>
            <a:pPr marL="514350" indent="-514350">
              <a:buNone/>
            </a:pPr>
            <a:r>
              <a:rPr lang="en-US" sz="2400" b="1" dirty="0" smtClean="0"/>
              <a:t>      </a:t>
            </a:r>
            <a:r>
              <a:rPr lang="en-US" sz="2400" b="1" dirty="0" err="1" smtClean="0"/>
              <a:t>Ia</a:t>
            </a:r>
            <a:r>
              <a:rPr lang="en-US" sz="2400" b="1" dirty="0" smtClean="0"/>
              <a:t> </a:t>
            </a:r>
            <a:r>
              <a:rPr lang="en-US" sz="2400" b="1" dirty="0" err="1" smtClean="0"/>
              <a:t>mengatakan</a:t>
            </a:r>
            <a:r>
              <a:rPr lang="en-US" sz="2400" b="1" dirty="0" smtClean="0"/>
              <a:t> </a:t>
            </a:r>
            <a:r>
              <a:rPr lang="en-US" sz="2400" b="1" dirty="0" err="1" smtClean="0"/>
              <a:t>bahwa</a:t>
            </a:r>
            <a:r>
              <a:rPr lang="en-US" sz="2400" b="1" dirty="0" smtClean="0"/>
              <a:t> </a:t>
            </a:r>
            <a:r>
              <a:rPr lang="en-US" sz="2400" b="1" dirty="0" err="1" smtClean="0"/>
              <a:t>semua</a:t>
            </a:r>
            <a:r>
              <a:rPr lang="en-US" sz="2400" b="1" dirty="0" smtClean="0"/>
              <a:t> </a:t>
            </a:r>
            <a:r>
              <a:rPr lang="en-US" sz="2400" b="1" dirty="0" err="1" smtClean="0"/>
              <a:t>kejadian</a:t>
            </a:r>
            <a:r>
              <a:rPr lang="en-US" sz="2400" b="1" dirty="0" smtClean="0"/>
              <a:t> </a:t>
            </a:r>
            <a:r>
              <a:rPr lang="en-US" sz="2400" b="1" dirty="0" err="1" smtClean="0"/>
              <a:t>yg</a:t>
            </a:r>
            <a:r>
              <a:rPr lang="en-US" sz="2400" b="1" dirty="0" smtClean="0"/>
              <a:t> </a:t>
            </a:r>
            <a:r>
              <a:rPr lang="en-US" sz="2400" b="1" dirty="0" err="1" smtClean="0"/>
              <a:t>telah</a:t>
            </a:r>
            <a:r>
              <a:rPr lang="en-US" sz="2400" b="1" dirty="0" smtClean="0"/>
              <a:t> </a:t>
            </a:r>
            <a:r>
              <a:rPr lang="en-US" sz="2400" b="1" dirty="0" err="1" smtClean="0"/>
              <a:t>merendahkan</a:t>
            </a:r>
            <a:r>
              <a:rPr lang="en-US" sz="2400" b="1" dirty="0" smtClean="0"/>
              <a:t> </a:t>
            </a:r>
            <a:r>
              <a:rPr lang="en-US" sz="2400" b="1" dirty="0" err="1" smtClean="0"/>
              <a:t>martabat</a:t>
            </a:r>
            <a:r>
              <a:rPr lang="en-US" sz="2400" b="1" dirty="0" smtClean="0"/>
              <a:t> </a:t>
            </a:r>
            <a:r>
              <a:rPr lang="en-US" sz="2400" b="1" dirty="0" err="1" smtClean="0"/>
              <a:t>manusia</a:t>
            </a:r>
            <a:r>
              <a:rPr lang="en-US" sz="2400" b="1" dirty="0" smtClean="0"/>
              <a:t> </a:t>
            </a:r>
            <a:r>
              <a:rPr lang="en-US" sz="2400" b="1" dirty="0" err="1" smtClean="0"/>
              <a:t>adalah</a:t>
            </a:r>
            <a:r>
              <a:rPr lang="en-US" sz="2400" b="1" dirty="0" smtClean="0"/>
              <a:t> </a:t>
            </a:r>
            <a:r>
              <a:rPr lang="en-US" sz="2400" b="1" dirty="0" err="1" smtClean="0"/>
              <a:t>hasil</a:t>
            </a:r>
            <a:r>
              <a:rPr lang="en-US" sz="2400" b="1" dirty="0" smtClean="0"/>
              <a:t> </a:t>
            </a:r>
            <a:r>
              <a:rPr lang="en-US" sz="2400" b="1" dirty="0" err="1" smtClean="0"/>
              <a:t>dari</a:t>
            </a:r>
            <a:r>
              <a:rPr lang="en-US" sz="2400" b="1" dirty="0" smtClean="0"/>
              <a:t> </a:t>
            </a:r>
            <a:r>
              <a:rPr lang="en-US" sz="2400" b="1" dirty="0" err="1" smtClean="0"/>
              <a:t>pilihan-pilihan</a:t>
            </a:r>
            <a:r>
              <a:rPr lang="en-US" sz="2400" b="1" dirty="0" smtClean="0"/>
              <a:t> </a:t>
            </a:r>
            <a:r>
              <a:rPr lang="en-US" sz="2400" b="1" dirty="0" err="1" smtClean="0"/>
              <a:t>kita</a:t>
            </a:r>
            <a:r>
              <a:rPr lang="en-US" sz="2400" b="1" dirty="0" smtClean="0"/>
              <a:t> (</a:t>
            </a:r>
            <a:r>
              <a:rPr lang="en-US" sz="2400" b="1" i="1" dirty="0" smtClean="0"/>
              <a:t>social </a:t>
            </a:r>
            <a:r>
              <a:rPr lang="en-US" sz="2400" b="1" i="1" dirty="0" err="1" smtClean="0"/>
              <a:t>chioces</a:t>
            </a:r>
            <a:r>
              <a:rPr lang="en-US" sz="2400" b="1" i="1" dirty="0" smtClean="0"/>
              <a:t>)</a:t>
            </a:r>
            <a:r>
              <a:rPr lang="en-US" sz="2400" b="1" dirty="0" smtClean="0"/>
              <a:t> </a:t>
            </a:r>
            <a:r>
              <a:rPr lang="en-US" sz="2400" b="1" dirty="0" err="1" smtClean="0"/>
              <a:t>yg</a:t>
            </a:r>
            <a:r>
              <a:rPr lang="en-US" sz="2400" b="1" dirty="0" smtClean="0"/>
              <a:t> </a:t>
            </a:r>
            <a:r>
              <a:rPr lang="en-US" sz="2400" b="1" dirty="0" err="1" smtClean="0"/>
              <a:t>dibakukan</a:t>
            </a:r>
            <a:r>
              <a:rPr lang="en-US" sz="2400" b="1" dirty="0" smtClean="0"/>
              <a:t> </a:t>
            </a:r>
            <a:r>
              <a:rPr lang="en-US" sz="2400" b="1" dirty="0" err="1" smtClean="0"/>
              <a:t>dlm</a:t>
            </a:r>
            <a:r>
              <a:rPr lang="en-US" sz="2400" b="1" dirty="0" smtClean="0"/>
              <a:t> </a:t>
            </a:r>
            <a:r>
              <a:rPr lang="en-US" sz="2400" b="1" dirty="0" err="1" smtClean="0"/>
              <a:t>pranata</a:t>
            </a:r>
            <a:r>
              <a:rPr lang="en-US" sz="2400" b="1" dirty="0" smtClean="0"/>
              <a:t> </a:t>
            </a:r>
            <a:r>
              <a:rPr lang="en-US" sz="2500" b="1" dirty="0" err="1" smtClean="0"/>
              <a:t>sosial</a:t>
            </a:r>
            <a:r>
              <a:rPr lang="en-US" sz="2500" b="1" dirty="0" smtClean="0"/>
              <a:t>.</a:t>
            </a:r>
          </a:p>
          <a:p>
            <a:pPr marL="514350" indent="-514350">
              <a:buNone/>
            </a:pPr>
            <a:endParaRPr lang="en-US" sz="2500" b="1" dirty="0" smtClean="0"/>
          </a:p>
          <a:p>
            <a:pPr marL="514350" indent="-514350">
              <a:buNone/>
            </a:pPr>
            <a:r>
              <a:rPr lang="en-US" sz="2500" b="1" dirty="0" smtClean="0"/>
              <a:t>      </a:t>
            </a:r>
            <a:r>
              <a:rPr lang="en-US" sz="2400" b="1" dirty="0" err="1" smtClean="0"/>
              <a:t>Unt</a:t>
            </a:r>
            <a:r>
              <a:rPr lang="en-US" sz="2400" b="1" dirty="0" smtClean="0"/>
              <a:t> </a:t>
            </a:r>
            <a:r>
              <a:rPr lang="en-US" sz="2400" b="1" dirty="0" err="1" smtClean="0"/>
              <a:t>merombaknya</a:t>
            </a:r>
            <a:r>
              <a:rPr lang="en-US" sz="2400" b="1" dirty="0" smtClean="0"/>
              <a:t> </a:t>
            </a:r>
            <a:r>
              <a:rPr lang="en-US" sz="2400" b="1" dirty="0" err="1" smtClean="0"/>
              <a:t>perlu</a:t>
            </a:r>
            <a:r>
              <a:rPr lang="en-US" sz="2400" b="1" dirty="0" smtClean="0"/>
              <a:t> </a:t>
            </a:r>
            <a:r>
              <a:rPr lang="en-US" sz="2400" b="1" dirty="0" err="1" smtClean="0"/>
              <a:t>dilakukan</a:t>
            </a:r>
            <a:r>
              <a:rPr lang="en-US" sz="2400" b="1" dirty="0" smtClean="0"/>
              <a:t> </a:t>
            </a:r>
            <a:r>
              <a:rPr lang="en-US" sz="2400" b="1" dirty="0" err="1" smtClean="0"/>
              <a:t>pilihan-pilihan</a:t>
            </a:r>
            <a:r>
              <a:rPr lang="en-US" sz="2400" b="1" dirty="0" smtClean="0"/>
              <a:t> </a:t>
            </a:r>
            <a:r>
              <a:rPr lang="en-US" sz="2400" b="1" dirty="0" err="1" smtClean="0"/>
              <a:t>yg</a:t>
            </a:r>
            <a:r>
              <a:rPr lang="en-US" sz="2400" b="1" dirty="0" smtClean="0"/>
              <a:t> </a:t>
            </a:r>
            <a:r>
              <a:rPr lang="en-US" sz="2400" b="1" dirty="0" err="1" smtClean="0"/>
              <a:t>baru</a:t>
            </a:r>
            <a:r>
              <a:rPr lang="en-US" sz="2400" b="1" dirty="0" smtClean="0"/>
              <a:t>, </a:t>
            </a:r>
            <a:r>
              <a:rPr lang="en-US" sz="2400" b="1" dirty="0" err="1" smtClean="0"/>
              <a:t>ini</a:t>
            </a:r>
            <a:r>
              <a:rPr lang="en-US" sz="2400" b="1" dirty="0" smtClean="0"/>
              <a:t> </a:t>
            </a:r>
            <a:r>
              <a:rPr lang="en-US" sz="2400" b="1" dirty="0" err="1" smtClean="0"/>
              <a:t>membutuhkan</a:t>
            </a:r>
            <a:r>
              <a:rPr lang="en-US" sz="2400" b="1" dirty="0" smtClean="0"/>
              <a:t> </a:t>
            </a:r>
            <a:r>
              <a:rPr lang="en-US" sz="2400" b="1" dirty="0" err="1" smtClean="0"/>
              <a:t>suatu</a:t>
            </a:r>
            <a:r>
              <a:rPr lang="en-US" sz="2400" b="1" dirty="0" smtClean="0"/>
              <a:t> </a:t>
            </a:r>
            <a:r>
              <a:rPr lang="en-US" sz="2400" b="1" dirty="0" err="1" smtClean="0"/>
              <a:t>sistem</a:t>
            </a:r>
            <a:r>
              <a:rPr lang="en-US" sz="2400" b="1" dirty="0" smtClean="0"/>
              <a:t> </a:t>
            </a:r>
            <a:r>
              <a:rPr lang="en-US" sz="2400" b="1" dirty="0" err="1" smtClean="0"/>
              <a:t>nilai</a:t>
            </a:r>
            <a:r>
              <a:rPr lang="en-US" sz="2400" b="1" dirty="0" smtClean="0"/>
              <a:t>.</a:t>
            </a:r>
          </a:p>
          <a:p>
            <a:pPr marL="514350" indent="-514350">
              <a:buNone/>
            </a:pPr>
            <a:endParaRPr lang="en-US" sz="2500" dirty="0" smtClean="0"/>
          </a:p>
        </p:txBody>
      </p:sp>
    </p:spTree>
  </p:cSld>
  <p:clrMapOvr>
    <a:masterClrMapping/>
  </p:clrMapOvr>
  <p:transition>
    <p:cover dir="r"/>
    <p:sndAc>
      <p:stSnd>
        <p:snd r:embed="rId3" name="arrow.wav" builtIn="1"/>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lstStyle/>
          <a:p>
            <a:pPr algn="r" eaLnBrk="1" hangingPunct="1"/>
            <a:r>
              <a:rPr lang="en-US" sz="4000" dirty="0" smtClean="0"/>
              <a:t>AMITAI ETZIONI (1993)</a:t>
            </a:r>
          </a:p>
        </p:txBody>
      </p:sp>
      <p:sp>
        <p:nvSpPr>
          <p:cNvPr id="6147" name="Rectangle 3"/>
          <p:cNvSpPr>
            <a:spLocks noGrp="1" noChangeArrowheads="1"/>
          </p:cNvSpPr>
          <p:nvPr>
            <p:ph type="body" idx="1"/>
          </p:nvPr>
        </p:nvSpPr>
        <p:spPr>
          <a:xfrm>
            <a:off x="838200" y="1295400"/>
            <a:ext cx="7693025" cy="5562600"/>
          </a:xfrm>
        </p:spPr>
        <p:txBody>
          <a:bodyPr/>
          <a:lstStyle/>
          <a:p>
            <a:pPr marL="514350" indent="-514350">
              <a:buNone/>
            </a:pPr>
            <a:r>
              <a:rPr lang="en-US" sz="2400" dirty="0" smtClean="0"/>
              <a:t>     </a:t>
            </a:r>
            <a:r>
              <a:rPr lang="en-US" sz="2400" b="1" dirty="0" err="1" smtClean="0"/>
              <a:t>Perlu</a:t>
            </a:r>
            <a:r>
              <a:rPr lang="en-US" sz="2400" b="1" dirty="0" smtClean="0"/>
              <a:t> </a:t>
            </a:r>
            <a:r>
              <a:rPr lang="en-US" sz="2400" b="1" dirty="0" err="1" smtClean="0"/>
              <a:t>menambahkan</a:t>
            </a:r>
            <a:r>
              <a:rPr lang="en-US" sz="2400" b="1" dirty="0" smtClean="0"/>
              <a:t> </a:t>
            </a:r>
            <a:r>
              <a:rPr lang="en-US" sz="2400" b="1" dirty="0" err="1" smtClean="0"/>
              <a:t>pada</a:t>
            </a:r>
            <a:r>
              <a:rPr lang="en-US" sz="2400" b="1" dirty="0" smtClean="0"/>
              <a:t> </a:t>
            </a:r>
            <a:r>
              <a:rPr lang="en-US" sz="2400" b="1" dirty="0" err="1" smtClean="0"/>
              <a:t>nilai</a:t>
            </a:r>
            <a:r>
              <a:rPr lang="en-US" sz="2400" b="1" dirty="0" smtClean="0"/>
              <a:t> </a:t>
            </a:r>
            <a:r>
              <a:rPr lang="en-US" sz="2400" b="1" dirty="0" err="1" smtClean="0"/>
              <a:t>keakuan</a:t>
            </a:r>
            <a:r>
              <a:rPr lang="en-US" sz="2400" b="1" dirty="0" smtClean="0"/>
              <a:t> (</a:t>
            </a:r>
            <a:r>
              <a:rPr lang="en-US" sz="2400" b="1" dirty="0" err="1" smtClean="0"/>
              <a:t>individualisme</a:t>
            </a:r>
            <a:r>
              <a:rPr lang="en-US" sz="2400" b="1" dirty="0" smtClean="0"/>
              <a:t>) </a:t>
            </a:r>
            <a:r>
              <a:rPr lang="en-US" sz="2400" b="1" dirty="0" err="1" smtClean="0"/>
              <a:t>dengan</a:t>
            </a:r>
            <a:r>
              <a:rPr lang="en-US" sz="2400" b="1" dirty="0" smtClean="0"/>
              <a:t> </a:t>
            </a:r>
            <a:r>
              <a:rPr lang="en-US" sz="2400" b="1" dirty="0" err="1" smtClean="0"/>
              <a:t>nilai</a:t>
            </a:r>
            <a:r>
              <a:rPr lang="en-US" sz="2400" b="1" dirty="0" smtClean="0"/>
              <a:t> </a:t>
            </a:r>
            <a:r>
              <a:rPr lang="en-US" sz="2400" b="1" dirty="0" err="1" smtClean="0"/>
              <a:t>kekitaan</a:t>
            </a:r>
            <a:r>
              <a:rPr lang="en-US" sz="2400" b="1" dirty="0" smtClean="0"/>
              <a:t> (yang </a:t>
            </a:r>
            <a:r>
              <a:rPr lang="en-US" sz="2400" b="1" dirty="0" err="1" smtClean="0"/>
              <a:t>bersifat</a:t>
            </a:r>
            <a:r>
              <a:rPr lang="en-US" sz="2400" b="1" dirty="0" smtClean="0"/>
              <a:t> </a:t>
            </a:r>
            <a:r>
              <a:rPr lang="en-US" sz="2400" b="1" dirty="0" err="1" smtClean="0"/>
              <a:t>komunitarian</a:t>
            </a:r>
            <a:r>
              <a:rPr lang="en-US" sz="2400" b="1" dirty="0" smtClean="0"/>
              <a:t>).</a:t>
            </a:r>
          </a:p>
          <a:p>
            <a:pPr marL="514350" indent="-514350">
              <a:buNone/>
            </a:pPr>
            <a:endParaRPr lang="en-US" sz="2400" b="1" dirty="0" smtClean="0"/>
          </a:p>
          <a:p>
            <a:pPr marL="514350" indent="-514350">
              <a:buNone/>
            </a:pPr>
            <a:r>
              <a:rPr lang="en-US" sz="2400" b="1" dirty="0" smtClean="0"/>
              <a:t>	</a:t>
            </a:r>
            <a:r>
              <a:rPr lang="en-US" sz="2400" b="1" dirty="0" err="1" smtClean="0"/>
              <a:t>Dengan</a:t>
            </a:r>
            <a:r>
              <a:rPr lang="en-US" sz="2400" b="1" dirty="0" smtClean="0"/>
              <a:t> </a:t>
            </a:r>
            <a:r>
              <a:rPr lang="en-US" sz="2400" b="1" dirty="0" err="1" smtClean="0"/>
              <a:t>kata</a:t>
            </a:r>
            <a:r>
              <a:rPr lang="en-US" sz="2400" b="1" dirty="0" smtClean="0"/>
              <a:t> lain hrs </a:t>
            </a:r>
            <a:r>
              <a:rPr lang="en-US" sz="2400" b="1" dirty="0" err="1" smtClean="0"/>
              <a:t>ada</a:t>
            </a:r>
            <a:r>
              <a:rPr lang="en-US" sz="2400" b="1" dirty="0" smtClean="0"/>
              <a:t> </a:t>
            </a:r>
            <a:r>
              <a:rPr lang="en-US" sz="2400" b="1" dirty="0" err="1" smtClean="0"/>
              <a:t>keseimbangan</a:t>
            </a:r>
            <a:r>
              <a:rPr lang="en-US" sz="2400" b="1" dirty="0" smtClean="0"/>
              <a:t> </a:t>
            </a:r>
            <a:r>
              <a:rPr lang="en-US" sz="2400" b="1" dirty="0" err="1" smtClean="0"/>
              <a:t>antara</a:t>
            </a:r>
            <a:r>
              <a:rPr lang="en-US" sz="2400" b="1" dirty="0" smtClean="0"/>
              <a:t> </a:t>
            </a:r>
            <a:r>
              <a:rPr lang="en-US" sz="2400" b="1" dirty="0" err="1" smtClean="0"/>
              <a:t>hak</a:t>
            </a:r>
            <a:r>
              <a:rPr lang="en-US" sz="2400" b="1" dirty="0" smtClean="0"/>
              <a:t> (</a:t>
            </a:r>
            <a:r>
              <a:rPr lang="en-US" sz="2400" b="1" dirty="0" err="1" smtClean="0"/>
              <a:t>yg</a:t>
            </a:r>
            <a:r>
              <a:rPr lang="en-US" sz="2400" b="1" dirty="0" smtClean="0"/>
              <a:t> </a:t>
            </a:r>
            <a:r>
              <a:rPr lang="en-US" sz="2400" b="1" dirty="0" err="1" smtClean="0"/>
              <a:t>berorientasi</a:t>
            </a:r>
            <a:r>
              <a:rPr lang="en-US" sz="2400" b="1" dirty="0" smtClean="0"/>
              <a:t> </a:t>
            </a:r>
            <a:r>
              <a:rPr lang="en-US" sz="2400" b="1" dirty="0" err="1" smtClean="0"/>
              <a:t>pada</a:t>
            </a:r>
            <a:r>
              <a:rPr lang="en-US" sz="2400" b="1" dirty="0" smtClean="0"/>
              <a:t> </a:t>
            </a:r>
            <a:r>
              <a:rPr lang="en-US" sz="2400" b="1" dirty="0" err="1" smtClean="0"/>
              <a:t>keakuan</a:t>
            </a:r>
            <a:r>
              <a:rPr lang="en-US" sz="2400" b="1" dirty="0" smtClean="0"/>
              <a:t>) </a:t>
            </a:r>
            <a:r>
              <a:rPr lang="en-US" sz="2400" b="1" dirty="0" err="1" smtClean="0"/>
              <a:t>dan</a:t>
            </a:r>
            <a:r>
              <a:rPr lang="en-US" sz="2400" b="1" dirty="0" smtClean="0"/>
              <a:t> </a:t>
            </a:r>
            <a:r>
              <a:rPr lang="en-US" sz="2400" b="1" dirty="0" err="1" smtClean="0"/>
              <a:t>kewajiban</a:t>
            </a:r>
            <a:r>
              <a:rPr lang="en-US" sz="2400" b="1" dirty="0" smtClean="0"/>
              <a:t> (</a:t>
            </a:r>
            <a:r>
              <a:rPr lang="en-US" sz="2400" b="1" dirty="0" err="1" smtClean="0"/>
              <a:t>yg</a:t>
            </a:r>
            <a:r>
              <a:rPr lang="en-US" sz="2400" b="1" dirty="0" smtClean="0"/>
              <a:t> </a:t>
            </a:r>
            <a:r>
              <a:rPr lang="en-US" sz="2400" b="1" dirty="0" err="1" smtClean="0"/>
              <a:t>berorientasi</a:t>
            </a:r>
            <a:r>
              <a:rPr lang="en-US" sz="2400" b="1" dirty="0" smtClean="0"/>
              <a:t> </a:t>
            </a:r>
            <a:r>
              <a:rPr lang="en-US" sz="2400" b="1" dirty="0" err="1" smtClean="0"/>
              <a:t>pada</a:t>
            </a:r>
            <a:r>
              <a:rPr lang="en-US" sz="2400" b="1" dirty="0" smtClean="0"/>
              <a:t> </a:t>
            </a:r>
            <a:r>
              <a:rPr lang="en-US" sz="2400" b="1" dirty="0" err="1" smtClean="0"/>
              <a:t>hak</a:t>
            </a:r>
            <a:r>
              <a:rPr lang="en-US" sz="2400" b="1" dirty="0" smtClean="0"/>
              <a:t> </a:t>
            </a:r>
            <a:r>
              <a:rPr lang="en-US" sz="2400" b="1" dirty="0" err="1" smtClean="0"/>
              <a:t>orang</a:t>
            </a:r>
            <a:r>
              <a:rPr lang="en-US" sz="2400" b="1" dirty="0" smtClean="0"/>
              <a:t> </a:t>
            </a:r>
            <a:r>
              <a:rPr lang="en-US" sz="2400" b="1" dirty="0" err="1" smtClean="0"/>
              <a:t>banyak</a:t>
            </a:r>
            <a:r>
              <a:rPr lang="en-US" sz="2400" b="1" dirty="0" smtClean="0"/>
              <a:t>).</a:t>
            </a:r>
          </a:p>
          <a:p>
            <a:pPr marL="514350" indent="-514350">
              <a:buNone/>
            </a:pPr>
            <a:endParaRPr lang="en-US" sz="2400" b="1" dirty="0" smtClean="0"/>
          </a:p>
          <a:p>
            <a:pPr marL="514350" indent="-514350">
              <a:buNone/>
            </a:pPr>
            <a:r>
              <a:rPr lang="en-US" sz="2400" b="1" dirty="0" smtClean="0"/>
              <a:t>	</a:t>
            </a:r>
            <a:r>
              <a:rPr lang="en-US" sz="2400" b="1" dirty="0" err="1" smtClean="0"/>
              <a:t>Pemikiran</a:t>
            </a:r>
            <a:r>
              <a:rPr lang="en-US" sz="2400" b="1" dirty="0" smtClean="0"/>
              <a:t> </a:t>
            </a:r>
            <a:r>
              <a:rPr lang="en-US" sz="2400" b="1" dirty="0" err="1" smtClean="0"/>
              <a:t>ini</a:t>
            </a:r>
            <a:r>
              <a:rPr lang="en-US" sz="2400" b="1" dirty="0" smtClean="0"/>
              <a:t> </a:t>
            </a:r>
            <a:r>
              <a:rPr lang="en-US" sz="2400" b="1" dirty="0" err="1" smtClean="0"/>
              <a:t>relevan</a:t>
            </a:r>
            <a:r>
              <a:rPr lang="en-US" sz="2400" b="1" dirty="0" smtClean="0"/>
              <a:t> </a:t>
            </a:r>
            <a:r>
              <a:rPr lang="en-US" sz="2400" b="1" dirty="0" err="1" smtClean="0"/>
              <a:t>unt</a:t>
            </a:r>
            <a:r>
              <a:rPr lang="en-US" sz="2400" b="1" dirty="0" smtClean="0"/>
              <a:t> </a:t>
            </a:r>
            <a:r>
              <a:rPr lang="en-US" sz="2400" b="1" dirty="0" err="1" smtClean="0"/>
              <a:t>mengoreksi</a:t>
            </a:r>
            <a:r>
              <a:rPr lang="en-US" sz="2400" b="1" dirty="0" smtClean="0"/>
              <a:t> </a:t>
            </a:r>
            <a:r>
              <a:rPr lang="en-US" sz="2400" b="1" dirty="0" err="1" smtClean="0"/>
              <a:t>gejala</a:t>
            </a:r>
            <a:r>
              <a:rPr lang="en-US" sz="2400" b="1" dirty="0" smtClean="0"/>
              <a:t> “strong sense of entitlement”, </a:t>
            </a:r>
            <a:r>
              <a:rPr lang="en-US" sz="2400" b="1" dirty="0" err="1" smtClean="0"/>
              <a:t>yaitu</a:t>
            </a:r>
            <a:r>
              <a:rPr lang="en-US" sz="2400" b="1" dirty="0" smtClean="0"/>
              <a:t> </a:t>
            </a:r>
            <a:r>
              <a:rPr lang="en-US" sz="2400" b="1" dirty="0" err="1" smtClean="0"/>
              <a:t>cenderung</a:t>
            </a:r>
            <a:r>
              <a:rPr lang="en-US" sz="2400" b="1" dirty="0" smtClean="0"/>
              <a:t> </a:t>
            </a:r>
            <a:r>
              <a:rPr lang="en-US" sz="2400" b="1" dirty="0" err="1" smtClean="0"/>
              <a:t>menuntut</a:t>
            </a:r>
            <a:r>
              <a:rPr lang="en-US" sz="2400" b="1" dirty="0" smtClean="0"/>
              <a:t> </a:t>
            </a:r>
            <a:r>
              <a:rPr lang="en-US" sz="2400" b="1" dirty="0" err="1" smtClean="0"/>
              <a:t>hak</a:t>
            </a:r>
            <a:r>
              <a:rPr lang="en-US" sz="2400" b="1" dirty="0" smtClean="0"/>
              <a:t> (</a:t>
            </a:r>
            <a:r>
              <a:rPr lang="en-US" sz="2400" b="1" dirty="0" err="1" smtClean="0"/>
              <a:t>bila</a:t>
            </a:r>
            <a:r>
              <a:rPr lang="en-US" sz="2400" b="1" dirty="0" smtClean="0"/>
              <a:t> </a:t>
            </a:r>
            <a:r>
              <a:rPr lang="en-US" sz="2400" b="1" dirty="0" err="1" smtClean="0"/>
              <a:t>perlu</a:t>
            </a:r>
            <a:r>
              <a:rPr lang="en-US" sz="2400" b="1" dirty="0" smtClean="0"/>
              <a:t> </a:t>
            </a:r>
            <a:r>
              <a:rPr lang="en-US" sz="2400" b="1" dirty="0" err="1" smtClean="0"/>
              <a:t>secara</a:t>
            </a:r>
            <a:r>
              <a:rPr lang="en-US" sz="2400" b="1" dirty="0" smtClean="0"/>
              <a:t> </a:t>
            </a:r>
            <a:r>
              <a:rPr lang="en-US" sz="2400" b="1" dirty="0" err="1" smtClean="0"/>
              <a:t>paksa</a:t>
            </a:r>
            <a:r>
              <a:rPr lang="en-US" sz="2400" b="1" dirty="0" smtClean="0"/>
              <a:t> </a:t>
            </a:r>
            <a:r>
              <a:rPr lang="en-US" sz="2400" b="1" dirty="0" err="1" smtClean="0"/>
              <a:t>dan</a:t>
            </a:r>
            <a:r>
              <a:rPr lang="en-US" sz="2400" b="1" dirty="0" smtClean="0"/>
              <a:t> </a:t>
            </a:r>
            <a:r>
              <a:rPr lang="en-US" sz="2400" b="1" dirty="0" err="1" smtClean="0"/>
              <a:t>kekerasan</a:t>
            </a:r>
            <a:r>
              <a:rPr lang="en-US" sz="2400" b="1" dirty="0" smtClean="0"/>
              <a:t>) </a:t>
            </a:r>
            <a:r>
              <a:rPr lang="en-US" sz="2400" b="1" dirty="0" err="1" smtClean="0"/>
              <a:t>tetapi</a:t>
            </a:r>
            <a:r>
              <a:rPr lang="en-US" sz="2400" b="1" dirty="0" smtClean="0"/>
              <a:t> </a:t>
            </a:r>
            <a:r>
              <a:rPr lang="en-US" sz="2400" b="1" dirty="0" err="1" smtClean="0"/>
              <a:t>segan</a:t>
            </a:r>
            <a:r>
              <a:rPr lang="en-US" sz="2400" b="1" dirty="0" smtClean="0"/>
              <a:t> </a:t>
            </a:r>
            <a:r>
              <a:rPr lang="en-US" sz="2400" b="1" dirty="0" err="1" smtClean="0"/>
              <a:t>menerima</a:t>
            </a:r>
            <a:r>
              <a:rPr lang="en-US" sz="2400" b="1" dirty="0" smtClean="0"/>
              <a:t> </a:t>
            </a:r>
            <a:r>
              <a:rPr lang="en-US" sz="2400" b="1" dirty="0" err="1" smtClean="0"/>
              <a:t>kewajiban</a:t>
            </a:r>
            <a:r>
              <a:rPr lang="en-US" sz="2400" b="1" dirty="0" smtClean="0"/>
              <a:t> </a:t>
            </a:r>
            <a:r>
              <a:rPr lang="en-US" sz="2400" b="1" dirty="0" err="1" smtClean="0"/>
              <a:t>bagi</a:t>
            </a:r>
            <a:r>
              <a:rPr lang="en-US" sz="2400" b="1" dirty="0" smtClean="0"/>
              <a:t> </a:t>
            </a:r>
            <a:r>
              <a:rPr lang="en-US" sz="2400" b="1" dirty="0" err="1" smtClean="0"/>
              <a:t>kepentingan</a:t>
            </a:r>
            <a:r>
              <a:rPr lang="en-US" sz="2400" b="1" dirty="0" smtClean="0"/>
              <a:t> </a:t>
            </a:r>
            <a:r>
              <a:rPr lang="en-US" sz="2400" b="1" dirty="0" err="1" smtClean="0"/>
              <a:t>umum</a:t>
            </a:r>
            <a:r>
              <a:rPr lang="en-US" sz="2400" b="1" dirty="0" smtClean="0"/>
              <a:t>.</a:t>
            </a:r>
            <a:endParaRPr lang="en-US" sz="2400" dirty="0" smtClean="0"/>
          </a:p>
        </p:txBody>
      </p:sp>
    </p:spTree>
  </p:cSld>
  <p:clrMapOvr>
    <a:masterClrMapping/>
  </p:clrMapOvr>
  <p:transition>
    <p:cover dir="r"/>
    <p:sndAc>
      <p:stSnd>
        <p:snd r:embed="rId2" name="arrow.wav" builtIn="1"/>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lstStyle/>
          <a:p>
            <a:pPr algn="r" eaLnBrk="1" hangingPunct="1"/>
            <a:r>
              <a:rPr lang="en-US" sz="4000" dirty="0" smtClean="0"/>
              <a:t>SIKAP MORAL KOMUNITARIAN</a:t>
            </a:r>
          </a:p>
        </p:txBody>
      </p:sp>
      <p:sp>
        <p:nvSpPr>
          <p:cNvPr id="6147" name="Rectangle 3"/>
          <p:cNvSpPr>
            <a:spLocks noGrp="1" noChangeArrowheads="1"/>
          </p:cNvSpPr>
          <p:nvPr>
            <p:ph type="body" idx="1"/>
          </p:nvPr>
        </p:nvSpPr>
        <p:spPr>
          <a:xfrm>
            <a:off x="838200" y="1295400"/>
            <a:ext cx="7693025" cy="5181601"/>
          </a:xfrm>
        </p:spPr>
        <p:txBody>
          <a:bodyPr/>
          <a:lstStyle/>
          <a:p>
            <a:pPr marL="514350" indent="-514350">
              <a:buFont typeface="+mj-lt"/>
              <a:buAutoNum type="arabicPeriod"/>
            </a:pPr>
            <a:r>
              <a:rPr lang="en-US" sz="2000" b="1" dirty="0" smtClean="0"/>
              <a:t>Kita hrs </a:t>
            </a:r>
            <a:r>
              <a:rPr lang="en-US" sz="2000" b="1" dirty="0" err="1" smtClean="0"/>
              <a:t>mampu</a:t>
            </a:r>
            <a:r>
              <a:rPr lang="en-US" sz="2000" b="1" dirty="0" smtClean="0"/>
              <a:t> </a:t>
            </a:r>
            <a:r>
              <a:rPr lang="en-US" sz="2000" b="1" dirty="0" err="1" smtClean="0"/>
              <a:t>menyiptakan</a:t>
            </a:r>
            <a:r>
              <a:rPr lang="en-US" sz="2000" b="1" dirty="0" smtClean="0"/>
              <a:t> </a:t>
            </a:r>
            <a:r>
              <a:rPr lang="en-US" sz="2000" b="1" dirty="0" err="1" smtClean="0"/>
              <a:t>suatu</a:t>
            </a:r>
            <a:r>
              <a:rPr lang="en-US" sz="2000" b="1" dirty="0" smtClean="0"/>
              <a:t> </a:t>
            </a:r>
            <a:r>
              <a:rPr lang="en-US" sz="2000" b="1" dirty="0" err="1" smtClean="0"/>
              <a:t>moralitas</a:t>
            </a:r>
            <a:r>
              <a:rPr lang="en-US" sz="2000" b="1" dirty="0" smtClean="0"/>
              <a:t> </a:t>
            </a:r>
            <a:r>
              <a:rPr lang="en-US" sz="2000" b="1" dirty="0" err="1" smtClean="0"/>
              <a:t>baru</a:t>
            </a:r>
            <a:r>
              <a:rPr lang="en-US" sz="2000" b="1" dirty="0" smtClean="0"/>
              <a:t> </a:t>
            </a:r>
            <a:r>
              <a:rPr lang="en-US" sz="2000" b="1" dirty="0" err="1" smtClean="0"/>
              <a:t>yg</a:t>
            </a:r>
            <a:r>
              <a:rPr lang="en-US" sz="2000" b="1" dirty="0" smtClean="0"/>
              <a:t> </a:t>
            </a:r>
            <a:r>
              <a:rPr lang="en-US" sz="2000" b="1" dirty="0" err="1" smtClean="0"/>
              <a:t>tdk</a:t>
            </a:r>
            <a:r>
              <a:rPr lang="en-US" sz="2000" b="1" dirty="0" smtClean="0"/>
              <a:t> </a:t>
            </a:r>
            <a:r>
              <a:rPr lang="en-US" sz="2000" b="1" dirty="0" err="1" smtClean="0"/>
              <a:t>mengganggu</a:t>
            </a:r>
            <a:r>
              <a:rPr lang="en-US" sz="2000" b="1" dirty="0" smtClean="0"/>
              <a:t> </a:t>
            </a:r>
            <a:r>
              <a:rPr lang="en-US" sz="2000" b="1" dirty="0" err="1" smtClean="0"/>
              <a:t>kehidupan</a:t>
            </a:r>
            <a:r>
              <a:rPr lang="en-US" sz="2000" b="1" dirty="0" smtClean="0"/>
              <a:t> </a:t>
            </a:r>
            <a:r>
              <a:rPr lang="en-US" sz="2000" b="1" dirty="0" err="1" smtClean="0"/>
              <a:t>pribadi</a:t>
            </a:r>
            <a:r>
              <a:rPr lang="en-US" sz="2000" b="1" dirty="0" smtClean="0"/>
              <a:t> </a:t>
            </a:r>
            <a:r>
              <a:rPr lang="en-US" sz="2000" b="1" dirty="0" err="1" smtClean="0"/>
              <a:t>orang</a:t>
            </a:r>
            <a:r>
              <a:rPr lang="en-US" sz="2000" b="1" dirty="0" smtClean="0"/>
              <a:t> (</a:t>
            </a:r>
            <a:r>
              <a:rPr lang="en-US" sz="2000" b="1" dirty="0" err="1" smtClean="0"/>
              <a:t>sikap</a:t>
            </a:r>
            <a:r>
              <a:rPr lang="en-US" sz="2000" b="1" dirty="0" smtClean="0"/>
              <a:t> anti </a:t>
            </a:r>
            <a:r>
              <a:rPr lang="en-US" sz="2000" b="1" dirty="0" err="1" smtClean="0"/>
              <a:t>puritanisme</a:t>
            </a:r>
            <a:r>
              <a:rPr lang="en-US" sz="2000" b="1" dirty="0" smtClean="0"/>
              <a:t>).</a:t>
            </a:r>
          </a:p>
          <a:p>
            <a:pPr marL="514350" indent="-514350">
              <a:buFont typeface="+mj-lt"/>
              <a:buAutoNum type="arabicPeriod"/>
            </a:pPr>
            <a:r>
              <a:rPr lang="en-US" sz="2000" b="1" dirty="0" smtClean="0"/>
              <a:t>Kita </a:t>
            </a:r>
            <a:r>
              <a:rPr lang="en-US" sz="2000" b="1" dirty="0" err="1" smtClean="0"/>
              <a:t>harus</a:t>
            </a:r>
            <a:r>
              <a:rPr lang="en-US" sz="2000" b="1" dirty="0" smtClean="0"/>
              <a:t> </a:t>
            </a:r>
            <a:r>
              <a:rPr lang="en-US" sz="2000" b="1" dirty="0" err="1" smtClean="0"/>
              <a:t>mempertahankan</a:t>
            </a:r>
            <a:r>
              <a:rPr lang="en-US" sz="2000" b="1" dirty="0" smtClean="0"/>
              <a:t> </a:t>
            </a:r>
            <a:r>
              <a:rPr lang="en-US" sz="2000" b="1" dirty="0" err="1" smtClean="0"/>
              <a:t>suatu</a:t>
            </a:r>
            <a:r>
              <a:rPr lang="en-US" sz="2000" b="1" dirty="0" smtClean="0"/>
              <a:t> “</a:t>
            </a:r>
            <a:r>
              <a:rPr lang="en-US" sz="2000" b="1" dirty="0" err="1" smtClean="0"/>
              <a:t>hukum</a:t>
            </a:r>
            <a:r>
              <a:rPr lang="en-US" sz="2000" b="1" dirty="0" smtClean="0"/>
              <a:t> </a:t>
            </a:r>
            <a:r>
              <a:rPr lang="en-US" sz="2000" b="1" dirty="0" err="1" smtClean="0"/>
              <a:t>dan</a:t>
            </a:r>
            <a:r>
              <a:rPr lang="en-US" sz="2000" b="1" dirty="0" smtClean="0"/>
              <a:t> </a:t>
            </a:r>
            <a:r>
              <a:rPr lang="en-US" sz="2000" b="1" dirty="0" err="1" smtClean="0"/>
              <a:t>keteraturan</a:t>
            </a:r>
            <a:r>
              <a:rPr lang="en-US" sz="2000" b="1" dirty="0" smtClean="0"/>
              <a:t>” </a:t>
            </a:r>
            <a:r>
              <a:rPr lang="en-US" sz="2000" b="1" dirty="0" err="1" smtClean="0"/>
              <a:t>tanpa</a:t>
            </a:r>
            <a:r>
              <a:rPr lang="en-US" sz="2000" b="1" dirty="0" smtClean="0"/>
              <a:t> </a:t>
            </a:r>
            <a:r>
              <a:rPr lang="en-US" sz="2000" b="1" dirty="0" err="1" smtClean="0"/>
              <a:t>harus</a:t>
            </a:r>
            <a:r>
              <a:rPr lang="en-US" sz="2000" b="1" dirty="0" smtClean="0"/>
              <a:t> </a:t>
            </a:r>
            <a:r>
              <a:rPr lang="en-US" sz="2000" b="1" dirty="0" err="1" smtClean="0"/>
              <a:t>jatuh</a:t>
            </a:r>
            <a:r>
              <a:rPr lang="en-US" sz="2000" b="1" dirty="0" smtClean="0"/>
              <a:t> </a:t>
            </a:r>
            <a:r>
              <a:rPr lang="en-US" sz="2000" b="1" dirty="0" err="1" smtClean="0"/>
              <a:t>pada</a:t>
            </a:r>
            <a:r>
              <a:rPr lang="en-US" sz="2000" b="1" dirty="0" smtClean="0"/>
              <a:t> </a:t>
            </a:r>
            <a:r>
              <a:rPr lang="en-US" sz="2000" b="1" dirty="0" err="1" smtClean="0"/>
              <a:t>suatu</a:t>
            </a:r>
            <a:r>
              <a:rPr lang="en-US" sz="2000" b="1" dirty="0" smtClean="0"/>
              <a:t> “</a:t>
            </a:r>
            <a:r>
              <a:rPr lang="en-US" sz="2000" b="1" dirty="0" err="1" smtClean="0"/>
              <a:t>negara</a:t>
            </a:r>
            <a:r>
              <a:rPr lang="en-US" sz="2000" b="1" dirty="0" smtClean="0"/>
              <a:t> </a:t>
            </a:r>
            <a:r>
              <a:rPr lang="en-US" sz="2000" b="1" dirty="0" err="1" smtClean="0"/>
              <a:t>polisi</a:t>
            </a:r>
            <a:r>
              <a:rPr lang="en-US" sz="2000" b="1" dirty="0" smtClean="0"/>
              <a:t>” </a:t>
            </a:r>
            <a:r>
              <a:rPr lang="en-US" sz="2000" b="1" dirty="0" err="1" smtClean="0"/>
              <a:t>dengan</a:t>
            </a:r>
            <a:r>
              <a:rPr lang="en-US" sz="2000" b="1" dirty="0" smtClean="0"/>
              <a:t> </a:t>
            </a:r>
            <a:r>
              <a:rPr lang="en-US" sz="2000" b="1" dirty="0" err="1" smtClean="0"/>
              <a:t>merancang</a:t>
            </a:r>
            <a:r>
              <a:rPr lang="en-US" sz="2000" b="1" dirty="0" smtClean="0"/>
              <a:t> </a:t>
            </a:r>
            <a:r>
              <a:rPr lang="en-US" sz="2000" b="1" dirty="0" err="1" smtClean="0"/>
              <a:t>secara</a:t>
            </a:r>
            <a:r>
              <a:rPr lang="en-US" sz="2000" b="1" dirty="0" smtClean="0"/>
              <a:t> </a:t>
            </a:r>
            <a:r>
              <a:rPr lang="en-US" sz="2000" b="1" dirty="0" err="1" smtClean="0"/>
              <a:t>hati-hati</a:t>
            </a:r>
            <a:r>
              <a:rPr lang="en-US" sz="2000" b="1" dirty="0" smtClean="0"/>
              <a:t> </a:t>
            </a:r>
            <a:r>
              <a:rPr lang="en-US" sz="2000" b="1" dirty="0" err="1" smtClean="0"/>
              <a:t>kewenangan</a:t>
            </a:r>
            <a:r>
              <a:rPr lang="en-US" sz="2000" b="1" dirty="0" smtClean="0"/>
              <a:t> </a:t>
            </a:r>
            <a:r>
              <a:rPr lang="en-US" sz="2000" b="1" dirty="0" err="1" smtClean="0"/>
              <a:t>dan</a:t>
            </a:r>
            <a:r>
              <a:rPr lang="en-US" sz="2000" b="1" dirty="0" smtClean="0"/>
              <a:t> </a:t>
            </a:r>
            <a:r>
              <a:rPr lang="en-US" sz="2000" b="1" dirty="0" err="1" smtClean="0"/>
              <a:t>kekuasaan</a:t>
            </a:r>
            <a:r>
              <a:rPr lang="en-US" sz="2000" b="1" dirty="0" smtClean="0"/>
              <a:t> </a:t>
            </a:r>
            <a:r>
              <a:rPr lang="en-US" sz="2000" b="1" dirty="0" err="1" smtClean="0"/>
              <a:t>pemerintah</a:t>
            </a:r>
            <a:r>
              <a:rPr lang="en-US" sz="2000" b="1" dirty="0" smtClean="0"/>
              <a:t>.</a:t>
            </a:r>
          </a:p>
          <a:p>
            <a:pPr marL="514350" indent="-514350">
              <a:buFont typeface="+mj-lt"/>
              <a:buAutoNum type="arabicPeriod"/>
            </a:pPr>
            <a:r>
              <a:rPr lang="en-US" sz="2000" b="1" dirty="0" smtClean="0"/>
              <a:t>Kita </a:t>
            </a:r>
            <a:r>
              <a:rPr lang="en-US" sz="2000" b="1" dirty="0" err="1" smtClean="0"/>
              <a:t>harus</a:t>
            </a:r>
            <a:r>
              <a:rPr lang="en-US" sz="2000" b="1" dirty="0" smtClean="0"/>
              <a:t> </a:t>
            </a:r>
            <a:r>
              <a:rPr lang="en-US" sz="2000" b="1" dirty="0" err="1" smtClean="0"/>
              <a:t>menyelamatkan</a:t>
            </a:r>
            <a:r>
              <a:rPr lang="en-US" sz="2000" b="1" dirty="0" smtClean="0"/>
              <a:t> </a:t>
            </a:r>
            <a:r>
              <a:rPr lang="en-US" sz="2000" b="1" dirty="0" err="1" smtClean="0"/>
              <a:t>kehidupan</a:t>
            </a:r>
            <a:r>
              <a:rPr lang="en-US" sz="2000" b="1" dirty="0" smtClean="0"/>
              <a:t> </a:t>
            </a:r>
            <a:r>
              <a:rPr lang="en-US" sz="2000" b="1" dirty="0" err="1" smtClean="0"/>
              <a:t>keluarga</a:t>
            </a:r>
            <a:r>
              <a:rPr lang="en-US" sz="2000" b="1" dirty="0" smtClean="0"/>
              <a:t> </a:t>
            </a:r>
            <a:r>
              <a:rPr lang="en-US" sz="2000" b="1" dirty="0" err="1" smtClean="0"/>
              <a:t>tanpa</a:t>
            </a:r>
            <a:r>
              <a:rPr lang="en-US" sz="2000" b="1" dirty="0" smtClean="0"/>
              <a:t> </a:t>
            </a:r>
            <a:r>
              <a:rPr lang="en-US" sz="2000" b="1" dirty="0" err="1" smtClean="0"/>
              <a:t>harus</a:t>
            </a:r>
            <a:r>
              <a:rPr lang="en-US" sz="2000" b="1" dirty="0" smtClean="0"/>
              <a:t> </a:t>
            </a:r>
            <a:r>
              <a:rPr lang="en-US" sz="2000" b="1" dirty="0" err="1" smtClean="0"/>
              <a:t>membatasi</a:t>
            </a:r>
            <a:r>
              <a:rPr lang="en-US" sz="2000" b="1" dirty="0" smtClean="0"/>
              <a:t> </a:t>
            </a:r>
            <a:r>
              <a:rPr lang="en-US" sz="2000" b="1" dirty="0" err="1" smtClean="0"/>
              <a:t>hak</a:t>
            </a:r>
            <a:r>
              <a:rPr lang="en-US" sz="2000" b="1" dirty="0" smtClean="0"/>
              <a:t> </a:t>
            </a:r>
            <a:r>
              <a:rPr lang="en-US" sz="2000" b="1" dirty="0" err="1" smtClean="0"/>
              <a:t>anggotanya</a:t>
            </a:r>
            <a:r>
              <a:rPr lang="en-US" sz="2000" b="1" dirty="0" smtClean="0"/>
              <a:t> </a:t>
            </a:r>
            <a:r>
              <a:rPr lang="en-US" sz="2000" b="1" dirty="0" err="1" smtClean="0"/>
              <a:t>secara</a:t>
            </a:r>
            <a:r>
              <a:rPr lang="en-US" sz="2000" b="1" dirty="0" smtClean="0"/>
              <a:t> </a:t>
            </a:r>
            <a:r>
              <a:rPr lang="en-US" sz="2000" b="1" dirty="0" err="1" smtClean="0"/>
              <a:t>diskriminatif</a:t>
            </a:r>
            <a:r>
              <a:rPr lang="en-US" sz="2000" b="1" dirty="0" smtClean="0"/>
              <a:t> (</a:t>
            </a:r>
            <a:r>
              <a:rPr lang="en-US" sz="2000" b="1" dirty="0" err="1" smtClean="0"/>
              <a:t>misalnya</a:t>
            </a:r>
            <a:r>
              <a:rPr lang="en-US" sz="2000" b="1" dirty="0" smtClean="0"/>
              <a:t> </a:t>
            </a:r>
            <a:r>
              <a:rPr lang="en-US" sz="2000" b="1" dirty="0" err="1" smtClean="0"/>
              <a:t>memaksakan</a:t>
            </a:r>
            <a:r>
              <a:rPr lang="en-US" sz="2000" b="1" dirty="0" smtClean="0"/>
              <a:t> </a:t>
            </a:r>
            <a:r>
              <a:rPr lang="en-US" sz="2000" b="1" dirty="0" err="1" smtClean="0"/>
              <a:t>peran</a:t>
            </a:r>
            <a:r>
              <a:rPr lang="en-US" sz="2000" b="1" dirty="0" smtClean="0"/>
              <a:t> </a:t>
            </a:r>
            <a:r>
              <a:rPr lang="en-US" sz="2000" b="1" dirty="0" err="1" smtClean="0"/>
              <a:t>domestik</a:t>
            </a:r>
            <a:r>
              <a:rPr lang="en-US" sz="2000" b="1" dirty="0" smtClean="0"/>
              <a:t> </a:t>
            </a:r>
            <a:r>
              <a:rPr lang="en-US" sz="2000" b="1" dirty="0" err="1" smtClean="0"/>
              <a:t>pada</a:t>
            </a:r>
            <a:r>
              <a:rPr lang="en-US" sz="2000" b="1" dirty="0" smtClean="0"/>
              <a:t> </a:t>
            </a:r>
            <a:r>
              <a:rPr lang="en-US" sz="2000" b="1" dirty="0" err="1" smtClean="0"/>
              <a:t>perempuan</a:t>
            </a:r>
            <a:r>
              <a:rPr lang="en-US" sz="2000" b="1" dirty="0" smtClean="0"/>
              <a:t>).</a:t>
            </a:r>
          </a:p>
          <a:p>
            <a:pPr marL="514350" indent="-514350">
              <a:buFont typeface="+mj-lt"/>
              <a:buAutoNum type="arabicPeriod"/>
            </a:pPr>
            <a:r>
              <a:rPr lang="en-US" sz="2000" b="1" dirty="0" err="1" smtClean="0"/>
              <a:t>Sekolah</a:t>
            </a:r>
            <a:r>
              <a:rPr lang="en-US" sz="2000" b="1" dirty="0" smtClean="0"/>
              <a:t> </a:t>
            </a:r>
            <a:r>
              <a:rPr lang="en-US" sz="2000" b="1" dirty="0" err="1" smtClean="0"/>
              <a:t>harus</a:t>
            </a:r>
            <a:r>
              <a:rPr lang="en-US" sz="2000" b="1" dirty="0" smtClean="0"/>
              <a:t> </a:t>
            </a:r>
            <a:r>
              <a:rPr lang="en-US" sz="2000" b="1" dirty="0" err="1" smtClean="0"/>
              <a:t>mampu</a:t>
            </a:r>
            <a:r>
              <a:rPr lang="en-US" sz="2000" b="1" dirty="0" smtClean="0"/>
              <a:t> </a:t>
            </a:r>
            <a:r>
              <a:rPr lang="en-US" sz="2000" b="1" dirty="0" err="1" smtClean="0"/>
              <a:t>memberikan</a:t>
            </a:r>
            <a:r>
              <a:rPr lang="en-US" sz="2000" b="1" dirty="0" smtClean="0"/>
              <a:t> </a:t>
            </a:r>
            <a:r>
              <a:rPr lang="en-US" sz="2000" b="1" dirty="0" err="1" smtClean="0"/>
              <a:t>pendidikan</a:t>
            </a:r>
            <a:r>
              <a:rPr lang="en-US" sz="2000" b="1" dirty="0" smtClean="0"/>
              <a:t> moral, </a:t>
            </a:r>
            <a:r>
              <a:rPr lang="en-US" sz="2000" b="1" dirty="0" err="1" smtClean="0"/>
              <a:t>tanpa</a:t>
            </a:r>
            <a:r>
              <a:rPr lang="en-US" sz="2000" b="1" dirty="0" smtClean="0"/>
              <a:t> </a:t>
            </a:r>
            <a:r>
              <a:rPr lang="en-US" sz="2000" b="1" dirty="0" err="1" smtClean="0"/>
              <a:t>mengindoktrinasi</a:t>
            </a:r>
            <a:r>
              <a:rPr lang="en-US" sz="2000" b="1" dirty="0" smtClean="0"/>
              <a:t> </a:t>
            </a:r>
            <a:r>
              <a:rPr lang="en-US" sz="2000" b="1" dirty="0" err="1" smtClean="0"/>
              <a:t>anak</a:t>
            </a:r>
            <a:r>
              <a:rPr lang="en-US" sz="2000" b="1" dirty="0" smtClean="0"/>
              <a:t> </a:t>
            </a:r>
            <a:r>
              <a:rPr lang="en-US" sz="2000" b="1" dirty="0" err="1" smtClean="0"/>
              <a:t>muda</a:t>
            </a:r>
            <a:r>
              <a:rPr lang="en-US" sz="2000" b="1" dirty="0" smtClean="0"/>
              <a:t>.</a:t>
            </a:r>
          </a:p>
          <a:p>
            <a:pPr marL="514350" indent="-514350">
              <a:buFont typeface="+mj-lt"/>
              <a:buAutoNum type="arabicPeriod"/>
            </a:pPr>
            <a:r>
              <a:rPr lang="en-US" sz="2000" b="1" dirty="0" smtClean="0"/>
              <a:t>Kita hrs </a:t>
            </a:r>
            <a:r>
              <a:rPr lang="en-US" sz="2000" b="1" dirty="0" err="1" smtClean="0"/>
              <a:t>memperkuat</a:t>
            </a:r>
            <a:r>
              <a:rPr lang="en-US" sz="2000" b="1" dirty="0" smtClean="0"/>
              <a:t> </a:t>
            </a:r>
            <a:r>
              <a:rPr lang="en-US" sz="2000" b="1" dirty="0" err="1" smtClean="0"/>
              <a:t>kehidupan</a:t>
            </a:r>
            <a:r>
              <a:rPr lang="en-US" sz="2000" b="1" dirty="0" smtClean="0"/>
              <a:t> </a:t>
            </a:r>
            <a:r>
              <a:rPr lang="en-US" sz="2000" b="1" dirty="0" err="1" smtClean="0"/>
              <a:t>komunitas</a:t>
            </a:r>
            <a:r>
              <a:rPr lang="en-US" sz="2000" b="1" dirty="0" smtClean="0"/>
              <a:t> </a:t>
            </a:r>
            <a:r>
              <a:rPr lang="en-US" sz="2000" b="1" dirty="0" err="1" smtClean="0"/>
              <a:t>tanpa</a:t>
            </a:r>
            <a:r>
              <a:rPr lang="en-US" sz="2000" b="1" dirty="0" smtClean="0"/>
              <a:t> </a:t>
            </a:r>
            <a:r>
              <a:rPr lang="en-US" sz="2000" b="1" dirty="0" err="1" smtClean="0"/>
              <a:t>menjadi</a:t>
            </a:r>
            <a:r>
              <a:rPr lang="en-US" sz="2000" b="1" dirty="0" smtClean="0"/>
              <a:t> </a:t>
            </a:r>
            <a:r>
              <a:rPr lang="en-US" sz="2000" b="1" dirty="0" err="1" smtClean="0"/>
              <a:t>orang</a:t>
            </a:r>
            <a:r>
              <a:rPr lang="en-US" sz="2000" b="1" dirty="0" smtClean="0"/>
              <a:t> </a:t>
            </a:r>
            <a:r>
              <a:rPr lang="en-US" sz="2000" b="1" dirty="0" err="1" smtClean="0"/>
              <a:t>fanatik</a:t>
            </a:r>
            <a:r>
              <a:rPr lang="en-US" sz="2000" b="1" dirty="0" smtClean="0"/>
              <a:t> </a:t>
            </a:r>
            <a:r>
              <a:rPr lang="en-US" sz="2000" b="1" dirty="0" err="1" smtClean="0"/>
              <a:t>dan</a:t>
            </a:r>
            <a:r>
              <a:rPr lang="en-US" sz="2000" b="1" dirty="0" smtClean="0"/>
              <a:t> </a:t>
            </a:r>
            <a:r>
              <a:rPr lang="en-US" sz="2000" b="1" dirty="0" err="1" smtClean="0"/>
              <a:t>saling</a:t>
            </a:r>
            <a:r>
              <a:rPr lang="en-US" sz="2000" b="1" dirty="0" smtClean="0"/>
              <a:t> </a:t>
            </a:r>
            <a:r>
              <a:rPr lang="en-US" sz="2000" b="1" dirty="0" err="1" smtClean="0"/>
              <a:t>bermusuhan</a:t>
            </a:r>
            <a:r>
              <a:rPr lang="en-US" sz="2000" b="1" dirty="0" smtClean="0"/>
              <a:t> </a:t>
            </a:r>
            <a:r>
              <a:rPr lang="en-US" sz="2000" b="1" dirty="0" err="1" smtClean="0"/>
              <a:t>terhadap</a:t>
            </a:r>
            <a:r>
              <a:rPr lang="en-US" sz="2000" b="1" dirty="0" smtClean="0"/>
              <a:t> </a:t>
            </a:r>
            <a:r>
              <a:rPr lang="en-US" sz="2000" b="1" dirty="0" err="1" smtClean="0"/>
              <a:t>komunitas</a:t>
            </a:r>
            <a:r>
              <a:rPr lang="en-US" sz="2000" b="1" dirty="0" smtClean="0"/>
              <a:t> lain.</a:t>
            </a:r>
          </a:p>
          <a:p>
            <a:pPr marL="514350" indent="-514350">
              <a:buFont typeface="+mj-lt"/>
              <a:buAutoNum type="arabicPeriod"/>
            </a:pPr>
            <a:endParaRPr lang="en-US" sz="2000" b="1" dirty="0" smtClean="0"/>
          </a:p>
          <a:p>
            <a:pPr marL="514350" indent="-514350">
              <a:buNone/>
            </a:pPr>
            <a:endParaRPr lang="en-US" sz="2500" dirty="0" smtClean="0"/>
          </a:p>
        </p:txBody>
      </p:sp>
    </p:spTree>
  </p:cSld>
  <p:clrMapOvr>
    <a:masterClrMapping/>
  </p:clrMapOvr>
  <p:transition>
    <p:cover dir="r"/>
    <p:sndAc>
      <p:stSnd>
        <p:snd r:embed="rId2" name="arrow.wav" builtIn="1"/>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lstStyle/>
          <a:p>
            <a:pPr algn="r" eaLnBrk="1" hangingPunct="1"/>
            <a:r>
              <a:rPr lang="en-US" sz="4000" dirty="0" smtClean="0"/>
              <a:t>SIKAP MORAL KOMUNITARIAN</a:t>
            </a:r>
          </a:p>
        </p:txBody>
      </p:sp>
      <p:sp>
        <p:nvSpPr>
          <p:cNvPr id="6147" name="Rectangle 3"/>
          <p:cNvSpPr>
            <a:spLocks noGrp="1" noChangeArrowheads="1"/>
          </p:cNvSpPr>
          <p:nvPr>
            <p:ph type="body" idx="1"/>
          </p:nvPr>
        </p:nvSpPr>
        <p:spPr>
          <a:xfrm>
            <a:off x="838200" y="1295400"/>
            <a:ext cx="7693025" cy="5181601"/>
          </a:xfrm>
        </p:spPr>
        <p:txBody>
          <a:bodyPr/>
          <a:lstStyle/>
          <a:p>
            <a:pPr marL="514350" indent="-514350">
              <a:buAutoNum type="arabicPeriod" startAt="6"/>
            </a:pPr>
            <a:r>
              <a:rPr lang="en-US" sz="2000" b="1" dirty="0" smtClean="0"/>
              <a:t>Kita hrs </a:t>
            </a:r>
            <a:r>
              <a:rPr lang="en-US" sz="2000" b="1" dirty="0" err="1" smtClean="0"/>
              <a:t>meningkatkan</a:t>
            </a:r>
            <a:r>
              <a:rPr lang="en-US" sz="2000" b="1" dirty="0" smtClean="0"/>
              <a:t> </a:t>
            </a:r>
            <a:r>
              <a:rPr lang="en-US" sz="2000" b="1" dirty="0" err="1" smtClean="0"/>
              <a:t>tanggung</a:t>
            </a:r>
            <a:r>
              <a:rPr lang="en-US" sz="2000" b="1" dirty="0" smtClean="0"/>
              <a:t> </a:t>
            </a:r>
            <a:r>
              <a:rPr lang="en-US" sz="2000" b="1" dirty="0" err="1" smtClean="0"/>
              <a:t>jawab</a:t>
            </a:r>
            <a:r>
              <a:rPr lang="en-US" sz="2000" b="1" dirty="0" smtClean="0"/>
              <a:t> </a:t>
            </a:r>
            <a:r>
              <a:rPr lang="en-US" sz="2000" b="1" dirty="0" err="1" smtClean="0"/>
              <a:t>sosial</a:t>
            </a:r>
            <a:r>
              <a:rPr lang="en-US" sz="2000" b="1" dirty="0" smtClean="0"/>
              <a:t> </a:t>
            </a:r>
            <a:r>
              <a:rPr lang="en-US" sz="2000" b="1" dirty="0" err="1" smtClean="0"/>
              <a:t>bukan</a:t>
            </a:r>
            <a:r>
              <a:rPr lang="en-US" sz="2000" b="1" dirty="0" smtClean="0"/>
              <a:t> </a:t>
            </a:r>
            <a:r>
              <a:rPr lang="en-US" sz="2000" b="1" dirty="0" err="1" smtClean="0"/>
              <a:t>sebagai</a:t>
            </a:r>
            <a:r>
              <a:rPr lang="en-US" sz="2000" b="1" dirty="0" smtClean="0"/>
              <a:t> </a:t>
            </a:r>
            <a:r>
              <a:rPr lang="en-US" sz="2000" b="1" dirty="0" err="1" smtClean="0"/>
              <a:t>suatu</a:t>
            </a:r>
            <a:r>
              <a:rPr lang="en-US" sz="2000" b="1" dirty="0" smtClean="0"/>
              <a:t> </a:t>
            </a:r>
            <a:r>
              <a:rPr lang="en-US" sz="2000" b="1" dirty="0" err="1" smtClean="0"/>
              <a:t>pembatasan</a:t>
            </a:r>
            <a:r>
              <a:rPr lang="en-US" sz="2000" b="1" dirty="0" smtClean="0"/>
              <a:t> </a:t>
            </a:r>
            <a:r>
              <a:rPr lang="en-US" sz="2000" b="1" dirty="0" err="1" smtClean="0"/>
              <a:t>hak-hak</a:t>
            </a:r>
            <a:r>
              <a:rPr lang="en-US" sz="2000" b="1" dirty="0" smtClean="0"/>
              <a:t> </a:t>
            </a:r>
            <a:r>
              <a:rPr lang="en-US" sz="2000" b="1" dirty="0" err="1" smtClean="0"/>
              <a:t>kita</a:t>
            </a:r>
            <a:r>
              <a:rPr lang="en-US" sz="2000" b="1" dirty="0" smtClean="0"/>
              <a:t>, </a:t>
            </a:r>
            <a:r>
              <a:rPr lang="en-US" sz="2000" b="1" dirty="0" err="1" smtClean="0"/>
              <a:t>tetapi</a:t>
            </a:r>
            <a:r>
              <a:rPr lang="en-US" sz="2000" b="1" dirty="0" smtClean="0"/>
              <a:t> </a:t>
            </a:r>
            <a:r>
              <a:rPr lang="en-US" sz="2000" b="1" dirty="0" err="1" smtClean="0"/>
              <a:t>justru</a:t>
            </a:r>
            <a:r>
              <a:rPr lang="en-US" sz="2000" b="1" dirty="0" smtClean="0"/>
              <a:t> </a:t>
            </a:r>
            <a:r>
              <a:rPr lang="en-US" sz="2000" b="1" dirty="0" err="1" smtClean="0"/>
              <a:t>sebagai</a:t>
            </a:r>
            <a:r>
              <a:rPr lang="en-US" sz="2000" b="1" dirty="0" smtClean="0"/>
              <a:t> </a:t>
            </a:r>
            <a:r>
              <a:rPr lang="en-US" sz="2000" b="1" dirty="0" err="1" smtClean="0"/>
              <a:t>perimbangan</a:t>
            </a:r>
            <a:r>
              <a:rPr lang="en-US" sz="2000" b="1" dirty="0" smtClean="0"/>
              <a:t> </a:t>
            </a:r>
            <a:r>
              <a:rPr lang="en-US" sz="2000" b="1" dirty="0" err="1" smtClean="0"/>
              <a:t>dari</a:t>
            </a:r>
            <a:r>
              <a:rPr lang="en-US" sz="2000" b="1" dirty="0" smtClean="0"/>
              <a:t> </a:t>
            </a:r>
            <a:r>
              <a:rPr lang="en-US" sz="2000" b="1" dirty="0" err="1" smtClean="0"/>
              <a:t>hak-hak</a:t>
            </a:r>
            <a:r>
              <a:rPr lang="en-US" sz="2000" b="1" dirty="0" smtClean="0"/>
              <a:t> </a:t>
            </a:r>
            <a:r>
              <a:rPr lang="en-US" sz="2000" b="1" dirty="0" err="1" smtClean="0"/>
              <a:t>yg</a:t>
            </a:r>
            <a:r>
              <a:rPr lang="en-US" sz="2000" b="1" dirty="0" smtClean="0"/>
              <a:t> </a:t>
            </a:r>
            <a:r>
              <a:rPr lang="en-US" sz="2000" b="1" dirty="0" err="1" smtClean="0"/>
              <a:t>kita</a:t>
            </a:r>
            <a:r>
              <a:rPr lang="en-US" sz="2000" b="1" dirty="0" smtClean="0"/>
              <a:t> </a:t>
            </a:r>
            <a:r>
              <a:rPr lang="en-US" sz="2000" b="1" dirty="0" err="1" smtClean="0"/>
              <a:t>peroleh</a:t>
            </a:r>
            <a:r>
              <a:rPr lang="en-US" sz="2000" b="1" dirty="0" smtClean="0"/>
              <a:t>. </a:t>
            </a:r>
            <a:r>
              <a:rPr lang="en-US" sz="2000" b="1" dirty="0" err="1" smtClean="0"/>
              <a:t>Semakin</a:t>
            </a:r>
            <a:r>
              <a:rPr lang="en-US" sz="2000" b="1" dirty="0" smtClean="0"/>
              <a:t> </a:t>
            </a:r>
            <a:r>
              <a:rPr lang="en-US" sz="2000" b="1" dirty="0" err="1" smtClean="0"/>
              <a:t>besar</a:t>
            </a:r>
            <a:r>
              <a:rPr lang="en-US" sz="2000" b="1" dirty="0" smtClean="0"/>
              <a:t> </a:t>
            </a:r>
            <a:r>
              <a:rPr lang="en-US" sz="2000" b="1" dirty="0" err="1" smtClean="0"/>
              <a:t>hak</a:t>
            </a:r>
            <a:r>
              <a:rPr lang="en-US" sz="2000" b="1" dirty="0" smtClean="0"/>
              <a:t> yang </a:t>
            </a:r>
            <a:r>
              <a:rPr lang="en-US" sz="2000" b="1" dirty="0" err="1" smtClean="0"/>
              <a:t>diterima</a:t>
            </a:r>
            <a:r>
              <a:rPr lang="en-US" sz="2000" b="1" dirty="0" smtClean="0"/>
              <a:t>, </a:t>
            </a:r>
            <a:r>
              <a:rPr lang="en-US" sz="2000" b="1" dirty="0" err="1" smtClean="0"/>
              <a:t>semakin</a:t>
            </a:r>
            <a:r>
              <a:rPr lang="en-US" sz="2000" b="1" dirty="0" smtClean="0"/>
              <a:t> </a:t>
            </a:r>
            <a:r>
              <a:rPr lang="en-US" sz="2000" b="1" dirty="0" err="1" smtClean="0"/>
              <a:t>besar</a:t>
            </a:r>
            <a:r>
              <a:rPr lang="en-US" sz="2000" b="1" dirty="0" smtClean="0"/>
              <a:t> pula </a:t>
            </a:r>
            <a:r>
              <a:rPr lang="en-US" sz="2000" b="1" dirty="0" err="1" smtClean="0"/>
              <a:t>kewajiban</a:t>
            </a:r>
            <a:r>
              <a:rPr lang="en-US" sz="2000" b="1" dirty="0" smtClean="0"/>
              <a:t> </a:t>
            </a:r>
            <a:r>
              <a:rPr lang="en-US" sz="2000" b="1" dirty="0" err="1" smtClean="0"/>
              <a:t>yg</a:t>
            </a:r>
            <a:r>
              <a:rPr lang="en-US" sz="2000" b="1" dirty="0" smtClean="0"/>
              <a:t> </a:t>
            </a:r>
            <a:r>
              <a:rPr lang="en-US" sz="2000" b="1" dirty="0" err="1" smtClean="0"/>
              <a:t>perlu</a:t>
            </a:r>
            <a:r>
              <a:rPr lang="en-US" sz="2000" b="1" dirty="0" smtClean="0"/>
              <a:t> </a:t>
            </a:r>
            <a:r>
              <a:rPr lang="en-US" sz="2000" b="1" dirty="0" err="1" smtClean="0"/>
              <a:t>ditanggung</a:t>
            </a:r>
            <a:r>
              <a:rPr lang="en-US" sz="2000" b="1" dirty="0" smtClean="0"/>
              <a:t>.</a:t>
            </a:r>
          </a:p>
          <a:p>
            <a:pPr marL="514350" indent="-514350">
              <a:buAutoNum type="arabicPeriod" startAt="6"/>
            </a:pPr>
            <a:r>
              <a:rPr lang="en-US" sz="2000" b="1" dirty="0" err="1" smtClean="0"/>
              <a:t>Perjuangan</a:t>
            </a:r>
            <a:r>
              <a:rPr lang="en-US" sz="2000" b="1" dirty="0" smtClean="0"/>
              <a:t> </a:t>
            </a:r>
            <a:r>
              <a:rPr lang="en-US" sz="2000" b="1" dirty="0" err="1" smtClean="0"/>
              <a:t>kepentingan</a:t>
            </a:r>
            <a:r>
              <a:rPr lang="en-US" sz="2000" b="1" smtClean="0"/>
              <a:t> pribadi</a:t>
            </a:r>
            <a:r>
              <a:rPr lang="en-US" sz="2000" b="1" dirty="0" smtClean="0"/>
              <a:t> </a:t>
            </a:r>
            <a:r>
              <a:rPr lang="en-US" sz="2000" b="1" dirty="0" err="1" smtClean="0"/>
              <a:t>harus</a:t>
            </a:r>
            <a:r>
              <a:rPr lang="en-US" sz="2000" b="1" dirty="0" smtClean="0"/>
              <a:t> </a:t>
            </a:r>
            <a:r>
              <a:rPr lang="en-US" sz="2000" b="1" dirty="0" err="1" smtClean="0"/>
              <a:t>diimbangi</a:t>
            </a:r>
            <a:r>
              <a:rPr lang="en-US" sz="2000" b="1" dirty="0" smtClean="0"/>
              <a:t> </a:t>
            </a:r>
            <a:r>
              <a:rPr lang="en-US" sz="2000" b="1" dirty="0" err="1" smtClean="0"/>
              <a:t>dengan</a:t>
            </a:r>
            <a:r>
              <a:rPr lang="en-US" sz="2000" b="1" dirty="0" smtClean="0"/>
              <a:t> </a:t>
            </a:r>
            <a:r>
              <a:rPr lang="en-US" sz="2000" b="1" dirty="0" err="1" smtClean="0"/>
              <a:t>komitmen</a:t>
            </a:r>
            <a:r>
              <a:rPr lang="en-US" sz="2000" b="1" dirty="0" smtClean="0"/>
              <a:t> </a:t>
            </a:r>
            <a:r>
              <a:rPr lang="en-US" sz="2000" b="1" dirty="0" err="1" smtClean="0"/>
              <a:t>pada</a:t>
            </a:r>
            <a:r>
              <a:rPr lang="en-US" sz="2000" b="1" dirty="0" smtClean="0"/>
              <a:t> </a:t>
            </a:r>
            <a:r>
              <a:rPr lang="en-US" sz="2000" b="1" dirty="0" err="1" smtClean="0"/>
              <a:t>komunitas</a:t>
            </a:r>
            <a:r>
              <a:rPr lang="en-US" sz="2000" b="1" dirty="0" smtClean="0"/>
              <a:t>, </a:t>
            </a:r>
            <a:r>
              <a:rPr lang="en-US" sz="2000" b="1" dirty="0" err="1" smtClean="0"/>
              <a:t>tanpa</a:t>
            </a:r>
            <a:r>
              <a:rPr lang="en-US" sz="2000" b="1" dirty="0" smtClean="0"/>
              <a:t> </a:t>
            </a:r>
            <a:r>
              <a:rPr lang="en-US" sz="2000" b="1" dirty="0" err="1" smtClean="0"/>
              <a:t>harus</a:t>
            </a:r>
            <a:r>
              <a:rPr lang="en-US" sz="2000" b="1" dirty="0" smtClean="0"/>
              <a:t> </a:t>
            </a:r>
            <a:r>
              <a:rPr lang="en-US" sz="2000" b="1" dirty="0" err="1" smtClean="0"/>
              <a:t>menjadi</a:t>
            </a:r>
            <a:r>
              <a:rPr lang="en-US" sz="2000" b="1" dirty="0" smtClean="0"/>
              <a:t> </a:t>
            </a:r>
            <a:r>
              <a:rPr lang="en-US" sz="2000" b="1" dirty="0" err="1" smtClean="0"/>
              <a:t>tumbal</a:t>
            </a:r>
            <a:r>
              <a:rPr lang="en-US" sz="2000" b="1" dirty="0" smtClean="0"/>
              <a:t> </a:t>
            </a:r>
            <a:r>
              <a:rPr lang="en-US" sz="2000" b="1" dirty="0" err="1" smtClean="0"/>
              <a:t>bagi</a:t>
            </a:r>
            <a:r>
              <a:rPr lang="en-US" sz="2000" b="1" dirty="0" smtClean="0"/>
              <a:t> </a:t>
            </a:r>
            <a:r>
              <a:rPr lang="en-US" sz="2000" b="1" dirty="0" err="1" smtClean="0"/>
              <a:t>kelompok</a:t>
            </a:r>
            <a:r>
              <a:rPr lang="en-US" sz="2000" b="1" dirty="0" smtClean="0"/>
              <a:t>. </a:t>
            </a:r>
            <a:r>
              <a:rPr lang="en-US" sz="2000" b="1" dirty="0" err="1" smtClean="0"/>
              <a:t>Oleh</a:t>
            </a:r>
            <a:r>
              <a:rPr lang="en-US" sz="2000" b="1" dirty="0" smtClean="0"/>
              <a:t> </a:t>
            </a:r>
            <a:r>
              <a:rPr lang="en-US" sz="2000" b="1" dirty="0" err="1" smtClean="0"/>
              <a:t>karena</a:t>
            </a:r>
            <a:r>
              <a:rPr lang="en-US" sz="2000" b="1" dirty="0" smtClean="0"/>
              <a:t> </a:t>
            </a:r>
            <a:r>
              <a:rPr lang="en-US" sz="2000" b="1" dirty="0" err="1" smtClean="0"/>
              <a:t>itu</a:t>
            </a:r>
            <a:r>
              <a:rPr lang="en-US" sz="2000" b="1" dirty="0" smtClean="0"/>
              <a:t> </a:t>
            </a:r>
            <a:r>
              <a:rPr lang="en-US" sz="2000" b="1" dirty="0" err="1" smtClean="0"/>
              <a:t>kerakusan</a:t>
            </a:r>
            <a:r>
              <a:rPr lang="en-US" sz="2000" b="1" dirty="0" smtClean="0"/>
              <a:t> </a:t>
            </a:r>
            <a:r>
              <a:rPr lang="en-US" sz="2000" b="1" dirty="0" err="1" smtClean="0"/>
              <a:t>individu</a:t>
            </a:r>
            <a:r>
              <a:rPr lang="en-US" sz="2000" b="1" dirty="0" smtClean="0"/>
              <a:t> </a:t>
            </a:r>
            <a:r>
              <a:rPr lang="en-US" sz="2000" b="1" dirty="0" err="1" smtClean="0"/>
              <a:t>yg</a:t>
            </a:r>
            <a:r>
              <a:rPr lang="en-US" sz="2000" b="1" dirty="0" smtClean="0"/>
              <a:t> </a:t>
            </a:r>
            <a:r>
              <a:rPr lang="en-US" sz="2000" b="1" dirty="0" err="1" smtClean="0"/>
              <a:t>tanpa</a:t>
            </a:r>
            <a:r>
              <a:rPr lang="en-US" sz="2000" b="1" dirty="0" smtClean="0"/>
              <a:t> </a:t>
            </a:r>
            <a:r>
              <a:rPr lang="en-US" sz="2000" b="1" dirty="0" err="1" smtClean="0"/>
              <a:t>batas</a:t>
            </a:r>
            <a:r>
              <a:rPr lang="en-US" sz="2000" b="1" dirty="0" smtClean="0"/>
              <a:t> hrs </a:t>
            </a:r>
            <a:r>
              <a:rPr lang="en-US" sz="2000" b="1" dirty="0" err="1" smtClean="0"/>
              <a:t>diganti</a:t>
            </a:r>
            <a:r>
              <a:rPr lang="en-US" sz="2000" b="1" dirty="0" smtClean="0"/>
              <a:t> </a:t>
            </a:r>
            <a:r>
              <a:rPr lang="en-US" sz="2000" b="1" dirty="0" err="1" smtClean="0"/>
              <a:t>dengan</a:t>
            </a:r>
            <a:r>
              <a:rPr lang="en-US" sz="2000" b="1" dirty="0" smtClean="0"/>
              <a:t> “</a:t>
            </a:r>
            <a:r>
              <a:rPr lang="en-US" sz="2000" b="1" dirty="0" err="1" smtClean="0"/>
              <a:t>kepentingan</a:t>
            </a:r>
            <a:r>
              <a:rPr lang="en-US" sz="2000" b="1" dirty="0" smtClean="0"/>
              <a:t> </a:t>
            </a:r>
            <a:r>
              <a:rPr lang="en-US" sz="2000" b="1" dirty="0" err="1" smtClean="0"/>
              <a:t>pribadi</a:t>
            </a:r>
            <a:r>
              <a:rPr lang="en-US" sz="2000" b="1" dirty="0" smtClean="0"/>
              <a:t>” </a:t>
            </a:r>
            <a:r>
              <a:rPr lang="en-US" sz="2000" b="1" dirty="0" err="1" smtClean="0"/>
              <a:t>yg</a:t>
            </a:r>
            <a:r>
              <a:rPr lang="en-US" sz="2000" b="1" dirty="0" smtClean="0"/>
              <a:t> </a:t>
            </a:r>
            <a:r>
              <a:rPr lang="en-US" sz="2000" b="1" dirty="0" err="1" smtClean="0"/>
              <a:t>bermanfaat</a:t>
            </a:r>
            <a:r>
              <a:rPr lang="en-US" sz="2000" b="1" dirty="0" smtClean="0"/>
              <a:t> </a:t>
            </a:r>
            <a:r>
              <a:rPr lang="en-US" sz="2000" b="1" dirty="0" err="1" smtClean="0"/>
              <a:t>secara</a:t>
            </a:r>
            <a:r>
              <a:rPr lang="en-US" sz="2000" b="1" dirty="0" smtClean="0"/>
              <a:t> </a:t>
            </a:r>
            <a:r>
              <a:rPr lang="en-US" sz="2000" b="1" dirty="0" err="1" smtClean="0"/>
              <a:t>sosial</a:t>
            </a:r>
            <a:r>
              <a:rPr lang="en-US" sz="2000" b="1" dirty="0" smtClean="0"/>
              <a:t> </a:t>
            </a:r>
            <a:r>
              <a:rPr lang="en-US" sz="2000" b="1" dirty="0" err="1" smtClean="0"/>
              <a:t>dan</a:t>
            </a:r>
            <a:r>
              <a:rPr lang="en-US" sz="2000" b="1" dirty="0" smtClean="0"/>
              <a:t> </a:t>
            </a:r>
            <a:r>
              <a:rPr lang="en-US" sz="2000" b="1" dirty="0" err="1" smtClean="0"/>
              <a:t>memperoleh</a:t>
            </a:r>
            <a:r>
              <a:rPr lang="en-US" sz="2000" b="1" dirty="0" smtClean="0"/>
              <a:t> </a:t>
            </a:r>
            <a:r>
              <a:rPr lang="en-US" sz="2000" b="1" dirty="0" err="1" smtClean="0"/>
              <a:t>peluang</a:t>
            </a:r>
            <a:r>
              <a:rPr lang="en-US" sz="2000" b="1" dirty="0" smtClean="0"/>
              <a:t> </a:t>
            </a:r>
            <a:r>
              <a:rPr lang="en-US" sz="2000" b="1" dirty="0" err="1" smtClean="0"/>
              <a:t>yg</a:t>
            </a:r>
            <a:r>
              <a:rPr lang="en-US" sz="2000" b="1" dirty="0" smtClean="0"/>
              <a:t> </a:t>
            </a:r>
            <a:r>
              <a:rPr lang="en-US" sz="2000" b="1" dirty="0" err="1" smtClean="0"/>
              <a:t>disahkan</a:t>
            </a:r>
            <a:r>
              <a:rPr lang="en-US" sz="2000" b="1" dirty="0" smtClean="0"/>
              <a:t> </a:t>
            </a:r>
            <a:r>
              <a:rPr lang="en-US" sz="2000" b="1" dirty="0" err="1" smtClean="0"/>
              <a:t>oleh</a:t>
            </a:r>
            <a:r>
              <a:rPr lang="en-US" sz="2000" b="1" dirty="0" smtClean="0"/>
              <a:t> </a:t>
            </a:r>
            <a:r>
              <a:rPr lang="en-US" sz="2000" b="1" dirty="0" err="1" smtClean="0"/>
              <a:t>masyarakat</a:t>
            </a:r>
            <a:r>
              <a:rPr lang="en-US" sz="2000" b="1" dirty="0" smtClean="0"/>
              <a:t>.</a:t>
            </a:r>
          </a:p>
          <a:p>
            <a:pPr marL="514350" indent="-514350">
              <a:buAutoNum type="arabicPeriod" startAt="6"/>
            </a:pPr>
            <a:r>
              <a:rPr lang="en-US" sz="2000" b="1" dirty="0" err="1" smtClean="0"/>
              <a:t>Kewibawaan</a:t>
            </a:r>
            <a:r>
              <a:rPr lang="en-US" sz="2000" b="1" dirty="0" smtClean="0"/>
              <a:t> </a:t>
            </a:r>
            <a:r>
              <a:rPr lang="en-US" sz="2000" b="1" dirty="0" err="1" smtClean="0"/>
              <a:t>pemerintah</a:t>
            </a:r>
            <a:r>
              <a:rPr lang="en-US" sz="2000" b="1" dirty="0" smtClean="0"/>
              <a:t> </a:t>
            </a:r>
            <a:r>
              <a:rPr lang="en-US" sz="2000" b="1" dirty="0" err="1" smtClean="0"/>
              <a:t>harus</a:t>
            </a:r>
            <a:r>
              <a:rPr lang="en-US" sz="2000" b="1" dirty="0" smtClean="0"/>
              <a:t> </a:t>
            </a:r>
            <a:r>
              <a:rPr lang="en-US" sz="2000" b="1" dirty="0" err="1" smtClean="0"/>
              <a:t>dijaga</a:t>
            </a:r>
            <a:r>
              <a:rPr lang="en-US" sz="2000" b="1" dirty="0" smtClean="0"/>
              <a:t> </a:t>
            </a:r>
            <a:r>
              <a:rPr lang="en-US" sz="2000" b="1" dirty="0" err="1" smtClean="0"/>
              <a:t>tanpa</a:t>
            </a:r>
            <a:r>
              <a:rPr lang="en-US" sz="2000" b="1" dirty="0" smtClean="0"/>
              <a:t> </a:t>
            </a:r>
            <a:r>
              <a:rPr lang="en-US" sz="2000" b="1" dirty="0" err="1" smtClean="0"/>
              <a:t>menghilangkan</a:t>
            </a:r>
            <a:r>
              <a:rPr lang="en-US" sz="2000" b="1" dirty="0" smtClean="0"/>
              <a:t> </a:t>
            </a:r>
            <a:r>
              <a:rPr lang="en-US" sz="2000" b="1" dirty="0" err="1" smtClean="0"/>
              <a:t>kesempatan</a:t>
            </a:r>
            <a:r>
              <a:rPr lang="en-US" sz="2000" b="1" dirty="0" smtClean="0"/>
              <a:t> </a:t>
            </a:r>
            <a:r>
              <a:rPr lang="en-US" sz="2000" b="1" dirty="0" err="1" smtClean="0"/>
              <a:t>bagi</a:t>
            </a:r>
            <a:r>
              <a:rPr lang="en-US" sz="2000" b="1" dirty="0" smtClean="0"/>
              <a:t> </a:t>
            </a:r>
            <a:r>
              <a:rPr lang="en-US" sz="2000" b="1" dirty="0" err="1" smtClean="0"/>
              <a:t>semua</a:t>
            </a:r>
            <a:r>
              <a:rPr lang="en-US" sz="2000" b="1" dirty="0" smtClean="0"/>
              <a:t> </a:t>
            </a:r>
            <a:r>
              <a:rPr lang="en-US" sz="2000" b="1" dirty="0" err="1" smtClean="0"/>
              <a:t>warga</a:t>
            </a:r>
            <a:r>
              <a:rPr lang="en-US" sz="2000" b="1" dirty="0" smtClean="0"/>
              <a:t> </a:t>
            </a:r>
            <a:r>
              <a:rPr lang="en-US" sz="2000" b="1" dirty="0" err="1" smtClean="0"/>
              <a:t>menyampaikan</a:t>
            </a:r>
            <a:r>
              <a:rPr lang="en-US" sz="2000" b="1" dirty="0" smtClean="0"/>
              <a:t> </a:t>
            </a:r>
            <a:r>
              <a:rPr lang="en-US" sz="2000" b="1" dirty="0" err="1" smtClean="0"/>
              <a:t>pendapat</a:t>
            </a:r>
            <a:r>
              <a:rPr lang="en-US" sz="2000" b="1" dirty="0" smtClean="0"/>
              <a:t> </a:t>
            </a:r>
            <a:r>
              <a:rPr lang="en-US" sz="2000" b="1" dirty="0" err="1" smtClean="0"/>
              <a:t>dan</a:t>
            </a:r>
            <a:r>
              <a:rPr lang="en-US" sz="2000" b="1" dirty="0" smtClean="0"/>
              <a:t> </a:t>
            </a:r>
            <a:r>
              <a:rPr lang="en-US" sz="2000" b="1" dirty="0" err="1" smtClean="0"/>
              <a:t>kepentingannya</a:t>
            </a:r>
            <a:r>
              <a:rPr lang="en-US" sz="2000" b="1" dirty="0" smtClean="0"/>
              <a:t>.</a:t>
            </a:r>
          </a:p>
          <a:p>
            <a:pPr marL="514350" indent="-514350">
              <a:buNone/>
            </a:pPr>
            <a:endParaRPr lang="en-US" sz="2500" dirty="0" smtClean="0"/>
          </a:p>
        </p:txBody>
      </p:sp>
    </p:spTree>
  </p:cSld>
  <p:clrMapOvr>
    <a:masterClrMapping/>
  </p:clrMapOvr>
  <p:transition>
    <p:cover dir="r"/>
    <p:sndAc>
      <p:stSnd>
        <p:snd r:embed="rId2" name="arrow.wav" builtIn="1"/>
      </p:stSnd>
    </p:sndAc>
  </p:transition>
  <p:timing>
    <p:tnLst>
      <p:par>
        <p:cTn id="1" dur="indefinite" restart="never" nodeType="tmRoot"/>
      </p:par>
    </p:tnLst>
  </p:timing>
</p:sld>
</file>

<file path=ppt/theme/theme1.xml><?xml version="1.0" encoding="utf-8"?>
<a:theme xmlns:a="http://schemas.openxmlformats.org/drawingml/2006/main" name="Slit">
  <a:themeElements>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Sli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lit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Slit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Slit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Slit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Slit</Template>
  <TotalTime>557</TotalTime>
  <Words>786</Words>
  <Application>Microsoft Office PowerPoint</Application>
  <PresentationFormat>On-screen Show (4:3)</PresentationFormat>
  <Paragraphs>87</Paragraphs>
  <Slides>15</Slides>
  <Notes>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Slit</vt:lpstr>
      <vt:lpstr>CIVIC EDUCATION, CITIZENSHIP EDUCATION, SOCIAL STUDIES</vt:lpstr>
      <vt:lpstr>Civic education;  CITIZENSHIP EDUCATION</vt:lpstr>
      <vt:lpstr>SOCIAL STUDIES</vt:lpstr>
      <vt:lpstr>Hubungan CE/Ct-E dengan Social Studies</vt:lpstr>
      <vt:lpstr>DIPEROLEHNYA KEBEBASAN</vt:lpstr>
      <vt:lpstr>PERKEMBANGAN KEPRIBADIAN PADA LEVEL MASYARAKAT</vt:lpstr>
      <vt:lpstr>BAGAIMANA AKIBATNYA?</vt:lpstr>
      <vt:lpstr>ESCAPE FROM FREEDOM (Eric Fromm, 1997)</vt:lpstr>
      <vt:lpstr>BENTUK DARI ESCAPE FROM FREEDOM </vt:lpstr>
      <vt:lpstr>MASYARAKAT BARU DENGAN MORALITAS BARU</vt:lpstr>
      <vt:lpstr>TERJADI DALAM REFORMASI KITA</vt:lpstr>
      <vt:lpstr>ROBERT BELLAH (1999)</vt:lpstr>
      <vt:lpstr>AMITAI ETZIONI (1993)</vt:lpstr>
      <vt:lpstr>SIKAP MORAL KOMUNITARIAN</vt:lpstr>
      <vt:lpstr>SIKAP MORAL KOMUNITARIAN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KONSEP DAN STRATEGI PENDIDIKAN KEWARGANEGARAAN DI SEKOLAH</dc:title>
  <dc:creator>Prof. Dr. Udin S. Winataputra, MA</dc:creator>
  <cp:lastModifiedBy>SONY</cp:lastModifiedBy>
  <cp:revision>52</cp:revision>
  <dcterms:created xsi:type="dcterms:W3CDTF">2006-05-31T15:41:46Z</dcterms:created>
  <dcterms:modified xsi:type="dcterms:W3CDTF">2010-02-17T14:31:34Z</dcterms:modified>
</cp:coreProperties>
</file>