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08A83A"/>
    <a:srgbClr val="A50021"/>
    <a:srgbClr val="0000FF"/>
    <a:srgbClr val="CC66FF"/>
    <a:srgbClr val="CC00FF"/>
    <a:srgbClr val="FFCC66"/>
    <a:srgbClr val="CC0099"/>
    <a:srgbClr val="CC66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651" autoAdjust="0"/>
  </p:normalViewPr>
  <p:slideViewPr>
    <p:cSldViewPr>
      <p:cViewPr>
        <p:scale>
          <a:sx n="50" d="100"/>
          <a:sy n="50" d="100"/>
        </p:scale>
        <p:origin x="-108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92A7F-8687-44BC-AFA3-1B114EFB437E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4D372-01F2-4938-9F88-D8C55D3773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4D372-01F2-4938-9F88-D8C55D37733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4D372-01F2-4938-9F88-D8C55D37733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4D372-01F2-4938-9F88-D8C55D37733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4D372-01F2-4938-9F88-D8C55D37733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4D372-01F2-4938-9F88-D8C55D37733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4D372-01F2-4938-9F88-D8C55D37733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3BED4EB-C1E2-468F-B41D-5052DEF66C83}" type="datetimeFigureOut">
              <a:rPr lang="en-US" smtClean="0"/>
              <a:pPr/>
              <a:t>3/29/2010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E535121-C232-4372-AEEA-B4C93BB0C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838200" y="1828800"/>
            <a:ext cx="4953000" cy="1905000"/>
          </a:xfrm>
          <a:prstGeom prst="cloudCallout">
            <a:avLst>
              <a:gd name="adj1" fmla="val 46768"/>
              <a:gd name="adj2" fmla="val 49025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800" b="1" dirty="0" smtClean="0">
                <a:solidFill>
                  <a:srgbClr val="0000FF"/>
                </a:solidFill>
                <a:latin typeface="Georgia" pitchFamily="18" charset="0"/>
              </a:rPr>
              <a:t>Hiburan politik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791200" y="2971800"/>
            <a:ext cx="685800" cy="1588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553200" y="2667000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rgbClr val="0000FF"/>
                </a:solidFill>
                <a:latin typeface="Georgia" pitchFamily="18" charset="0"/>
              </a:rPr>
              <a:t>efek kerugian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52600" y="4953000"/>
            <a:ext cx="25146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b="1" dirty="0" smtClean="0"/>
              <a:t>hiburan politik memungkinkan </a:t>
            </a:r>
            <a:r>
              <a:rPr lang="en-US" b="1" dirty="0" err="1" smtClean="0"/>
              <a:t>sebagai</a:t>
            </a:r>
            <a:r>
              <a:rPr lang="en-US" b="1" dirty="0" smtClean="0"/>
              <a:t> </a:t>
            </a:r>
            <a:r>
              <a:rPr lang="en-US" b="1" dirty="0" err="1" smtClean="0"/>
              <a:t>sarana</a:t>
            </a:r>
            <a:r>
              <a:rPr lang="en-US" b="1" dirty="0" smtClean="0"/>
              <a:t> </a:t>
            </a:r>
            <a:r>
              <a:rPr lang="en-US" b="1" dirty="0" err="1" smtClean="0"/>
              <a:t>komunikasi</a:t>
            </a:r>
            <a:r>
              <a:rPr lang="en-US" b="1" dirty="0" smtClean="0"/>
              <a:t> </a:t>
            </a:r>
            <a:r>
              <a:rPr lang="en-US" b="1" dirty="0" err="1" smtClean="0"/>
              <a:t>politik</a:t>
            </a:r>
            <a:endParaRPr lang="en-US" b="1" dirty="0"/>
          </a:p>
        </p:txBody>
      </p:sp>
      <p:sp>
        <p:nvSpPr>
          <p:cNvPr id="10" name="Down Arrow 9"/>
          <p:cNvSpPr/>
          <p:nvPr/>
        </p:nvSpPr>
        <p:spPr>
          <a:xfrm>
            <a:off x="2667000" y="3581400"/>
            <a:ext cx="2286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8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8956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Papyrus" pitchFamily="66" charset="0"/>
                <a:cs typeface="Mangal" pitchFamily="2"/>
              </a:rPr>
              <a:t> </a:t>
            </a:r>
            <a:endParaRPr lang="en-US" sz="3200" b="1" dirty="0">
              <a:solidFill>
                <a:srgbClr val="0000FF"/>
              </a:solidFill>
              <a:latin typeface="Papyrus" pitchFamily="66" charset="0"/>
              <a:cs typeface="Mangal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3276600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endParaRPr lang="en-US" sz="2400" b="1" dirty="0">
              <a:solidFill>
                <a:srgbClr val="FF3399"/>
              </a:solidFill>
              <a:latin typeface="La Bamba LET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3733800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endParaRPr lang="en-US" sz="2400" b="1" dirty="0">
              <a:solidFill>
                <a:srgbClr val="FF3399"/>
              </a:solidFill>
              <a:latin typeface="La Bamba LE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41910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rgbClr val="FF3399"/>
              </a:solidFill>
              <a:latin typeface="La Bamba L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6200" y="5105400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buFont typeface="Wingdings" pitchFamily="2" charset="2"/>
              <a:buChar char="§"/>
            </a:pPr>
            <a:endParaRPr lang="en-US" sz="2400" b="1" dirty="0">
              <a:latin typeface="La Bamba LET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86200" y="5562600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endParaRPr lang="en-US" sz="2400" b="1" dirty="0">
              <a:latin typeface="La Bamba LET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0" y="61722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b="1" dirty="0">
              <a:latin typeface="La Bamba LET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3124200"/>
            <a:ext cx="2209800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Media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7200" y="1905000"/>
            <a:ext cx="37338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id-ID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Sebagai sumberdaya yang membahas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67200" y="3276600"/>
            <a:ext cx="37338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Sebagai Pengkritik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3400" y="4230469"/>
            <a:ext cx="37338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d-I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Sebagai gambaran politik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d-I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atas warga negara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3429000" y="2057400"/>
            <a:ext cx="533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3429000" y="3200400"/>
            <a:ext cx="533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429000" y="4343400"/>
            <a:ext cx="533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0" y="228600"/>
            <a:ext cx="6248400" cy="1371600"/>
          </a:xfrm>
          <a:prstGeom prst="cloudCallout">
            <a:avLst>
              <a:gd name="adj1" fmla="val -25095"/>
              <a:gd name="adj2" fmla="val 89990"/>
            </a:avLst>
          </a:prstGeom>
          <a:ln>
            <a:solidFill>
              <a:srgbClr val="0000FF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3200400"/>
            <a:ext cx="2590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Kepribadian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14800" y="2438400"/>
            <a:ext cx="41148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Berpengaruh dalam kepemimpinan politik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14800" y="4343400"/>
            <a:ext cx="38100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id-ID" b="1" dirty="0" smtClean="0">
                <a:ln/>
                <a:solidFill>
                  <a:schemeClr val="accent3"/>
                </a:solidFill>
              </a:rPr>
              <a:t>Dasar penilaian untuk memilih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962400" y="3200400"/>
            <a:ext cx="1143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62400" y="3581400"/>
            <a:ext cx="12192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1524000" y="609600"/>
            <a:ext cx="5867400" cy="1143000"/>
          </a:xfrm>
          <a:prstGeom prst="round2DiagRect">
            <a:avLst/>
          </a:prstGeom>
          <a:ln>
            <a:solidFill>
              <a:srgbClr val="FFC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bg1"/>
                </a:solidFill>
                <a:latin typeface="Jokerman" pitchFamily="82" charset="0"/>
              </a:rPr>
              <a:t>3 bentuk catatan komentar film</a:t>
            </a:r>
            <a:endParaRPr lang="en-US" sz="2400" dirty="0">
              <a:solidFill>
                <a:schemeClr val="bg1"/>
              </a:solidFill>
              <a:latin typeface="Jokerman" pitchFamily="82" charset="0"/>
            </a:endParaRPr>
          </a:p>
        </p:txBody>
      </p:sp>
      <p:cxnSp>
        <p:nvCxnSpPr>
          <p:cNvPr id="4" name="Straight Arrow Connector 3"/>
          <p:cNvCxnSpPr>
            <a:stCxn id="2" idx="1"/>
          </p:cNvCxnSpPr>
          <p:nvPr/>
        </p:nvCxnSpPr>
        <p:spPr>
          <a:xfrm rot="5400000">
            <a:off x="2381250" y="666750"/>
            <a:ext cx="990600" cy="3162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1"/>
          </p:cNvCxnSpPr>
          <p:nvPr/>
        </p:nvCxnSpPr>
        <p:spPr>
          <a:xfrm rot="5400000">
            <a:off x="3943350" y="2228850"/>
            <a:ext cx="9906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1"/>
          </p:cNvCxnSpPr>
          <p:nvPr/>
        </p:nvCxnSpPr>
        <p:spPr>
          <a:xfrm rot="16200000" flipH="1">
            <a:off x="5429250" y="781050"/>
            <a:ext cx="990600" cy="2933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 Diagonal Corner Rectangle 12"/>
          <p:cNvSpPr/>
          <p:nvPr/>
        </p:nvSpPr>
        <p:spPr>
          <a:xfrm>
            <a:off x="685800" y="2819400"/>
            <a:ext cx="2057400" cy="7620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bg1"/>
                </a:solidFill>
              </a:rPr>
              <a:t>gambaran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Round Diagonal Corner Rectangle 13"/>
          <p:cNvSpPr/>
          <p:nvPr/>
        </p:nvSpPr>
        <p:spPr>
          <a:xfrm>
            <a:off x="3352800" y="2743200"/>
            <a:ext cx="2209800" cy="8382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bg1"/>
                </a:solidFill>
              </a:rPr>
              <a:t>cerminan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Round Diagonal Corner Rectangle 14"/>
          <p:cNvSpPr/>
          <p:nvPr/>
        </p:nvSpPr>
        <p:spPr>
          <a:xfrm>
            <a:off x="6248400" y="2743200"/>
            <a:ext cx="2209800" cy="8382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bg1"/>
                </a:solidFill>
              </a:rPr>
              <a:t>penilaian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0" y="2286000"/>
            <a:ext cx="3429000" cy="1981200"/>
          </a:xfrm>
          <a:prstGeom prst="plaqu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FF33CC"/>
                </a:solidFill>
                <a:latin typeface="Jokerman" pitchFamily="82" charset="0"/>
              </a:rPr>
              <a:t>Ketegangan antara integritas</a:t>
            </a:r>
            <a:endParaRPr lang="en-US" sz="2800" b="1" dirty="0">
              <a:solidFill>
                <a:srgbClr val="FF33CC"/>
              </a:solidFill>
              <a:latin typeface="Jokerman" pitchFamily="8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429000" y="1981200"/>
            <a:ext cx="14478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stCxn id="2" idx="3"/>
          </p:cNvCxnSpPr>
          <p:nvPr/>
        </p:nvCxnSpPr>
        <p:spPr>
          <a:xfrm>
            <a:off x="3429000" y="3276600"/>
            <a:ext cx="1295400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105400" y="1600200"/>
            <a:ext cx="23622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Sebagai kategori moral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257800" y="4343400"/>
            <a:ext cx="25908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Sebagai  kategori  politikus</a:t>
            </a:r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81000"/>
            <a:ext cx="4953000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isometricOffAxis1Right"/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id-ID" sz="4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Berlin Sans FB" pitchFamily="34" charset="0"/>
              </a:rPr>
              <a:t>Pandangan tentang politik</a:t>
            </a:r>
            <a:endParaRPr lang="en-US" sz="40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Berlin Sans FB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3124200"/>
            <a:ext cx="2971800" cy="646331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id-ID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hiller" pitchFamily="82" charset="0"/>
              </a:rPr>
              <a:t>Politik khayal</a:t>
            </a: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hiller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5800" y="4114800"/>
            <a:ext cx="2895600" cy="461665"/>
          </a:xfrm>
          <a:prstGeom prst="rect">
            <a:avLst/>
          </a:prstGeom>
          <a:solidFill>
            <a:srgbClr val="FFFF99"/>
          </a:solidFill>
          <a:ln>
            <a:solidFill>
              <a:srgbClr val="FF3399"/>
            </a:solidFill>
          </a:ln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marL="457200" indent="-457200"/>
            <a:r>
              <a:rPr lang="id-ID" sz="2400" dirty="0" smtClean="0">
                <a:solidFill>
                  <a:srgbClr val="FF3399"/>
                </a:solidFill>
                <a:latin typeface="Berlin Sans FB" pitchFamily="34" charset="0"/>
              </a:rPr>
              <a:t>Politik nyata</a:t>
            </a:r>
            <a:endParaRPr lang="en-US" sz="2400" dirty="0">
              <a:solidFill>
                <a:srgbClr val="FF3399"/>
              </a:solidFill>
              <a:latin typeface="Berlin Sans FB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3314700" y="2019300"/>
            <a:ext cx="914400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H="1">
            <a:off x="3695700" y="2476500"/>
            <a:ext cx="1752600" cy="762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800</TotalTime>
  <Words>64</Words>
  <Application>Microsoft Office PowerPoint</Application>
  <PresentationFormat>On-screen Show (4:3)</PresentationFormat>
  <Paragraphs>27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Metro</vt:lpstr>
      <vt:lpstr>Slide 1</vt:lpstr>
      <vt:lpstr>Slide 2</vt:lpstr>
      <vt:lpstr>Slide 3</vt:lpstr>
      <vt:lpstr>Slide 4</vt:lpstr>
      <vt:lpstr>Slide 5</vt:lpstr>
      <vt:lpstr>Slide 6</vt:lpstr>
    </vt:vector>
  </TitlesOfParts>
  <Company>UNGUcomp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ASRIE</dc:creator>
  <cp:lastModifiedBy>Dot Net</cp:lastModifiedBy>
  <cp:revision>91</cp:revision>
  <dcterms:created xsi:type="dcterms:W3CDTF">2008-12-12T05:12:35Z</dcterms:created>
  <dcterms:modified xsi:type="dcterms:W3CDTF">2010-03-29T07:47:56Z</dcterms:modified>
</cp:coreProperties>
</file>