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KETERAMPILAN BERTANYA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38600"/>
            <a:ext cx="7854696" cy="942536"/>
          </a:xfrm>
        </p:spPr>
        <p:txBody>
          <a:bodyPr>
            <a:normAutofit/>
          </a:bodyPr>
          <a:lstStyle/>
          <a:p>
            <a:r>
              <a:rPr lang="en-US" dirty="0" smtClean="0"/>
              <a:t>Tim </a:t>
            </a:r>
            <a:r>
              <a:rPr lang="en-US" dirty="0" err="1" smtClean="0"/>
              <a:t>Dosen</a:t>
            </a:r>
            <a:r>
              <a:rPr lang="en-US" dirty="0" smtClean="0"/>
              <a:t> </a:t>
            </a:r>
            <a:r>
              <a:rPr lang="en-US" dirty="0" err="1" smtClean="0"/>
              <a:t>Simulasi</a:t>
            </a:r>
            <a:r>
              <a:rPr lang="en-US" dirty="0" smtClean="0"/>
              <a:t> Model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PKn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PERAN PENTING “BERTANYA”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Meningkatkan</a:t>
            </a:r>
            <a:r>
              <a:rPr lang="en-US" sz="3200" dirty="0" smtClean="0"/>
              <a:t> </a:t>
            </a:r>
            <a:r>
              <a:rPr lang="en-US" sz="3200" dirty="0" err="1" smtClean="0"/>
              <a:t>partisipasi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KBM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Membangkitkan</a:t>
            </a:r>
            <a:r>
              <a:rPr lang="en-US" sz="3200" dirty="0" smtClean="0"/>
              <a:t> </a:t>
            </a:r>
            <a:r>
              <a:rPr lang="en-US" sz="3200" dirty="0" err="1" smtClean="0"/>
              <a:t>minat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rasa </a:t>
            </a:r>
            <a:r>
              <a:rPr lang="en-US" sz="3200" dirty="0" err="1" smtClean="0"/>
              <a:t>ingin</a:t>
            </a:r>
            <a:r>
              <a:rPr lang="en-US" sz="3200" dirty="0" smtClean="0"/>
              <a:t> </a:t>
            </a:r>
            <a:r>
              <a:rPr lang="en-US" sz="3200" dirty="0" err="1" smtClean="0"/>
              <a:t>tahu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Mengembangkan</a:t>
            </a:r>
            <a:r>
              <a:rPr lang="en-US" sz="3200" dirty="0" smtClean="0"/>
              <a:t> </a:t>
            </a:r>
            <a:r>
              <a:rPr lang="en-US" sz="3200" dirty="0" err="1" smtClean="0"/>
              <a:t>pola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cara</a:t>
            </a:r>
            <a:r>
              <a:rPr lang="en-US" sz="3200" dirty="0" smtClean="0"/>
              <a:t> </a:t>
            </a:r>
            <a:r>
              <a:rPr lang="en-US" sz="3200" dirty="0" err="1" smtClean="0"/>
              <a:t>belajar</a:t>
            </a:r>
            <a:r>
              <a:rPr lang="en-US" sz="3200" dirty="0" smtClean="0"/>
              <a:t> </a:t>
            </a:r>
            <a:r>
              <a:rPr lang="en-US" sz="3200" dirty="0" err="1" smtClean="0"/>
              <a:t>aktif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Menuntun</a:t>
            </a:r>
            <a:r>
              <a:rPr lang="en-US" sz="3200" dirty="0" smtClean="0"/>
              <a:t> </a:t>
            </a:r>
            <a:r>
              <a:rPr lang="en-US" sz="3200" dirty="0" err="1" smtClean="0"/>
              <a:t>proses</a:t>
            </a:r>
            <a:r>
              <a:rPr lang="en-US" sz="3200" dirty="0" smtClean="0"/>
              <a:t> </a:t>
            </a:r>
            <a:r>
              <a:rPr lang="en-US" sz="3200" dirty="0" err="1" smtClean="0"/>
              <a:t>berpikir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Memusatkan</a:t>
            </a:r>
            <a:r>
              <a:rPr lang="en-US" sz="3200" dirty="0" smtClean="0"/>
              <a:t> </a:t>
            </a:r>
            <a:r>
              <a:rPr lang="en-US" sz="3200" dirty="0" err="1" smtClean="0"/>
              <a:t>perhatian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terhadap</a:t>
            </a:r>
            <a:r>
              <a:rPr lang="en-US" sz="3200" dirty="0" smtClean="0"/>
              <a:t> </a:t>
            </a:r>
            <a:r>
              <a:rPr lang="en-US" sz="3200" dirty="0" err="1" smtClean="0"/>
              <a:t>masalah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dibahas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DASAR-DASAR PERTANYAAN </a:t>
            </a:r>
            <a:br>
              <a:rPr lang="en-US" dirty="0" smtClean="0"/>
            </a:br>
            <a:r>
              <a:rPr lang="en-US" dirty="0" smtClean="0"/>
              <a:t>YANG BAIK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Jelas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mudah</a:t>
            </a:r>
            <a:r>
              <a:rPr lang="en-US" sz="3200" dirty="0" smtClean="0"/>
              <a:t> </a:t>
            </a:r>
            <a:r>
              <a:rPr lang="en-US" sz="3200" dirty="0" err="1" smtClean="0"/>
              <a:t>dimengerti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Berikan</a:t>
            </a:r>
            <a:r>
              <a:rPr lang="en-US" sz="3200" dirty="0" smtClean="0"/>
              <a:t> </a:t>
            </a:r>
            <a:r>
              <a:rPr lang="en-US" sz="3200" dirty="0" err="1" smtClean="0"/>
              <a:t>informasi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cukup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menjawab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Difokuskan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masalah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tugas</a:t>
            </a:r>
            <a:r>
              <a:rPr lang="en-US" sz="3200" dirty="0" smtClean="0"/>
              <a:t> </a:t>
            </a:r>
            <a:r>
              <a:rPr lang="en-US" sz="3200" dirty="0" err="1" smtClean="0"/>
              <a:t>tertentu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Berikan</a:t>
            </a:r>
            <a:r>
              <a:rPr lang="en-US" sz="3200" dirty="0" smtClean="0"/>
              <a:t> </a:t>
            </a:r>
            <a:r>
              <a:rPr lang="en-US" sz="3200" dirty="0" err="1" smtClean="0"/>
              <a:t>waktu</a:t>
            </a:r>
            <a:r>
              <a:rPr lang="en-US" sz="3200" dirty="0" smtClean="0"/>
              <a:t> yang </a:t>
            </a:r>
            <a:r>
              <a:rPr lang="en-US" sz="3200" dirty="0" err="1" smtClean="0"/>
              <a:t>cukup</a:t>
            </a:r>
            <a:r>
              <a:rPr lang="en-US" sz="3200" dirty="0" smtClean="0"/>
              <a:t> </a:t>
            </a:r>
            <a:r>
              <a:rPr lang="en-US" sz="3200" dirty="0" err="1" smtClean="0"/>
              <a:t>kepada</a:t>
            </a:r>
            <a:r>
              <a:rPr lang="en-US" sz="3200" dirty="0" smtClean="0"/>
              <a:t> </a:t>
            </a:r>
            <a:r>
              <a:rPr lang="en-US" sz="3200" dirty="0" err="1" smtClean="0"/>
              <a:t>anak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berpikir</a:t>
            </a:r>
            <a:r>
              <a:rPr lang="en-US" sz="3200" dirty="0" smtClean="0"/>
              <a:t> </a:t>
            </a:r>
            <a:r>
              <a:rPr lang="en-US" sz="3200" dirty="0" err="1" smtClean="0"/>
              <a:t>sebelum</a:t>
            </a:r>
            <a:r>
              <a:rPr lang="en-US" sz="3200" dirty="0" smtClean="0"/>
              <a:t> </a:t>
            </a:r>
            <a:r>
              <a:rPr lang="en-US" sz="3200" dirty="0" err="1" smtClean="0"/>
              <a:t>menjawab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DASAR-DASAR PERTANYAAN </a:t>
            </a:r>
            <a:br>
              <a:rPr lang="en-US" dirty="0" smtClean="0"/>
            </a:br>
            <a:r>
              <a:rPr lang="en-US" dirty="0" smtClean="0"/>
              <a:t>YANG BAIK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</a:t>
            </a:r>
            <a:r>
              <a:rPr lang="en-US" sz="3600" dirty="0" smtClean="0"/>
              <a:t>Bagikanlah </a:t>
            </a:r>
            <a:r>
              <a:rPr lang="en-US" sz="3600" dirty="0" err="1" smtClean="0"/>
              <a:t>pertanyaan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seluruh</a:t>
            </a:r>
            <a:r>
              <a:rPr lang="en-US" sz="3600" dirty="0" smtClean="0"/>
              <a:t> </a:t>
            </a:r>
            <a:r>
              <a:rPr lang="en-US" sz="3600" dirty="0" err="1" smtClean="0"/>
              <a:t>murid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merata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6.Berikan </a:t>
            </a:r>
            <a:r>
              <a:rPr lang="en-US" sz="3600" dirty="0" err="1" smtClean="0"/>
              <a:t>respon</a:t>
            </a:r>
            <a:r>
              <a:rPr lang="en-US" sz="3600" dirty="0" smtClean="0"/>
              <a:t> yang </a:t>
            </a:r>
            <a:r>
              <a:rPr lang="en-US" sz="3600" dirty="0" err="1" smtClean="0"/>
              <a:t>ramah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menyenangkan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7.Tuntunlah </a:t>
            </a:r>
            <a:r>
              <a:rPr lang="en-US" sz="3600" dirty="0" err="1" smtClean="0"/>
              <a:t>jawaban</a:t>
            </a:r>
            <a:r>
              <a:rPr lang="en-US" sz="3600" dirty="0" smtClean="0"/>
              <a:t> </a:t>
            </a:r>
            <a:r>
              <a:rPr lang="en-US" sz="3600" dirty="0" err="1" smtClean="0"/>
              <a:t>siswa</a:t>
            </a:r>
            <a:r>
              <a:rPr lang="en-US" sz="3600" dirty="0" smtClean="0"/>
              <a:t>, </a:t>
            </a:r>
            <a:r>
              <a:rPr lang="en-US" sz="3600" dirty="0" err="1" smtClean="0"/>
              <a:t>sehingga</a:t>
            </a:r>
            <a:r>
              <a:rPr lang="en-US" sz="3600" dirty="0" smtClean="0"/>
              <a:t> 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menemukan</a:t>
            </a:r>
            <a:r>
              <a:rPr lang="en-US" sz="3600" dirty="0" smtClean="0"/>
              <a:t> </a:t>
            </a:r>
            <a:r>
              <a:rPr lang="en-US" sz="3600" dirty="0" err="1" smtClean="0"/>
              <a:t>sendiri</a:t>
            </a:r>
            <a:r>
              <a:rPr lang="en-US" sz="3600" dirty="0" smtClean="0"/>
              <a:t> </a:t>
            </a:r>
            <a:r>
              <a:rPr lang="en-US" sz="3600" dirty="0" err="1" smtClean="0"/>
              <a:t>jawaban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benar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JENIS-JENIS PERTANYAAN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A. MENURUT MAKSUDNYA</a:t>
            </a:r>
          </a:p>
          <a:p>
            <a:pPr>
              <a:buNone/>
            </a:pPr>
            <a:r>
              <a:rPr lang="en-US" sz="3200" dirty="0" smtClean="0"/>
              <a:t>1.PERTANYAAN PERMINTAAN (</a:t>
            </a:r>
            <a:r>
              <a:rPr lang="en-US" sz="3200" i="1" dirty="0" smtClean="0"/>
              <a:t>COMPLIANCE QUESTION</a:t>
            </a:r>
            <a:r>
              <a:rPr lang="en-US" sz="3200" dirty="0" smtClean="0"/>
              <a:t>)</a:t>
            </a:r>
          </a:p>
          <a:p>
            <a:pPr>
              <a:buNone/>
            </a:pPr>
            <a:r>
              <a:rPr lang="en-US" sz="3200" dirty="0" smtClean="0"/>
              <a:t>	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mengharapkan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mematuhi</a:t>
            </a:r>
            <a:r>
              <a:rPr lang="en-US" sz="3200" dirty="0" smtClean="0"/>
              <a:t> </a:t>
            </a:r>
            <a:r>
              <a:rPr lang="en-US" sz="3200" dirty="0" err="1" smtClean="0"/>
              <a:t>perintah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diucapkan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bentuk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. </a:t>
            </a:r>
          </a:p>
          <a:p>
            <a:pPr>
              <a:buNone/>
            </a:pPr>
            <a:r>
              <a:rPr lang="en-US" sz="3200" dirty="0" smtClean="0"/>
              <a:t>   </a:t>
            </a:r>
            <a:r>
              <a:rPr lang="en-US" sz="3200" dirty="0" err="1" smtClean="0"/>
              <a:t>Contoh</a:t>
            </a:r>
            <a:r>
              <a:rPr lang="en-US" sz="3200" dirty="0" smtClean="0"/>
              <a:t>: </a:t>
            </a:r>
            <a:r>
              <a:rPr lang="en-US" sz="3200" dirty="0" err="1" smtClean="0"/>
              <a:t>Dapatkah</a:t>
            </a:r>
            <a:r>
              <a:rPr lang="en-US" sz="3200" dirty="0" smtClean="0"/>
              <a:t> </a:t>
            </a:r>
            <a:r>
              <a:rPr lang="en-US" sz="3200" dirty="0" err="1" smtClean="0"/>
              <a:t>kamu</a:t>
            </a:r>
            <a:r>
              <a:rPr lang="en-US" sz="3200" dirty="0" smtClean="0"/>
              <a:t> </a:t>
            </a:r>
            <a:r>
              <a:rPr lang="en-US" sz="3200" dirty="0" err="1" smtClean="0"/>
              <a:t>tenang</a:t>
            </a:r>
            <a:r>
              <a:rPr lang="en-US" sz="3200" dirty="0" smtClean="0"/>
              <a:t> agar </a:t>
            </a:r>
            <a:r>
              <a:rPr lang="en-US" sz="3200" dirty="0" err="1" smtClean="0"/>
              <a:t>suara</a:t>
            </a:r>
            <a:r>
              <a:rPr lang="en-US" sz="3200" dirty="0" smtClean="0"/>
              <a:t> </a:t>
            </a:r>
            <a:r>
              <a:rPr lang="en-US" sz="3200" dirty="0" err="1" smtClean="0"/>
              <a:t>ibu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didengar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kalian?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sz="3200" b="1" dirty="0" smtClean="0"/>
              <a:t>PERTANYAAN RETORIS (</a:t>
            </a:r>
            <a:r>
              <a:rPr lang="en-US" sz="3200" b="1" i="1" dirty="0" smtClean="0"/>
              <a:t>RHETORICAL QUESTION</a:t>
            </a:r>
            <a:r>
              <a:rPr lang="en-US" sz="3200" b="1" dirty="0" smtClean="0"/>
              <a:t>)</a:t>
            </a:r>
          </a:p>
          <a:p>
            <a:pPr>
              <a:buNone/>
            </a:pPr>
            <a:r>
              <a:rPr lang="en-US" sz="3200" b="1" dirty="0" smtClean="0"/>
              <a:t>   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menghendaki</a:t>
            </a:r>
            <a:r>
              <a:rPr lang="en-US" sz="3200" dirty="0" smtClean="0"/>
              <a:t> </a:t>
            </a:r>
            <a:r>
              <a:rPr lang="en-US" sz="3200" dirty="0" err="1" smtClean="0"/>
              <a:t>jawaban</a:t>
            </a:r>
            <a:r>
              <a:rPr lang="en-US" sz="3200" dirty="0" smtClean="0"/>
              <a:t>, </a:t>
            </a:r>
            <a:r>
              <a:rPr lang="en-US" sz="3200" dirty="0" err="1" smtClean="0"/>
              <a:t>tetapi</a:t>
            </a:r>
            <a:r>
              <a:rPr lang="en-US" sz="3200" dirty="0" smtClean="0"/>
              <a:t> </a:t>
            </a:r>
            <a:r>
              <a:rPr lang="en-US" sz="3200" dirty="0" err="1" smtClean="0"/>
              <a:t>dijawab</a:t>
            </a:r>
            <a:r>
              <a:rPr lang="en-US" sz="3200" dirty="0" smtClean="0"/>
              <a:t> </a:t>
            </a:r>
            <a:r>
              <a:rPr lang="en-US" sz="3200" dirty="0" err="1" smtClean="0"/>
              <a:t>sendiri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guru.</a:t>
            </a:r>
          </a:p>
          <a:p>
            <a:pPr>
              <a:buNone/>
            </a:pPr>
            <a:r>
              <a:rPr lang="en-US" sz="3200" dirty="0" smtClean="0"/>
              <a:t>    </a:t>
            </a:r>
            <a:r>
              <a:rPr lang="en-US" sz="3200" dirty="0" err="1" smtClean="0"/>
              <a:t>Contoh</a:t>
            </a:r>
            <a:r>
              <a:rPr lang="en-US" sz="3200" dirty="0" smtClean="0"/>
              <a:t>: </a:t>
            </a:r>
            <a:r>
              <a:rPr lang="en-US" sz="3200" dirty="0" err="1" smtClean="0"/>
              <a:t>Mengapa</a:t>
            </a:r>
            <a:r>
              <a:rPr lang="en-US" sz="3200" dirty="0" smtClean="0"/>
              <a:t> </a:t>
            </a:r>
            <a:r>
              <a:rPr lang="en-US" sz="3200" dirty="0" err="1" smtClean="0"/>
              <a:t>observasi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diperlukan</a:t>
            </a:r>
            <a:r>
              <a:rPr lang="en-US" sz="3200" dirty="0" smtClean="0"/>
              <a:t> </a:t>
            </a:r>
            <a:r>
              <a:rPr lang="en-US" sz="3200" dirty="0" err="1" smtClean="0"/>
              <a:t>sebelum</a:t>
            </a:r>
            <a:r>
              <a:rPr lang="en-US" sz="3200" dirty="0" smtClean="0"/>
              <a:t> </a:t>
            </a:r>
            <a:r>
              <a:rPr lang="en-US" sz="3200" dirty="0" err="1" smtClean="0"/>
              <a:t>melaksanakan</a:t>
            </a:r>
            <a:r>
              <a:rPr lang="en-US" sz="3200" dirty="0" smtClean="0"/>
              <a:t> PLP? </a:t>
            </a:r>
            <a:r>
              <a:rPr lang="en-US" sz="3200" dirty="0" err="1" smtClean="0"/>
              <a:t>Sebab</a:t>
            </a:r>
            <a:r>
              <a:rPr lang="en-US" sz="3200" dirty="0" smtClean="0"/>
              <a:t> </a:t>
            </a:r>
            <a:r>
              <a:rPr lang="en-US" sz="3200" dirty="0" err="1" smtClean="0"/>
              <a:t>observasi</a:t>
            </a:r>
            <a:r>
              <a:rPr lang="en-US" sz="3200" dirty="0" smtClean="0"/>
              <a:t> </a:t>
            </a:r>
            <a:r>
              <a:rPr lang="en-US" sz="3200" dirty="0" err="1" smtClean="0"/>
              <a:t>merupakan</a:t>
            </a:r>
            <a:r>
              <a:rPr lang="en-US" sz="3200" dirty="0" smtClean="0"/>
              <a:t> ….. </a:t>
            </a:r>
            <a:r>
              <a:rPr lang="en-US" sz="3200" dirty="0" err="1" smtClean="0"/>
              <a:t>Dst</a:t>
            </a:r>
            <a:r>
              <a:rPr lang="en-US" sz="32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3.</a:t>
            </a:r>
            <a:r>
              <a:rPr lang="en-US" sz="3200" dirty="0" smtClean="0"/>
              <a:t>PERTANYAAN MENGARAHKAN DAN MENUNTUT (</a:t>
            </a:r>
            <a:r>
              <a:rPr lang="en-US" sz="3200" i="1" dirty="0" smtClean="0"/>
              <a:t>PROMPTING QUESTION</a:t>
            </a:r>
            <a:r>
              <a:rPr lang="en-US" sz="3200" dirty="0" smtClean="0"/>
              <a:t>)</a:t>
            </a:r>
          </a:p>
          <a:p>
            <a:pPr>
              <a:buNone/>
            </a:pPr>
            <a:r>
              <a:rPr lang="en-US" sz="3200" dirty="0" smtClean="0"/>
              <a:t>  </a:t>
            </a:r>
            <a:r>
              <a:rPr lang="en-US" sz="36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smtClean="0"/>
              <a:t>yang </a:t>
            </a:r>
            <a:r>
              <a:rPr lang="en-US" sz="3200" dirty="0" err="1" smtClean="0"/>
              <a:t>diajukan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memberi</a:t>
            </a:r>
            <a:r>
              <a:rPr lang="en-US" sz="3200" dirty="0" smtClean="0"/>
              <a:t> </a:t>
            </a:r>
            <a:r>
              <a:rPr lang="en-US" sz="3200" dirty="0" err="1" smtClean="0"/>
              <a:t>arah</a:t>
            </a:r>
            <a:r>
              <a:rPr lang="en-US" sz="3200" dirty="0" smtClean="0"/>
              <a:t> </a:t>
            </a:r>
            <a:r>
              <a:rPr lang="en-US" sz="3200" dirty="0" err="1" smtClean="0"/>
              <a:t>kepada</a:t>
            </a:r>
            <a:r>
              <a:rPr lang="en-US" sz="3200" dirty="0" smtClean="0"/>
              <a:t> </a:t>
            </a:r>
            <a:r>
              <a:rPr lang="en-US" sz="3200" dirty="0" err="1" smtClean="0"/>
              <a:t>murid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proses</a:t>
            </a:r>
            <a:r>
              <a:rPr lang="en-US" sz="3200" dirty="0" smtClean="0"/>
              <a:t> </a:t>
            </a:r>
            <a:r>
              <a:rPr lang="en-US" sz="3200" dirty="0" err="1" smtClean="0"/>
              <a:t>berpikirnya</a:t>
            </a:r>
            <a:r>
              <a:rPr lang="en-US" sz="3200" dirty="0" smtClean="0"/>
              <a:t>.</a:t>
            </a:r>
          </a:p>
          <a:p>
            <a:pPr>
              <a:buNone/>
            </a:pPr>
            <a:r>
              <a:rPr lang="en-US" sz="3200" dirty="0" smtClean="0"/>
              <a:t> </a:t>
            </a:r>
            <a:r>
              <a:rPr lang="en-US" sz="3200" dirty="0" smtClean="0"/>
              <a:t>  </a:t>
            </a:r>
            <a:r>
              <a:rPr lang="en-US" sz="3200" dirty="0" err="1" smtClean="0"/>
              <a:t>Dilakukan</a:t>
            </a:r>
            <a:r>
              <a:rPr lang="en-US" sz="3200" dirty="0" smtClean="0"/>
              <a:t> guru </a:t>
            </a:r>
            <a:r>
              <a:rPr lang="en-US" sz="3200" dirty="0" err="1" smtClean="0"/>
              <a:t>apabila</a:t>
            </a:r>
            <a:r>
              <a:rPr lang="en-US" sz="3200" dirty="0" smtClean="0"/>
              <a:t>: </a:t>
            </a:r>
          </a:p>
          <a:p>
            <a:r>
              <a:rPr lang="en-US" sz="3200" dirty="0" smtClean="0"/>
              <a:t>Guru </a:t>
            </a:r>
            <a:r>
              <a:rPr lang="en-US" sz="3200" dirty="0" err="1" smtClean="0"/>
              <a:t>menghendaki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memperhatikan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seksama</a:t>
            </a:r>
            <a:r>
              <a:rPr lang="en-US" sz="3200" dirty="0" smtClean="0"/>
              <a:t> </a:t>
            </a:r>
            <a:r>
              <a:rPr lang="en-US" sz="3200" dirty="0" err="1" smtClean="0"/>
              <a:t>inti</a:t>
            </a:r>
            <a:r>
              <a:rPr lang="en-US" sz="3200" dirty="0" smtClean="0"/>
              <a:t> </a:t>
            </a:r>
            <a:r>
              <a:rPr lang="en-US" sz="3200" dirty="0" err="1" smtClean="0"/>
              <a:t>pelajaran</a:t>
            </a:r>
            <a:r>
              <a:rPr lang="en-US" sz="3200" dirty="0" smtClean="0"/>
              <a:t>.</a:t>
            </a:r>
          </a:p>
          <a:p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/</a:t>
            </a:r>
            <a:r>
              <a:rPr lang="en-US" sz="3200" dirty="0" err="1" smtClean="0"/>
              <a:t>salah</a:t>
            </a:r>
            <a:r>
              <a:rPr lang="en-US" sz="3200" dirty="0" smtClean="0"/>
              <a:t> </a:t>
            </a:r>
            <a:r>
              <a:rPr lang="en-US" sz="3200" dirty="0" err="1" smtClean="0"/>
              <a:t>menjawab</a:t>
            </a:r>
            <a:r>
              <a:rPr lang="en-US" sz="3200" dirty="0" smtClean="0"/>
              <a:t>, </a:t>
            </a:r>
            <a:r>
              <a:rPr lang="en-US" sz="3200" dirty="0" err="1" smtClean="0"/>
              <a:t>sampai</a:t>
            </a:r>
            <a:r>
              <a:rPr lang="en-US" sz="3200" dirty="0" smtClean="0"/>
              <a:t> </a:t>
            </a:r>
            <a:r>
              <a:rPr lang="en-US" sz="3200" dirty="0" err="1" smtClean="0"/>
              <a:t>menemukan</a:t>
            </a:r>
            <a:r>
              <a:rPr lang="en-US" sz="3200" dirty="0" smtClean="0"/>
              <a:t> </a:t>
            </a:r>
            <a:r>
              <a:rPr lang="en-US" sz="3200" dirty="0" err="1" smtClean="0"/>
              <a:t>jawaban</a:t>
            </a:r>
            <a:r>
              <a:rPr lang="en-US" sz="32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4.PERTANYAAN MENGGALI (</a:t>
            </a:r>
            <a:r>
              <a:rPr lang="en-US" sz="3200" i="1" dirty="0" smtClean="0"/>
              <a:t>PROBING QUESTION</a:t>
            </a:r>
            <a:r>
              <a:rPr lang="en-US" sz="3200" dirty="0" smtClean="0"/>
              <a:t>)</a:t>
            </a:r>
          </a:p>
          <a:p>
            <a:pPr>
              <a:buNone/>
            </a:pPr>
            <a:r>
              <a:rPr lang="en-US" sz="3200" dirty="0" smtClean="0"/>
              <a:t>  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err="1" smtClean="0"/>
              <a:t>lanjutan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akan</a:t>
            </a:r>
            <a:r>
              <a:rPr lang="en-US" sz="3200" dirty="0" smtClean="0"/>
              <a:t> </a:t>
            </a:r>
            <a:r>
              <a:rPr lang="en-US" sz="3200" dirty="0" err="1" smtClean="0"/>
              <a:t>mendorong</a:t>
            </a:r>
            <a:r>
              <a:rPr lang="en-US" sz="3200" dirty="0" smtClean="0"/>
              <a:t>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mendalami</a:t>
            </a:r>
            <a:r>
              <a:rPr lang="en-US" sz="3200" dirty="0" smtClean="0"/>
              <a:t> </a:t>
            </a:r>
            <a:r>
              <a:rPr lang="en-US" sz="3200" dirty="0" err="1" smtClean="0"/>
              <a:t>jawabannya</a:t>
            </a:r>
            <a:r>
              <a:rPr lang="en-US" sz="3200" dirty="0" smtClean="0"/>
              <a:t> </a:t>
            </a:r>
            <a:r>
              <a:rPr lang="en-US" sz="3200" dirty="0" err="1" smtClean="0"/>
              <a:t>terhadap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err="1" smtClean="0"/>
              <a:t>pertama</a:t>
            </a:r>
            <a:r>
              <a:rPr lang="en-US" sz="3200" dirty="0" smtClean="0"/>
              <a:t>. </a:t>
            </a:r>
          </a:p>
          <a:p>
            <a:pPr>
              <a:buNone/>
            </a:pPr>
            <a:r>
              <a:rPr lang="en-US" sz="3200" dirty="0" smtClean="0"/>
              <a:t> </a:t>
            </a:r>
            <a:r>
              <a:rPr lang="en-US" sz="3200" dirty="0" smtClean="0"/>
              <a:t>  </a:t>
            </a:r>
            <a:r>
              <a:rPr lang="en-US" sz="3200" dirty="0" err="1" smtClean="0"/>
              <a:t>Tujuannya</a:t>
            </a:r>
            <a:r>
              <a:rPr lang="en-US" sz="3200" dirty="0" smtClean="0"/>
              <a:t>: </a:t>
            </a:r>
          </a:p>
          <a:p>
            <a:pPr>
              <a:buNone/>
            </a:pPr>
            <a:r>
              <a:rPr lang="en-US" sz="3200" dirty="0" smtClean="0"/>
              <a:t>   </a:t>
            </a:r>
            <a:r>
              <a:rPr lang="en-US" sz="3200" dirty="0" err="1" smtClean="0"/>
              <a:t>Siswa</a:t>
            </a:r>
            <a:r>
              <a:rPr lang="en-US" sz="3200" dirty="0" smtClean="0"/>
              <a:t> </a:t>
            </a:r>
            <a:r>
              <a:rPr lang="en-US" sz="3200" dirty="0" err="1" smtClean="0"/>
              <a:t>didorong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meningkatkan</a:t>
            </a:r>
            <a:r>
              <a:rPr lang="en-US" sz="3200" dirty="0" smtClean="0"/>
              <a:t> </a:t>
            </a:r>
            <a:r>
              <a:rPr lang="en-US" sz="3200" dirty="0" err="1" smtClean="0"/>
              <a:t>kuantitas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kualitas</a:t>
            </a:r>
            <a:r>
              <a:rPr lang="en-US" sz="3200" dirty="0" smtClean="0"/>
              <a:t> </a:t>
            </a:r>
            <a:r>
              <a:rPr lang="en-US" sz="3200" dirty="0" err="1" smtClean="0"/>
              <a:t>jawaban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diberikan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err="1" smtClean="0"/>
              <a:t>sebelumnya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JENIS-JENIS PERTANYAAN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B.PERTANYAAN MENURUT TAKSONOMI BLOOM</a:t>
            </a:r>
          </a:p>
          <a:p>
            <a:pPr>
              <a:buNone/>
            </a:pPr>
            <a:r>
              <a:rPr lang="en-US" sz="3200" dirty="0" smtClean="0"/>
              <a:t>1.</a:t>
            </a:r>
            <a:r>
              <a:rPr lang="en-US" sz="3200" b="1" dirty="0" smtClean="0"/>
              <a:t>PERTANYAAN PENGETAHUAN (</a:t>
            </a:r>
            <a:r>
              <a:rPr lang="en-US" sz="3200" b="1" i="1" dirty="0" smtClean="0"/>
              <a:t>RECALL /KNOWLEDGE QUESTION</a:t>
            </a:r>
            <a:r>
              <a:rPr lang="en-US" sz="3200" b="1" dirty="0" smtClean="0"/>
              <a:t>)</a:t>
            </a:r>
          </a:p>
          <a:p>
            <a:pPr>
              <a:buNone/>
            </a:pPr>
            <a:r>
              <a:rPr lang="en-US" sz="3200" b="1" dirty="0" smtClean="0"/>
              <a:t>    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err="1" smtClean="0"/>
              <a:t>ingatan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menggunakan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kata-kata</a:t>
            </a:r>
            <a:r>
              <a:rPr lang="en-US" sz="3200" dirty="0" smtClean="0"/>
              <a:t>: </a:t>
            </a:r>
            <a:r>
              <a:rPr lang="en-US" sz="3200" dirty="0" err="1" smtClean="0"/>
              <a:t>apa</a:t>
            </a:r>
            <a:r>
              <a:rPr lang="en-US" sz="3200" dirty="0" smtClean="0"/>
              <a:t>, </a:t>
            </a:r>
            <a:r>
              <a:rPr lang="en-US" sz="3200" dirty="0" err="1" smtClean="0"/>
              <a:t>di</a:t>
            </a:r>
            <a:r>
              <a:rPr lang="en-US" sz="3200" dirty="0" smtClean="0"/>
              <a:t> </a:t>
            </a:r>
            <a:r>
              <a:rPr lang="en-US" sz="3200" dirty="0" err="1" smtClean="0"/>
              <a:t>mana</a:t>
            </a:r>
            <a:r>
              <a:rPr lang="en-US" sz="3200" dirty="0" smtClean="0"/>
              <a:t>, </a:t>
            </a:r>
            <a:r>
              <a:rPr lang="en-US" sz="3200" dirty="0" err="1" smtClean="0"/>
              <a:t>kapan</a:t>
            </a:r>
            <a:r>
              <a:rPr lang="en-US" sz="3200" dirty="0" smtClean="0"/>
              <a:t>, </a:t>
            </a:r>
            <a:r>
              <a:rPr lang="en-US" sz="3200" dirty="0" err="1" smtClean="0"/>
              <a:t>siapa</a:t>
            </a:r>
            <a:r>
              <a:rPr lang="en-US" sz="3200" dirty="0" smtClean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sebutkan</a:t>
            </a:r>
            <a:r>
              <a:rPr lang="en-US" sz="3200" dirty="0" smtClean="0"/>
              <a:t>.</a:t>
            </a:r>
          </a:p>
          <a:p>
            <a:pPr>
              <a:buNone/>
            </a:pPr>
            <a:r>
              <a:rPr lang="en-US" sz="3200" dirty="0" smtClean="0"/>
              <a:t>    </a:t>
            </a:r>
            <a:r>
              <a:rPr lang="en-US" sz="3200" dirty="0" err="1" smtClean="0"/>
              <a:t>Contoh</a:t>
            </a:r>
            <a:r>
              <a:rPr lang="en-US" sz="3200" dirty="0" smtClean="0"/>
              <a:t>: </a:t>
            </a:r>
            <a:r>
              <a:rPr lang="en-US" sz="3200" dirty="0" err="1" smtClean="0"/>
              <a:t>Sebutkan</a:t>
            </a:r>
            <a:r>
              <a:rPr lang="en-US" sz="3200" dirty="0" smtClean="0"/>
              <a:t> </a:t>
            </a:r>
            <a:r>
              <a:rPr lang="en-US" sz="3200" dirty="0" err="1" smtClean="0"/>
              <a:t>ciri-ciri</a:t>
            </a:r>
            <a:r>
              <a:rPr lang="en-US" sz="3200" dirty="0" smtClean="0"/>
              <a:t> </a:t>
            </a:r>
            <a:r>
              <a:rPr lang="en-US" sz="3200" dirty="0" err="1" smtClean="0"/>
              <a:t>demokrasi</a:t>
            </a:r>
            <a:r>
              <a:rPr lang="en-US" sz="3200" dirty="0" smtClean="0"/>
              <a:t>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sz="3600" b="1" dirty="0" smtClean="0"/>
              <a:t>PERTANYAAN PEMAHAMAN </a:t>
            </a:r>
            <a:r>
              <a:rPr lang="en-US" sz="3600" dirty="0" smtClean="0"/>
              <a:t>(</a:t>
            </a:r>
            <a:r>
              <a:rPr lang="en-US" sz="3600" i="1" dirty="0" smtClean="0"/>
              <a:t>COMPREHENSION QUESTION</a:t>
            </a:r>
            <a:r>
              <a:rPr lang="en-US" sz="3600" dirty="0" smtClean="0"/>
              <a:t>)</a:t>
            </a:r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dirty="0" err="1" smtClean="0"/>
              <a:t>Pertanyaan</a:t>
            </a:r>
            <a:r>
              <a:rPr lang="en-US" sz="3600" dirty="0" smtClean="0"/>
              <a:t> </a:t>
            </a:r>
            <a:r>
              <a:rPr lang="en-US" sz="3600" dirty="0" smtClean="0"/>
              <a:t>yang </a:t>
            </a:r>
            <a:r>
              <a:rPr lang="en-US" sz="3600" dirty="0" err="1" smtClean="0"/>
              <a:t>menghendaki</a:t>
            </a:r>
            <a:r>
              <a:rPr lang="en-US" sz="3600" dirty="0" smtClean="0"/>
              <a:t> </a:t>
            </a:r>
            <a:r>
              <a:rPr lang="en-US" sz="3600" dirty="0" err="1" smtClean="0"/>
              <a:t>jawaban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bersifat</a:t>
            </a:r>
            <a:r>
              <a:rPr lang="en-US" sz="3600" dirty="0" smtClean="0"/>
              <a:t> </a:t>
            </a:r>
            <a:r>
              <a:rPr lang="en-US" sz="3600" dirty="0" err="1" smtClean="0"/>
              <a:t>pemahaman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kata-kata</a:t>
            </a:r>
            <a:r>
              <a:rPr lang="en-US" sz="3600" dirty="0" smtClean="0"/>
              <a:t> </a:t>
            </a:r>
            <a:r>
              <a:rPr lang="en-US" sz="3600" dirty="0" err="1" smtClean="0"/>
              <a:t>sendiri</a:t>
            </a:r>
            <a:r>
              <a:rPr lang="en-US" sz="3600" dirty="0" smtClean="0"/>
              <a:t>. </a:t>
            </a:r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dirty="0" err="1" smtClean="0"/>
              <a:t>Menggunakan</a:t>
            </a:r>
            <a:r>
              <a:rPr lang="en-US" sz="3600" dirty="0" smtClean="0"/>
              <a:t> </a:t>
            </a:r>
            <a:r>
              <a:rPr lang="en-US" sz="3600" dirty="0" err="1" smtClean="0"/>
              <a:t>kata-kata</a:t>
            </a:r>
            <a:r>
              <a:rPr lang="en-US" sz="3600" dirty="0" smtClean="0"/>
              <a:t> </a:t>
            </a:r>
            <a:r>
              <a:rPr lang="en-US" sz="3600" dirty="0" err="1" smtClean="0"/>
              <a:t>jelaskan</a:t>
            </a:r>
            <a:r>
              <a:rPr lang="en-US" sz="3600" dirty="0" smtClean="0"/>
              <a:t>, </a:t>
            </a:r>
            <a:r>
              <a:rPr lang="en-US" sz="3600" dirty="0" err="1" smtClean="0"/>
              <a:t>uraikan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bandingkan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dirty="0" err="1" smtClean="0"/>
              <a:t>Contoh</a:t>
            </a:r>
            <a:r>
              <a:rPr lang="en-US" sz="3600" dirty="0" smtClean="0"/>
              <a:t>: </a:t>
            </a:r>
            <a:r>
              <a:rPr lang="en-US" sz="3600" dirty="0" err="1" smtClean="0"/>
              <a:t>Jelaskan</a:t>
            </a:r>
            <a:r>
              <a:rPr lang="en-US" sz="3600" dirty="0" smtClean="0"/>
              <a:t> </a:t>
            </a:r>
            <a:r>
              <a:rPr lang="en-US" sz="3600" dirty="0" err="1" smtClean="0"/>
              <a:t>manfaat</a:t>
            </a:r>
            <a:r>
              <a:rPr lang="en-US" sz="3600" dirty="0" smtClean="0"/>
              <a:t> </a:t>
            </a:r>
            <a:r>
              <a:rPr lang="en-US" sz="3600" dirty="0" err="1" smtClean="0"/>
              <a:t>demokrasi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3. </a:t>
            </a:r>
            <a:r>
              <a:rPr lang="en-US" sz="3600" b="1" dirty="0" smtClean="0"/>
              <a:t>PERTANYAAN PENERAPAN (</a:t>
            </a:r>
            <a:r>
              <a:rPr lang="en-US" sz="3600" b="1" i="1" dirty="0" smtClean="0"/>
              <a:t>APLICATION QUESTION</a:t>
            </a:r>
            <a:r>
              <a:rPr lang="en-US" sz="3600" b="1" dirty="0" smtClean="0"/>
              <a:t>)</a:t>
            </a:r>
          </a:p>
          <a:p>
            <a:pPr>
              <a:buNone/>
            </a:pPr>
            <a:r>
              <a:rPr lang="en-US" sz="3600" b="1" dirty="0" smtClean="0"/>
              <a:t>  </a:t>
            </a:r>
            <a:r>
              <a:rPr lang="en-US" sz="3600" dirty="0" smtClean="0"/>
              <a:t> </a:t>
            </a:r>
            <a:r>
              <a:rPr lang="en-US" sz="3600" dirty="0" err="1" smtClean="0"/>
              <a:t>Pertanyaan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menghendaki</a:t>
            </a:r>
            <a:r>
              <a:rPr lang="en-US" sz="3600" dirty="0" smtClean="0"/>
              <a:t> </a:t>
            </a:r>
            <a:r>
              <a:rPr lang="en-US" sz="3600" dirty="0" err="1" smtClean="0"/>
              <a:t>jawaban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menerapkan</a:t>
            </a:r>
            <a:r>
              <a:rPr lang="en-US" sz="3600" dirty="0" smtClean="0"/>
              <a:t> </a:t>
            </a:r>
            <a:r>
              <a:rPr lang="en-US" sz="3600" dirty="0" err="1" smtClean="0"/>
              <a:t>pengetahuan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informasi</a:t>
            </a:r>
            <a:r>
              <a:rPr lang="en-US" sz="3600" dirty="0" smtClean="0"/>
              <a:t> yang </a:t>
            </a:r>
            <a:r>
              <a:rPr lang="en-US" sz="3600" dirty="0" err="1" smtClean="0"/>
              <a:t>diterima</a:t>
            </a:r>
            <a:r>
              <a:rPr lang="en-US" sz="3600" dirty="0" smtClean="0"/>
              <a:t>.</a:t>
            </a:r>
          </a:p>
          <a:p>
            <a:pPr>
              <a:buNone/>
            </a:pPr>
            <a:r>
              <a:rPr lang="en-US" sz="3600" dirty="0" smtClean="0"/>
              <a:t>   </a:t>
            </a:r>
            <a:r>
              <a:rPr lang="en-US" sz="3600" dirty="0" err="1" smtClean="0"/>
              <a:t>Contoh</a:t>
            </a:r>
            <a:r>
              <a:rPr lang="en-US" sz="3600" dirty="0" smtClean="0"/>
              <a:t>: </a:t>
            </a:r>
            <a:r>
              <a:rPr lang="en-US" sz="3600" dirty="0" err="1" smtClean="0"/>
              <a:t>Berdasarkan</a:t>
            </a:r>
            <a:r>
              <a:rPr lang="en-US" sz="3600" dirty="0" smtClean="0"/>
              <a:t> 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tersebut</a:t>
            </a:r>
            <a:r>
              <a:rPr lang="en-US" sz="3600" dirty="0" smtClean="0"/>
              <a:t>, </a:t>
            </a:r>
            <a:r>
              <a:rPr lang="en-US" sz="3600" dirty="0" err="1" smtClean="0"/>
              <a:t>kesimpulan</a:t>
            </a:r>
            <a:r>
              <a:rPr lang="en-US" sz="3600" dirty="0" smtClean="0"/>
              <a:t> </a:t>
            </a:r>
            <a:r>
              <a:rPr lang="en-US" sz="3600" dirty="0" err="1" smtClean="0"/>
              <a:t>apa</a:t>
            </a:r>
            <a:r>
              <a:rPr lang="en-US" sz="3600" dirty="0" smtClean="0"/>
              <a:t> yang 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 </a:t>
            </a:r>
            <a:r>
              <a:rPr lang="en-US" sz="3600" dirty="0" err="1" smtClean="0"/>
              <a:t>berikan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87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sz="3900" b="1" dirty="0" smtClean="0"/>
              <a:t>PERTANYAAN SINTESIS (</a:t>
            </a:r>
            <a:r>
              <a:rPr lang="en-US" sz="3900" b="1" i="1" dirty="0" smtClean="0"/>
              <a:t>SYNTHESIS QUESTION</a:t>
            </a:r>
            <a:r>
              <a:rPr lang="en-US" sz="3900" b="1" dirty="0" smtClean="0"/>
              <a:t>)</a:t>
            </a:r>
          </a:p>
          <a:p>
            <a:pPr>
              <a:buNone/>
            </a:pPr>
            <a:r>
              <a:rPr lang="en-US" sz="3900" b="1" dirty="0" smtClean="0"/>
              <a:t>   </a:t>
            </a:r>
            <a:r>
              <a:rPr lang="en-US" sz="3900" dirty="0" err="1" smtClean="0"/>
              <a:t>Pertanyaan</a:t>
            </a:r>
            <a:r>
              <a:rPr lang="en-US" sz="3900" dirty="0" smtClean="0"/>
              <a:t> </a:t>
            </a:r>
            <a:r>
              <a:rPr lang="en-US" sz="3900" dirty="0" smtClean="0"/>
              <a:t>yang </a:t>
            </a:r>
            <a:r>
              <a:rPr lang="en-US" sz="3900" dirty="0" err="1" smtClean="0"/>
              <a:t>menghendaki</a:t>
            </a:r>
            <a:r>
              <a:rPr lang="en-US" sz="3900" dirty="0" smtClean="0"/>
              <a:t> </a:t>
            </a:r>
            <a:r>
              <a:rPr lang="en-US" sz="3900" dirty="0" err="1" smtClean="0"/>
              <a:t>jawaban</a:t>
            </a:r>
            <a:r>
              <a:rPr lang="en-US" sz="3900" dirty="0" smtClean="0"/>
              <a:t> yang </a:t>
            </a:r>
            <a:r>
              <a:rPr lang="en-US" sz="3900" dirty="0" err="1" smtClean="0"/>
              <a:t>benar</a:t>
            </a:r>
            <a:r>
              <a:rPr lang="en-US" sz="3900" dirty="0" smtClean="0"/>
              <a:t>, </a:t>
            </a:r>
            <a:r>
              <a:rPr lang="en-US" sz="3900" dirty="0" err="1" smtClean="0"/>
              <a:t>tidak</a:t>
            </a:r>
            <a:r>
              <a:rPr lang="en-US" sz="3900" dirty="0" smtClean="0"/>
              <a:t> </a:t>
            </a:r>
            <a:r>
              <a:rPr lang="en-US" sz="3900" dirty="0" err="1" smtClean="0"/>
              <a:t>tunggal</a:t>
            </a:r>
            <a:r>
              <a:rPr lang="en-US" sz="3900" dirty="0" smtClean="0"/>
              <a:t>, </a:t>
            </a:r>
            <a:r>
              <a:rPr lang="en-US" sz="3900" dirty="0" err="1" smtClean="0"/>
              <a:t>tetapi</a:t>
            </a:r>
            <a:r>
              <a:rPr lang="en-US" sz="3900" dirty="0" smtClean="0"/>
              <a:t> </a:t>
            </a:r>
            <a:r>
              <a:rPr lang="en-US" sz="3900" dirty="0" err="1" smtClean="0"/>
              <a:t>lebih</a:t>
            </a:r>
            <a:r>
              <a:rPr lang="en-US" sz="3900" dirty="0" smtClean="0"/>
              <a:t> </a:t>
            </a:r>
            <a:r>
              <a:rPr lang="en-US" sz="3900" dirty="0" err="1" smtClean="0"/>
              <a:t>dari</a:t>
            </a:r>
            <a:r>
              <a:rPr lang="en-US" sz="3900" dirty="0" smtClean="0"/>
              <a:t> </a:t>
            </a:r>
            <a:r>
              <a:rPr lang="en-US" sz="3900" dirty="0" err="1" smtClean="0"/>
              <a:t>satu</a:t>
            </a:r>
            <a:r>
              <a:rPr lang="en-US" sz="3900" dirty="0" smtClean="0"/>
              <a:t> </a:t>
            </a:r>
            <a:r>
              <a:rPr lang="en-US" sz="3900" dirty="0" err="1" smtClean="0"/>
              <a:t>dan</a:t>
            </a:r>
            <a:r>
              <a:rPr lang="en-US" sz="3900" dirty="0" smtClean="0"/>
              <a:t> </a:t>
            </a:r>
            <a:r>
              <a:rPr lang="en-US" sz="3900" dirty="0" err="1" smtClean="0"/>
              <a:t>menuntut</a:t>
            </a:r>
            <a:r>
              <a:rPr lang="en-US" sz="3900" dirty="0" smtClean="0"/>
              <a:t> </a:t>
            </a:r>
            <a:r>
              <a:rPr lang="en-US" sz="3900" dirty="0" err="1" smtClean="0"/>
              <a:t>murid</a:t>
            </a:r>
            <a:r>
              <a:rPr lang="en-US" sz="3900" dirty="0" smtClean="0"/>
              <a:t> </a:t>
            </a:r>
            <a:r>
              <a:rPr lang="en-US" sz="3900" dirty="0" err="1" smtClean="0"/>
              <a:t>untuk</a:t>
            </a:r>
            <a:r>
              <a:rPr lang="en-US" sz="3900" dirty="0" smtClean="0"/>
              <a:t> </a:t>
            </a:r>
            <a:r>
              <a:rPr lang="en-US" sz="3900" dirty="0" err="1" smtClean="0"/>
              <a:t>mempediksi</a:t>
            </a:r>
            <a:r>
              <a:rPr lang="en-US" sz="3900" dirty="0" smtClean="0"/>
              <a:t>, </a:t>
            </a:r>
            <a:r>
              <a:rPr lang="en-US" sz="3900" dirty="0" err="1" smtClean="0"/>
              <a:t>memecahkan</a:t>
            </a:r>
            <a:r>
              <a:rPr lang="en-US" sz="3900" dirty="0" smtClean="0"/>
              <a:t> </a:t>
            </a:r>
            <a:r>
              <a:rPr lang="en-US" sz="3900" dirty="0" err="1" smtClean="0"/>
              <a:t>masalah</a:t>
            </a:r>
            <a:r>
              <a:rPr lang="en-US" sz="3900" dirty="0" smtClean="0"/>
              <a:t>, </a:t>
            </a:r>
            <a:r>
              <a:rPr lang="en-US" sz="3900" dirty="0" err="1" smtClean="0"/>
              <a:t>mencari</a:t>
            </a:r>
            <a:r>
              <a:rPr lang="en-US" sz="3900" dirty="0" smtClean="0"/>
              <a:t> </a:t>
            </a:r>
            <a:r>
              <a:rPr lang="en-US" sz="3900" dirty="0" err="1" smtClean="0"/>
              <a:t>komunikasi</a:t>
            </a:r>
            <a:r>
              <a:rPr lang="en-US" sz="3900" dirty="0" smtClean="0"/>
              <a:t>.</a:t>
            </a:r>
          </a:p>
          <a:p>
            <a:pPr>
              <a:buNone/>
            </a:pPr>
            <a:r>
              <a:rPr lang="en-US" sz="3900" dirty="0" smtClean="0"/>
              <a:t>  </a:t>
            </a:r>
            <a:r>
              <a:rPr lang="en-US" sz="3900" dirty="0" smtClean="0"/>
              <a:t> </a:t>
            </a:r>
            <a:r>
              <a:rPr lang="en-US" sz="3900" dirty="0" err="1" smtClean="0"/>
              <a:t>Contoh</a:t>
            </a:r>
            <a:r>
              <a:rPr lang="en-US" sz="3900" dirty="0" smtClean="0"/>
              <a:t>: </a:t>
            </a:r>
            <a:r>
              <a:rPr lang="en-US" sz="3900" dirty="0" err="1" smtClean="0"/>
              <a:t>Apa</a:t>
            </a:r>
            <a:r>
              <a:rPr lang="en-US" sz="3900" dirty="0" smtClean="0"/>
              <a:t> yang </a:t>
            </a:r>
            <a:r>
              <a:rPr lang="en-US" sz="3900" dirty="0" err="1" smtClean="0"/>
              <a:t>terjadi</a:t>
            </a:r>
            <a:r>
              <a:rPr lang="en-US" sz="3900" dirty="0" smtClean="0"/>
              <a:t> </a:t>
            </a:r>
            <a:r>
              <a:rPr lang="en-US" sz="3900" dirty="0" err="1" smtClean="0"/>
              <a:t>bila</a:t>
            </a:r>
            <a:r>
              <a:rPr lang="en-US" sz="3900" dirty="0" smtClean="0"/>
              <a:t> </a:t>
            </a:r>
            <a:r>
              <a:rPr lang="en-US" sz="3900" dirty="0" err="1" smtClean="0"/>
              <a:t>musim</a:t>
            </a:r>
            <a:r>
              <a:rPr lang="en-US" sz="3900" dirty="0" smtClean="0"/>
              <a:t> </a:t>
            </a:r>
            <a:r>
              <a:rPr lang="en-US" sz="3900" dirty="0" err="1" smtClean="0"/>
              <a:t>Pemilu</a:t>
            </a:r>
            <a:r>
              <a:rPr lang="en-US" sz="3900" dirty="0" smtClean="0"/>
              <a:t> </a:t>
            </a:r>
            <a:r>
              <a:rPr lang="en-US" sz="3900" dirty="0" err="1" smtClean="0"/>
              <a:t>tiba</a:t>
            </a:r>
            <a:r>
              <a:rPr lang="en-US" sz="3900" dirty="0" smtClean="0"/>
              <a:t>? </a:t>
            </a:r>
            <a:r>
              <a:rPr lang="en-US" sz="3900" dirty="0" err="1" smtClean="0"/>
              <a:t>Apa</a:t>
            </a:r>
            <a:r>
              <a:rPr lang="en-US" sz="3900" dirty="0" smtClean="0"/>
              <a:t> yang </a:t>
            </a:r>
            <a:r>
              <a:rPr lang="en-US" sz="3900" dirty="0" err="1" smtClean="0"/>
              <a:t>akan</a:t>
            </a:r>
            <a:r>
              <a:rPr lang="en-US" sz="3900" dirty="0" smtClean="0"/>
              <a:t> </a:t>
            </a:r>
            <a:r>
              <a:rPr lang="en-US" sz="3900" dirty="0" err="1" smtClean="0"/>
              <a:t>anda</a:t>
            </a:r>
            <a:r>
              <a:rPr lang="en-US" sz="3900" dirty="0" smtClean="0"/>
              <a:t> </a:t>
            </a:r>
            <a:r>
              <a:rPr lang="en-US" sz="3900" dirty="0" err="1" smtClean="0"/>
              <a:t>lakukan</a:t>
            </a:r>
            <a:r>
              <a:rPr lang="en-US" sz="3900" dirty="0" smtClean="0"/>
              <a:t> </a:t>
            </a:r>
            <a:r>
              <a:rPr lang="en-US" sz="3900" dirty="0" err="1" smtClean="0"/>
              <a:t>bila</a:t>
            </a:r>
            <a:r>
              <a:rPr lang="en-US" sz="3900" dirty="0" smtClean="0"/>
              <a:t> </a:t>
            </a:r>
            <a:r>
              <a:rPr lang="en-US" sz="3900" dirty="0" err="1" smtClean="0"/>
              <a:t>melihat</a:t>
            </a:r>
            <a:r>
              <a:rPr lang="en-US" sz="3900" dirty="0" smtClean="0"/>
              <a:t> </a:t>
            </a:r>
            <a:r>
              <a:rPr lang="en-US" sz="3900" dirty="0" err="1" smtClean="0"/>
              <a:t>warga</a:t>
            </a:r>
            <a:r>
              <a:rPr lang="en-US" sz="3900" dirty="0" smtClean="0"/>
              <a:t> </a:t>
            </a:r>
            <a:r>
              <a:rPr lang="en-US" sz="3900" dirty="0" err="1" smtClean="0"/>
              <a:t>melanggar</a:t>
            </a:r>
            <a:r>
              <a:rPr lang="en-US" sz="3900" dirty="0" smtClean="0"/>
              <a:t> </a:t>
            </a:r>
            <a:r>
              <a:rPr lang="en-US" sz="3900" dirty="0" err="1" smtClean="0"/>
              <a:t>peraturan</a:t>
            </a:r>
            <a:r>
              <a:rPr lang="en-US" sz="3900" dirty="0" smtClean="0"/>
              <a:t> </a:t>
            </a:r>
            <a:r>
              <a:rPr lang="en-US" sz="3900" dirty="0" err="1" smtClean="0"/>
              <a:t>dalam</a:t>
            </a:r>
            <a:r>
              <a:rPr lang="en-US" sz="3900" dirty="0" smtClean="0"/>
              <a:t> </a:t>
            </a:r>
            <a:r>
              <a:rPr lang="en-US" sz="3900" dirty="0" err="1" smtClean="0"/>
              <a:t>Pemilu</a:t>
            </a:r>
            <a:r>
              <a:rPr lang="en-US" sz="3900" dirty="0" smtClean="0"/>
              <a:t>  ?</a:t>
            </a:r>
            <a:endParaRPr lang="en-US" sz="3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sz="3600" b="1" dirty="0" smtClean="0"/>
              <a:t>PERTANYAAN EVALUASI (EVALUATION QUESTION)</a:t>
            </a:r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dirty="0" err="1" smtClean="0"/>
              <a:t>Pertanyaan</a:t>
            </a:r>
            <a:r>
              <a:rPr lang="en-US" sz="3600" dirty="0" smtClean="0"/>
              <a:t> </a:t>
            </a:r>
            <a:r>
              <a:rPr lang="en-US" sz="3600" dirty="0" smtClean="0"/>
              <a:t>yang </a:t>
            </a:r>
            <a:r>
              <a:rPr lang="en-US" sz="3600" dirty="0" err="1" smtClean="0"/>
              <a:t>menghendaki</a:t>
            </a:r>
            <a:r>
              <a:rPr lang="en-US" sz="3600" dirty="0" smtClean="0"/>
              <a:t> </a:t>
            </a:r>
            <a:r>
              <a:rPr lang="en-US" sz="3600" dirty="0" err="1" smtClean="0"/>
              <a:t>jawaban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cara</a:t>
            </a:r>
            <a:r>
              <a:rPr lang="en-US" sz="3600" dirty="0" smtClean="0"/>
              <a:t> </a:t>
            </a:r>
            <a:r>
              <a:rPr lang="en-US" sz="3600" dirty="0" err="1" smtClean="0"/>
              <a:t>memberikan</a:t>
            </a:r>
            <a:r>
              <a:rPr lang="en-US" sz="3600" dirty="0" smtClean="0"/>
              <a:t> </a:t>
            </a:r>
            <a:r>
              <a:rPr lang="en-US" sz="3600" dirty="0" err="1" smtClean="0"/>
              <a:t>penilaian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pendapatnya</a:t>
            </a:r>
            <a:r>
              <a:rPr lang="en-US" sz="3600" dirty="0" smtClean="0"/>
              <a:t> </a:t>
            </a:r>
            <a:r>
              <a:rPr lang="en-US" sz="3600" dirty="0" err="1" smtClean="0"/>
              <a:t>terhada</a:t>
            </a:r>
            <a:r>
              <a:rPr lang="en-US" sz="3600" dirty="0" smtClean="0"/>
              <a:t> </a:t>
            </a:r>
            <a:r>
              <a:rPr lang="en-US" sz="3600" dirty="0" err="1" smtClean="0"/>
              <a:t>suatu</a:t>
            </a:r>
            <a:r>
              <a:rPr lang="en-US" sz="3600" dirty="0" smtClean="0"/>
              <a:t> </a:t>
            </a:r>
            <a:r>
              <a:rPr lang="en-US" sz="3600" dirty="0" err="1" smtClean="0"/>
              <a:t>isyu</a:t>
            </a:r>
            <a:r>
              <a:rPr lang="en-US" sz="3600" dirty="0" smtClean="0"/>
              <a:t> yang </a:t>
            </a:r>
            <a:r>
              <a:rPr lang="en-US" sz="3600" dirty="0" err="1" smtClean="0"/>
              <a:t>ditampilkan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dirty="0" err="1" smtClean="0"/>
              <a:t>Contoh</a:t>
            </a:r>
            <a:r>
              <a:rPr lang="en-US" sz="3600" dirty="0" smtClean="0"/>
              <a:t>: </a:t>
            </a:r>
            <a:r>
              <a:rPr lang="en-US" sz="3600" dirty="0" err="1" smtClean="0"/>
              <a:t>Bagaimana</a:t>
            </a:r>
            <a:r>
              <a:rPr lang="en-US" sz="3600" dirty="0" smtClean="0"/>
              <a:t> </a:t>
            </a:r>
            <a:r>
              <a:rPr lang="en-US" sz="3600" dirty="0" err="1" smtClean="0"/>
              <a:t>pendapat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 </a:t>
            </a:r>
            <a:r>
              <a:rPr lang="en-US" sz="3600" dirty="0" err="1" smtClean="0"/>
              <a:t>tentang</a:t>
            </a:r>
            <a:r>
              <a:rPr lang="en-US" sz="3600" dirty="0" smtClean="0"/>
              <a:t> program </a:t>
            </a:r>
            <a:r>
              <a:rPr lang="en-US" sz="3600" dirty="0" err="1" smtClean="0"/>
              <a:t>pemberantasan</a:t>
            </a:r>
            <a:r>
              <a:rPr lang="en-US" sz="3600" dirty="0" smtClean="0"/>
              <a:t> </a:t>
            </a:r>
            <a:r>
              <a:rPr lang="en-US" sz="3600" dirty="0" err="1" smtClean="0"/>
              <a:t>korupsi</a:t>
            </a:r>
            <a:r>
              <a:rPr lang="en-US" sz="3600" dirty="0" smtClean="0"/>
              <a:t>? </a:t>
            </a:r>
            <a:r>
              <a:rPr lang="en-US" sz="3600" dirty="0" err="1" smtClean="0"/>
              <a:t>Apa</a:t>
            </a:r>
            <a:r>
              <a:rPr lang="en-US" sz="3600" dirty="0" smtClean="0"/>
              <a:t> </a:t>
            </a:r>
            <a:r>
              <a:rPr lang="en-US" sz="3600" dirty="0" err="1" smtClean="0"/>
              <a:t>komentar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 </a:t>
            </a:r>
            <a:r>
              <a:rPr lang="en-US" sz="3600" dirty="0" err="1" smtClean="0"/>
              <a:t>tentang</a:t>
            </a:r>
            <a:r>
              <a:rPr lang="en-US" sz="3600" dirty="0" smtClean="0"/>
              <a:t> </a:t>
            </a:r>
            <a:r>
              <a:rPr lang="en-US" sz="3600" dirty="0" err="1" smtClean="0"/>
              <a:t>pelaksanaan</a:t>
            </a:r>
            <a:r>
              <a:rPr lang="en-US" sz="3600" dirty="0" smtClean="0"/>
              <a:t> PILKADAL?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HAL-HAL YANG PERLU DIPERHATIKAN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7600" b="1" dirty="0" err="1" smtClean="0"/>
              <a:t>A.Kehangatan</a:t>
            </a:r>
            <a:r>
              <a:rPr lang="en-US" sz="7600" b="1" dirty="0" smtClean="0"/>
              <a:t> </a:t>
            </a:r>
            <a:r>
              <a:rPr lang="en-US" sz="7600" b="1" dirty="0" err="1" smtClean="0"/>
              <a:t>dan</a:t>
            </a:r>
            <a:r>
              <a:rPr lang="en-US" sz="7600" b="1" dirty="0" smtClean="0"/>
              <a:t> </a:t>
            </a:r>
            <a:r>
              <a:rPr lang="en-US" sz="7600" b="1" dirty="0" err="1" smtClean="0"/>
              <a:t>keantusiasan</a:t>
            </a:r>
            <a:r>
              <a:rPr lang="en-US" sz="7600" b="1" dirty="0" smtClean="0"/>
              <a:t> </a:t>
            </a:r>
          </a:p>
          <a:p>
            <a:pPr>
              <a:buNone/>
            </a:pPr>
            <a:r>
              <a:rPr lang="en-US" sz="7600" dirty="0" smtClean="0"/>
              <a:t>  </a:t>
            </a:r>
            <a:r>
              <a:rPr lang="en-US" sz="7600" dirty="0" err="1" smtClean="0"/>
              <a:t>Menunjukkan</a:t>
            </a:r>
            <a:r>
              <a:rPr lang="en-US" sz="7600" dirty="0" smtClean="0"/>
              <a:t> </a:t>
            </a:r>
            <a:r>
              <a:rPr lang="en-US" sz="7600" dirty="0" err="1" smtClean="0"/>
              <a:t>sikap</a:t>
            </a:r>
            <a:r>
              <a:rPr lang="en-US" sz="7600" dirty="0" smtClean="0"/>
              <a:t> </a:t>
            </a:r>
            <a:r>
              <a:rPr lang="en-US" sz="7600" dirty="0" err="1" smtClean="0"/>
              <a:t>baik</a:t>
            </a:r>
            <a:r>
              <a:rPr lang="en-US" sz="7600" dirty="0" smtClean="0"/>
              <a:t> </a:t>
            </a:r>
            <a:r>
              <a:rPr lang="en-US" sz="7600" dirty="0" err="1" smtClean="0"/>
              <a:t>waktu</a:t>
            </a:r>
            <a:r>
              <a:rPr lang="en-US" sz="7600" dirty="0" smtClean="0"/>
              <a:t> </a:t>
            </a:r>
            <a:r>
              <a:rPr lang="en-US" sz="7600" dirty="0" err="1" smtClean="0"/>
              <a:t>bertanya</a:t>
            </a:r>
            <a:r>
              <a:rPr lang="en-US" sz="7600" dirty="0" smtClean="0"/>
              <a:t> </a:t>
            </a:r>
            <a:r>
              <a:rPr lang="en-US" sz="7600" dirty="0" err="1" smtClean="0"/>
              <a:t>dan</a:t>
            </a:r>
            <a:r>
              <a:rPr lang="en-US" sz="7600" dirty="0" smtClean="0"/>
              <a:t> </a:t>
            </a:r>
            <a:r>
              <a:rPr lang="en-US" sz="7600" dirty="0" err="1" smtClean="0"/>
              <a:t>menerima</a:t>
            </a:r>
            <a:r>
              <a:rPr lang="en-US" sz="7600" dirty="0" smtClean="0"/>
              <a:t> </a:t>
            </a:r>
            <a:r>
              <a:rPr lang="en-US" sz="7600" dirty="0" err="1" smtClean="0"/>
              <a:t>jawaban</a:t>
            </a:r>
            <a:r>
              <a:rPr lang="en-US" sz="7600" dirty="0" smtClean="0"/>
              <a:t>: </a:t>
            </a:r>
          </a:p>
          <a:p>
            <a:pPr>
              <a:buNone/>
            </a:pPr>
            <a:r>
              <a:rPr lang="en-US" sz="7600" dirty="0" smtClean="0"/>
              <a:t> </a:t>
            </a:r>
            <a:r>
              <a:rPr lang="en-US" sz="7600" dirty="0" smtClean="0"/>
              <a:t>  </a:t>
            </a:r>
            <a:r>
              <a:rPr lang="en-US" sz="7600" dirty="0" err="1" smtClean="0"/>
              <a:t>Suara</a:t>
            </a:r>
            <a:r>
              <a:rPr lang="en-US" sz="7600" dirty="0" smtClean="0"/>
              <a:t>, </a:t>
            </a:r>
          </a:p>
          <a:p>
            <a:pPr>
              <a:buNone/>
            </a:pPr>
            <a:r>
              <a:rPr lang="en-US" sz="7600" dirty="0" smtClean="0"/>
              <a:t>   </a:t>
            </a:r>
            <a:r>
              <a:rPr lang="en-US" sz="7600" dirty="0" err="1" smtClean="0"/>
              <a:t>ekspresi</a:t>
            </a:r>
            <a:r>
              <a:rPr lang="en-US" sz="7600" dirty="0" smtClean="0"/>
              <a:t> </a:t>
            </a:r>
            <a:r>
              <a:rPr lang="en-US" sz="7600" dirty="0" err="1" smtClean="0"/>
              <a:t>wajah</a:t>
            </a:r>
            <a:r>
              <a:rPr lang="en-US" sz="7600" dirty="0" smtClean="0"/>
              <a:t>, </a:t>
            </a:r>
            <a:endParaRPr lang="en-US" sz="7600" dirty="0" smtClean="0"/>
          </a:p>
          <a:p>
            <a:pPr>
              <a:buNone/>
            </a:pPr>
            <a:r>
              <a:rPr lang="en-US" sz="7600" dirty="0" smtClean="0"/>
              <a:t>   </a:t>
            </a:r>
            <a:r>
              <a:rPr lang="en-US" sz="7600" dirty="0" err="1" smtClean="0"/>
              <a:t>gerakan</a:t>
            </a:r>
            <a:r>
              <a:rPr lang="en-US" sz="7600" dirty="0" smtClean="0"/>
              <a:t>, </a:t>
            </a:r>
          </a:p>
          <a:p>
            <a:pPr>
              <a:buNone/>
            </a:pPr>
            <a:r>
              <a:rPr lang="en-US" sz="7600" dirty="0" smtClean="0"/>
              <a:t> </a:t>
            </a:r>
            <a:r>
              <a:rPr lang="en-US" sz="7600" dirty="0" smtClean="0"/>
              <a:t>  </a:t>
            </a:r>
            <a:r>
              <a:rPr lang="en-US" sz="7600" dirty="0" err="1" smtClean="0"/>
              <a:t>posisi</a:t>
            </a:r>
            <a:r>
              <a:rPr lang="en-US" sz="7600" dirty="0" smtClean="0"/>
              <a:t> </a:t>
            </a:r>
            <a:r>
              <a:rPr lang="en-US" sz="7600" dirty="0" err="1" smtClean="0"/>
              <a:t>badan</a:t>
            </a:r>
            <a:endParaRPr lang="en-US" sz="76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400" b="1" dirty="0" err="1" smtClean="0"/>
              <a:t>B.Kebiasaan</a:t>
            </a:r>
            <a:r>
              <a:rPr lang="en-US" sz="4400" b="1" dirty="0" smtClean="0"/>
              <a:t> </a:t>
            </a:r>
            <a:r>
              <a:rPr lang="en-US" sz="4400" b="1" dirty="0" smtClean="0"/>
              <a:t>yang </a:t>
            </a:r>
            <a:r>
              <a:rPr lang="en-US" sz="4400" b="1" dirty="0" err="1" smtClean="0"/>
              <a:t>perlu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dihindari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Jangan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mengulang-ulang</a:t>
            </a:r>
            <a:r>
              <a:rPr lang="en-US" sz="2800" dirty="0" smtClean="0"/>
              <a:t> </a:t>
            </a:r>
            <a:r>
              <a:rPr lang="en-US" sz="2800" dirty="0" err="1" smtClean="0"/>
              <a:t>pertanyaan</a:t>
            </a:r>
            <a:r>
              <a:rPr lang="en-US" sz="2800" dirty="0" smtClean="0"/>
              <a:t> </a:t>
            </a:r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mampu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menjawabnya</a:t>
            </a:r>
            <a:r>
              <a:rPr lang="en-US" sz="2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Jangan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mengulang-ulang</a:t>
            </a:r>
            <a:r>
              <a:rPr lang="en-US" sz="2800" dirty="0" smtClean="0"/>
              <a:t> </a:t>
            </a:r>
            <a:r>
              <a:rPr lang="en-US" sz="2800" dirty="0" err="1" smtClean="0"/>
              <a:t>jawaban</a:t>
            </a:r>
            <a:r>
              <a:rPr lang="en-US" sz="2800" dirty="0" smtClean="0"/>
              <a:t> </a:t>
            </a:r>
            <a:r>
              <a:rPr lang="en-US" sz="2800" dirty="0" err="1" smtClean="0"/>
              <a:t>siswa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Jangan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 </a:t>
            </a:r>
            <a:r>
              <a:rPr lang="en-US" sz="2800" dirty="0" err="1" smtClean="0"/>
              <a:t>pertanyaan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dijukan</a:t>
            </a:r>
            <a:r>
              <a:rPr lang="en-US" sz="2800" dirty="0" smtClean="0"/>
              <a:t> 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eksempatan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menjawabnya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Usahakan</a:t>
            </a:r>
            <a:r>
              <a:rPr lang="en-US" sz="2800" dirty="0" smtClean="0"/>
              <a:t> agar </a:t>
            </a:r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</a:t>
            </a:r>
            <a:r>
              <a:rPr lang="en-US" sz="2800" dirty="0" smtClean="0"/>
              <a:t> </a:t>
            </a:r>
            <a:r>
              <a:rPr lang="en-US" sz="2800" dirty="0" err="1" smtClean="0"/>
              <a:t>serempak</a:t>
            </a:r>
            <a:r>
              <a:rPr lang="en-US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Jangan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menentukan</a:t>
            </a:r>
            <a:r>
              <a:rPr lang="en-US" sz="2800" dirty="0" smtClean="0"/>
              <a:t> </a:t>
            </a:r>
            <a:r>
              <a:rPr lang="en-US" sz="2800" dirty="0" err="1" smtClean="0"/>
              <a:t>siapa</a:t>
            </a:r>
            <a:r>
              <a:rPr lang="en-US" sz="2800" dirty="0" smtClean="0"/>
              <a:t> </a:t>
            </a:r>
            <a:r>
              <a:rPr lang="en-US" sz="2800" dirty="0" err="1" smtClean="0"/>
              <a:t>siswa</a:t>
            </a:r>
            <a:r>
              <a:rPr lang="en-US" sz="2800" dirty="0" smtClean="0"/>
              <a:t> yang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mengajukan</a:t>
            </a:r>
            <a:r>
              <a:rPr lang="en-US" sz="2800" dirty="0" smtClean="0"/>
              <a:t> </a:t>
            </a:r>
            <a:r>
              <a:rPr lang="en-US" sz="2800" dirty="0" err="1" smtClean="0"/>
              <a:t>pertanyaan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Pertanyaan</a:t>
            </a:r>
            <a:r>
              <a:rPr lang="en-US" sz="2800" dirty="0" smtClean="0"/>
              <a:t> </a:t>
            </a:r>
            <a:r>
              <a:rPr lang="en-US" sz="2800" dirty="0" err="1" smtClean="0"/>
              <a:t>ganda</a:t>
            </a:r>
            <a:r>
              <a:rPr lang="en-US" sz="2800" dirty="0" smtClean="0"/>
              <a:t>: </a:t>
            </a:r>
            <a:r>
              <a:rPr lang="en-US" sz="2800" dirty="0" err="1" smtClean="0"/>
              <a:t>Menghendaki</a:t>
            </a:r>
            <a:r>
              <a:rPr lang="en-US" sz="2800" dirty="0" smtClean="0"/>
              <a:t> </a:t>
            </a:r>
            <a:r>
              <a:rPr lang="en-US" sz="2800" dirty="0" err="1" smtClean="0"/>
              <a:t>beberapa</a:t>
            </a:r>
            <a:r>
              <a:rPr lang="en-US" sz="2800" dirty="0" smtClean="0"/>
              <a:t> </a:t>
            </a:r>
            <a:r>
              <a:rPr lang="en-US" sz="2800" dirty="0" err="1" smtClean="0"/>
              <a:t>jawaban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KOMPONEN-KOMPONEN KETERAMPILAN BERTANYA DASAR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Penggunaan</a:t>
            </a:r>
            <a:r>
              <a:rPr lang="en-US" sz="3600" dirty="0" smtClean="0"/>
              <a:t> </a:t>
            </a:r>
            <a:r>
              <a:rPr lang="en-US" sz="3600" dirty="0" err="1" smtClean="0"/>
              <a:t>pertanyaan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jelas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singkat</a:t>
            </a:r>
            <a:endParaRPr lang="en-US" sz="3600" dirty="0" smtClean="0"/>
          </a:p>
          <a:p>
            <a:r>
              <a:rPr lang="en-US" sz="3600" dirty="0" err="1" smtClean="0"/>
              <a:t>Pemberian</a:t>
            </a:r>
            <a:r>
              <a:rPr lang="en-US" sz="3600" dirty="0" smtClean="0"/>
              <a:t> </a:t>
            </a:r>
            <a:r>
              <a:rPr lang="en-US" sz="3600" dirty="0" err="1" smtClean="0"/>
              <a:t>acuan</a:t>
            </a:r>
            <a:endParaRPr lang="en-US" sz="3600" dirty="0" smtClean="0"/>
          </a:p>
          <a:p>
            <a:r>
              <a:rPr lang="en-US" sz="3600" dirty="0" err="1" smtClean="0"/>
              <a:t>Pemindahan</a:t>
            </a:r>
            <a:r>
              <a:rPr lang="en-US" sz="3600" dirty="0" smtClean="0"/>
              <a:t> </a:t>
            </a:r>
            <a:r>
              <a:rPr lang="en-US" sz="3600" dirty="0" err="1" smtClean="0"/>
              <a:t>giliran</a:t>
            </a:r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Penyebaran</a:t>
            </a:r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Pemberian</a:t>
            </a:r>
            <a:r>
              <a:rPr lang="en-US" sz="3600" dirty="0" smtClean="0"/>
              <a:t> </a:t>
            </a:r>
            <a:r>
              <a:rPr lang="en-US" sz="3600" dirty="0" err="1" smtClean="0"/>
              <a:t>waktu</a:t>
            </a:r>
            <a:r>
              <a:rPr lang="en-US" sz="3600" dirty="0" smtClean="0"/>
              <a:t> </a:t>
            </a:r>
            <a:r>
              <a:rPr lang="en-US" sz="3600" dirty="0" err="1" smtClean="0"/>
              <a:t>berpikir</a:t>
            </a:r>
            <a:endParaRPr lang="en-US" sz="3600" dirty="0" smtClean="0"/>
          </a:p>
          <a:p>
            <a:r>
              <a:rPr lang="en-US" sz="3600" dirty="0" err="1" smtClean="0"/>
              <a:t>Pemberian</a:t>
            </a:r>
            <a:r>
              <a:rPr lang="en-US" sz="3600" dirty="0" smtClean="0"/>
              <a:t> </a:t>
            </a:r>
            <a:r>
              <a:rPr lang="en-US" sz="3600" dirty="0" err="1" smtClean="0"/>
              <a:t>tuntutan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KOMPONEN-KOMPONEN KETERAMPILAN BERTANYA LANJUTAN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15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0400" b="1" dirty="0" smtClean="0"/>
              <a:t>1. </a:t>
            </a:r>
            <a:r>
              <a:rPr lang="en-US" sz="11200" b="1" dirty="0" err="1" smtClean="0"/>
              <a:t>Pengubahan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tuntutan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tingkat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kognitif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dalam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menjawab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pertanyaan</a:t>
            </a: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2. </a:t>
            </a:r>
            <a:r>
              <a:rPr lang="en-US" sz="11200" b="1" dirty="0" err="1" smtClean="0"/>
              <a:t>Pengaturan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urutan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pertanyaan</a:t>
            </a:r>
            <a:endParaRPr lang="en-US" sz="11200" b="1" dirty="0" smtClean="0"/>
          </a:p>
          <a:p>
            <a:pPr>
              <a:buNone/>
            </a:pPr>
            <a:r>
              <a:rPr lang="en-US" sz="11200" b="1" dirty="0" smtClean="0"/>
              <a:t>3. </a:t>
            </a:r>
            <a:r>
              <a:rPr lang="en-US" sz="11200" b="1" dirty="0" err="1" smtClean="0"/>
              <a:t>Menggunakan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pertanyaan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pelacak</a:t>
            </a:r>
            <a:r>
              <a:rPr lang="en-US" sz="11200" b="1" dirty="0" smtClean="0"/>
              <a:t> , </a:t>
            </a:r>
            <a:r>
              <a:rPr lang="en-US" sz="11200" b="1" dirty="0" err="1" smtClean="0"/>
              <a:t>dengan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teknik</a:t>
            </a:r>
            <a:r>
              <a:rPr lang="en-US" sz="11200" b="1" dirty="0" smtClean="0"/>
              <a:t>:</a:t>
            </a:r>
          </a:p>
          <a:p>
            <a:pPr marL="514350" indent="-514350">
              <a:buNone/>
            </a:pPr>
            <a:r>
              <a:rPr lang="en-US" sz="11200" dirty="0" smtClean="0"/>
              <a:t>     a. </a:t>
            </a:r>
            <a:r>
              <a:rPr lang="en-US" sz="11200" dirty="0" err="1" smtClean="0"/>
              <a:t>Klasifikasi</a:t>
            </a:r>
            <a:r>
              <a:rPr lang="en-US" sz="11200" dirty="0" smtClean="0"/>
              <a:t> (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penjelasan</a:t>
            </a:r>
            <a:r>
              <a:rPr lang="en-US" sz="11200" dirty="0" smtClean="0"/>
              <a:t>)</a:t>
            </a:r>
          </a:p>
          <a:p>
            <a:pPr marL="514350" indent="-514350">
              <a:buNone/>
            </a:pPr>
            <a:r>
              <a:rPr lang="en-US" sz="11200" dirty="0" smtClean="0"/>
              <a:t>     b.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siswa</a:t>
            </a:r>
            <a:r>
              <a:rPr lang="en-US" sz="11200" dirty="0" smtClean="0"/>
              <a:t> </a:t>
            </a:r>
            <a:r>
              <a:rPr lang="en-US" sz="11200" dirty="0" err="1" smtClean="0"/>
              <a:t>memberikan</a:t>
            </a:r>
            <a:r>
              <a:rPr lang="en-US" sz="11200" dirty="0" smtClean="0"/>
              <a:t> </a:t>
            </a:r>
            <a:r>
              <a:rPr lang="en-US" sz="11200" dirty="0" err="1" smtClean="0"/>
              <a:t>alasan</a:t>
            </a:r>
            <a:endParaRPr lang="en-US" sz="11200" dirty="0" smtClean="0"/>
          </a:p>
          <a:p>
            <a:pPr marL="514350" indent="-514350">
              <a:buNone/>
            </a:pPr>
            <a:r>
              <a:rPr lang="en-US" sz="11200" dirty="0" smtClean="0"/>
              <a:t>     c.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kesempatan</a:t>
            </a:r>
            <a:r>
              <a:rPr lang="en-US" sz="11200" dirty="0" smtClean="0"/>
              <a:t> </a:t>
            </a:r>
            <a:r>
              <a:rPr lang="en-US" sz="11200" dirty="0" err="1" smtClean="0"/>
              <a:t>pandangan</a:t>
            </a:r>
            <a:r>
              <a:rPr lang="en-US" sz="11200" dirty="0" smtClean="0"/>
              <a:t> </a:t>
            </a:r>
            <a:r>
              <a:rPr lang="en-US" sz="11200" dirty="0" err="1" smtClean="0"/>
              <a:t>siswa</a:t>
            </a:r>
            <a:r>
              <a:rPr lang="en-US" sz="11200" dirty="0" smtClean="0"/>
              <a:t> lain </a:t>
            </a:r>
          </a:p>
          <a:p>
            <a:pPr marL="514350" indent="-514350">
              <a:buNone/>
            </a:pPr>
            <a:r>
              <a:rPr lang="en-US" sz="11200" dirty="0" smtClean="0"/>
              <a:t> </a:t>
            </a:r>
            <a:r>
              <a:rPr lang="en-US" sz="11200" dirty="0" smtClean="0"/>
              <a:t>       </a:t>
            </a:r>
            <a:r>
              <a:rPr lang="en-US" sz="11200" dirty="0" smtClean="0"/>
              <a:t>(</a:t>
            </a:r>
            <a:r>
              <a:rPr lang="en-US" sz="11200" dirty="0" err="1" smtClean="0"/>
              <a:t>setuju</a:t>
            </a:r>
            <a:r>
              <a:rPr lang="en-US" sz="11200" dirty="0" smtClean="0"/>
              <a:t>/</a:t>
            </a:r>
            <a:r>
              <a:rPr lang="en-US" sz="11200" dirty="0" err="1" smtClean="0"/>
              <a:t>tidak</a:t>
            </a:r>
            <a:r>
              <a:rPr lang="en-US" sz="11200" dirty="0" smtClean="0"/>
              <a:t>  </a:t>
            </a:r>
          </a:p>
          <a:p>
            <a:pPr marL="514350" indent="-514350">
              <a:buNone/>
            </a:pPr>
            <a:r>
              <a:rPr lang="en-US" sz="11200" dirty="0" smtClean="0"/>
              <a:t>     d.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kesempatan</a:t>
            </a:r>
            <a:r>
              <a:rPr lang="en-US" sz="11200" dirty="0" smtClean="0"/>
              <a:t> </a:t>
            </a:r>
            <a:r>
              <a:rPr lang="en-US" sz="11200" dirty="0" err="1" smtClean="0"/>
              <a:t>jawaban</a:t>
            </a:r>
            <a:r>
              <a:rPr lang="en-US" sz="11200" dirty="0" smtClean="0"/>
              <a:t> (</a:t>
            </a:r>
            <a:r>
              <a:rPr lang="en-US" sz="11200" dirty="0" err="1" smtClean="0"/>
              <a:t>meninjau</a:t>
            </a:r>
            <a:r>
              <a:rPr lang="en-US" sz="11200" dirty="0" smtClean="0"/>
              <a:t> </a:t>
            </a:r>
            <a:r>
              <a:rPr lang="en-US" sz="11200" dirty="0" err="1" smtClean="0"/>
              <a:t>kembali</a:t>
            </a:r>
            <a:r>
              <a:rPr lang="en-US" sz="11200" dirty="0" smtClean="0"/>
              <a:t>  </a:t>
            </a:r>
          </a:p>
          <a:p>
            <a:pPr marL="514350" indent="-514350">
              <a:buNone/>
            </a:pPr>
            <a:r>
              <a:rPr lang="en-US" sz="11200" smtClean="0"/>
              <a:t> </a:t>
            </a:r>
            <a:r>
              <a:rPr lang="en-US" sz="11200" smtClean="0"/>
              <a:t>        </a:t>
            </a:r>
            <a:r>
              <a:rPr lang="en-US" sz="11200" smtClean="0"/>
              <a:t>jawaban</a:t>
            </a:r>
            <a:r>
              <a:rPr lang="en-US" sz="11200" dirty="0" smtClean="0"/>
              <a:t>)</a:t>
            </a:r>
          </a:p>
          <a:p>
            <a:pPr marL="514350" indent="-514350">
              <a:buNone/>
            </a:pPr>
            <a:r>
              <a:rPr lang="en-US" sz="11200" dirty="0" smtClean="0"/>
              <a:t>     e.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jawaban</a:t>
            </a:r>
            <a:r>
              <a:rPr lang="en-US" sz="11200" dirty="0" smtClean="0"/>
              <a:t> yang </a:t>
            </a:r>
            <a:r>
              <a:rPr lang="en-US" sz="11200" dirty="0" err="1" smtClean="0"/>
              <a:t>lebih</a:t>
            </a:r>
            <a:r>
              <a:rPr lang="en-US" sz="11200" dirty="0" smtClean="0"/>
              <a:t> </a:t>
            </a:r>
            <a:r>
              <a:rPr lang="en-US" sz="11200" dirty="0" err="1" smtClean="0"/>
              <a:t>relevan</a:t>
            </a:r>
            <a:r>
              <a:rPr lang="en-US" sz="11200" dirty="0" smtClean="0"/>
              <a:t>/</a:t>
            </a:r>
            <a:r>
              <a:rPr lang="en-US" sz="11200" dirty="0" err="1" smtClean="0"/>
              <a:t>benar</a:t>
            </a:r>
            <a:endParaRPr lang="en-US" sz="11200" dirty="0" smtClean="0"/>
          </a:p>
          <a:p>
            <a:pPr marL="514350" indent="-514350">
              <a:buNone/>
            </a:pPr>
            <a:r>
              <a:rPr lang="en-US" sz="11200" dirty="0" smtClean="0"/>
              <a:t>     f. 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contoh</a:t>
            </a:r>
            <a:r>
              <a:rPr lang="en-US" sz="11200" dirty="0" smtClean="0"/>
              <a:t> </a:t>
            </a:r>
          </a:p>
          <a:p>
            <a:pPr marL="514350" indent="-514350">
              <a:buNone/>
            </a:pPr>
            <a:r>
              <a:rPr lang="en-US" sz="11200" dirty="0" smtClean="0"/>
              <a:t>     g. </a:t>
            </a:r>
            <a:r>
              <a:rPr lang="en-US" sz="11200" dirty="0" err="1" smtClean="0"/>
              <a:t>Meminta</a:t>
            </a:r>
            <a:r>
              <a:rPr lang="en-US" sz="11200" dirty="0" smtClean="0"/>
              <a:t> </a:t>
            </a:r>
            <a:r>
              <a:rPr lang="en-US" sz="11200" dirty="0" err="1" smtClean="0"/>
              <a:t>jawaban</a:t>
            </a:r>
            <a:r>
              <a:rPr lang="en-US" sz="11200" dirty="0" smtClean="0"/>
              <a:t> yang </a:t>
            </a:r>
            <a:r>
              <a:rPr lang="en-US" sz="11200" dirty="0" err="1" smtClean="0"/>
              <a:t>lebih</a:t>
            </a:r>
            <a:r>
              <a:rPr lang="en-US" sz="11200" dirty="0" smtClean="0"/>
              <a:t> </a:t>
            </a:r>
            <a:r>
              <a:rPr lang="en-US" sz="11200" dirty="0" err="1" smtClean="0"/>
              <a:t>kompleks</a:t>
            </a:r>
            <a:endParaRPr lang="en-US" sz="11200" dirty="0" smtClean="0"/>
          </a:p>
          <a:p>
            <a:pPr marL="514350" indent="-514350">
              <a:buNone/>
            </a:pPr>
            <a:r>
              <a:rPr lang="en-US" sz="11200" b="1" dirty="0" smtClean="0"/>
              <a:t>4.  </a:t>
            </a:r>
            <a:r>
              <a:rPr lang="en-US" sz="11200" b="1" dirty="0" err="1" smtClean="0"/>
              <a:t>Peningkatan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Terjadinya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interaksi</a:t>
            </a:r>
            <a:endParaRPr lang="en-US" sz="1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634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KETERAMPILAN BERTANYA</vt:lpstr>
      <vt:lpstr>PERAN PENTING “BERTANYA”</vt:lpstr>
      <vt:lpstr>DASAR-DASAR PERTANYAAN  YANG BAIK</vt:lpstr>
      <vt:lpstr>DASAR-DASAR PERTANYAAN  YANG BAIK</vt:lpstr>
      <vt:lpstr>JENIS-JENIS PERTANYAAN</vt:lpstr>
      <vt:lpstr>Slide 6</vt:lpstr>
      <vt:lpstr>Slide 7</vt:lpstr>
      <vt:lpstr>Slide 8</vt:lpstr>
      <vt:lpstr>JENIS-JENIS PERTANYAAN</vt:lpstr>
      <vt:lpstr>Slide 10</vt:lpstr>
      <vt:lpstr>Slide 11</vt:lpstr>
      <vt:lpstr>Slide 12</vt:lpstr>
      <vt:lpstr>Slide 13</vt:lpstr>
      <vt:lpstr>HAL-HAL YANG PERLU DIPERHATIKAN </vt:lpstr>
      <vt:lpstr>        B.Kebiasaan yang perlu dihindari </vt:lpstr>
      <vt:lpstr>KOMPONEN-KOMPONEN KETERAMPILAN BERTANYA DASAR</vt:lpstr>
      <vt:lpstr>KOMPONEN-KOMPONEN KETERAMPILAN BERTANYA LANJUTAN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KETERAMPILAN BERTANYA</dc:title>
  <dc:creator/>
  <cp:lastModifiedBy>admin</cp:lastModifiedBy>
  <cp:revision>56</cp:revision>
  <dcterms:created xsi:type="dcterms:W3CDTF">2006-08-16T00:00:00Z</dcterms:created>
  <dcterms:modified xsi:type="dcterms:W3CDTF">2009-02-16T22:40:57Z</dcterms:modified>
</cp:coreProperties>
</file>