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embeddings/oleObject1.bin" ContentType="application/vnd.openxmlformats-officedocument.oleObject"/>
  <Override PartName="/ppt/legacyDocTextInfo.bin" ContentType="application/vnd.ms-office.legacyDocTextInfo"/>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ms-office.legacyDiagramText"/>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1"/>
  </p:sldMasterIdLst>
  <p:notesMasterIdLst>
    <p:notesMasterId r:id="rId26"/>
  </p:notesMasterIdLst>
  <p:sldIdLst>
    <p:sldId id="287" r:id="rId2"/>
    <p:sldId id="407" r:id="rId3"/>
    <p:sldId id="376" r:id="rId4"/>
    <p:sldId id="410" r:id="rId5"/>
    <p:sldId id="411" r:id="rId6"/>
    <p:sldId id="412" r:id="rId7"/>
    <p:sldId id="385" r:id="rId8"/>
    <p:sldId id="386" r:id="rId9"/>
    <p:sldId id="387" r:id="rId10"/>
    <p:sldId id="426" r:id="rId11"/>
    <p:sldId id="428" r:id="rId12"/>
    <p:sldId id="390" r:id="rId13"/>
    <p:sldId id="391" r:id="rId14"/>
    <p:sldId id="392" r:id="rId15"/>
    <p:sldId id="393" r:id="rId16"/>
    <p:sldId id="394" r:id="rId17"/>
    <p:sldId id="395" r:id="rId18"/>
    <p:sldId id="396" r:id="rId19"/>
    <p:sldId id="397" r:id="rId20"/>
    <p:sldId id="398" r:id="rId21"/>
    <p:sldId id="399" r:id="rId22"/>
    <p:sldId id="378" r:id="rId23"/>
    <p:sldId id="379" r:id="rId24"/>
    <p:sldId id="380" r:id="rId2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66"/>
    <a:srgbClr val="CC0000"/>
    <a:srgbClr val="660033"/>
    <a:srgbClr val="0099CC"/>
    <a:srgbClr val="000099"/>
    <a:srgbClr val="FFFF00"/>
    <a:srgbClr val="CC0099"/>
    <a:srgbClr val="00CC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1453" autoAdjust="0"/>
    <p:restoredTop sz="94664" autoAdjust="0"/>
  </p:normalViewPr>
  <p:slideViewPr>
    <p:cSldViewPr>
      <p:cViewPr varScale="1">
        <p:scale>
          <a:sx n="39" d="100"/>
          <a:sy n="39" d="100"/>
        </p:scale>
        <p:origin x="-132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06/relationships/legacyDocTextInfo" Target="legacyDocTextInfo.bin"/><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microsoft.com/office/2006/relationships/legacyDiagramText" Target="legacyDiagramText3.bin"/><Relationship Id="rId7" Type="http://schemas.microsoft.com/office/2006/relationships/legacyDiagramText" Target="legacyDiagramText7.bin"/><Relationship Id="rId2" Type="http://schemas.microsoft.com/office/2006/relationships/legacyDiagramText" Target="legacyDiagramText2.bin"/><Relationship Id="rId1" Type="http://schemas.microsoft.com/office/2006/relationships/legacyDiagramText" Target="legacyDiagramText1.bin"/><Relationship Id="rId6" Type="http://schemas.microsoft.com/office/2006/relationships/legacyDiagramText" Target="legacyDiagramText6.bin"/><Relationship Id="rId5" Type="http://schemas.microsoft.com/office/2006/relationships/legacyDiagramText" Target="legacyDiagramText5.bin"/><Relationship Id="rId4" Type="http://schemas.microsoft.com/office/2006/relationships/legacyDiagramText" Target="legacyDiagramText4.bin"/></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3" Type="http://schemas.microsoft.com/office/2006/relationships/legacyDiagramText" Target="legacyDiagramText10.bin"/><Relationship Id="rId2" Type="http://schemas.microsoft.com/office/2006/relationships/legacyDiagramText" Target="legacyDiagramText9.bin"/><Relationship Id="rId1" Type="http://schemas.microsoft.com/office/2006/relationships/legacyDiagramText" Target="legacyDiagramText8.bin"/><Relationship Id="rId5" Type="http://schemas.microsoft.com/office/2006/relationships/legacyDiagramText" Target="legacyDiagramText12.bin"/><Relationship Id="rId4" Type="http://schemas.microsoft.com/office/2006/relationships/legacyDiagramText" Target="legacyDiagramText11.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9216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645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9216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216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9216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212CE94B-72E6-44A3-9A10-BF76B779223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p:spPr>
        <p:txBody>
          <a:bodyPr/>
          <a:lstStyle/>
          <a:p>
            <a:pPr eaLnBrk="1" hangingPunct="1"/>
            <a:endParaRPr lang="en-US" smtClean="0"/>
          </a:p>
        </p:txBody>
      </p:sp>
      <p:sp>
        <p:nvSpPr>
          <p:cNvPr id="73732" name="Slide Number Placeholder 3"/>
          <p:cNvSpPr>
            <a:spLocks noGrp="1"/>
          </p:cNvSpPr>
          <p:nvPr>
            <p:ph type="sldNum" sz="quarter" idx="5"/>
          </p:nvPr>
        </p:nvSpPr>
        <p:spPr>
          <a:noFill/>
        </p:spPr>
        <p:txBody>
          <a:bodyPr/>
          <a:lstStyle/>
          <a:p>
            <a:fld id="{CC989B8A-E7A7-4727-AF20-FC40C57A6560}" type="slidenum">
              <a:rPr lang="en-US" smtClean="0"/>
              <a:pPr/>
              <a:t>3</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6413"/>
            <a:chOff x="0" y="0"/>
            <a:chExt cx="5760" cy="4319"/>
          </a:xfrm>
        </p:grpSpPr>
        <p:sp>
          <p:nvSpPr>
            <p:cNvPr id="5"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defRPr/>
              </a:pPr>
              <a:endParaRPr lang="en-US"/>
            </a:p>
          </p:txBody>
        </p:sp>
        <p:sp>
          <p:nvSpPr>
            <p:cNvPr id="6"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p>
          </p:txBody>
        </p:sp>
        <p:sp>
          <p:nvSpPr>
            <p:cNvPr id="7"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defRPr/>
              </a:pPr>
              <a:endParaRPr lang="en-US"/>
            </a:p>
          </p:txBody>
        </p:sp>
        <p:sp>
          <p:nvSpPr>
            <p:cNvPr id="8"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en-US"/>
            </a:p>
          </p:txBody>
        </p:sp>
        <p:sp>
          <p:nvSpPr>
            <p:cNvPr id="9"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defRPr/>
              </a:pPr>
              <a:endParaRPr lang="en-US"/>
            </a:p>
          </p:txBody>
        </p:sp>
        <p:sp>
          <p:nvSpPr>
            <p:cNvPr id="10"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a:defRPr/>
              </a:pPr>
              <a:endParaRPr lang="en-US"/>
            </a:p>
          </p:txBody>
        </p:sp>
        <p:sp>
          <p:nvSpPr>
            <p:cNvPr id="11"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a:defRPr/>
              </a:pPr>
              <a:endParaRPr lang="en-US"/>
            </a:p>
          </p:txBody>
        </p:sp>
        <p:sp>
          <p:nvSpPr>
            <p:cNvPr id="12"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p>
          </p:txBody>
        </p:sp>
        <p:sp>
          <p:nvSpPr>
            <p:cNvPr id="13"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a:defRPr/>
              </a:pPr>
              <a:endParaRPr lang="en-US"/>
            </a:p>
          </p:txBody>
        </p:sp>
        <p:sp>
          <p:nvSpPr>
            <p:cNvPr id="14"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defRPr/>
              </a:pPr>
              <a:endParaRPr lang="en-US"/>
            </a:p>
          </p:txBody>
        </p:sp>
        <p:sp>
          <p:nvSpPr>
            <p:cNvPr id="15"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a:defRPr/>
              </a:pPr>
              <a:endParaRPr lang="en-US"/>
            </a:p>
          </p:txBody>
        </p:sp>
        <p:sp>
          <p:nvSpPr>
            <p:cNvPr id="16"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defRPr/>
              </a:pPr>
              <a:endParaRPr lang="en-US"/>
            </a:p>
          </p:txBody>
        </p:sp>
        <p:sp>
          <p:nvSpPr>
            <p:cNvPr id="17"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en-US"/>
            </a:p>
          </p:txBody>
        </p:sp>
        <p:sp>
          <p:nvSpPr>
            <p:cNvPr id="18"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defRPr/>
              </a:pPr>
              <a:endParaRPr lang="en-US"/>
            </a:p>
          </p:txBody>
        </p:sp>
        <p:sp>
          <p:nvSpPr>
            <p:cNvPr id="19"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defRPr/>
              </a:pPr>
              <a:endParaRPr lang="en-US"/>
            </a:p>
          </p:txBody>
        </p:sp>
        <p:sp>
          <p:nvSpPr>
            <p:cNvPr id="20"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defRPr/>
              </a:pPr>
              <a:endParaRPr lang="en-US"/>
            </a:p>
          </p:txBody>
        </p:sp>
        <p:sp>
          <p:nvSpPr>
            <p:cNvPr id="21"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a:defRPr/>
              </a:pPr>
              <a:endParaRPr lang="en-US"/>
            </a:p>
          </p:txBody>
        </p:sp>
        <p:sp>
          <p:nvSpPr>
            <p:cNvPr id="22"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defRPr/>
              </a:pPr>
              <a:endParaRPr lang="en-US"/>
            </a:p>
          </p:txBody>
        </p:sp>
        <p:sp>
          <p:nvSpPr>
            <p:cNvPr id="23"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a:defRPr/>
              </a:pPr>
              <a:endParaRPr lang="en-US"/>
            </a:p>
          </p:txBody>
        </p:sp>
        <p:sp>
          <p:nvSpPr>
            <p:cNvPr id="24"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defRPr/>
              </a:pPr>
              <a:endParaRPr lang="en-US"/>
            </a:p>
          </p:txBody>
        </p:sp>
        <p:sp>
          <p:nvSpPr>
            <p:cNvPr id="25"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defRPr/>
              </a:pPr>
              <a:endParaRPr lang="en-US"/>
            </a:p>
          </p:txBody>
        </p:sp>
        <p:sp>
          <p:nvSpPr>
            <p:cNvPr id="26"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defRPr/>
              </a:pPr>
              <a:endParaRPr lang="en-US"/>
            </a:p>
          </p:txBody>
        </p:sp>
        <p:sp>
          <p:nvSpPr>
            <p:cNvPr id="27"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a:defRPr/>
              </a:pPr>
              <a:endParaRPr lang="en-US"/>
            </a:p>
          </p:txBody>
        </p:sp>
        <p:sp>
          <p:nvSpPr>
            <p:cNvPr id="28"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defRPr/>
              </a:pPr>
              <a:endParaRPr lang="en-US"/>
            </a:p>
          </p:txBody>
        </p:sp>
        <p:sp>
          <p:nvSpPr>
            <p:cNvPr id="29"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p>
          </p:txBody>
        </p:sp>
        <p:sp>
          <p:nvSpPr>
            <p:cNvPr id="30"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a:defRPr/>
              </a:pPr>
              <a:endParaRPr lang="en-US"/>
            </a:p>
          </p:txBody>
        </p:sp>
        <p:sp>
          <p:nvSpPr>
            <p:cNvPr id="31"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defRPr/>
              </a:pPr>
              <a:endParaRPr lang="en-US"/>
            </a:p>
          </p:txBody>
        </p:sp>
        <p:sp>
          <p:nvSpPr>
            <p:cNvPr id="32"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a:defRPr/>
              </a:pPr>
              <a:endParaRPr lang="en-US"/>
            </a:p>
          </p:txBody>
        </p:sp>
        <p:sp>
          <p:nvSpPr>
            <p:cNvPr id="33"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p>
          </p:txBody>
        </p:sp>
        <p:sp>
          <p:nvSpPr>
            <p:cNvPr id="34"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defRPr/>
              </a:pPr>
              <a:endParaRPr lang="en-US"/>
            </a:p>
          </p:txBody>
        </p:sp>
        <p:sp>
          <p:nvSpPr>
            <p:cNvPr id="35"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defRPr/>
              </a:pPr>
              <a:endParaRPr lang="en-US"/>
            </a:p>
          </p:txBody>
        </p:sp>
        <p:sp>
          <p:nvSpPr>
            <p:cNvPr id="36"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a:p>
          </p:txBody>
        </p:sp>
        <p:sp>
          <p:nvSpPr>
            <p:cNvPr id="37"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p>
          </p:txBody>
        </p:sp>
        <p:sp>
          <p:nvSpPr>
            <p:cNvPr id="38"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defRPr/>
              </a:pPr>
              <a:endParaRPr lang="en-US"/>
            </a:p>
          </p:txBody>
        </p:sp>
        <p:sp>
          <p:nvSpPr>
            <p:cNvPr id="39"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defRPr/>
              </a:pPr>
              <a:endParaRPr lang="en-US"/>
            </a:p>
          </p:txBody>
        </p:sp>
        <p:sp>
          <p:nvSpPr>
            <p:cNvPr id="40"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defRPr/>
              </a:pPr>
              <a:endParaRPr lang="en-US"/>
            </a:p>
          </p:txBody>
        </p:sp>
        <p:grpSp>
          <p:nvGrpSpPr>
            <p:cNvPr id="41" name="Group 39"/>
            <p:cNvGrpSpPr>
              <a:grpSpLocks/>
            </p:cNvGrpSpPr>
            <p:nvPr userDrawn="1"/>
          </p:nvGrpSpPr>
          <p:grpSpPr bwMode="auto">
            <a:xfrm>
              <a:off x="0" y="1632"/>
              <a:ext cx="5758" cy="1858"/>
              <a:chOff x="0" y="1632"/>
              <a:chExt cx="5758" cy="1858"/>
            </a:xfrm>
          </p:grpSpPr>
          <p:sp>
            <p:nvSpPr>
              <p:cNvPr id="42"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p>
            </p:txBody>
          </p:sp>
          <p:sp>
            <p:nvSpPr>
              <p:cNvPr id="43"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defRPr/>
                </a:pPr>
                <a:endParaRPr lang="en-US"/>
              </a:p>
            </p:txBody>
          </p:sp>
        </p:grpSp>
      </p:grpSp>
      <p:sp>
        <p:nvSpPr>
          <p:cNvPr id="82986" name="Rectangle 42"/>
          <p:cNvSpPr>
            <a:spLocks noGrp="1" noChangeArrowheads="1"/>
          </p:cNvSpPr>
          <p:nvPr>
            <p:ph type="ctrTitle" sz="quarter"/>
          </p:nvPr>
        </p:nvSpPr>
        <p:spPr>
          <a:xfrm>
            <a:off x="457200" y="1600200"/>
            <a:ext cx="8229600" cy="1828800"/>
          </a:xfrm>
        </p:spPr>
        <p:txBody>
          <a:bodyPr/>
          <a:lstStyle>
            <a:lvl1pPr>
              <a:defRPr sz="4800"/>
            </a:lvl1pPr>
          </a:lstStyle>
          <a:p>
            <a:r>
              <a:rPr lang="en-US"/>
              <a:t>Click to edit Master title style</a:t>
            </a:r>
          </a:p>
        </p:txBody>
      </p:sp>
      <p:sp>
        <p:nvSpPr>
          <p:cNvPr id="82987"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r>
              <a:rPr lang="en-US"/>
              <a:t>Click to edit Master subtitle style</a:t>
            </a:r>
          </a:p>
        </p:txBody>
      </p:sp>
      <p:sp>
        <p:nvSpPr>
          <p:cNvPr id="44" name="Rectangle 44"/>
          <p:cNvSpPr>
            <a:spLocks noGrp="1" noChangeArrowheads="1"/>
          </p:cNvSpPr>
          <p:nvPr>
            <p:ph type="dt" sz="quarter" idx="10"/>
          </p:nvPr>
        </p:nvSpPr>
        <p:spPr/>
        <p:txBody>
          <a:bodyPr/>
          <a:lstStyle>
            <a:lvl1pPr>
              <a:defRPr/>
            </a:lvl1pPr>
          </a:lstStyle>
          <a:p>
            <a:pPr>
              <a:defRPr/>
            </a:pPr>
            <a:endParaRPr lang="en-US"/>
          </a:p>
        </p:txBody>
      </p:sp>
      <p:sp>
        <p:nvSpPr>
          <p:cNvPr id="45" name="Rectangle 45"/>
          <p:cNvSpPr>
            <a:spLocks noGrp="1" noChangeArrowheads="1"/>
          </p:cNvSpPr>
          <p:nvPr>
            <p:ph type="ftr" sz="quarter" idx="11"/>
          </p:nvPr>
        </p:nvSpPr>
        <p:spPr/>
        <p:txBody>
          <a:bodyPr/>
          <a:lstStyle>
            <a:lvl1pPr>
              <a:defRPr/>
            </a:lvl1pPr>
          </a:lstStyle>
          <a:p>
            <a:pPr>
              <a:defRPr/>
            </a:pPr>
            <a:endParaRPr lang="en-US"/>
          </a:p>
        </p:txBody>
      </p:sp>
      <p:sp>
        <p:nvSpPr>
          <p:cNvPr id="46" name="Rectangle 46"/>
          <p:cNvSpPr>
            <a:spLocks noGrp="1" noChangeArrowheads="1"/>
          </p:cNvSpPr>
          <p:nvPr>
            <p:ph type="sldNum" sz="quarter" idx="12"/>
          </p:nvPr>
        </p:nvSpPr>
        <p:spPr/>
        <p:txBody>
          <a:bodyPr/>
          <a:lstStyle>
            <a:lvl1pPr>
              <a:defRPr/>
            </a:lvl1pPr>
          </a:lstStyle>
          <a:p>
            <a:pPr>
              <a:defRPr/>
            </a:pPr>
            <a:fld id="{B86DBCB9-B840-400E-9E51-151E68ED9FDE}"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4"/>
          <p:cNvSpPr>
            <a:spLocks noGrp="1" noChangeArrowheads="1"/>
          </p:cNvSpPr>
          <p:nvPr>
            <p:ph type="dt" sz="half" idx="10"/>
          </p:nvPr>
        </p:nvSpPr>
        <p:spPr>
          <a:ln/>
        </p:spPr>
        <p:txBody>
          <a:bodyPr/>
          <a:lstStyle>
            <a:lvl1pPr>
              <a:defRPr/>
            </a:lvl1pPr>
          </a:lstStyle>
          <a:p>
            <a:pPr>
              <a:defRPr/>
            </a:pPr>
            <a:endParaRPr lang="en-US"/>
          </a:p>
        </p:txBody>
      </p:sp>
      <p:sp>
        <p:nvSpPr>
          <p:cNvPr id="5" name="Rectangle 45"/>
          <p:cNvSpPr>
            <a:spLocks noGrp="1" noChangeArrowheads="1"/>
          </p:cNvSpPr>
          <p:nvPr>
            <p:ph type="ftr" sz="quarter" idx="11"/>
          </p:nvPr>
        </p:nvSpPr>
        <p:spPr>
          <a:ln/>
        </p:spPr>
        <p:txBody>
          <a:bodyPr/>
          <a:lstStyle>
            <a:lvl1pPr>
              <a:defRPr/>
            </a:lvl1pPr>
          </a:lstStyle>
          <a:p>
            <a:pPr>
              <a:defRPr/>
            </a:pPr>
            <a:endParaRPr lang="en-US"/>
          </a:p>
        </p:txBody>
      </p:sp>
      <p:sp>
        <p:nvSpPr>
          <p:cNvPr id="6" name="Rectangle 46"/>
          <p:cNvSpPr>
            <a:spLocks noGrp="1" noChangeArrowheads="1"/>
          </p:cNvSpPr>
          <p:nvPr>
            <p:ph type="sldNum" sz="quarter" idx="12"/>
          </p:nvPr>
        </p:nvSpPr>
        <p:spPr>
          <a:ln/>
        </p:spPr>
        <p:txBody>
          <a:bodyPr/>
          <a:lstStyle>
            <a:lvl1pPr>
              <a:defRPr/>
            </a:lvl1pPr>
          </a:lstStyle>
          <a:p>
            <a:pPr>
              <a:defRPr/>
            </a:pPr>
            <a:fld id="{20EE79E7-3FB8-417D-A1B3-6862EFDEDA5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4"/>
          <p:cNvSpPr>
            <a:spLocks noGrp="1" noChangeArrowheads="1"/>
          </p:cNvSpPr>
          <p:nvPr>
            <p:ph type="dt" sz="half" idx="10"/>
          </p:nvPr>
        </p:nvSpPr>
        <p:spPr>
          <a:ln/>
        </p:spPr>
        <p:txBody>
          <a:bodyPr/>
          <a:lstStyle>
            <a:lvl1pPr>
              <a:defRPr/>
            </a:lvl1pPr>
          </a:lstStyle>
          <a:p>
            <a:pPr>
              <a:defRPr/>
            </a:pPr>
            <a:endParaRPr lang="en-US"/>
          </a:p>
        </p:txBody>
      </p:sp>
      <p:sp>
        <p:nvSpPr>
          <p:cNvPr id="5" name="Rectangle 45"/>
          <p:cNvSpPr>
            <a:spLocks noGrp="1" noChangeArrowheads="1"/>
          </p:cNvSpPr>
          <p:nvPr>
            <p:ph type="ftr" sz="quarter" idx="11"/>
          </p:nvPr>
        </p:nvSpPr>
        <p:spPr>
          <a:ln/>
        </p:spPr>
        <p:txBody>
          <a:bodyPr/>
          <a:lstStyle>
            <a:lvl1pPr>
              <a:defRPr/>
            </a:lvl1pPr>
          </a:lstStyle>
          <a:p>
            <a:pPr>
              <a:defRPr/>
            </a:pPr>
            <a:endParaRPr lang="en-US"/>
          </a:p>
        </p:txBody>
      </p:sp>
      <p:sp>
        <p:nvSpPr>
          <p:cNvPr id="6" name="Rectangle 46"/>
          <p:cNvSpPr>
            <a:spLocks noGrp="1" noChangeArrowheads="1"/>
          </p:cNvSpPr>
          <p:nvPr>
            <p:ph type="sldNum" sz="quarter" idx="12"/>
          </p:nvPr>
        </p:nvSpPr>
        <p:spPr>
          <a:ln/>
        </p:spPr>
        <p:txBody>
          <a:bodyPr/>
          <a:lstStyle>
            <a:lvl1pPr>
              <a:defRPr/>
            </a:lvl1pPr>
          </a:lstStyle>
          <a:p>
            <a:pPr>
              <a:defRPr/>
            </a:pPr>
            <a:fld id="{98274554-B12A-4BEC-B41C-900BCEBD396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4"/>
          <p:cNvSpPr>
            <a:spLocks noGrp="1" noChangeArrowheads="1"/>
          </p:cNvSpPr>
          <p:nvPr>
            <p:ph type="dt" sz="half" idx="10"/>
          </p:nvPr>
        </p:nvSpPr>
        <p:spPr>
          <a:ln/>
        </p:spPr>
        <p:txBody>
          <a:bodyPr/>
          <a:lstStyle>
            <a:lvl1pPr>
              <a:defRPr/>
            </a:lvl1pPr>
          </a:lstStyle>
          <a:p>
            <a:pPr>
              <a:defRPr/>
            </a:pPr>
            <a:endParaRPr lang="en-US"/>
          </a:p>
        </p:txBody>
      </p:sp>
      <p:sp>
        <p:nvSpPr>
          <p:cNvPr id="6" name="Rectangle 45"/>
          <p:cNvSpPr>
            <a:spLocks noGrp="1" noChangeArrowheads="1"/>
          </p:cNvSpPr>
          <p:nvPr>
            <p:ph type="ftr" sz="quarter" idx="11"/>
          </p:nvPr>
        </p:nvSpPr>
        <p:spPr>
          <a:ln/>
        </p:spPr>
        <p:txBody>
          <a:bodyPr/>
          <a:lstStyle>
            <a:lvl1pPr>
              <a:defRPr/>
            </a:lvl1pPr>
          </a:lstStyle>
          <a:p>
            <a:pPr>
              <a:defRPr/>
            </a:pPr>
            <a:endParaRPr lang="en-US"/>
          </a:p>
        </p:txBody>
      </p:sp>
      <p:sp>
        <p:nvSpPr>
          <p:cNvPr id="7" name="Rectangle 46"/>
          <p:cNvSpPr>
            <a:spLocks noGrp="1" noChangeArrowheads="1"/>
          </p:cNvSpPr>
          <p:nvPr>
            <p:ph type="sldNum" sz="quarter" idx="12"/>
          </p:nvPr>
        </p:nvSpPr>
        <p:spPr>
          <a:ln/>
        </p:spPr>
        <p:txBody>
          <a:bodyPr/>
          <a:lstStyle>
            <a:lvl1pPr>
              <a:defRPr/>
            </a:lvl1pPr>
          </a:lstStyle>
          <a:p>
            <a:pPr>
              <a:defRPr/>
            </a:pPr>
            <a:fld id="{D5DC39C6-5926-4960-B62B-7FD46ACAA42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4"/>
          <p:cNvSpPr>
            <a:spLocks noGrp="1" noChangeArrowheads="1"/>
          </p:cNvSpPr>
          <p:nvPr>
            <p:ph type="dt" sz="half" idx="10"/>
          </p:nvPr>
        </p:nvSpPr>
        <p:spPr>
          <a:ln/>
        </p:spPr>
        <p:txBody>
          <a:bodyPr/>
          <a:lstStyle>
            <a:lvl1pPr>
              <a:defRPr/>
            </a:lvl1pPr>
          </a:lstStyle>
          <a:p>
            <a:pPr>
              <a:defRPr/>
            </a:pPr>
            <a:endParaRPr lang="en-US"/>
          </a:p>
        </p:txBody>
      </p:sp>
      <p:sp>
        <p:nvSpPr>
          <p:cNvPr id="8" name="Rectangle 45"/>
          <p:cNvSpPr>
            <a:spLocks noGrp="1" noChangeArrowheads="1"/>
          </p:cNvSpPr>
          <p:nvPr>
            <p:ph type="ftr" sz="quarter" idx="11"/>
          </p:nvPr>
        </p:nvSpPr>
        <p:spPr>
          <a:ln/>
        </p:spPr>
        <p:txBody>
          <a:bodyPr/>
          <a:lstStyle>
            <a:lvl1pPr>
              <a:defRPr/>
            </a:lvl1pPr>
          </a:lstStyle>
          <a:p>
            <a:pPr>
              <a:defRPr/>
            </a:pPr>
            <a:endParaRPr lang="en-US"/>
          </a:p>
        </p:txBody>
      </p:sp>
      <p:sp>
        <p:nvSpPr>
          <p:cNvPr id="9" name="Rectangle 46"/>
          <p:cNvSpPr>
            <a:spLocks noGrp="1" noChangeArrowheads="1"/>
          </p:cNvSpPr>
          <p:nvPr>
            <p:ph type="sldNum" sz="quarter" idx="12"/>
          </p:nvPr>
        </p:nvSpPr>
        <p:spPr>
          <a:ln/>
        </p:spPr>
        <p:txBody>
          <a:bodyPr/>
          <a:lstStyle>
            <a:lvl1pPr>
              <a:defRPr/>
            </a:lvl1pPr>
          </a:lstStyle>
          <a:p>
            <a:pPr>
              <a:defRPr/>
            </a:pPr>
            <a:fld id="{6A368259-7E13-45A6-B103-663EC929771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4"/>
          <p:cNvSpPr>
            <a:spLocks noGrp="1" noChangeArrowheads="1"/>
          </p:cNvSpPr>
          <p:nvPr>
            <p:ph type="dt" sz="half" idx="10"/>
          </p:nvPr>
        </p:nvSpPr>
        <p:spPr>
          <a:ln/>
        </p:spPr>
        <p:txBody>
          <a:bodyPr/>
          <a:lstStyle>
            <a:lvl1pPr>
              <a:defRPr/>
            </a:lvl1pPr>
          </a:lstStyle>
          <a:p>
            <a:pPr>
              <a:defRPr/>
            </a:pPr>
            <a:endParaRPr lang="en-US"/>
          </a:p>
        </p:txBody>
      </p:sp>
      <p:sp>
        <p:nvSpPr>
          <p:cNvPr id="4" name="Rectangle 45"/>
          <p:cNvSpPr>
            <a:spLocks noGrp="1" noChangeArrowheads="1"/>
          </p:cNvSpPr>
          <p:nvPr>
            <p:ph type="ftr" sz="quarter" idx="11"/>
          </p:nvPr>
        </p:nvSpPr>
        <p:spPr>
          <a:ln/>
        </p:spPr>
        <p:txBody>
          <a:bodyPr/>
          <a:lstStyle>
            <a:lvl1pPr>
              <a:defRPr/>
            </a:lvl1pPr>
          </a:lstStyle>
          <a:p>
            <a:pPr>
              <a:defRPr/>
            </a:pPr>
            <a:endParaRPr lang="en-US"/>
          </a:p>
        </p:txBody>
      </p:sp>
      <p:sp>
        <p:nvSpPr>
          <p:cNvPr id="5" name="Rectangle 46"/>
          <p:cNvSpPr>
            <a:spLocks noGrp="1" noChangeArrowheads="1"/>
          </p:cNvSpPr>
          <p:nvPr>
            <p:ph type="sldNum" sz="quarter" idx="12"/>
          </p:nvPr>
        </p:nvSpPr>
        <p:spPr>
          <a:ln/>
        </p:spPr>
        <p:txBody>
          <a:bodyPr/>
          <a:lstStyle>
            <a:lvl1pPr>
              <a:defRPr/>
            </a:lvl1pPr>
          </a:lstStyle>
          <a:p>
            <a:pPr>
              <a:defRPr/>
            </a:pPr>
            <a:fld id="{AACBD99B-70FB-412D-8A9B-FFD6EC6B928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4"/>
          <p:cNvSpPr>
            <a:spLocks noGrp="1" noChangeArrowheads="1"/>
          </p:cNvSpPr>
          <p:nvPr>
            <p:ph type="dt" sz="half" idx="10"/>
          </p:nvPr>
        </p:nvSpPr>
        <p:spPr>
          <a:ln/>
        </p:spPr>
        <p:txBody>
          <a:bodyPr/>
          <a:lstStyle>
            <a:lvl1pPr>
              <a:defRPr/>
            </a:lvl1pPr>
          </a:lstStyle>
          <a:p>
            <a:pPr>
              <a:defRPr/>
            </a:pPr>
            <a:endParaRPr lang="en-US"/>
          </a:p>
        </p:txBody>
      </p:sp>
      <p:sp>
        <p:nvSpPr>
          <p:cNvPr id="3" name="Rectangle 45"/>
          <p:cNvSpPr>
            <a:spLocks noGrp="1" noChangeArrowheads="1"/>
          </p:cNvSpPr>
          <p:nvPr>
            <p:ph type="ftr" sz="quarter" idx="11"/>
          </p:nvPr>
        </p:nvSpPr>
        <p:spPr>
          <a:ln/>
        </p:spPr>
        <p:txBody>
          <a:bodyPr/>
          <a:lstStyle>
            <a:lvl1pPr>
              <a:defRPr/>
            </a:lvl1pPr>
          </a:lstStyle>
          <a:p>
            <a:pPr>
              <a:defRPr/>
            </a:pPr>
            <a:endParaRPr lang="en-US"/>
          </a:p>
        </p:txBody>
      </p:sp>
      <p:sp>
        <p:nvSpPr>
          <p:cNvPr id="4" name="Rectangle 46"/>
          <p:cNvSpPr>
            <a:spLocks noGrp="1" noChangeArrowheads="1"/>
          </p:cNvSpPr>
          <p:nvPr>
            <p:ph type="sldNum" sz="quarter" idx="12"/>
          </p:nvPr>
        </p:nvSpPr>
        <p:spPr>
          <a:ln/>
        </p:spPr>
        <p:txBody>
          <a:bodyPr/>
          <a:lstStyle>
            <a:lvl1pPr>
              <a:defRPr/>
            </a:lvl1pPr>
          </a:lstStyle>
          <a:p>
            <a:pPr>
              <a:defRPr/>
            </a:pPr>
            <a:fld id="{BF536398-F0C4-4213-ABAB-8DE573FCA01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4"/>
          <p:cNvSpPr>
            <a:spLocks noGrp="1" noChangeArrowheads="1"/>
          </p:cNvSpPr>
          <p:nvPr>
            <p:ph type="dt" sz="half" idx="10"/>
          </p:nvPr>
        </p:nvSpPr>
        <p:spPr>
          <a:ln/>
        </p:spPr>
        <p:txBody>
          <a:bodyPr/>
          <a:lstStyle>
            <a:lvl1pPr>
              <a:defRPr/>
            </a:lvl1pPr>
          </a:lstStyle>
          <a:p>
            <a:pPr>
              <a:defRPr/>
            </a:pPr>
            <a:endParaRPr lang="en-US"/>
          </a:p>
        </p:txBody>
      </p:sp>
      <p:sp>
        <p:nvSpPr>
          <p:cNvPr id="6" name="Rectangle 45"/>
          <p:cNvSpPr>
            <a:spLocks noGrp="1" noChangeArrowheads="1"/>
          </p:cNvSpPr>
          <p:nvPr>
            <p:ph type="ftr" sz="quarter" idx="11"/>
          </p:nvPr>
        </p:nvSpPr>
        <p:spPr>
          <a:ln/>
        </p:spPr>
        <p:txBody>
          <a:bodyPr/>
          <a:lstStyle>
            <a:lvl1pPr>
              <a:defRPr/>
            </a:lvl1pPr>
          </a:lstStyle>
          <a:p>
            <a:pPr>
              <a:defRPr/>
            </a:pPr>
            <a:endParaRPr lang="en-US"/>
          </a:p>
        </p:txBody>
      </p:sp>
      <p:sp>
        <p:nvSpPr>
          <p:cNvPr id="7" name="Rectangle 46"/>
          <p:cNvSpPr>
            <a:spLocks noGrp="1" noChangeArrowheads="1"/>
          </p:cNvSpPr>
          <p:nvPr>
            <p:ph type="sldNum" sz="quarter" idx="12"/>
          </p:nvPr>
        </p:nvSpPr>
        <p:spPr>
          <a:ln/>
        </p:spPr>
        <p:txBody>
          <a:bodyPr/>
          <a:lstStyle>
            <a:lvl1pPr>
              <a:defRPr/>
            </a:lvl1pPr>
          </a:lstStyle>
          <a:p>
            <a:pPr>
              <a:defRPr/>
            </a:pPr>
            <a:fld id="{A31C3861-56F7-4E37-91DB-7A5FB9C53CC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4"/>
          <p:cNvSpPr>
            <a:spLocks noGrp="1" noChangeArrowheads="1"/>
          </p:cNvSpPr>
          <p:nvPr>
            <p:ph type="dt" sz="half" idx="10"/>
          </p:nvPr>
        </p:nvSpPr>
        <p:spPr>
          <a:ln/>
        </p:spPr>
        <p:txBody>
          <a:bodyPr/>
          <a:lstStyle>
            <a:lvl1pPr>
              <a:defRPr/>
            </a:lvl1pPr>
          </a:lstStyle>
          <a:p>
            <a:pPr>
              <a:defRPr/>
            </a:pPr>
            <a:endParaRPr lang="en-US"/>
          </a:p>
        </p:txBody>
      </p:sp>
      <p:sp>
        <p:nvSpPr>
          <p:cNvPr id="6" name="Rectangle 45"/>
          <p:cNvSpPr>
            <a:spLocks noGrp="1" noChangeArrowheads="1"/>
          </p:cNvSpPr>
          <p:nvPr>
            <p:ph type="ftr" sz="quarter" idx="11"/>
          </p:nvPr>
        </p:nvSpPr>
        <p:spPr>
          <a:ln/>
        </p:spPr>
        <p:txBody>
          <a:bodyPr/>
          <a:lstStyle>
            <a:lvl1pPr>
              <a:defRPr/>
            </a:lvl1pPr>
          </a:lstStyle>
          <a:p>
            <a:pPr>
              <a:defRPr/>
            </a:pPr>
            <a:endParaRPr lang="en-US"/>
          </a:p>
        </p:txBody>
      </p:sp>
      <p:sp>
        <p:nvSpPr>
          <p:cNvPr id="7" name="Rectangle 46"/>
          <p:cNvSpPr>
            <a:spLocks noGrp="1" noChangeArrowheads="1"/>
          </p:cNvSpPr>
          <p:nvPr>
            <p:ph type="sldNum" sz="quarter" idx="12"/>
          </p:nvPr>
        </p:nvSpPr>
        <p:spPr>
          <a:ln/>
        </p:spPr>
        <p:txBody>
          <a:bodyPr/>
          <a:lstStyle>
            <a:lvl1pPr>
              <a:defRPr/>
            </a:lvl1pPr>
          </a:lstStyle>
          <a:p>
            <a:pPr>
              <a:defRPr/>
            </a:pPr>
            <a:fld id="{8BB3A84A-366C-4F2E-A466-EEC5E41CC05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4"/>
          <p:cNvSpPr>
            <a:spLocks noGrp="1" noChangeArrowheads="1"/>
          </p:cNvSpPr>
          <p:nvPr>
            <p:ph type="dt" sz="half" idx="10"/>
          </p:nvPr>
        </p:nvSpPr>
        <p:spPr>
          <a:ln/>
        </p:spPr>
        <p:txBody>
          <a:bodyPr/>
          <a:lstStyle>
            <a:lvl1pPr>
              <a:defRPr/>
            </a:lvl1pPr>
          </a:lstStyle>
          <a:p>
            <a:pPr>
              <a:defRPr/>
            </a:pPr>
            <a:endParaRPr lang="en-US"/>
          </a:p>
        </p:txBody>
      </p:sp>
      <p:sp>
        <p:nvSpPr>
          <p:cNvPr id="5" name="Rectangle 45"/>
          <p:cNvSpPr>
            <a:spLocks noGrp="1" noChangeArrowheads="1"/>
          </p:cNvSpPr>
          <p:nvPr>
            <p:ph type="ftr" sz="quarter" idx="11"/>
          </p:nvPr>
        </p:nvSpPr>
        <p:spPr>
          <a:ln/>
        </p:spPr>
        <p:txBody>
          <a:bodyPr/>
          <a:lstStyle>
            <a:lvl1pPr>
              <a:defRPr/>
            </a:lvl1pPr>
          </a:lstStyle>
          <a:p>
            <a:pPr>
              <a:defRPr/>
            </a:pPr>
            <a:endParaRPr lang="en-US"/>
          </a:p>
        </p:txBody>
      </p:sp>
      <p:sp>
        <p:nvSpPr>
          <p:cNvPr id="6" name="Rectangle 46"/>
          <p:cNvSpPr>
            <a:spLocks noGrp="1" noChangeArrowheads="1"/>
          </p:cNvSpPr>
          <p:nvPr>
            <p:ph type="sldNum" sz="quarter" idx="12"/>
          </p:nvPr>
        </p:nvSpPr>
        <p:spPr>
          <a:ln/>
        </p:spPr>
        <p:txBody>
          <a:bodyPr/>
          <a:lstStyle>
            <a:lvl1pPr>
              <a:defRPr/>
            </a:lvl1pPr>
          </a:lstStyle>
          <a:p>
            <a:pPr>
              <a:defRPr/>
            </a:pPr>
            <a:fld id="{1C09A457-63DF-4BAD-8553-DDCAF73C003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4"/>
          <p:cNvSpPr>
            <a:spLocks noGrp="1" noChangeArrowheads="1"/>
          </p:cNvSpPr>
          <p:nvPr>
            <p:ph type="dt" sz="half" idx="10"/>
          </p:nvPr>
        </p:nvSpPr>
        <p:spPr>
          <a:ln/>
        </p:spPr>
        <p:txBody>
          <a:bodyPr/>
          <a:lstStyle>
            <a:lvl1pPr>
              <a:defRPr/>
            </a:lvl1pPr>
          </a:lstStyle>
          <a:p>
            <a:pPr>
              <a:defRPr/>
            </a:pPr>
            <a:endParaRPr lang="en-US"/>
          </a:p>
        </p:txBody>
      </p:sp>
      <p:sp>
        <p:nvSpPr>
          <p:cNvPr id="5" name="Rectangle 45"/>
          <p:cNvSpPr>
            <a:spLocks noGrp="1" noChangeArrowheads="1"/>
          </p:cNvSpPr>
          <p:nvPr>
            <p:ph type="ftr" sz="quarter" idx="11"/>
          </p:nvPr>
        </p:nvSpPr>
        <p:spPr>
          <a:ln/>
        </p:spPr>
        <p:txBody>
          <a:bodyPr/>
          <a:lstStyle>
            <a:lvl1pPr>
              <a:defRPr/>
            </a:lvl1pPr>
          </a:lstStyle>
          <a:p>
            <a:pPr>
              <a:defRPr/>
            </a:pPr>
            <a:endParaRPr lang="en-US"/>
          </a:p>
        </p:txBody>
      </p:sp>
      <p:sp>
        <p:nvSpPr>
          <p:cNvPr id="6" name="Rectangle 46"/>
          <p:cNvSpPr>
            <a:spLocks noGrp="1" noChangeArrowheads="1"/>
          </p:cNvSpPr>
          <p:nvPr>
            <p:ph type="sldNum" sz="quarter" idx="12"/>
          </p:nvPr>
        </p:nvSpPr>
        <p:spPr>
          <a:ln/>
        </p:spPr>
        <p:txBody>
          <a:bodyPr/>
          <a:lstStyle>
            <a:lvl1pPr>
              <a:defRPr/>
            </a:lvl1pPr>
          </a:lstStyle>
          <a:p>
            <a:pPr>
              <a:defRPr/>
            </a:pPr>
            <a:fld id="{409AE373-B179-40D6-AA6B-7AA5E630E0D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4"/>
          <p:cNvSpPr>
            <a:spLocks noGrp="1" noChangeArrowheads="1"/>
          </p:cNvSpPr>
          <p:nvPr>
            <p:ph type="dt" sz="half" idx="10"/>
          </p:nvPr>
        </p:nvSpPr>
        <p:spPr>
          <a:ln/>
        </p:spPr>
        <p:txBody>
          <a:bodyPr/>
          <a:lstStyle>
            <a:lvl1pPr>
              <a:defRPr/>
            </a:lvl1pPr>
          </a:lstStyle>
          <a:p>
            <a:pPr>
              <a:defRPr/>
            </a:pPr>
            <a:endParaRPr lang="en-US"/>
          </a:p>
        </p:txBody>
      </p:sp>
      <p:sp>
        <p:nvSpPr>
          <p:cNvPr id="6" name="Rectangle 45"/>
          <p:cNvSpPr>
            <a:spLocks noGrp="1" noChangeArrowheads="1"/>
          </p:cNvSpPr>
          <p:nvPr>
            <p:ph type="ftr" sz="quarter" idx="11"/>
          </p:nvPr>
        </p:nvSpPr>
        <p:spPr>
          <a:ln/>
        </p:spPr>
        <p:txBody>
          <a:bodyPr/>
          <a:lstStyle>
            <a:lvl1pPr>
              <a:defRPr/>
            </a:lvl1pPr>
          </a:lstStyle>
          <a:p>
            <a:pPr>
              <a:defRPr/>
            </a:pPr>
            <a:endParaRPr lang="en-US"/>
          </a:p>
        </p:txBody>
      </p:sp>
      <p:sp>
        <p:nvSpPr>
          <p:cNvPr id="7" name="Rectangle 46"/>
          <p:cNvSpPr>
            <a:spLocks noGrp="1" noChangeArrowheads="1"/>
          </p:cNvSpPr>
          <p:nvPr>
            <p:ph type="sldNum" sz="quarter" idx="12"/>
          </p:nvPr>
        </p:nvSpPr>
        <p:spPr>
          <a:ln/>
        </p:spPr>
        <p:txBody>
          <a:bodyPr/>
          <a:lstStyle>
            <a:lvl1pPr>
              <a:defRPr/>
            </a:lvl1pPr>
          </a:lstStyle>
          <a:p>
            <a:pPr>
              <a:defRPr/>
            </a:pPr>
            <a:fld id="{1877B849-F48C-45EE-923A-37D22024C133}"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30725"/>
          </a:xfrm>
        </p:spPr>
        <p:txBody>
          <a:bodyPr/>
          <a:lstStyle/>
          <a:p>
            <a:pPr lvl="0"/>
            <a:endParaRPr lang="en-US" noProof="0" smtClean="0"/>
          </a:p>
        </p:txBody>
      </p:sp>
      <p:sp>
        <p:nvSpPr>
          <p:cNvPr id="4" name="Rectangle 44"/>
          <p:cNvSpPr>
            <a:spLocks noGrp="1" noChangeArrowheads="1"/>
          </p:cNvSpPr>
          <p:nvPr>
            <p:ph type="dt" sz="half" idx="10"/>
          </p:nvPr>
        </p:nvSpPr>
        <p:spPr>
          <a:ln/>
        </p:spPr>
        <p:txBody>
          <a:bodyPr/>
          <a:lstStyle>
            <a:lvl1pPr>
              <a:defRPr/>
            </a:lvl1pPr>
          </a:lstStyle>
          <a:p>
            <a:pPr>
              <a:defRPr/>
            </a:pPr>
            <a:endParaRPr lang="en-US"/>
          </a:p>
        </p:txBody>
      </p:sp>
      <p:sp>
        <p:nvSpPr>
          <p:cNvPr id="5" name="Rectangle 45"/>
          <p:cNvSpPr>
            <a:spLocks noGrp="1" noChangeArrowheads="1"/>
          </p:cNvSpPr>
          <p:nvPr>
            <p:ph type="ftr" sz="quarter" idx="11"/>
          </p:nvPr>
        </p:nvSpPr>
        <p:spPr>
          <a:ln/>
        </p:spPr>
        <p:txBody>
          <a:bodyPr/>
          <a:lstStyle>
            <a:lvl1pPr>
              <a:defRPr/>
            </a:lvl1pPr>
          </a:lstStyle>
          <a:p>
            <a:pPr>
              <a:defRPr/>
            </a:pPr>
            <a:endParaRPr lang="en-US"/>
          </a:p>
        </p:txBody>
      </p:sp>
      <p:sp>
        <p:nvSpPr>
          <p:cNvPr id="6" name="Rectangle 46"/>
          <p:cNvSpPr>
            <a:spLocks noGrp="1" noChangeArrowheads="1"/>
          </p:cNvSpPr>
          <p:nvPr>
            <p:ph type="sldNum" sz="quarter" idx="12"/>
          </p:nvPr>
        </p:nvSpPr>
        <p:spPr>
          <a:ln/>
        </p:spPr>
        <p:txBody>
          <a:bodyPr/>
          <a:lstStyle>
            <a:lvl1pPr>
              <a:defRPr/>
            </a:lvl1pPr>
          </a:lstStyle>
          <a:p>
            <a:pPr>
              <a:defRPr/>
            </a:pPr>
            <a:fld id="{549D5B30-4661-4333-9966-D78B91D4B055}"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30725"/>
          </a:xfrm>
        </p:spPr>
        <p:txBody>
          <a:bodyPr/>
          <a:lstStyle/>
          <a:p>
            <a:pPr lvl="0"/>
            <a:endParaRPr lang="en-US" noProof="0" smtClean="0"/>
          </a:p>
        </p:txBody>
      </p:sp>
      <p:sp>
        <p:nvSpPr>
          <p:cNvPr id="4" name="Rectangle 44"/>
          <p:cNvSpPr>
            <a:spLocks noGrp="1" noChangeArrowheads="1"/>
          </p:cNvSpPr>
          <p:nvPr>
            <p:ph type="dt" sz="half" idx="10"/>
          </p:nvPr>
        </p:nvSpPr>
        <p:spPr>
          <a:ln/>
        </p:spPr>
        <p:txBody>
          <a:bodyPr/>
          <a:lstStyle>
            <a:lvl1pPr>
              <a:defRPr/>
            </a:lvl1pPr>
          </a:lstStyle>
          <a:p>
            <a:pPr>
              <a:defRPr/>
            </a:pPr>
            <a:endParaRPr lang="en-US"/>
          </a:p>
        </p:txBody>
      </p:sp>
      <p:sp>
        <p:nvSpPr>
          <p:cNvPr id="5" name="Rectangle 45"/>
          <p:cNvSpPr>
            <a:spLocks noGrp="1" noChangeArrowheads="1"/>
          </p:cNvSpPr>
          <p:nvPr>
            <p:ph type="ftr" sz="quarter" idx="11"/>
          </p:nvPr>
        </p:nvSpPr>
        <p:spPr>
          <a:ln/>
        </p:spPr>
        <p:txBody>
          <a:bodyPr/>
          <a:lstStyle>
            <a:lvl1pPr>
              <a:defRPr/>
            </a:lvl1pPr>
          </a:lstStyle>
          <a:p>
            <a:pPr>
              <a:defRPr/>
            </a:pPr>
            <a:endParaRPr lang="en-US"/>
          </a:p>
        </p:txBody>
      </p:sp>
      <p:sp>
        <p:nvSpPr>
          <p:cNvPr id="6" name="Rectangle 46"/>
          <p:cNvSpPr>
            <a:spLocks noGrp="1" noChangeArrowheads="1"/>
          </p:cNvSpPr>
          <p:nvPr>
            <p:ph type="sldNum" sz="quarter" idx="12"/>
          </p:nvPr>
        </p:nvSpPr>
        <p:spPr>
          <a:ln/>
        </p:spPr>
        <p:txBody>
          <a:bodyPr/>
          <a:lstStyle>
            <a:lvl1pPr>
              <a:defRPr/>
            </a:lvl1pPr>
          </a:lstStyle>
          <a:p>
            <a:pPr>
              <a:defRPr/>
            </a:pPr>
            <a:fld id="{85670776-E274-44B9-A522-3747A31AEDAF}"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4478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572000" y="1447800"/>
            <a:ext cx="3810000" cy="4114800"/>
          </a:xfrm>
        </p:spPr>
        <p:txBody>
          <a:bodyPr/>
          <a:lstStyle/>
          <a:p>
            <a:pPr lvl="0"/>
            <a:endParaRPr lang="en-US" noProof="0" smtClean="0"/>
          </a:p>
        </p:txBody>
      </p:sp>
      <p:sp>
        <p:nvSpPr>
          <p:cNvPr id="5" name="Date Placeholder 4"/>
          <p:cNvSpPr>
            <a:spLocks noGrp="1"/>
          </p:cNvSpPr>
          <p:nvPr>
            <p:ph type="dt" sz="half" idx="10"/>
          </p:nvPr>
        </p:nvSpPr>
        <p:spPr>
          <a:xfrm>
            <a:off x="925513" y="6248400"/>
            <a:ext cx="1905000" cy="45720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363913" y="6248400"/>
            <a:ext cx="28956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792913" y="6248400"/>
            <a:ext cx="1905000" cy="457200"/>
          </a:xfrm>
        </p:spPr>
        <p:txBody>
          <a:bodyPr/>
          <a:lstStyle>
            <a:lvl1pPr>
              <a:defRPr/>
            </a:lvl1pPr>
          </a:lstStyle>
          <a:p>
            <a:pPr>
              <a:defRPr/>
            </a:pPr>
            <a:fld id="{0260E6CE-6EBA-409D-98A1-7938D5E7CEA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6146" name="Group 2"/>
          <p:cNvGrpSpPr>
            <a:grpSpLocks/>
          </p:cNvGrpSpPr>
          <p:nvPr/>
        </p:nvGrpSpPr>
        <p:grpSpPr bwMode="auto">
          <a:xfrm>
            <a:off x="0" y="0"/>
            <a:ext cx="9144000" cy="6856413"/>
            <a:chOff x="0" y="0"/>
            <a:chExt cx="5760" cy="4319"/>
          </a:xfrm>
        </p:grpSpPr>
        <p:sp>
          <p:nvSpPr>
            <p:cNvPr id="81923"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defRPr/>
              </a:pPr>
              <a:endParaRPr lang="en-US"/>
            </a:p>
          </p:txBody>
        </p:sp>
        <p:sp>
          <p:nvSpPr>
            <p:cNvPr id="81924"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p>
          </p:txBody>
        </p:sp>
        <p:sp>
          <p:nvSpPr>
            <p:cNvPr id="81925"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defRPr/>
              </a:pPr>
              <a:endParaRPr lang="en-US"/>
            </a:p>
          </p:txBody>
        </p:sp>
        <p:sp>
          <p:nvSpPr>
            <p:cNvPr id="81926"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en-US"/>
            </a:p>
          </p:txBody>
        </p:sp>
        <p:sp>
          <p:nvSpPr>
            <p:cNvPr id="81927"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defRPr/>
              </a:pPr>
              <a:endParaRPr lang="en-US"/>
            </a:p>
          </p:txBody>
        </p:sp>
        <p:sp>
          <p:nvSpPr>
            <p:cNvPr id="81928"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a:defRPr/>
              </a:pPr>
              <a:endParaRPr lang="en-US"/>
            </a:p>
          </p:txBody>
        </p:sp>
        <p:sp>
          <p:nvSpPr>
            <p:cNvPr id="81929"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a:defRPr/>
              </a:pPr>
              <a:endParaRPr lang="en-US"/>
            </a:p>
          </p:txBody>
        </p:sp>
        <p:sp>
          <p:nvSpPr>
            <p:cNvPr id="81930"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p>
          </p:txBody>
        </p:sp>
        <p:sp>
          <p:nvSpPr>
            <p:cNvPr id="81931"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a:defRPr/>
              </a:pPr>
              <a:endParaRPr lang="en-US"/>
            </a:p>
          </p:txBody>
        </p:sp>
        <p:sp>
          <p:nvSpPr>
            <p:cNvPr id="81932"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defRPr/>
              </a:pPr>
              <a:endParaRPr lang="en-US"/>
            </a:p>
          </p:txBody>
        </p:sp>
        <p:sp>
          <p:nvSpPr>
            <p:cNvPr id="81933"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a:defRPr/>
              </a:pPr>
              <a:endParaRPr lang="en-US"/>
            </a:p>
          </p:txBody>
        </p:sp>
        <p:sp>
          <p:nvSpPr>
            <p:cNvPr id="81934"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defRPr/>
              </a:pPr>
              <a:endParaRPr lang="en-US"/>
            </a:p>
          </p:txBody>
        </p:sp>
        <p:sp>
          <p:nvSpPr>
            <p:cNvPr id="81935"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en-US"/>
            </a:p>
          </p:txBody>
        </p:sp>
        <p:sp>
          <p:nvSpPr>
            <p:cNvPr id="81936"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defRPr/>
              </a:pPr>
              <a:endParaRPr lang="en-US"/>
            </a:p>
          </p:txBody>
        </p:sp>
        <p:sp>
          <p:nvSpPr>
            <p:cNvPr id="81937"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defRPr/>
              </a:pPr>
              <a:endParaRPr lang="en-US"/>
            </a:p>
          </p:txBody>
        </p:sp>
        <p:sp>
          <p:nvSpPr>
            <p:cNvPr id="81938"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defRPr/>
              </a:pPr>
              <a:endParaRPr lang="en-US"/>
            </a:p>
          </p:txBody>
        </p:sp>
        <p:sp>
          <p:nvSpPr>
            <p:cNvPr id="81939"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a:defRPr/>
              </a:pPr>
              <a:endParaRPr lang="en-US"/>
            </a:p>
          </p:txBody>
        </p:sp>
        <p:sp>
          <p:nvSpPr>
            <p:cNvPr id="81940"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defRPr/>
              </a:pPr>
              <a:endParaRPr lang="en-US"/>
            </a:p>
          </p:txBody>
        </p:sp>
        <p:sp>
          <p:nvSpPr>
            <p:cNvPr id="81941"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a:defRPr/>
              </a:pPr>
              <a:endParaRPr lang="en-US"/>
            </a:p>
          </p:txBody>
        </p:sp>
        <p:sp>
          <p:nvSpPr>
            <p:cNvPr id="81942"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defRPr/>
              </a:pPr>
              <a:endParaRPr lang="en-US"/>
            </a:p>
          </p:txBody>
        </p:sp>
        <p:sp>
          <p:nvSpPr>
            <p:cNvPr id="81943"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defRPr/>
              </a:pPr>
              <a:endParaRPr lang="en-US"/>
            </a:p>
          </p:txBody>
        </p:sp>
        <p:sp>
          <p:nvSpPr>
            <p:cNvPr id="81944"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defRPr/>
              </a:pPr>
              <a:endParaRPr lang="en-US"/>
            </a:p>
          </p:txBody>
        </p:sp>
        <p:sp>
          <p:nvSpPr>
            <p:cNvPr id="81945"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a:defRPr/>
              </a:pPr>
              <a:endParaRPr lang="en-US"/>
            </a:p>
          </p:txBody>
        </p:sp>
        <p:sp>
          <p:nvSpPr>
            <p:cNvPr id="81946"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defRPr/>
              </a:pPr>
              <a:endParaRPr lang="en-US"/>
            </a:p>
          </p:txBody>
        </p:sp>
        <p:sp>
          <p:nvSpPr>
            <p:cNvPr id="81947"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p>
          </p:txBody>
        </p:sp>
        <p:sp>
          <p:nvSpPr>
            <p:cNvPr id="81948"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a:defRPr/>
              </a:pPr>
              <a:endParaRPr lang="en-US"/>
            </a:p>
          </p:txBody>
        </p:sp>
        <p:sp>
          <p:nvSpPr>
            <p:cNvPr id="81949"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defRPr/>
              </a:pPr>
              <a:endParaRPr lang="en-US"/>
            </a:p>
          </p:txBody>
        </p:sp>
        <p:sp>
          <p:nvSpPr>
            <p:cNvPr id="81950"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a:defRPr/>
              </a:pPr>
              <a:endParaRPr lang="en-US"/>
            </a:p>
          </p:txBody>
        </p:sp>
        <p:sp>
          <p:nvSpPr>
            <p:cNvPr id="81951"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p>
          </p:txBody>
        </p:sp>
        <p:sp>
          <p:nvSpPr>
            <p:cNvPr id="81952"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defRPr/>
              </a:pPr>
              <a:endParaRPr lang="en-US"/>
            </a:p>
          </p:txBody>
        </p:sp>
        <p:sp>
          <p:nvSpPr>
            <p:cNvPr id="81953"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defRPr/>
              </a:pPr>
              <a:endParaRPr lang="en-US"/>
            </a:p>
          </p:txBody>
        </p:sp>
        <p:sp>
          <p:nvSpPr>
            <p:cNvPr id="81954"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a:p>
          </p:txBody>
        </p:sp>
        <p:sp>
          <p:nvSpPr>
            <p:cNvPr id="81955"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p>
          </p:txBody>
        </p:sp>
        <p:sp>
          <p:nvSpPr>
            <p:cNvPr id="81956"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defRPr/>
              </a:pPr>
              <a:endParaRPr lang="en-US"/>
            </a:p>
          </p:txBody>
        </p:sp>
        <p:sp>
          <p:nvSpPr>
            <p:cNvPr id="81957"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defRPr/>
              </a:pPr>
              <a:endParaRPr lang="en-US"/>
            </a:p>
          </p:txBody>
        </p:sp>
        <p:sp>
          <p:nvSpPr>
            <p:cNvPr id="81958"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defRPr/>
              </a:pPr>
              <a:endParaRPr lang="en-US"/>
            </a:p>
          </p:txBody>
        </p:sp>
        <p:grpSp>
          <p:nvGrpSpPr>
            <p:cNvPr id="6188" name="Group 39"/>
            <p:cNvGrpSpPr>
              <a:grpSpLocks/>
            </p:cNvGrpSpPr>
            <p:nvPr userDrawn="1"/>
          </p:nvGrpSpPr>
          <p:grpSpPr bwMode="auto">
            <a:xfrm>
              <a:off x="0" y="1632"/>
              <a:ext cx="5758" cy="1858"/>
              <a:chOff x="0" y="1632"/>
              <a:chExt cx="5758" cy="1858"/>
            </a:xfrm>
          </p:grpSpPr>
          <p:sp>
            <p:nvSpPr>
              <p:cNvPr id="81960"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p>
            </p:txBody>
          </p:sp>
          <p:sp>
            <p:nvSpPr>
              <p:cNvPr id="81961"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defRPr/>
                </a:pPr>
                <a:endParaRPr lang="en-US"/>
              </a:p>
            </p:txBody>
          </p:sp>
        </p:grpSp>
      </p:grpSp>
      <p:sp>
        <p:nvSpPr>
          <p:cNvPr id="81962" name="Rectangle 42"/>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81963"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1964" name="Rectangle 4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defRPr>
            </a:lvl1pPr>
          </a:lstStyle>
          <a:p>
            <a:pPr>
              <a:defRPr/>
            </a:pPr>
            <a:endParaRPr lang="en-US"/>
          </a:p>
        </p:txBody>
      </p:sp>
      <p:sp>
        <p:nvSpPr>
          <p:cNvPr id="81965" name="Rectangle 4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defRPr>
            </a:lvl1pPr>
          </a:lstStyle>
          <a:p>
            <a:pPr>
              <a:defRPr/>
            </a:pPr>
            <a:endParaRPr lang="en-US"/>
          </a:p>
        </p:txBody>
      </p:sp>
      <p:sp>
        <p:nvSpPr>
          <p:cNvPr id="81966" name="Rectangle 4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pPr>
              <a:defRPr/>
            </a:pPr>
            <a:fld id="{408C80E7-9F79-4B7E-A257-831F57F1D3D7}"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748"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 id="2147483747" r:id="rId14"/>
    <p:sldLayoutId id="2147483749" r:id="rId15"/>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90000"/>
        <a:buFont typeface="Wingdings" pitchFamily="2" charset="2"/>
        <a:buBlip>
          <a:blip r:embed="rId17"/>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itchFamily="2" charset="2"/>
        <a:buBlip>
          <a:blip r:embed="rId18"/>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itchFamily="2" charset="2"/>
        <a:buBlip>
          <a:blip r:embed="rId19"/>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19"/>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19"/>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19"/>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19"/>
        </a:buBlip>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3.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5.xml"/><Relationship Id="rId1" Type="http://schemas.openxmlformats.org/officeDocument/2006/relationships/vmlDrawing" Target="../drawings/vmlDrawing2.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3.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609600" y="2514600"/>
            <a:ext cx="7772400" cy="1462088"/>
          </a:xfrm>
        </p:spPr>
        <p:txBody>
          <a:bodyPr/>
          <a:lstStyle/>
          <a:p>
            <a:pPr eaLnBrk="1" hangingPunct="1">
              <a:defRPr/>
            </a:pPr>
            <a:r>
              <a:rPr lang="en-US" dirty="0" smtClean="0"/>
              <a:t>MEDIA PEMBELAJARAN </a:t>
            </a:r>
            <a:r>
              <a:rPr lang="en-US" dirty="0" err="1" smtClean="0"/>
              <a:t>PKn</a:t>
            </a:r>
            <a:r>
              <a:rPr lang="en-US" sz="4000" dirty="0" smtClean="0"/>
              <a:t/>
            </a:r>
            <a:br>
              <a:rPr lang="en-US" sz="4000" dirty="0" smtClean="0"/>
            </a:br>
            <a:r>
              <a:rPr lang="en-US" sz="4000" dirty="0" smtClean="0"/>
              <a:t/>
            </a:r>
            <a:br>
              <a:rPr lang="en-US" sz="4000" dirty="0" smtClean="0"/>
            </a:br>
            <a:r>
              <a:rPr lang="en-US" sz="3600" i="1" dirty="0" err="1" smtClean="0">
                <a:latin typeface="Baskerville Old Face" pitchFamily="18" charset="0"/>
              </a:rPr>
              <a:t>oleh</a:t>
            </a:r>
            <a:r>
              <a:rPr lang="en-US" sz="3600" i="1" dirty="0" smtClean="0">
                <a:latin typeface="Baskerville Old Face" pitchFamily="18" charset="0"/>
              </a:rPr>
              <a:t> </a:t>
            </a:r>
            <a:br>
              <a:rPr lang="en-US" sz="3600" i="1" dirty="0" smtClean="0">
                <a:latin typeface="Baskerville Old Face" pitchFamily="18" charset="0"/>
              </a:rPr>
            </a:br>
            <a:r>
              <a:rPr lang="en-US" sz="3600" i="1" dirty="0" err="1" smtClean="0">
                <a:latin typeface="Baskerville Old Face" pitchFamily="18" charset="0"/>
              </a:rPr>
              <a:t>Prof.</a:t>
            </a:r>
            <a:r>
              <a:rPr lang="en-US" sz="2800" i="1" dirty="0" err="1" smtClean="0">
                <a:latin typeface="Baskerville Old Face" pitchFamily="18" charset="0"/>
              </a:rPr>
              <a:t>Dr</a:t>
            </a:r>
            <a:r>
              <a:rPr lang="en-US" sz="2800" i="1" dirty="0" smtClean="0">
                <a:latin typeface="Baskerville Old Face" pitchFamily="18" charset="0"/>
              </a:rPr>
              <a:t>. </a:t>
            </a:r>
            <a:r>
              <a:rPr lang="en-US" sz="2800" i="1" dirty="0" err="1" smtClean="0">
                <a:latin typeface="Baskerville Old Face" pitchFamily="18" charset="0"/>
              </a:rPr>
              <a:t>E.Danial</a:t>
            </a:r>
            <a:r>
              <a:rPr lang="en-US" sz="2800" i="1" dirty="0" smtClean="0">
                <a:latin typeface="Baskerville Old Face" pitchFamily="18" charset="0"/>
              </a:rPr>
              <a:t>, </a:t>
            </a:r>
            <a:r>
              <a:rPr lang="en-US" sz="2800" i="1" dirty="0" err="1" smtClean="0">
                <a:latin typeface="Baskerville Old Face" pitchFamily="18" charset="0"/>
              </a:rPr>
              <a:t>Rahmat</a:t>
            </a:r>
            <a:r>
              <a:rPr lang="en-US" sz="2800" i="1" dirty="0" smtClean="0">
                <a:latin typeface="Baskerville Old Face" pitchFamily="18" charset="0"/>
              </a:rPr>
              <a:t>, </a:t>
            </a:r>
            <a:r>
              <a:rPr lang="en-US" sz="2800" i="1" dirty="0" err="1" smtClean="0">
                <a:latin typeface="Baskerville Old Face" pitchFamily="18" charset="0"/>
              </a:rPr>
              <a:t>M.Si</a:t>
            </a:r>
            <a:r>
              <a:rPr lang="en-US" sz="2800" i="1" dirty="0" smtClean="0">
                <a:latin typeface="Baskerville Old Face" pitchFamily="18" charset="0"/>
              </a:rPr>
              <a:t>., </a:t>
            </a:r>
            <a:r>
              <a:rPr lang="en-US" sz="2800" i="1" dirty="0" err="1" smtClean="0">
                <a:latin typeface="Baskerville Old Face" pitchFamily="18" charset="0"/>
              </a:rPr>
              <a:t>Iim</a:t>
            </a:r>
            <a:r>
              <a:rPr lang="en-US" sz="2800" i="1" dirty="0" smtClean="0">
                <a:latin typeface="Baskerville Old Face" pitchFamily="18" charset="0"/>
              </a:rPr>
              <a:t> </a:t>
            </a:r>
            <a:r>
              <a:rPr lang="en-US" sz="2800" i="1" dirty="0" err="1" smtClean="0">
                <a:latin typeface="Baskerville Old Face" pitchFamily="18" charset="0"/>
              </a:rPr>
              <a:t>Siti</a:t>
            </a:r>
            <a:r>
              <a:rPr lang="en-US" sz="2800" i="1" dirty="0" smtClean="0">
                <a:latin typeface="Baskerville Old Face" pitchFamily="18" charset="0"/>
              </a:rPr>
              <a:t> M., </a:t>
            </a:r>
            <a:r>
              <a:rPr lang="en-US" sz="2800" i="1" dirty="0" err="1" smtClean="0">
                <a:latin typeface="Baskerville Old Face" pitchFamily="18" charset="0"/>
              </a:rPr>
              <a:t>M.Si</a:t>
            </a:r>
            <a:r>
              <a:rPr lang="en-US" sz="2800" i="1" dirty="0" smtClean="0">
                <a:latin typeface="Baskerville Old Face" pitchFamily="18" charset="0"/>
              </a:rPr>
              <a:t>.</a:t>
            </a:r>
            <a:r>
              <a:rPr lang="en-US" sz="3600" i="1" dirty="0" smtClean="0">
                <a:latin typeface="Baskerville Old Face" pitchFamily="18" charset="0"/>
              </a:rPr>
              <a:t/>
            </a:r>
            <a:br>
              <a:rPr lang="en-US" sz="3600" i="1" dirty="0" smtClean="0">
                <a:latin typeface="Baskerville Old Face" pitchFamily="18" charset="0"/>
              </a:rPr>
            </a:br>
            <a:r>
              <a:rPr lang="en-US" sz="3600" i="1" dirty="0" smtClean="0">
                <a:latin typeface="Baskerville Old Face" pitchFamily="18" charset="0"/>
              </a:rPr>
              <a:t/>
            </a:r>
            <a:br>
              <a:rPr lang="en-US" sz="3600" i="1" dirty="0" smtClean="0">
                <a:latin typeface="Baskerville Old Face" pitchFamily="18" charset="0"/>
              </a:rPr>
            </a:br>
            <a:r>
              <a:rPr lang="en-US" sz="3600" i="1" dirty="0" smtClean="0">
                <a:latin typeface="Baskerville Old Face" pitchFamily="18" charset="0"/>
              </a:rPr>
              <a:t/>
            </a:r>
            <a:br>
              <a:rPr lang="en-US" sz="3600" i="1" dirty="0" smtClean="0">
                <a:latin typeface="Baskerville Old Face" pitchFamily="18" charset="0"/>
              </a:rPr>
            </a:br>
            <a:r>
              <a:rPr lang="en-US" sz="2400" i="1" dirty="0" err="1" smtClean="0">
                <a:latin typeface="Baskerville Old Face" pitchFamily="18" charset="0"/>
              </a:rPr>
              <a:t>Jurusan</a:t>
            </a:r>
            <a:r>
              <a:rPr lang="en-US" sz="2400" i="1" dirty="0" smtClean="0">
                <a:latin typeface="Baskerville Old Face" pitchFamily="18" charset="0"/>
              </a:rPr>
              <a:t>  </a:t>
            </a:r>
            <a:r>
              <a:rPr lang="en-US" sz="2400" i="1" dirty="0" err="1" smtClean="0">
                <a:latin typeface="Baskerville Old Face" pitchFamily="18" charset="0"/>
              </a:rPr>
              <a:t>PKn</a:t>
            </a:r>
            <a:r>
              <a:rPr lang="en-US" sz="2400" i="1" dirty="0" smtClean="0">
                <a:latin typeface="Baskerville Old Face" pitchFamily="18" charset="0"/>
              </a:rPr>
              <a:t> UPI</a:t>
            </a:r>
            <a:br>
              <a:rPr lang="en-US" sz="2400" i="1" dirty="0" smtClean="0">
                <a:latin typeface="Baskerville Old Face" pitchFamily="18" charset="0"/>
              </a:rPr>
            </a:br>
            <a:r>
              <a:rPr lang="en-US" sz="2400" i="1" dirty="0" smtClean="0">
                <a:latin typeface="Baskerville Old Face" pitchFamily="18" charset="0"/>
              </a:rPr>
              <a:t>2009</a:t>
            </a:r>
          </a:p>
        </p:txBody>
      </p:sp>
      <p:pic>
        <p:nvPicPr>
          <p:cNvPr id="55300" name="Picture 7" descr="P:\Hardisk Dede 80 Gb\Data E\Master\ANIMASIAN\ANIMASI-ANIMASI\animations\birds\miscellaneous\hummingbird_and_flower_hb.gif"/>
          <p:cNvPicPr>
            <a:picLocks noGrp="1" noChangeAspect="1" noChangeArrowheads="1"/>
          </p:cNvPicPr>
          <p:nvPr>
            <p:ph type="body" idx="1"/>
          </p:nvPr>
        </p:nvPicPr>
        <p:blipFill>
          <a:blip r:embed="rId2"/>
          <a:srcRect/>
          <a:stretch>
            <a:fillRect/>
          </a:stretch>
        </p:blipFill>
        <p:spPr>
          <a:xfrm>
            <a:off x="0" y="0"/>
            <a:ext cx="3333750" cy="2667000"/>
          </a:xfrm>
          <a:noFill/>
        </p:spPr>
      </p:pic>
      <p:pic>
        <p:nvPicPr>
          <p:cNvPr id="55301" name="Picture 8" descr="P:\Hardisk Dede 80 Gb\Data E\Master\ANIMASIAN\ANIMASI-ANIMASI\animations\birds\miscellaneous\bird_house_hb.gif"/>
          <p:cNvPicPr>
            <a:picLocks noChangeAspect="1" noChangeArrowheads="1" noCrop="1"/>
          </p:cNvPicPr>
          <p:nvPr/>
        </p:nvPicPr>
        <p:blipFill>
          <a:blip r:embed="rId3"/>
          <a:srcRect/>
          <a:stretch>
            <a:fillRect/>
          </a:stretch>
        </p:blipFill>
        <p:spPr bwMode="auto">
          <a:xfrm>
            <a:off x="6419850" y="4876800"/>
            <a:ext cx="2724150" cy="1981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55300"/>
                                        </p:tgtEl>
                                        <p:attrNameLst>
                                          <p:attrName>style.visibility</p:attrName>
                                        </p:attrNameLst>
                                      </p:cBhvr>
                                      <p:to>
                                        <p:strVal val="visible"/>
                                      </p:to>
                                    </p:set>
                                    <p:animEffect transition="in" filter="diamond(in)">
                                      <p:cBhvr>
                                        <p:cTn id="7" dur="2000"/>
                                        <p:tgtEl>
                                          <p:spTgt spid="55300"/>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55298"/>
                                        </p:tgtEl>
                                        <p:attrNameLst>
                                          <p:attrName>style.visibility</p:attrName>
                                        </p:attrNameLst>
                                      </p:cBhvr>
                                      <p:to>
                                        <p:strVal val="visible"/>
                                      </p:to>
                                    </p:set>
                                    <p:animEffect transition="in" filter="diamond(in)">
                                      <p:cBhvr>
                                        <p:cTn id="12" dur="2000"/>
                                        <p:tgtEl>
                                          <p:spTgt spid="55298"/>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55301"/>
                                        </p:tgtEl>
                                        <p:attrNameLst>
                                          <p:attrName>style.visibility</p:attrName>
                                        </p:attrNameLst>
                                      </p:cBhvr>
                                      <p:to>
                                        <p:strVal val="visible"/>
                                      </p:to>
                                    </p:set>
                                    <p:animEffect transition="in" filter="diamond(in)">
                                      <p:cBhvr>
                                        <p:cTn id="17" dur="2000"/>
                                        <p:tgtEl>
                                          <p:spTgt spid="553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3200" b="0" dirty="0" err="1" smtClean="0">
                <a:latin typeface="Comic Sans MS" pitchFamily="66" charset="0"/>
              </a:rPr>
              <a:t>Kompetensi</a:t>
            </a:r>
            <a:r>
              <a:rPr lang="en-US" sz="3200" b="0" dirty="0" smtClean="0">
                <a:latin typeface="Comic Sans MS" pitchFamily="66" charset="0"/>
              </a:rPr>
              <a:t> </a:t>
            </a:r>
            <a:r>
              <a:rPr lang="en-US" sz="3200" b="0" dirty="0" err="1" smtClean="0">
                <a:latin typeface="Comic Sans MS" pitchFamily="66" charset="0"/>
              </a:rPr>
              <a:t>PKn</a:t>
            </a:r>
            <a:endParaRPr lang="en-US" sz="3200" b="0" dirty="0">
              <a:latin typeface="Comic Sans MS" pitchFamily="66" charset="0"/>
            </a:endParaRPr>
          </a:p>
        </p:txBody>
      </p:sp>
      <p:sp>
        <p:nvSpPr>
          <p:cNvPr id="3" name="Content Placeholder 2"/>
          <p:cNvSpPr>
            <a:spLocks noGrp="1"/>
          </p:cNvSpPr>
          <p:nvPr>
            <p:ph idx="1"/>
          </p:nvPr>
        </p:nvSpPr>
        <p:spPr/>
        <p:txBody>
          <a:bodyPr/>
          <a:lstStyle/>
          <a:p>
            <a:pPr>
              <a:defRPr/>
            </a:pPr>
            <a:endParaRPr lang="en-US" dirty="0"/>
          </a:p>
        </p:txBody>
      </p:sp>
      <p:graphicFrame>
        <p:nvGraphicFramePr>
          <p:cNvPr id="4" name="Group 32"/>
          <p:cNvGraphicFramePr>
            <a:graphicFrameLocks noGrp="1"/>
          </p:cNvGraphicFramePr>
          <p:nvPr/>
        </p:nvGraphicFramePr>
        <p:xfrm>
          <a:off x="1295400" y="2590800"/>
          <a:ext cx="6248400" cy="2895600"/>
        </p:xfrm>
        <a:graphic>
          <a:graphicData uri="http://schemas.openxmlformats.org/drawingml/2006/table">
            <a:tbl>
              <a:tblPr/>
              <a:tblGrid>
                <a:gridCol w="2362200"/>
                <a:gridCol w="1804988"/>
                <a:gridCol w="2081212"/>
              </a:tblGrid>
              <a:tr h="779400">
                <a:tc gridSpan="3">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Tahoma" pitchFamily="34" charset="0"/>
                        </a:rPr>
                        <a:t>Kompetensi</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Tahoma" pitchFamily="34" charset="0"/>
                        </a:rPr>
                        <a:t>Dimensi</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Tahoma" pitchFamily="34" charset="0"/>
                        </a:rPr>
                        <a:t>PKn</a:t>
                      </a:r>
                      <a:endPar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105689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6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Civic  knowledge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Civic  Skill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Civic Dispositions</a:t>
                      </a:r>
                    </a:p>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defRPr/>
                      </a:pPr>
                      <a:r>
                        <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a:t>
                      </a:r>
                      <a:r>
                        <a:rPr kumimoji="0" lang="en-US" sz="1800" b="0" i="0" u="none" strike="noStrike" cap="none" normalizeH="0" baseline="0" dirty="0" err="1" smtClean="0">
                          <a:ln>
                            <a:noFill/>
                          </a:ln>
                          <a:solidFill>
                            <a:schemeClr val="tx1"/>
                          </a:solidFill>
                          <a:effectLst>
                            <a:outerShdw blurRad="38100" dist="38100" dir="2700000" algn="tl">
                              <a:srgbClr val="000000"/>
                            </a:outerShdw>
                          </a:effectLst>
                          <a:latin typeface="Tahoma" pitchFamily="34" charset="0"/>
                        </a:rPr>
                        <a:t>Muara</a:t>
                      </a:r>
                      <a:r>
                        <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a:t>
                      </a:r>
                      <a:r>
                        <a:rPr kumimoji="0" lang="en-US" sz="1800" b="0" i="0" u="none" strike="noStrike" cap="none" normalizeH="0" baseline="0" dirty="0" err="1" smtClean="0">
                          <a:ln>
                            <a:noFill/>
                          </a:ln>
                          <a:solidFill>
                            <a:schemeClr val="tx1"/>
                          </a:solidFill>
                          <a:effectLst>
                            <a:outerShdw blurRad="38100" dist="38100" dir="2700000" algn="tl">
                              <a:srgbClr val="000000"/>
                            </a:outerShdw>
                          </a:effectLst>
                          <a:latin typeface="Tahoma" pitchFamily="34" charset="0"/>
                        </a:rPr>
                        <a:t>PKn</a:t>
                      </a:r>
                      <a:r>
                        <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a:t>
                      </a:r>
                    </a:p>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59307">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dirty="0" err="1" smtClean="0">
                          <a:ln>
                            <a:noFill/>
                          </a:ln>
                          <a:solidFill>
                            <a:schemeClr val="tx1"/>
                          </a:solidFill>
                          <a:effectLst>
                            <a:outerShdw blurRad="38100" dist="38100" dir="2700000" algn="tl">
                              <a:srgbClr val="000000"/>
                            </a:outerShdw>
                          </a:effectLst>
                          <a:latin typeface="Tahoma" pitchFamily="34" charset="0"/>
                        </a:rPr>
                        <a:t>Politik</a:t>
                      </a:r>
                      <a:r>
                        <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a:t>
                      </a:r>
                      <a:r>
                        <a:rPr kumimoji="0" lang="en-US" sz="1800" b="0" i="0" u="none" strike="noStrike" cap="none" normalizeH="0" baseline="0" dirty="0" err="1" smtClean="0">
                          <a:ln>
                            <a:noFill/>
                          </a:ln>
                          <a:solidFill>
                            <a:schemeClr val="tx1"/>
                          </a:solidFill>
                          <a:effectLst>
                            <a:outerShdw blurRad="38100" dist="38100" dir="2700000" algn="tl">
                              <a:srgbClr val="000000"/>
                            </a:outerShdw>
                          </a:effectLst>
                          <a:latin typeface="Tahoma" pitchFamily="34" charset="0"/>
                        </a:rPr>
                        <a:t>Hukum</a:t>
                      </a:r>
                      <a:r>
                        <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moral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Is &amp; Ps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Tahoma" pitchFamily="34" charset="0"/>
                        </a:rPr>
                        <a:t>Membina</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Tahoma" pitchFamily="34" charset="0"/>
                        </a:rPr>
                        <a:t>watak</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Tahoma" pitchFamily="34" charset="0"/>
                        </a:rPr>
                        <a:t>karakter</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Tahoma" pitchFamily="34" charset="0"/>
                        </a:rPr>
                        <a:t>bangsa</a:t>
                      </a:r>
                      <a:endPar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spd="slow">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9074" name="Organization Chart 2"/>
          <p:cNvGraphicFramePr>
            <a:graphicFrameLocks/>
          </p:cNvGraphicFramePr>
          <p:nvPr>
            <p:ph idx="1"/>
          </p:nvPr>
        </p:nvGraphicFramePr>
        <p:xfrm>
          <a:off x="165100" y="381000"/>
          <a:ext cx="8978900" cy="5862638"/>
        </p:xfrm>
        <a:graphic>
          <a:graphicData uri="http://schemas.openxmlformats.org/drawingml/2006/compatibility">
            <com:legacyDrawing xmlns:com="http://schemas.openxmlformats.org/drawingml/2006/compatibility" spid="_x0000_s3074"/>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59074"/>
                                        </p:tgtEl>
                                        <p:attrNameLst>
                                          <p:attrName>style.visibility</p:attrName>
                                        </p:attrNameLst>
                                      </p:cBhvr>
                                      <p:to>
                                        <p:strVal val="visible"/>
                                      </p:to>
                                    </p:set>
                                    <p:animEffect transition="in" filter="diamond(in)">
                                      <p:cBhvr>
                                        <p:cTn id="7" dur="2000"/>
                                        <p:tgtEl>
                                          <p:spTgt spid="25907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xit" presetSubtype="16" fill="hold" grpId="1" nodeType="clickEffect">
                                  <p:stCondLst>
                                    <p:cond delay="0"/>
                                  </p:stCondLst>
                                  <p:childTnLst>
                                    <p:animEffect transition="out" filter="diamond(in)">
                                      <p:cBhvr>
                                        <p:cTn id="11" dur="2000"/>
                                        <p:tgtEl>
                                          <p:spTgt spid="259074"/>
                                        </p:tgtEl>
                                      </p:cBhvr>
                                    </p:animEffect>
                                    <p:set>
                                      <p:cBhvr>
                                        <p:cTn id="12" dur="1" fill="hold">
                                          <p:stCondLst>
                                            <p:cond delay="1999"/>
                                          </p:stCondLst>
                                        </p:cTn>
                                        <p:tgtEl>
                                          <p:spTgt spid="2590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Dgm spid="259074" grpId="0"/>
      <p:bldDgm spid="259074"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p:txBody>
          <a:bodyPr/>
          <a:lstStyle/>
          <a:p>
            <a:pPr eaLnBrk="1" hangingPunct="1">
              <a:defRPr/>
            </a:pPr>
            <a:endParaRPr lang="en-US" smtClean="0"/>
          </a:p>
        </p:txBody>
      </p:sp>
      <p:sp>
        <p:nvSpPr>
          <p:cNvPr id="247811" name="Rectangle 3"/>
          <p:cNvSpPr>
            <a:spLocks noGrp="1" noChangeArrowheads="1"/>
          </p:cNvSpPr>
          <p:nvPr>
            <p:ph type="body" idx="1"/>
          </p:nvPr>
        </p:nvSpPr>
        <p:spPr/>
        <p:txBody>
          <a:bodyPr/>
          <a:lstStyle/>
          <a:p>
            <a:pPr eaLnBrk="1" hangingPunct="1">
              <a:defRPr/>
            </a:pPr>
            <a:endParaRPr lang="en-US" smtClean="0"/>
          </a:p>
        </p:txBody>
      </p:sp>
      <p:pic>
        <p:nvPicPr>
          <p:cNvPr id="25604" name="Picture 4"/>
          <p:cNvPicPr>
            <a:picLocks noChangeAspect="1" noChangeArrowheads="1"/>
          </p:cNvPicPr>
          <p:nvPr/>
        </p:nvPicPr>
        <p:blipFill>
          <a:blip r:embed="rId2"/>
          <a:srcRect/>
          <a:stretch>
            <a:fillRect/>
          </a:stretch>
        </p:blipFill>
        <p:spPr bwMode="auto">
          <a:xfrm>
            <a:off x="-1524000" y="-381000"/>
            <a:ext cx="12192000" cy="762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Grp="1" noChangeArrowheads="1"/>
          </p:cNvSpPr>
          <p:nvPr>
            <p:ph type="title"/>
          </p:nvPr>
        </p:nvSpPr>
        <p:spPr/>
        <p:txBody>
          <a:bodyPr/>
          <a:lstStyle/>
          <a:p>
            <a:pPr eaLnBrk="1" hangingPunct="1">
              <a:defRPr/>
            </a:pPr>
            <a:endParaRPr lang="en-US" smtClean="0"/>
          </a:p>
        </p:txBody>
      </p:sp>
      <p:sp>
        <p:nvSpPr>
          <p:cNvPr id="248835" name="Rectangle 3"/>
          <p:cNvSpPr>
            <a:spLocks noGrp="1" noChangeArrowheads="1"/>
          </p:cNvSpPr>
          <p:nvPr>
            <p:ph type="body" idx="1"/>
          </p:nvPr>
        </p:nvSpPr>
        <p:spPr/>
        <p:txBody>
          <a:bodyPr/>
          <a:lstStyle/>
          <a:p>
            <a:pPr eaLnBrk="1" hangingPunct="1">
              <a:defRPr/>
            </a:pPr>
            <a:endParaRPr lang="en-US" smtClean="0"/>
          </a:p>
        </p:txBody>
      </p:sp>
      <p:pic>
        <p:nvPicPr>
          <p:cNvPr id="26628" name="Picture 4"/>
          <p:cNvPicPr>
            <a:picLocks noChangeAspect="1" noChangeArrowheads="1"/>
          </p:cNvPicPr>
          <p:nvPr/>
        </p:nvPicPr>
        <p:blipFill>
          <a:blip r:embed="rId2"/>
          <a:srcRect/>
          <a:stretch>
            <a:fillRect/>
          </a:stretch>
        </p:blipFill>
        <p:spPr bwMode="auto">
          <a:xfrm>
            <a:off x="-1524000" y="-381000"/>
            <a:ext cx="12192000" cy="762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ChangeArrowheads="1"/>
          </p:cNvSpPr>
          <p:nvPr>
            <p:ph type="title"/>
          </p:nvPr>
        </p:nvSpPr>
        <p:spPr/>
        <p:txBody>
          <a:bodyPr/>
          <a:lstStyle/>
          <a:p>
            <a:pPr eaLnBrk="1" hangingPunct="1">
              <a:defRPr/>
            </a:pPr>
            <a:endParaRPr lang="en-US" smtClean="0"/>
          </a:p>
        </p:txBody>
      </p:sp>
      <p:sp>
        <p:nvSpPr>
          <p:cNvPr id="249859" name="Rectangle 3"/>
          <p:cNvSpPr>
            <a:spLocks noGrp="1" noChangeArrowheads="1"/>
          </p:cNvSpPr>
          <p:nvPr>
            <p:ph type="body" idx="1"/>
          </p:nvPr>
        </p:nvSpPr>
        <p:spPr/>
        <p:txBody>
          <a:bodyPr/>
          <a:lstStyle/>
          <a:p>
            <a:pPr eaLnBrk="1" hangingPunct="1">
              <a:defRPr/>
            </a:pPr>
            <a:endParaRPr lang="en-US" smtClean="0"/>
          </a:p>
        </p:txBody>
      </p:sp>
      <p:pic>
        <p:nvPicPr>
          <p:cNvPr id="27652" name="Picture 4"/>
          <p:cNvPicPr>
            <a:picLocks noChangeAspect="1" noChangeArrowheads="1"/>
          </p:cNvPicPr>
          <p:nvPr/>
        </p:nvPicPr>
        <p:blipFill>
          <a:blip r:embed="rId2"/>
          <a:srcRect/>
          <a:stretch>
            <a:fillRect/>
          </a:stretch>
        </p:blipFill>
        <p:spPr bwMode="auto">
          <a:xfrm>
            <a:off x="-1524000" y="-381000"/>
            <a:ext cx="12192000" cy="762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B46E3204-22BC-49BD-87EF-FD4DC7AAFE29}" type="slidenum">
              <a:rPr lang="en-US"/>
              <a:pPr>
                <a:defRPr/>
              </a:pPr>
              <a:t>7</a:t>
            </a:fld>
            <a:endParaRPr lang="en-US"/>
          </a:p>
        </p:txBody>
      </p:sp>
      <p:sp>
        <p:nvSpPr>
          <p:cNvPr id="129026" name="Rectangle 2"/>
          <p:cNvSpPr>
            <a:spLocks noGrp="1" noChangeArrowheads="1"/>
          </p:cNvSpPr>
          <p:nvPr>
            <p:ph type="title"/>
          </p:nvPr>
        </p:nvSpPr>
        <p:spPr>
          <a:xfrm>
            <a:off x="457200" y="277813"/>
            <a:ext cx="8229600" cy="712787"/>
          </a:xfrm>
        </p:spPr>
        <p:txBody>
          <a:bodyPr/>
          <a:lstStyle/>
          <a:p>
            <a:pPr eaLnBrk="1" hangingPunct="1">
              <a:defRPr/>
            </a:pPr>
            <a:r>
              <a:rPr lang="en-US" dirty="0" smtClean="0"/>
              <a:t> </a:t>
            </a:r>
            <a:r>
              <a:rPr lang="en-US" dirty="0" smtClean="0">
                <a:latin typeface="Tahoma" pitchFamily="34" charset="0"/>
              </a:rPr>
              <a:t>CHART</a:t>
            </a:r>
          </a:p>
        </p:txBody>
      </p:sp>
      <p:sp>
        <p:nvSpPr>
          <p:cNvPr id="129027" name="Rectangle 3"/>
          <p:cNvSpPr>
            <a:spLocks noGrp="1" noChangeArrowheads="1"/>
          </p:cNvSpPr>
          <p:nvPr>
            <p:ph type="body" idx="1"/>
          </p:nvPr>
        </p:nvSpPr>
        <p:spPr>
          <a:xfrm>
            <a:off x="304800" y="1041400"/>
            <a:ext cx="7772400" cy="4826000"/>
          </a:xfrm>
        </p:spPr>
        <p:txBody>
          <a:bodyPr/>
          <a:lstStyle/>
          <a:p>
            <a:pPr marL="609600" indent="-609600" eaLnBrk="1" hangingPunct="1">
              <a:lnSpc>
                <a:spcPct val="90000"/>
              </a:lnSpc>
              <a:defRPr/>
            </a:pPr>
            <a:r>
              <a:rPr lang="en-US" sz="2400" dirty="0" err="1" smtClean="0"/>
              <a:t>Yaitu</a:t>
            </a:r>
            <a:r>
              <a:rPr lang="en-US" sz="2400" dirty="0" smtClean="0"/>
              <a:t> </a:t>
            </a:r>
            <a:r>
              <a:rPr lang="en-US" sz="2400" dirty="0" err="1" smtClean="0"/>
              <a:t>gambar</a:t>
            </a:r>
            <a:r>
              <a:rPr lang="en-US" sz="2400" dirty="0" smtClean="0"/>
              <a:t> yang </a:t>
            </a:r>
            <a:r>
              <a:rPr lang="en-US" sz="2400" dirty="0" err="1" smtClean="0"/>
              <a:t>menginformasikan</a:t>
            </a:r>
            <a:r>
              <a:rPr lang="en-US" sz="2400" dirty="0" smtClean="0"/>
              <a:t> </a:t>
            </a:r>
            <a:r>
              <a:rPr lang="en-US" sz="2400" dirty="0" err="1" smtClean="0"/>
              <a:t>hubungan</a:t>
            </a:r>
            <a:r>
              <a:rPr lang="en-US" sz="2400" dirty="0" smtClean="0"/>
              <a:t>, </a:t>
            </a:r>
            <a:r>
              <a:rPr lang="en-US" sz="2400" dirty="0" err="1" smtClean="0"/>
              <a:t>misalnya</a:t>
            </a:r>
            <a:r>
              <a:rPr lang="en-US" sz="2400" dirty="0" smtClean="0"/>
              <a:t> </a:t>
            </a:r>
            <a:r>
              <a:rPr lang="en-US" sz="2400" dirty="0" err="1" smtClean="0"/>
              <a:t>kronologis</a:t>
            </a:r>
            <a:r>
              <a:rPr lang="en-US" sz="2400" dirty="0" smtClean="0"/>
              <a:t>, </a:t>
            </a:r>
            <a:r>
              <a:rPr lang="en-US" sz="2400" dirty="0" err="1" smtClean="0"/>
              <a:t>jumlah</a:t>
            </a:r>
            <a:r>
              <a:rPr lang="en-US" sz="2400" dirty="0" smtClean="0"/>
              <a:t>, </a:t>
            </a:r>
            <a:r>
              <a:rPr lang="en-US" sz="2400" dirty="0" err="1" smtClean="0"/>
              <a:t>hierakhi</a:t>
            </a:r>
            <a:endParaRPr lang="en-US" sz="2400" dirty="0" smtClean="0"/>
          </a:p>
          <a:p>
            <a:pPr marL="609600" indent="-609600" eaLnBrk="1" hangingPunct="1">
              <a:lnSpc>
                <a:spcPct val="90000"/>
              </a:lnSpc>
              <a:buFont typeface="Wingdings" pitchFamily="2" charset="2"/>
              <a:buAutoNum type="arabicPeriod"/>
              <a:defRPr/>
            </a:pPr>
            <a:r>
              <a:rPr lang="en-US" sz="2400" dirty="0" err="1" smtClean="0">
                <a:solidFill>
                  <a:srgbClr val="FFCC00"/>
                </a:solidFill>
              </a:rPr>
              <a:t>C.Organisasi</a:t>
            </a:r>
            <a:r>
              <a:rPr lang="en-US" sz="2400" dirty="0" smtClean="0"/>
              <a:t> </a:t>
            </a:r>
            <a:r>
              <a:rPr lang="en-US" sz="2400" dirty="0" smtClean="0">
                <a:sym typeface="Wingdings" pitchFamily="2" charset="2"/>
              </a:rPr>
              <a:t> </a:t>
            </a:r>
            <a:r>
              <a:rPr lang="en-US" sz="2400" dirty="0" err="1" smtClean="0">
                <a:sym typeface="Wingdings" pitchFamily="2" charset="2"/>
              </a:rPr>
              <a:t>hubungan</a:t>
            </a:r>
            <a:r>
              <a:rPr lang="en-US" sz="2400" dirty="0" smtClean="0">
                <a:sym typeface="Wingdings" pitchFamily="2" charset="2"/>
              </a:rPr>
              <a:t> </a:t>
            </a:r>
            <a:r>
              <a:rPr lang="en-US" sz="2400" dirty="0" err="1" smtClean="0">
                <a:sym typeface="Wingdings" pitchFamily="2" charset="2"/>
              </a:rPr>
              <a:t>dlm</a:t>
            </a:r>
            <a:r>
              <a:rPr lang="en-US" sz="2400" dirty="0" smtClean="0">
                <a:sym typeface="Wingdings" pitchFamily="2" charset="2"/>
              </a:rPr>
              <a:t> </a:t>
            </a:r>
            <a:r>
              <a:rPr lang="en-US" sz="2400" dirty="0" err="1" smtClean="0">
                <a:sym typeface="Wingdings" pitchFamily="2" charset="2"/>
              </a:rPr>
              <a:t>organisasi</a:t>
            </a:r>
            <a:r>
              <a:rPr lang="en-US" sz="2400" dirty="0" smtClean="0">
                <a:sym typeface="Wingdings" pitchFamily="2" charset="2"/>
              </a:rPr>
              <a:t>. </a:t>
            </a:r>
            <a:r>
              <a:rPr lang="en-US" sz="2400" dirty="0" err="1" smtClean="0">
                <a:sym typeface="Wingdings" pitchFamily="2" charset="2"/>
              </a:rPr>
              <a:t>Misalnya</a:t>
            </a:r>
            <a:r>
              <a:rPr lang="en-US" sz="2400" dirty="0" smtClean="0">
                <a:sym typeface="Wingdings" pitchFamily="2" charset="2"/>
              </a:rPr>
              <a:t> </a:t>
            </a:r>
            <a:r>
              <a:rPr lang="en-US" sz="2400" dirty="0" err="1" smtClean="0">
                <a:sym typeface="Wingdings" pitchFamily="2" charset="2"/>
              </a:rPr>
              <a:t>bagan</a:t>
            </a:r>
            <a:r>
              <a:rPr lang="en-US" sz="2400" dirty="0" smtClean="0">
                <a:sym typeface="Wingdings" pitchFamily="2" charset="2"/>
              </a:rPr>
              <a:t> orgs HMCH</a:t>
            </a:r>
          </a:p>
          <a:p>
            <a:pPr marL="609600" indent="-609600" eaLnBrk="1" hangingPunct="1">
              <a:lnSpc>
                <a:spcPct val="90000"/>
              </a:lnSpc>
              <a:buFont typeface="Wingdings" pitchFamily="2" charset="2"/>
              <a:buAutoNum type="arabicPeriod"/>
              <a:defRPr/>
            </a:pPr>
            <a:r>
              <a:rPr lang="en-US" sz="2400" dirty="0" err="1" smtClean="0">
                <a:solidFill>
                  <a:srgbClr val="FFCC00"/>
                </a:solidFill>
                <a:sym typeface="Wingdings" pitchFamily="2" charset="2"/>
              </a:rPr>
              <a:t>C.garis</a:t>
            </a:r>
            <a:r>
              <a:rPr lang="en-US" sz="2400" dirty="0" smtClean="0">
                <a:solidFill>
                  <a:srgbClr val="FFCC00"/>
                </a:solidFill>
                <a:sym typeface="Wingdings" pitchFamily="2" charset="2"/>
              </a:rPr>
              <a:t> </a:t>
            </a:r>
            <a:r>
              <a:rPr lang="en-US" sz="2400" dirty="0" err="1" smtClean="0">
                <a:solidFill>
                  <a:srgbClr val="FFCC00"/>
                </a:solidFill>
                <a:sym typeface="Wingdings" pitchFamily="2" charset="2"/>
              </a:rPr>
              <a:t>waktu</a:t>
            </a:r>
            <a:r>
              <a:rPr lang="en-US" sz="2400" dirty="0" smtClean="0">
                <a:sym typeface="Wingdings" pitchFamily="2" charset="2"/>
              </a:rPr>
              <a:t> (time line chart)  </a:t>
            </a:r>
            <a:r>
              <a:rPr lang="en-US" sz="2400" dirty="0" err="1" smtClean="0">
                <a:sym typeface="Wingdings" pitchFamily="2" charset="2"/>
              </a:rPr>
              <a:t>menggambarkan</a:t>
            </a:r>
            <a:r>
              <a:rPr lang="en-US" sz="2400" dirty="0" smtClean="0">
                <a:sym typeface="Wingdings" pitchFamily="2" charset="2"/>
              </a:rPr>
              <a:t> </a:t>
            </a:r>
            <a:r>
              <a:rPr lang="en-US" sz="2400" dirty="0" err="1" smtClean="0">
                <a:sym typeface="Wingdings" pitchFamily="2" charset="2"/>
              </a:rPr>
              <a:t>hub.kronologis</a:t>
            </a:r>
            <a:r>
              <a:rPr lang="en-US" sz="2400" dirty="0" smtClean="0">
                <a:sym typeface="Wingdings" pitchFamily="2" charset="2"/>
              </a:rPr>
              <a:t> </a:t>
            </a:r>
            <a:r>
              <a:rPr lang="en-US" sz="2400" dirty="0" err="1" smtClean="0">
                <a:sym typeface="Wingdings" pitchFamily="2" charset="2"/>
              </a:rPr>
              <a:t>antar</a:t>
            </a:r>
            <a:r>
              <a:rPr lang="en-US" sz="2400" dirty="0" smtClean="0">
                <a:sym typeface="Wingdings" pitchFamily="2" charset="2"/>
              </a:rPr>
              <a:t> </a:t>
            </a:r>
            <a:r>
              <a:rPr lang="en-US" sz="2400" dirty="0" err="1" smtClean="0">
                <a:sym typeface="Wingdings" pitchFamily="2" charset="2"/>
              </a:rPr>
              <a:t>beberapa</a:t>
            </a:r>
            <a:r>
              <a:rPr lang="en-US" sz="2400" dirty="0" smtClean="0">
                <a:sym typeface="Wingdings" pitchFamily="2" charset="2"/>
              </a:rPr>
              <a:t> </a:t>
            </a:r>
            <a:r>
              <a:rPr lang="en-US" sz="2400" dirty="0" err="1" smtClean="0">
                <a:sym typeface="Wingdings" pitchFamily="2" charset="2"/>
              </a:rPr>
              <a:t>peristiwa</a:t>
            </a:r>
            <a:r>
              <a:rPr lang="en-US" sz="2400" dirty="0" smtClean="0">
                <a:sym typeface="Wingdings" pitchFamily="2" charset="2"/>
              </a:rPr>
              <a:t>.</a:t>
            </a:r>
          </a:p>
          <a:p>
            <a:pPr marL="609600" indent="-609600" eaLnBrk="1" hangingPunct="1">
              <a:lnSpc>
                <a:spcPct val="90000"/>
              </a:lnSpc>
              <a:buFont typeface="Wingdings" pitchFamily="2" charset="2"/>
              <a:buNone/>
              <a:defRPr/>
            </a:pPr>
            <a:r>
              <a:rPr lang="en-US" sz="2400" dirty="0" smtClean="0"/>
              <a:t>     </a:t>
            </a:r>
            <a:r>
              <a:rPr lang="en-US" sz="2400" dirty="0" err="1" smtClean="0"/>
              <a:t>kuda</a:t>
            </a:r>
            <a:r>
              <a:rPr lang="en-US" sz="2400" dirty="0" smtClean="0"/>
              <a:t> ----------Mobil ------------</a:t>
            </a:r>
            <a:r>
              <a:rPr lang="en-US" sz="2400" dirty="0" err="1" smtClean="0"/>
              <a:t>Pesawat</a:t>
            </a:r>
            <a:r>
              <a:rPr lang="en-US" sz="2400" dirty="0" smtClean="0"/>
              <a:t>---------</a:t>
            </a:r>
            <a:r>
              <a:rPr lang="en-US" sz="2400" dirty="0" err="1" smtClean="0"/>
              <a:t>Roket</a:t>
            </a:r>
            <a:r>
              <a:rPr lang="en-US" sz="2400" dirty="0" smtClean="0"/>
              <a:t>—</a:t>
            </a:r>
          </a:p>
          <a:p>
            <a:pPr marL="609600" indent="-609600" eaLnBrk="1" hangingPunct="1">
              <a:lnSpc>
                <a:spcPct val="90000"/>
              </a:lnSpc>
              <a:buFont typeface="Wingdings" pitchFamily="2" charset="2"/>
              <a:buNone/>
              <a:defRPr/>
            </a:pPr>
            <a:r>
              <a:rPr lang="en-US" sz="2400" dirty="0" smtClean="0"/>
              <a:t>     1700            1800                1900                   2000</a:t>
            </a:r>
          </a:p>
          <a:p>
            <a:pPr marL="609600" indent="-609600" eaLnBrk="1" hangingPunct="1">
              <a:lnSpc>
                <a:spcPct val="90000"/>
              </a:lnSpc>
              <a:buFont typeface="Wingdings" pitchFamily="2" charset="2"/>
              <a:buAutoNum type="arabicPeriod" startAt="3"/>
              <a:defRPr/>
            </a:pPr>
            <a:r>
              <a:rPr lang="en-US" sz="2400" dirty="0" err="1" smtClean="0">
                <a:solidFill>
                  <a:srgbClr val="FFCC00"/>
                </a:solidFill>
              </a:rPr>
              <a:t>C.Klasifikasi</a:t>
            </a:r>
            <a:r>
              <a:rPr lang="en-US" sz="2400" dirty="0" smtClean="0"/>
              <a:t> </a:t>
            </a:r>
            <a:r>
              <a:rPr lang="en-US" sz="2400" dirty="0" smtClean="0">
                <a:sym typeface="Wingdings" pitchFamily="2" charset="2"/>
              </a:rPr>
              <a:t> </a:t>
            </a:r>
            <a:r>
              <a:rPr lang="en-US" sz="2400" dirty="0" err="1" smtClean="0">
                <a:sym typeface="Wingdings" pitchFamily="2" charset="2"/>
              </a:rPr>
              <a:t>hampir</a:t>
            </a:r>
            <a:r>
              <a:rPr lang="en-US" sz="2400" dirty="0" smtClean="0">
                <a:sym typeface="Wingdings" pitchFamily="2" charset="2"/>
              </a:rPr>
              <a:t> </a:t>
            </a:r>
            <a:r>
              <a:rPr lang="en-US" sz="2400" dirty="0" err="1" smtClean="0">
                <a:sym typeface="Wingdings" pitchFamily="2" charset="2"/>
              </a:rPr>
              <a:t>sama</a:t>
            </a:r>
            <a:r>
              <a:rPr lang="en-US" sz="2400" dirty="0" smtClean="0">
                <a:sym typeface="Wingdings" pitchFamily="2" charset="2"/>
              </a:rPr>
              <a:t> dg </a:t>
            </a:r>
            <a:r>
              <a:rPr lang="en-US" sz="2400" dirty="0" err="1" smtClean="0">
                <a:sym typeface="Wingdings" pitchFamily="2" charset="2"/>
              </a:rPr>
              <a:t>C.Orgs</a:t>
            </a:r>
            <a:r>
              <a:rPr lang="en-US" sz="2400" dirty="0" smtClean="0">
                <a:sym typeface="Wingdings" pitchFamily="2" charset="2"/>
              </a:rPr>
              <a:t>, </a:t>
            </a:r>
            <a:r>
              <a:rPr lang="en-US" sz="2400" dirty="0" err="1" smtClean="0">
                <a:sym typeface="Wingdings" pitchFamily="2" charset="2"/>
              </a:rPr>
              <a:t>tetapi</a:t>
            </a:r>
            <a:r>
              <a:rPr lang="en-US" sz="2400" dirty="0" smtClean="0">
                <a:sym typeface="Wingdings" pitchFamily="2" charset="2"/>
              </a:rPr>
              <a:t> chart </a:t>
            </a:r>
            <a:r>
              <a:rPr lang="en-US" sz="2400" dirty="0" err="1" smtClean="0">
                <a:sym typeface="Wingdings" pitchFamily="2" charset="2"/>
              </a:rPr>
              <a:t>ini</a:t>
            </a:r>
            <a:r>
              <a:rPr lang="en-US" sz="2400" dirty="0" smtClean="0">
                <a:sym typeface="Wingdings" pitchFamily="2" charset="2"/>
              </a:rPr>
              <a:t> </a:t>
            </a:r>
            <a:r>
              <a:rPr lang="en-US" sz="2400" dirty="0" err="1" smtClean="0">
                <a:sym typeface="Wingdings" pitchFamily="2" charset="2"/>
              </a:rPr>
              <a:t>digunakan</a:t>
            </a:r>
            <a:r>
              <a:rPr lang="en-US" sz="2400" dirty="0" smtClean="0">
                <a:sym typeface="Wingdings" pitchFamily="2" charset="2"/>
              </a:rPr>
              <a:t> </a:t>
            </a:r>
            <a:r>
              <a:rPr lang="en-US" sz="2400" dirty="0" err="1" smtClean="0">
                <a:sym typeface="Wingdings" pitchFamily="2" charset="2"/>
              </a:rPr>
              <a:t>untuk</a:t>
            </a:r>
            <a:r>
              <a:rPr lang="en-US" sz="2400" dirty="0" smtClean="0">
                <a:sym typeface="Wingdings" pitchFamily="2" charset="2"/>
              </a:rPr>
              <a:t> </a:t>
            </a:r>
            <a:r>
              <a:rPr lang="en-US" sz="2400" dirty="0" err="1" smtClean="0">
                <a:sym typeface="Wingdings" pitchFamily="2" charset="2"/>
              </a:rPr>
              <a:t>klasifikasi</a:t>
            </a:r>
            <a:r>
              <a:rPr lang="en-US" sz="2400" dirty="0" smtClean="0">
                <a:sym typeface="Wingdings" pitchFamily="2" charset="2"/>
              </a:rPr>
              <a:t> </a:t>
            </a:r>
            <a:r>
              <a:rPr lang="en-US" sz="2400" dirty="0" err="1" smtClean="0">
                <a:sym typeface="Wingdings" pitchFamily="2" charset="2"/>
              </a:rPr>
              <a:t>objek</a:t>
            </a:r>
            <a:r>
              <a:rPr lang="en-US" sz="2400" dirty="0" smtClean="0">
                <a:sym typeface="Wingdings" pitchFamily="2" charset="2"/>
              </a:rPr>
              <a:t>, </a:t>
            </a:r>
            <a:r>
              <a:rPr lang="en-US" sz="2400" dirty="0" err="1" smtClean="0">
                <a:sym typeface="Wingdings" pitchFamily="2" charset="2"/>
              </a:rPr>
              <a:t>kejadian</a:t>
            </a:r>
            <a:endParaRPr lang="en-US" sz="2400" dirty="0" smtClean="0">
              <a:sym typeface="Wingdings" pitchFamily="2" charset="2"/>
            </a:endParaRPr>
          </a:p>
          <a:p>
            <a:pPr marL="609600" indent="-609600" eaLnBrk="1" hangingPunct="1">
              <a:lnSpc>
                <a:spcPct val="90000"/>
              </a:lnSpc>
              <a:buFont typeface="Wingdings" pitchFamily="2" charset="2"/>
              <a:buAutoNum type="arabicPeriod" startAt="3"/>
              <a:defRPr/>
            </a:pPr>
            <a:r>
              <a:rPr lang="en-US" sz="2400" dirty="0" err="1" smtClean="0">
                <a:solidFill>
                  <a:srgbClr val="FFCC00"/>
                </a:solidFill>
                <a:sym typeface="Wingdings" pitchFamily="2" charset="2"/>
              </a:rPr>
              <a:t>C.Aliran</a:t>
            </a:r>
            <a:r>
              <a:rPr lang="en-US" sz="2400" dirty="0" smtClean="0">
                <a:solidFill>
                  <a:srgbClr val="FFCC00"/>
                </a:solidFill>
                <a:sym typeface="Wingdings" pitchFamily="2" charset="2"/>
              </a:rPr>
              <a:t> (Flowchart</a:t>
            </a:r>
            <a:r>
              <a:rPr lang="en-US" sz="2400" dirty="0" smtClean="0">
                <a:sym typeface="Wingdings" pitchFamily="2" charset="2"/>
              </a:rPr>
              <a:t>)  </a:t>
            </a:r>
            <a:r>
              <a:rPr lang="en-US" sz="2400" dirty="0" err="1" smtClean="0">
                <a:sym typeface="Wingdings" pitchFamily="2" charset="2"/>
              </a:rPr>
              <a:t>menunjukkan</a:t>
            </a:r>
            <a:r>
              <a:rPr lang="en-US" sz="2400" dirty="0" smtClean="0">
                <a:sym typeface="Wingdings" pitchFamily="2" charset="2"/>
              </a:rPr>
              <a:t> </a:t>
            </a:r>
            <a:r>
              <a:rPr lang="en-US" sz="2400" dirty="0" err="1" smtClean="0">
                <a:sym typeface="Wingdings" pitchFamily="2" charset="2"/>
              </a:rPr>
              <a:t>sebuah</a:t>
            </a:r>
            <a:r>
              <a:rPr lang="en-US" sz="2400" dirty="0" smtClean="0">
                <a:sym typeface="Wingdings" pitchFamily="2" charset="2"/>
              </a:rPr>
              <a:t> </a:t>
            </a:r>
            <a:r>
              <a:rPr lang="en-US" sz="2400" dirty="0" err="1" smtClean="0">
                <a:sym typeface="Wingdings" pitchFamily="2" charset="2"/>
              </a:rPr>
              <a:t>sekuen</a:t>
            </a:r>
            <a:r>
              <a:rPr lang="en-US" sz="2400" dirty="0" smtClean="0">
                <a:sym typeface="Wingdings" pitchFamily="2" charset="2"/>
              </a:rPr>
              <a:t>, </a:t>
            </a:r>
            <a:r>
              <a:rPr lang="en-US" sz="2400" dirty="0" err="1" smtClean="0">
                <a:sym typeface="Wingdings" pitchFamily="2" charset="2"/>
              </a:rPr>
              <a:t>prosedur</a:t>
            </a:r>
            <a:r>
              <a:rPr lang="en-US" sz="2400" dirty="0" smtClean="0">
                <a:sym typeface="Wingdings" pitchFamily="2" charset="2"/>
              </a:rPr>
              <a:t>, </a:t>
            </a:r>
            <a:r>
              <a:rPr lang="en-US" sz="2400" dirty="0" err="1" smtClean="0">
                <a:sym typeface="Wingdings" pitchFamily="2" charset="2"/>
              </a:rPr>
              <a:t>proses</a:t>
            </a:r>
            <a:r>
              <a:rPr lang="en-US" sz="2400" dirty="0" smtClean="0">
                <a:sym typeface="Wingdings" pitchFamily="2" charset="2"/>
              </a:rPr>
              <a:t>.  </a:t>
            </a:r>
            <a:r>
              <a:rPr lang="en-US" sz="2400" dirty="0" err="1" smtClean="0">
                <a:sym typeface="Wingdings" pitchFamily="2" charset="2"/>
              </a:rPr>
              <a:t>Msl</a:t>
            </a:r>
            <a:r>
              <a:rPr lang="en-US" sz="2400" dirty="0" smtClean="0">
                <a:sym typeface="Wingdings" pitchFamily="2" charset="2"/>
              </a:rPr>
              <a:t>: </a:t>
            </a:r>
            <a:r>
              <a:rPr lang="en-US" sz="2400" dirty="0" err="1" smtClean="0">
                <a:sym typeface="Wingdings" pitchFamily="2" charset="2"/>
              </a:rPr>
              <a:t>prosedur</a:t>
            </a:r>
            <a:r>
              <a:rPr lang="en-US" sz="2400" dirty="0" smtClean="0">
                <a:sym typeface="Wingdings" pitchFamily="2" charset="2"/>
              </a:rPr>
              <a:t> </a:t>
            </a:r>
            <a:r>
              <a:rPr lang="en-US" sz="2400" dirty="0" err="1" smtClean="0">
                <a:sym typeface="Wingdings" pitchFamily="2" charset="2"/>
              </a:rPr>
              <a:t>membuat</a:t>
            </a:r>
            <a:r>
              <a:rPr lang="en-US" sz="2400" dirty="0" smtClean="0">
                <a:sym typeface="Wingdings" pitchFamily="2" charset="2"/>
              </a:rPr>
              <a:t> UU, </a:t>
            </a:r>
            <a:r>
              <a:rPr lang="en-US" sz="2400" dirty="0" err="1" smtClean="0">
                <a:sym typeface="Wingdings" pitchFamily="2" charset="2"/>
              </a:rPr>
              <a:t>pemilu</a:t>
            </a:r>
            <a:endParaRPr lang="en-US" sz="2400" dirty="0" smtClean="0">
              <a:sym typeface="Wingdings" pitchFamily="2" charset="2"/>
            </a:endParaRPr>
          </a:p>
          <a:p>
            <a:pPr marL="609600" indent="-609600" eaLnBrk="1" hangingPunct="1">
              <a:lnSpc>
                <a:spcPct val="90000"/>
              </a:lnSpc>
              <a:buFont typeface="Wingdings" pitchFamily="2" charset="2"/>
              <a:buAutoNum type="arabicPeriod"/>
              <a:defRPr/>
            </a:pPr>
            <a:endParaRPr lang="en-US" sz="2400" dirty="0" smtClean="0"/>
          </a:p>
          <a:p>
            <a:pPr marL="609600" indent="-609600" eaLnBrk="1" hangingPunct="1">
              <a:lnSpc>
                <a:spcPct val="90000"/>
              </a:lnSpc>
              <a:buFont typeface="Wingdings" pitchFamily="2" charset="2"/>
              <a:buNone/>
              <a:defRPr/>
            </a:pPr>
            <a:endParaRPr lang="en-US"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9026"/>
                                        </p:tgtEl>
                                        <p:attrNameLst>
                                          <p:attrName>style.visibility</p:attrName>
                                        </p:attrNameLst>
                                      </p:cBhvr>
                                      <p:to>
                                        <p:strVal val="visible"/>
                                      </p:to>
                                    </p:set>
                                    <p:anim calcmode="lin" valueType="num">
                                      <p:cBhvr additive="base">
                                        <p:cTn id="7" dur="500" fill="hold"/>
                                        <p:tgtEl>
                                          <p:spTgt spid="129026"/>
                                        </p:tgtEl>
                                        <p:attrNameLst>
                                          <p:attrName>ppt_x</p:attrName>
                                        </p:attrNameLst>
                                      </p:cBhvr>
                                      <p:tavLst>
                                        <p:tav tm="0">
                                          <p:val>
                                            <p:strVal val="#ppt_x"/>
                                          </p:val>
                                        </p:tav>
                                        <p:tav tm="100000">
                                          <p:val>
                                            <p:strVal val="#ppt_x"/>
                                          </p:val>
                                        </p:tav>
                                      </p:tavLst>
                                    </p:anim>
                                    <p:anim calcmode="lin" valueType="num">
                                      <p:cBhvr additive="base">
                                        <p:cTn id="8" dur="500" fill="hold"/>
                                        <p:tgtEl>
                                          <p:spTgt spid="129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9027">
                                            <p:txEl>
                                              <p:pRg st="0" end="0"/>
                                            </p:txEl>
                                          </p:spTgt>
                                        </p:tgtEl>
                                        <p:attrNameLst>
                                          <p:attrName>style.visibility</p:attrName>
                                        </p:attrNameLst>
                                      </p:cBhvr>
                                      <p:to>
                                        <p:strVal val="visible"/>
                                      </p:to>
                                    </p:set>
                                    <p:anim calcmode="lin" valueType="num">
                                      <p:cBhvr additive="base">
                                        <p:cTn id="13" dur="500" fill="hold"/>
                                        <p:tgtEl>
                                          <p:spTgt spid="12902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90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9027">
                                            <p:txEl>
                                              <p:pRg st="1" end="1"/>
                                            </p:txEl>
                                          </p:spTgt>
                                        </p:tgtEl>
                                        <p:attrNameLst>
                                          <p:attrName>style.visibility</p:attrName>
                                        </p:attrNameLst>
                                      </p:cBhvr>
                                      <p:to>
                                        <p:strVal val="visible"/>
                                      </p:to>
                                    </p:set>
                                    <p:anim calcmode="lin" valueType="num">
                                      <p:cBhvr additive="base">
                                        <p:cTn id="19" dur="500" fill="hold"/>
                                        <p:tgtEl>
                                          <p:spTgt spid="12902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90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9027">
                                            <p:txEl>
                                              <p:pRg st="2" end="2"/>
                                            </p:txEl>
                                          </p:spTgt>
                                        </p:tgtEl>
                                        <p:attrNameLst>
                                          <p:attrName>style.visibility</p:attrName>
                                        </p:attrNameLst>
                                      </p:cBhvr>
                                      <p:to>
                                        <p:strVal val="visible"/>
                                      </p:to>
                                    </p:set>
                                    <p:anim calcmode="lin" valueType="num">
                                      <p:cBhvr additive="base">
                                        <p:cTn id="25" dur="500" fill="hold"/>
                                        <p:tgtEl>
                                          <p:spTgt spid="12902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90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9027">
                                            <p:txEl>
                                              <p:pRg st="3" end="3"/>
                                            </p:txEl>
                                          </p:spTgt>
                                        </p:tgtEl>
                                        <p:attrNameLst>
                                          <p:attrName>style.visibility</p:attrName>
                                        </p:attrNameLst>
                                      </p:cBhvr>
                                      <p:to>
                                        <p:strVal val="visible"/>
                                      </p:to>
                                    </p:set>
                                    <p:anim calcmode="lin" valueType="num">
                                      <p:cBhvr additive="base">
                                        <p:cTn id="31" dur="500" fill="hold"/>
                                        <p:tgtEl>
                                          <p:spTgt spid="129027">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90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9027">
                                            <p:txEl>
                                              <p:pRg st="4" end="4"/>
                                            </p:txEl>
                                          </p:spTgt>
                                        </p:tgtEl>
                                        <p:attrNameLst>
                                          <p:attrName>style.visibility</p:attrName>
                                        </p:attrNameLst>
                                      </p:cBhvr>
                                      <p:to>
                                        <p:strVal val="visible"/>
                                      </p:to>
                                    </p:set>
                                    <p:anim calcmode="lin" valueType="num">
                                      <p:cBhvr additive="base">
                                        <p:cTn id="37" dur="500" fill="hold"/>
                                        <p:tgtEl>
                                          <p:spTgt spid="129027">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902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9027">
                                            <p:txEl>
                                              <p:pRg st="5" end="5"/>
                                            </p:txEl>
                                          </p:spTgt>
                                        </p:tgtEl>
                                        <p:attrNameLst>
                                          <p:attrName>style.visibility</p:attrName>
                                        </p:attrNameLst>
                                      </p:cBhvr>
                                      <p:to>
                                        <p:strVal val="visible"/>
                                      </p:to>
                                    </p:set>
                                    <p:anim calcmode="lin" valueType="num">
                                      <p:cBhvr additive="base">
                                        <p:cTn id="43" dur="500" fill="hold"/>
                                        <p:tgtEl>
                                          <p:spTgt spid="129027">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902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9027">
                                            <p:txEl>
                                              <p:pRg st="6" end="6"/>
                                            </p:txEl>
                                          </p:spTgt>
                                        </p:tgtEl>
                                        <p:attrNameLst>
                                          <p:attrName>style.visibility</p:attrName>
                                        </p:attrNameLst>
                                      </p:cBhvr>
                                      <p:to>
                                        <p:strVal val="visible"/>
                                      </p:to>
                                    </p:set>
                                    <p:anim calcmode="lin" valueType="num">
                                      <p:cBhvr additive="base">
                                        <p:cTn id="49" dur="500" fill="hold"/>
                                        <p:tgtEl>
                                          <p:spTgt spid="129027">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902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6" grpId="0"/>
      <p:bldP spid="12902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Slide Number Placeholder 5"/>
          <p:cNvSpPr>
            <a:spLocks noGrp="1"/>
          </p:cNvSpPr>
          <p:nvPr>
            <p:ph type="sldNum" sz="quarter" idx="12"/>
          </p:nvPr>
        </p:nvSpPr>
        <p:spPr/>
        <p:txBody>
          <a:bodyPr/>
          <a:lstStyle/>
          <a:p>
            <a:pPr>
              <a:defRPr/>
            </a:pPr>
            <a:fld id="{5DAA6B73-50A2-4D50-AE87-18F479123DC7}" type="slidenum">
              <a:rPr lang="en-US"/>
              <a:pPr>
                <a:defRPr/>
              </a:pPr>
              <a:t>8</a:t>
            </a:fld>
            <a:endParaRPr lang="en-US"/>
          </a:p>
        </p:txBody>
      </p:sp>
      <p:sp>
        <p:nvSpPr>
          <p:cNvPr id="133122" name="Rectangle 2"/>
          <p:cNvSpPr>
            <a:spLocks noGrp="1" noChangeArrowheads="1"/>
          </p:cNvSpPr>
          <p:nvPr>
            <p:ph type="title"/>
          </p:nvPr>
        </p:nvSpPr>
        <p:spPr>
          <a:xfrm>
            <a:off x="457200" y="0"/>
            <a:ext cx="8229600" cy="914400"/>
          </a:xfrm>
        </p:spPr>
        <p:txBody>
          <a:bodyPr/>
          <a:lstStyle/>
          <a:p>
            <a:pPr eaLnBrk="1" hangingPunct="1">
              <a:defRPr/>
            </a:pPr>
            <a:r>
              <a:rPr lang="en-US" dirty="0" smtClean="0"/>
              <a:t>CHART, </a:t>
            </a:r>
            <a:r>
              <a:rPr lang="en-US" sz="2400" dirty="0" smtClean="0"/>
              <a:t>LANJUTAN..</a:t>
            </a:r>
          </a:p>
        </p:txBody>
      </p:sp>
      <p:sp>
        <p:nvSpPr>
          <p:cNvPr id="133123" name="Rectangle 3"/>
          <p:cNvSpPr>
            <a:spLocks noGrp="1" noChangeArrowheads="1"/>
          </p:cNvSpPr>
          <p:nvPr>
            <p:ph type="body" idx="4294967295"/>
          </p:nvPr>
        </p:nvSpPr>
        <p:spPr>
          <a:xfrm>
            <a:off x="0" y="838200"/>
            <a:ext cx="7772400" cy="4114800"/>
          </a:xfrm>
        </p:spPr>
        <p:txBody>
          <a:bodyPr/>
          <a:lstStyle/>
          <a:p>
            <a:pPr marL="609600" indent="-609600" eaLnBrk="1" hangingPunct="1">
              <a:buFont typeface="Wingdings" pitchFamily="2" charset="2"/>
              <a:buNone/>
              <a:defRPr/>
            </a:pPr>
            <a:r>
              <a:rPr lang="en-US" sz="2400" dirty="0" smtClean="0"/>
              <a:t>5. C. </a:t>
            </a:r>
            <a:r>
              <a:rPr lang="en-US" sz="2400" dirty="0" err="1" smtClean="0"/>
              <a:t>Tabulasi</a:t>
            </a:r>
            <a:r>
              <a:rPr lang="en-US" sz="2400" dirty="0" smtClean="0"/>
              <a:t> (Tabular Chart) </a:t>
            </a:r>
            <a:r>
              <a:rPr lang="en-US" sz="2400" dirty="0" smtClean="0">
                <a:sym typeface="Wingdings" pitchFamily="2" charset="2"/>
              </a:rPr>
              <a:t> </a:t>
            </a:r>
            <a:r>
              <a:rPr lang="en-US" sz="2400" dirty="0" err="1" smtClean="0">
                <a:sym typeface="Wingdings" pitchFamily="2" charset="2"/>
              </a:rPr>
              <a:t>informasi</a:t>
            </a:r>
            <a:r>
              <a:rPr lang="en-US" sz="2400" dirty="0" smtClean="0">
                <a:sym typeface="Wingdings" pitchFamily="2" charset="2"/>
              </a:rPr>
              <a:t> </a:t>
            </a:r>
            <a:r>
              <a:rPr lang="en-US" sz="2400" dirty="0" err="1" smtClean="0">
                <a:sym typeface="Wingdings" pitchFamily="2" charset="2"/>
              </a:rPr>
              <a:t>angkat</a:t>
            </a:r>
            <a:r>
              <a:rPr lang="en-US" sz="2400" dirty="0" smtClean="0">
                <a:sym typeface="Wingdings" pitchFamily="2" charset="2"/>
              </a:rPr>
              <a:t>, data</a:t>
            </a:r>
          </a:p>
          <a:p>
            <a:pPr marL="609600" indent="-609600" eaLnBrk="1" hangingPunct="1">
              <a:buFont typeface="Wingdings" pitchFamily="2" charset="2"/>
              <a:buNone/>
              <a:defRPr/>
            </a:pPr>
            <a:r>
              <a:rPr lang="en-US" sz="2400" dirty="0" smtClean="0">
                <a:sym typeface="Wingdings" pitchFamily="2" charset="2"/>
              </a:rPr>
              <a:t>       </a:t>
            </a:r>
            <a:r>
              <a:rPr lang="en-US" sz="2400" dirty="0" err="1" smtClean="0">
                <a:sym typeface="Wingdings" pitchFamily="2" charset="2"/>
              </a:rPr>
              <a:t>Misalnya</a:t>
            </a:r>
            <a:r>
              <a:rPr lang="en-US" sz="2400" dirty="0" smtClean="0">
                <a:sym typeface="Wingdings" pitchFamily="2" charset="2"/>
              </a:rPr>
              <a:t> : </a:t>
            </a:r>
            <a:r>
              <a:rPr lang="en-US" sz="2400" dirty="0" err="1" smtClean="0">
                <a:sym typeface="Wingdings" pitchFamily="2" charset="2"/>
              </a:rPr>
              <a:t>hasil</a:t>
            </a:r>
            <a:r>
              <a:rPr lang="en-US" sz="2400" dirty="0" smtClean="0">
                <a:sym typeface="Wingdings" pitchFamily="2" charset="2"/>
              </a:rPr>
              <a:t> </a:t>
            </a:r>
            <a:r>
              <a:rPr lang="en-US" sz="2400" dirty="0" err="1" smtClean="0">
                <a:sym typeface="Wingdings" pitchFamily="2" charset="2"/>
              </a:rPr>
              <a:t>pemilu</a:t>
            </a:r>
            <a:r>
              <a:rPr lang="en-US" sz="2400" dirty="0" smtClean="0">
                <a:sym typeface="Wingdings" pitchFamily="2" charset="2"/>
              </a:rPr>
              <a:t> 2009</a:t>
            </a:r>
          </a:p>
          <a:p>
            <a:pPr marL="609600" indent="-609600" eaLnBrk="1" hangingPunct="1">
              <a:buFont typeface="Wingdings" pitchFamily="2" charset="2"/>
              <a:buNone/>
              <a:defRPr/>
            </a:pPr>
            <a:endParaRPr lang="en-US" sz="2400" dirty="0" smtClean="0">
              <a:sym typeface="Wingdings" pitchFamily="2" charset="2"/>
            </a:endParaRPr>
          </a:p>
          <a:p>
            <a:pPr marL="609600" indent="-609600" eaLnBrk="1" hangingPunct="1">
              <a:buFont typeface="Wingdings" pitchFamily="2" charset="2"/>
              <a:buNone/>
              <a:defRPr/>
            </a:pPr>
            <a:endParaRPr lang="en-US" sz="2400" dirty="0" smtClean="0"/>
          </a:p>
        </p:txBody>
      </p:sp>
      <p:graphicFrame>
        <p:nvGraphicFramePr>
          <p:cNvPr id="133179" name="Group 59"/>
          <p:cNvGraphicFramePr>
            <a:graphicFrameLocks noGrp="1"/>
          </p:cNvGraphicFramePr>
          <p:nvPr>
            <p:ph type="tbl" idx="1"/>
          </p:nvPr>
        </p:nvGraphicFramePr>
        <p:xfrm>
          <a:off x="1001713" y="2114550"/>
          <a:ext cx="7772400" cy="3416935"/>
        </p:xfrm>
        <a:graphic>
          <a:graphicData uri="http://schemas.openxmlformats.org/drawingml/2006/table">
            <a:tbl>
              <a:tblPr/>
              <a:tblGrid>
                <a:gridCol w="1554162"/>
                <a:gridCol w="1554163"/>
                <a:gridCol w="1555750"/>
                <a:gridCol w="1554162"/>
                <a:gridCol w="1554163"/>
              </a:tblGrid>
              <a:tr h="828675">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dirty="0" err="1" smtClean="0">
                          <a:ln>
                            <a:noFill/>
                          </a:ln>
                          <a:solidFill>
                            <a:schemeClr val="tx1"/>
                          </a:solidFill>
                          <a:effectLst/>
                          <a:latin typeface="Arial" charset="0"/>
                        </a:rPr>
                        <a:t>Partai</a:t>
                      </a:r>
                      <a:endParaRPr kumimoji="0" lang="en-US" sz="28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smtClean="0">
                          <a:ln>
                            <a:noFill/>
                          </a:ln>
                          <a:solidFill>
                            <a:schemeClr val="tx1"/>
                          </a:solidFill>
                          <a:effectLst/>
                          <a:latin typeface="Arial" charset="0"/>
                        </a:rPr>
                        <a:t>Jabar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smtClean="0">
                          <a:ln>
                            <a:noFill/>
                          </a:ln>
                          <a:solidFill>
                            <a:schemeClr val="tx1"/>
                          </a:solidFill>
                          <a:effectLst/>
                          <a:latin typeface="Arial" charset="0"/>
                        </a:rPr>
                        <a:t>Jatim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smtClean="0">
                          <a:ln>
                            <a:noFill/>
                          </a:ln>
                          <a:solidFill>
                            <a:schemeClr val="tx1"/>
                          </a:solidFill>
                          <a:effectLst/>
                          <a:latin typeface="Arial" charset="0"/>
                        </a:rPr>
                        <a:t>Jateng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smtClean="0">
                          <a:ln>
                            <a:noFill/>
                          </a:ln>
                          <a:solidFill>
                            <a:schemeClr val="tx1"/>
                          </a:solidFill>
                          <a:effectLst/>
                          <a:latin typeface="Arial" charset="0"/>
                        </a:rPr>
                        <a:t>DKI</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2325">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smtClean="0">
                          <a:ln>
                            <a:noFill/>
                          </a:ln>
                          <a:solidFill>
                            <a:schemeClr val="tx1"/>
                          </a:solidFill>
                          <a:effectLst/>
                          <a:latin typeface="Arial" charset="0"/>
                        </a:rPr>
                        <a:t>Kelinci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smtClean="0">
                          <a:ln>
                            <a:noFill/>
                          </a:ln>
                          <a:solidFill>
                            <a:schemeClr val="tx1"/>
                          </a:solidFill>
                          <a:effectLst/>
                          <a:latin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smtClean="0">
                          <a:ln>
                            <a:noFill/>
                          </a:ln>
                          <a:solidFill>
                            <a:schemeClr val="tx1"/>
                          </a:solidFill>
                          <a:effectLst/>
                          <a:latin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smtClean="0">
                          <a:ln>
                            <a:noFill/>
                          </a:ln>
                          <a:solidFill>
                            <a:schemeClr val="tx1"/>
                          </a:solidFill>
                          <a:effectLst/>
                          <a:latin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smtClean="0">
                          <a:ln>
                            <a:noFill/>
                          </a:ln>
                          <a:solidFill>
                            <a:schemeClr val="tx1"/>
                          </a:solidFill>
                          <a:effectLst/>
                          <a:latin typeface="Arial" charset="0"/>
                        </a:rPr>
                        <a:t>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23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smtClean="0">
                          <a:ln>
                            <a:noFill/>
                          </a:ln>
                          <a:solidFill>
                            <a:schemeClr val="tx1"/>
                          </a:solidFill>
                          <a:effectLst/>
                          <a:latin typeface="Arial" charset="0"/>
                        </a:rPr>
                        <a:t>Tikus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smtClean="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smtClean="0">
                          <a:ln>
                            <a:noFill/>
                          </a:ln>
                          <a:solidFill>
                            <a:schemeClr val="tx1"/>
                          </a:solidFill>
                          <a:effectLst/>
                          <a:latin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smtClean="0">
                          <a:ln>
                            <a:noFill/>
                          </a:ln>
                          <a:solidFill>
                            <a:schemeClr val="tx1"/>
                          </a:solidFill>
                          <a:effectLst/>
                          <a:latin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smtClean="0">
                          <a:ln>
                            <a:noFill/>
                          </a:ln>
                          <a:solidFill>
                            <a:schemeClr val="tx1"/>
                          </a:solidFill>
                          <a:effectLst/>
                          <a:latin typeface="Arial"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5475">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smtClean="0">
                          <a:ln>
                            <a:noFill/>
                          </a:ln>
                          <a:solidFill>
                            <a:schemeClr val="tx1"/>
                          </a:solidFill>
                          <a:effectLst/>
                          <a:latin typeface="Arial" charset="0"/>
                        </a:rPr>
                        <a:t>Kucing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smtClean="0">
                          <a:ln>
                            <a:noFill/>
                          </a:ln>
                          <a:solidFill>
                            <a:schemeClr val="tx1"/>
                          </a:solidFill>
                          <a:effectLst/>
                          <a:latin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smtClean="0">
                          <a:ln>
                            <a:noFill/>
                          </a:ln>
                          <a:solidFill>
                            <a:schemeClr val="tx1"/>
                          </a:solidFill>
                          <a:effectLst/>
                          <a:latin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smtClean="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smtClean="0">
                          <a:ln>
                            <a:noFill/>
                          </a:ln>
                          <a:solidFill>
                            <a:schemeClr val="tx1"/>
                          </a:solidFill>
                          <a:effectLst/>
                          <a:latin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0213">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smtClean="0">
                          <a:ln>
                            <a:noFill/>
                          </a:ln>
                          <a:solidFill>
                            <a:schemeClr val="tx1"/>
                          </a:solidFill>
                          <a:effectLst/>
                          <a:latin typeface="Arial" charset="0"/>
                        </a:rPr>
                        <a:t>Burung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smtClean="0">
                          <a:ln>
                            <a:noFill/>
                          </a:ln>
                          <a:solidFill>
                            <a:schemeClr val="tx1"/>
                          </a:solidFill>
                          <a:effectLst/>
                          <a:latin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smtClean="0">
                          <a:ln>
                            <a:noFill/>
                          </a:ln>
                          <a:solidFill>
                            <a:schemeClr val="tx1"/>
                          </a:solidFill>
                          <a:effectLst/>
                          <a:latin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smtClean="0">
                          <a:ln>
                            <a:noFill/>
                          </a:ln>
                          <a:solidFill>
                            <a:schemeClr val="tx1"/>
                          </a:solidFill>
                          <a:effectLst/>
                          <a:latin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smtClean="0">
                          <a:ln>
                            <a:noFill/>
                          </a:ln>
                          <a:solidFill>
                            <a:schemeClr val="tx1"/>
                          </a:solidFill>
                          <a:effectLst/>
                          <a:latin typeface="Arial" charset="0"/>
                        </a:rPr>
                        <a:t>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3122"/>
                                        </p:tgtEl>
                                        <p:attrNameLst>
                                          <p:attrName>style.visibility</p:attrName>
                                        </p:attrNameLst>
                                      </p:cBhvr>
                                      <p:to>
                                        <p:strVal val="visible"/>
                                      </p:to>
                                    </p:set>
                                    <p:anim calcmode="lin" valueType="num">
                                      <p:cBhvr additive="base">
                                        <p:cTn id="7" dur="500" fill="hold"/>
                                        <p:tgtEl>
                                          <p:spTgt spid="133122"/>
                                        </p:tgtEl>
                                        <p:attrNameLst>
                                          <p:attrName>ppt_x</p:attrName>
                                        </p:attrNameLst>
                                      </p:cBhvr>
                                      <p:tavLst>
                                        <p:tav tm="0">
                                          <p:val>
                                            <p:strVal val="#ppt_x"/>
                                          </p:val>
                                        </p:tav>
                                        <p:tav tm="100000">
                                          <p:val>
                                            <p:strVal val="#ppt_x"/>
                                          </p:val>
                                        </p:tav>
                                      </p:tavLst>
                                    </p:anim>
                                    <p:anim calcmode="lin" valueType="num">
                                      <p:cBhvr additive="base">
                                        <p:cTn id="8" dur="500" fill="hold"/>
                                        <p:tgtEl>
                                          <p:spTgt spid="1331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3123">
                                            <p:txEl>
                                              <p:pRg st="0" end="0"/>
                                            </p:txEl>
                                          </p:spTgt>
                                        </p:tgtEl>
                                        <p:attrNameLst>
                                          <p:attrName>style.visibility</p:attrName>
                                        </p:attrNameLst>
                                      </p:cBhvr>
                                      <p:to>
                                        <p:strVal val="visible"/>
                                      </p:to>
                                    </p:set>
                                    <p:anim calcmode="lin" valueType="num">
                                      <p:cBhvr additive="base">
                                        <p:cTn id="13" dur="500" fill="hold"/>
                                        <p:tgtEl>
                                          <p:spTgt spid="13312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3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3123">
                                            <p:txEl>
                                              <p:pRg st="1" end="1"/>
                                            </p:txEl>
                                          </p:spTgt>
                                        </p:tgtEl>
                                        <p:attrNameLst>
                                          <p:attrName>style.visibility</p:attrName>
                                        </p:attrNameLst>
                                      </p:cBhvr>
                                      <p:to>
                                        <p:strVal val="visible"/>
                                      </p:to>
                                    </p:set>
                                    <p:anim calcmode="lin" valueType="num">
                                      <p:cBhvr additive="base">
                                        <p:cTn id="19" dur="500" fill="hold"/>
                                        <p:tgtEl>
                                          <p:spTgt spid="13312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31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33179"/>
                                        </p:tgtEl>
                                        <p:attrNameLst>
                                          <p:attrName>style.visibility</p:attrName>
                                        </p:attrNameLst>
                                      </p:cBhvr>
                                      <p:to>
                                        <p:strVal val="visible"/>
                                      </p:to>
                                    </p:set>
                                    <p:anim calcmode="lin" valueType="num">
                                      <p:cBhvr additive="base">
                                        <p:cTn id="25" dur="500" fill="hold"/>
                                        <p:tgtEl>
                                          <p:spTgt spid="133179"/>
                                        </p:tgtEl>
                                        <p:attrNameLst>
                                          <p:attrName>ppt_x</p:attrName>
                                        </p:attrNameLst>
                                      </p:cBhvr>
                                      <p:tavLst>
                                        <p:tav tm="0">
                                          <p:val>
                                            <p:strVal val="#ppt_x"/>
                                          </p:val>
                                        </p:tav>
                                        <p:tav tm="100000">
                                          <p:val>
                                            <p:strVal val="#ppt_x"/>
                                          </p:val>
                                        </p:tav>
                                      </p:tavLst>
                                    </p:anim>
                                    <p:anim calcmode="lin" valueType="num">
                                      <p:cBhvr additive="base">
                                        <p:cTn id="26" dur="500" fill="hold"/>
                                        <p:tgtEl>
                                          <p:spTgt spid="1331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2" grpId="0"/>
      <p:bldP spid="13312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pPr>
              <a:defRPr/>
            </a:pPr>
            <a:fld id="{1E6D96D0-8182-4339-9B8C-AC3A8DCA28B8}" type="slidenum">
              <a:rPr lang="en-US"/>
              <a:pPr>
                <a:defRPr/>
              </a:pPr>
              <a:t>9</a:t>
            </a:fld>
            <a:endParaRPr lang="en-US"/>
          </a:p>
        </p:txBody>
      </p:sp>
      <p:sp>
        <p:nvSpPr>
          <p:cNvPr id="135170" name="Rectangle 2"/>
          <p:cNvSpPr>
            <a:spLocks noGrp="1" noChangeArrowheads="1"/>
          </p:cNvSpPr>
          <p:nvPr>
            <p:ph type="title"/>
          </p:nvPr>
        </p:nvSpPr>
        <p:spPr/>
        <p:txBody>
          <a:bodyPr/>
          <a:lstStyle/>
          <a:p>
            <a:pPr eaLnBrk="1" hangingPunct="1">
              <a:defRPr/>
            </a:pPr>
            <a:r>
              <a:rPr lang="en-US" dirty="0" smtClean="0"/>
              <a:t>GRAFIK</a:t>
            </a:r>
          </a:p>
        </p:txBody>
      </p:sp>
      <p:sp>
        <p:nvSpPr>
          <p:cNvPr id="135171" name="Rectangle 3"/>
          <p:cNvSpPr>
            <a:spLocks noGrp="1" noChangeArrowheads="1"/>
          </p:cNvSpPr>
          <p:nvPr>
            <p:ph type="body" sz="half" idx="1"/>
          </p:nvPr>
        </p:nvSpPr>
        <p:spPr>
          <a:xfrm>
            <a:off x="609600" y="1447800"/>
            <a:ext cx="7859713" cy="2779713"/>
          </a:xfrm>
        </p:spPr>
        <p:txBody>
          <a:bodyPr/>
          <a:lstStyle/>
          <a:p>
            <a:pPr marL="609600" indent="-609600" eaLnBrk="1" hangingPunct="1">
              <a:defRPr/>
            </a:pPr>
            <a:r>
              <a:rPr lang="en-US" sz="2800" dirty="0" err="1" smtClean="0"/>
              <a:t>Hampir</a:t>
            </a:r>
            <a:r>
              <a:rPr lang="en-US" sz="2800" dirty="0" smtClean="0"/>
              <a:t> </a:t>
            </a:r>
            <a:r>
              <a:rPr lang="en-US" sz="2800" dirty="0" err="1" smtClean="0"/>
              <a:t>sama</a:t>
            </a:r>
            <a:r>
              <a:rPr lang="en-US" sz="2800" dirty="0" smtClean="0"/>
              <a:t> </a:t>
            </a:r>
            <a:r>
              <a:rPr lang="en-US" sz="2800" dirty="0" err="1" smtClean="0"/>
              <a:t>dengan</a:t>
            </a:r>
            <a:r>
              <a:rPr lang="en-US" sz="2800" dirty="0" smtClean="0"/>
              <a:t> Chart</a:t>
            </a:r>
          </a:p>
          <a:p>
            <a:pPr marL="609600" indent="-609600" eaLnBrk="1" hangingPunct="1">
              <a:defRPr/>
            </a:pPr>
            <a:r>
              <a:rPr lang="en-US" sz="2800" dirty="0" err="1" smtClean="0"/>
              <a:t>Menyajikan</a:t>
            </a:r>
            <a:r>
              <a:rPr lang="en-US" sz="2800" dirty="0" smtClean="0"/>
              <a:t> </a:t>
            </a:r>
            <a:r>
              <a:rPr lang="en-US" sz="2800" dirty="0" err="1" smtClean="0"/>
              <a:t>bentuk</a:t>
            </a:r>
            <a:r>
              <a:rPr lang="en-US" sz="2800" dirty="0" smtClean="0"/>
              <a:t> visual </a:t>
            </a:r>
            <a:r>
              <a:rPr lang="en-US" sz="2800" dirty="0" err="1" smtClean="0"/>
              <a:t>dari</a:t>
            </a:r>
            <a:r>
              <a:rPr lang="en-US" sz="2800" dirty="0" smtClean="0"/>
              <a:t> </a:t>
            </a:r>
            <a:r>
              <a:rPr lang="en-US" sz="2800" dirty="0" err="1" smtClean="0"/>
              <a:t>sejumlah</a:t>
            </a:r>
            <a:r>
              <a:rPr lang="en-US" sz="2800" dirty="0" smtClean="0"/>
              <a:t> </a:t>
            </a:r>
            <a:r>
              <a:rPr lang="en-US" sz="2800" dirty="0" err="1" smtClean="0"/>
              <a:t>angka</a:t>
            </a:r>
            <a:r>
              <a:rPr lang="en-US" sz="2800" dirty="0" smtClean="0"/>
              <a:t> </a:t>
            </a:r>
            <a:r>
              <a:rPr lang="en-US" sz="2800" dirty="0" err="1" smtClean="0"/>
              <a:t>yg</a:t>
            </a:r>
            <a:r>
              <a:rPr lang="en-US" sz="2800" dirty="0" smtClean="0"/>
              <a:t> </a:t>
            </a:r>
            <a:r>
              <a:rPr lang="en-US" sz="2800" dirty="0" err="1" smtClean="0"/>
              <a:t>diwakili</a:t>
            </a:r>
            <a:r>
              <a:rPr lang="en-US" sz="2800" dirty="0" smtClean="0"/>
              <a:t> </a:t>
            </a:r>
            <a:r>
              <a:rPr lang="en-US" sz="2800" dirty="0" err="1" smtClean="0"/>
              <a:t>oleh</a:t>
            </a:r>
            <a:r>
              <a:rPr lang="en-US" sz="2800" dirty="0" smtClean="0"/>
              <a:t> </a:t>
            </a:r>
            <a:r>
              <a:rPr lang="en-US" sz="2800" dirty="0" err="1" smtClean="0"/>
              <a:t>bentuk</a:t>
            </a:r>
            <a:r>
              <a:rPr lang="en-US" sz="2800" dirty="0" smtClean="0"/>
              <a:t> </a:t>
            </a:r>
            <a:r>
              <a:rPr lang="en-US" sz="2800" dirty="0" err="1" smtClean="0"/>
              <a:t>visualnya</a:t>
            </a:r>
            <a:r>
              <a:rPr lang="en-US" sz="2800" dirty="0" smtClean="0"/>
              <a:t> </a:t>
            </a:r>
            <a:r>
              <a:rPr lang="en-US" sz="2800" dirty="0" err="1" smtClean="0"/>
              <a:t>seperti</a:t>
            </a:r>
            <a:r>
              <a:rPr lang="en-US" sz="2800" dirty="0" smtClean="0"/>
              <a:t> </a:t>
            </a:r>
            <a:r>
              <a:rPr lang="en-US" sz="2800" dirty="0" err="1" smtClean="0"/>
              <a:t>garis</a:t>
            </a:r>
            <a:r>
              <a:rPr lang="en-US" sz="2800" dirty="0" smtClean="0"/>
              <a:t>, </a:t>
            </a:r>
            <a:r>
              <a:rPr lang="en-US" sz="2800" dirty="0" err="1" smtClean="0"/>
              <a:t>batang</a:t>
            </a:r>
            <a:r>
              <a:rPr lang="en-US" sz="2800" dirty="0" smtClean="0"/>
              <a:t>, </a:t>
            </a:r>
            <a:r>
              <a:rPr lang="en-US" sz="2800" dirty="0" err="1" smtClean="0"/>
              <a:t>gambar</a:t>
            </a:r>
            <a:r>
              <a:rPr lang="en-US" sz="2800" dirty="0" smtClean="0"/>
              <a:t> </a:t>
            </a:r>
            <a:r>
              <a:rPr lang="en-US" sz="2800" dirty="0" err="1" smtClean="0"/>
              <a:t>orang</a:t>
            </a:r>
            <a:r>
              <a:rPr lang="en-US" sz="2800" dirty="0" smtClean="0"/>
              <a:t>, </a:t>
            </a:r>
            <a:r>
              <a:rPr lang="en-US" sz="2800" dirty="0" err="1" smtClean="0"/>
              <a:t>dsb</a:t>
            </a:r>
            <a:r>
              <a:rPr lang="en-US" sz="2800" dirty="0" smtClean="0"/>
              <a:t>.</a:t>
            </a:r>
          </a:p>
          <a:p>
            <a:pPr marL="609600" indent="-609600" eaLnBrk="1" hangingPunct="1">
              <a:buFont typeface="Wingdings" pitchFamily="2" charset="2"/>
              <a:buAutoNum type="arabicPeriod"/>
              <a:defRPr/>
            </a:pPr>
            <a:r>
              <a:rPr lang="en-US" sz="2800" dirty="0" smtClean="0"/>
              <a:t>Bar/</a:t>
            </a:r>
            <a:r>
              <a:rPr lang="en-US" sz="2800" dirty="0" err="1" smtClean="0"/>
              <a:t>batang</a:t>
            </a:r>
            <a:r>
              <a:rPr lang="en-US" sz="2800" dirty="0" smtClean="0"/>
              <a:t>  </a:t>
            </a:r>
          </a:p>
          <a:p>
            <a:pPr marL="609600" indent="-609600" eaLnBrk="1" hangingPunct="1">
              <a:defRPr/>
            </a:pPr>
            <a:endParaRPr lang="en-US" sz="2800" dirty="0" smtClean="0"/>
          </a:p>
        </p:txBody>
      </p:sp>
      <p:graphicFrame>
        <p:nvGraphicFramePr>
          <p:cNvPr id="4098" name="Object 2"/>
          <p:cNvGraphicFramePr>
            <a:graphicFrameLocks noChangeAspect="1"/>
          </p:cNvGraphicFramePr>
          <p:nvPr>
            <p:ph type="chart" sz="half" idx="2"/>
          </p:nvPr>
        </p:nvGraphicFramePr>
        <p:xfrm>
          <a:off x="3582988" y="4087813"/>
          <a:ext cx="2692400" cy="1371600"/>
        </p:xfrm>
        <a:graphic>
          <a:graphicData uri="http://schemas.openxmlformats.org/presentationml/2006/ole">
            <p:oleObj spid="_x0000_s4098" name="Chart" r:id="rId3" imgW="3810000" imgH="4114800" progId="MSGraph.Chart.8">
              <p:embed followColorScheme="full"/>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5170"/>
                                        </p:tgtEl>
                                        <p:attrNameLst>
                                          <p:attrName>style.visibility</p:attrName>
                                        </p:attrNameLst>
                                      </p:cBhvr>
                                      <p:to>
                                        <p:strVal val="visible"/>
                                      </p:to>
                                    </p:set>
                                    <p:anim calcmode="lin" valueType="num">
                                      <p:cBhvr additive="base">
                                        <p:cTn id="7" dur="500" fill="hold"/>
                                        <p:tgtEl>
                                          <p:spTgt spid="135170"/>
                                        </p:tgtEl>
                                        <p:attrNameLst>
                                          <p:attrName>ppt_x</p:attrName>
                                        </p:attrNameLst>
                                      </p:cBhvr>
                                      <p:tavLst>
                                        <p:tav tm="0">
                                          <p:val>
                                            <p:strVal val="#ppt_x"/>
                                          </p:val>
                                        </p:tav>
                                        <p:tav tm="100000">
                                          <p:val>
                                            <p:strVal val="#ppt_x"/>
                                          </p:val>
                                        </p:tav>
                                      </p:tavLst>
                                    </p:anim>
                                    <p:anim calcmode="lin" valueType="num">
                                      <p:cBhvr additive="base">
                                        <p:cTn id="8" dur="500" fill="hold"/>
                                        <p:tgtEl>
                                          <p:spTgt spid="13517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5171">
                                            <p:txEl>
                                              <p:pRg st="0" end="0"/>
                                            </p:txEl>
                                          </p:spTgt>
                                        </p:tgtEl>
                                        <p:attrNameLst>
                                          <p:attrName>style.visibility</p:attrName>
                                        </p:attrNameLst>
                                      </p:cBhvr>
                                      <p:to>
                                        <p:strVal val="visible"/>
                                      </p:to>
                                    </p:set>
                                    <p:anim calcmode="lin" valueType="num">
                                      <p:cBhvr additive="base">
                                        <p:cTn id="13" dur="500" fill="hold"/>
                                        <p:tgtEl>
                                          <p:spTgt spid="135171">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517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5171">
                                            <p:txEl>
                                              <p:pRg st="1" end="1"/>
                                            </p:txEl>
                                          </p:spTgt>
                                        </p:tgtEl>
                                        <p:attrNameLst>
                                          <p:attrName>style.visibility</p:attrName>
                                        </p:attrNameLst>
                                      </p:cBhvr>
                                      <p:to>
                                        <p:strVal val="visible"/>
                                      </p:to>
                                    </p:set>
                                    <p:anim calcmode="lin" valueType="num">
                                      <p:cBhvr additive="base">
                                        <p:cTn id="19" dur="500" fill="hold"/>
                                        <p:tgtEl>
                                          <p:spTgt spid="135171">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517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5171">
                                            <p:txEl>
                                              <p:pRg st="2" end="2"/>
                                            </p:txEl>
                                          </p:spTgt>
                                        </p:tgtEl>
                                        <p:attrNameLst>
                                          <p:attrName>style.visibility</p:attrName>
                                        </p:attrNameLst>
                                      </p:cBhvr>
                                      <p:to>
                                        <p:strVal val="visible"/>
                                      </p:to>
                                    </p:set>
                                    <p:anim calcmode="lin" valueType="num">
                                      <p:cBhvr additive="base">
                                        <p:cTn id="25" dur="500" fill="hold"/>
                                        <p:tgtEl>
                                          <p:spTgt spid="135171">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517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8" presetClass="entr" presetSubtype="16" fill="hold" grpId="0" nodeType="clickEffect">
                                  <p:stCondLst>
                                    <p:cond delay="0"/>
                                  </p:stCondLst>
                                  <p:childTnLst>
                                    <p:set>
                                      <p:cBhvr>
                                        <p:cTn id="30" dur="1" fill="hold">
                                          <p:stCondLst>
                                            <p:cond delay="0"/>
                                          </p:stCondLst>
                                        </p:cTn>
                                        <p:tgtEl>
                                          <p:spTgt spid="4098"/>
                                        </p:tgtEl>
                                        <p:attrNameLst>
                                          <p:attrName>style.visibility</p:attrName>
                                        </p:attrNameLst>
                                      </p:cBhvr>
                                      <p:to>
                                        <p:strVal val="visible"/>
                                      </p:to>
                                    </p:set>
                                    <p:animEffect transition="in" filter="diamond(in)">
                                      <p:cBhvr>
                                        <p:cTn id="31"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0" grpId="0"/>
      <p:bldP spid="135171" grpId="0" build="p"/>
      <p:bldOleChart spid="409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6F5BC3DB-1960-4603-B4A0-233200B93442}" type="slidenum">
              <a:rPr lang="en-US"/>
              <a:pPr>
                <a:defRPr/>
              </a:pPr>
              <a:t>10</a:t>
            </a:fld>
            <a:endParaRPr lang="en-US"/>
          </a:p>
        </p:txBody>
      </p:sp>
      <p:sp>
        <p:nvSpPr>
          <p:cNvPr id="146434" name="Rectangle 2"/>
          <p:cNvSpPr>
            <a:spLocks noGrp="1" noChangeArrowheads="1"/>
          </p:cNvSpPr>
          <p:nvPr>
            <p:ph type="title"/>
          </p:nvPr>
        </p:nvSpPr>
        <p:spPr>
          <a:xfrm>
            <a:off x="609600" y="76200"/>
            <a:ext cx="7772400" cy="765175"/>
          </a:xfrm>
        </p:spPr>
        <p:txBody>
          <a:bodyPr/>
          <a:lstStyle/>
          <a:p>
            <a:pPr eaLnBrk="1" hangingPunct="1">
              <a:defRPr/>
            </a:pPr>
            <a:r>
              <a:rPr lang="en-US" dirty="0" err="1" smtClean="0"/>
              <a:t>Grafik</a:t>
            </a:r>
            <a:r>
              <a:rPr lang="en-US" dirty="0" smtClean="0"/>
              <a:t>, </a:t>
            </a:r>
            <a:r>
              <a:rPr lang="en-US" sz="2400" dirty="0" err="1" smtClean="0"/>
              <a:t>lanjutan</a:t>
            </a:r>
            <a:r>
              <a:rPr lang="en-US" sz="2400" dirty="0" smtClean="0"/>
              <a:t>…</a:t>
            </a:r>
          </a:p>
        </p:txBody>
      </p:sp>
      <p:sp>
        <p:nvSpPr>
          <p:cNvPr id="19460" name="Rectangle 3"/>
          <p:cNvSpPr>
            <a:spLocks noGrp="1" noChangeArrowheads="1"/>
          </p:cNvSpPr>
          <p:nvPr>
            <p:ph type="body" idx="1"/>
          </p:nvPr>
        </p:nvSpPr>
        <p:spPr>
          <a:xfrm>
            <a:off x="523875" y="926421"/>
            <a:ext cx="7772400" cy="4114800"/>
          </a:xfrm>
        </p:spPr>
        <p:txBody>
          <a:bodyPr/>
          <a:lstStyle/>
          <a:p>
            <a:pPr marL="609600" indent="-609600" eaLnBrk="1" hangingPunct="1">
              <a:buFont typeface="Wingdings" pitchFamily="2" charset="2"/>
              <a:buNone/>
            </a:pPr>
            <a:r>
              <a:rPr lang="en-US" dirty="0" smtClean="0"/>
              <a:t>2</a:t>
            </a:r>
            <a:r>
              <a:rPr lang="en-US" sz="2000" dirty="0" smtClean="0"/>
              <a:t>. </a:t>
            </a:r>
            <a:r>
              <a:rPr lang="en-US" sz="2000" dirty="0" err="1" smtClean="0"/>
              <a:t>Grafik</a:t>
            </a:r>
            <a:r>
              <a:rPr lang="en-US" sz="2000" dirty="0" smtClean="0"/>
              <a:t> </a:t>
            </a:r>
            <a:r>
              <a:rPr lang="en-US" sz="2000" dirty="0" err="1" smtClean="0"/>
              <a:t>Gambar</a:t>
            </a:r>
            <a:r>
              <a:rPr lang="en-US" sz="2000" dirty="0" smtClean="0"/>
              <a:t> </a:t>
            </a:r>
            <a:r>
              <a:rPr lang="en-US" sz="2000" dirty="0" smtClean="0">
                <a:sym typeface="Wingdings" pitchFamily="2" charset="2"/>
              </a:rPr>
              <a:t> </a:t>
            </a:r>
            <a:r>
              <a:rPr lang="en-US" sz="2000" dirty="0" err="1" smtClean="0">
                <a:sym typeface="Wingdings" pitchFamily="2" charset="2"/>
              </a:rPr>
              <a:t>satu</a:t>
            </a:r>
            <a:r>
              <a:rPr lang="en-US" sz="2000" dirty="0" smtClean="0">
                <a:sym typeface="Wingdings" pitchFamily="2" charset="2"/>
              </a:rPr>
              <a:t> </a:t>
            </a:r>
            <a:r>
              <a:rPr lang="en-US" sz="2000" dirty="0" err="1" smtClean="0">
                <a:sym typeface="Wingdings" pitchFamily="2" charset="2"/>
              </a:rPr>
              <a:t>gambar</a:t>
            </a:r>
            <a:r>
              <a:rPr lang="en-US" sz="2000" dirty="0" smtClean="0">
                <a:sym typeface="Wingdings" pitchFamily="2" charset="2"/>
              </a:rPr>
              <a:t> </a:t>
            </a:r>
            <a:r>
              <a:rPr lang="en-US" sz="2000" dirty="0" err="1" smtClean="0">
                <a:sym typeface="Wingdings" pitchFamily="2" charset="2"/>
              </a:rPr>
              <a:t>mewakili</a:t>
            </a:r>
            <a:r>
              <a:rPr lang="en-US" sz="2000" dirty="0" smtClean="0">
                <a:sym typeface="Wingdings" pitchFamily="2" charset="2"/>
              </a:rPr>
              <a:t> </a:t>
            </a:r>
            <a:r>
              <a:rPr lang="en-US" sz="2000" dirty="0" err="1" smtClean="0">
                <a:sym typeface="Wingdings" pitchFamily="2" charset="2"/>
              </a:rPr>
              <a:t>sejumlah</a:t>
            </a:r>
            <a:r>
              <a:rPr lang="en-US" sz="2000" dirty="0" smtClean="0">
                <a:sym typeface="Wingdings" pitchFamily="2" charset="2"/>
              </a:rPr>
              <a:t> data </a:t>
            </a:r>
            <a:r>
              <a:rPr lang="en-US" sz="2000" dirty="0" err="1" smtClean="0">
                <a:sym typeface="Wingdings" pitchFamily="2" charset="2"/>
              </a:rPr>
              <a:t>tertentu</a:t>
            </a:r>
            <a:endParaRPr lang="en-US" sz="2000" dirty="0" smtClean="0"/>
          </a:p>
          <a:p>
            <a:pPr marL="609600" indent="-609600" eaLnBrk="1" hangingPunct="1">
              <a:buFont typeface="Wingdings" pitchFamily="2" charset="2"/>
              <a:buNone/>
            </a:pPr>
            <a:r>
              <a:rPr lang="en-US" sz="2000" dirty="0" smtClean="0"/>
              <a:t>3. </a:t>
            </a:r>
            <a:r>
              <a:rPr lang="en-US" sz="2000" dirty="0" err="1" smtClean="0"/>
              <a:t>Grafik</a:t>
            </a:r>
            <a:r>
              <a:rPr lang="en-US" sz="2000" dirty="0" smtClean="0"/>
              <a:t> </a:t>
            </a:r>
            <a:r>
              <a:rPr lang="en-US" sz="2000" dirty="0" err="1" smtClean="0"/>
              <a:t>lingkaran</a:t>
            </a:r>
            <a:r>
              <a:rPr lang="en-US" sz="2000" dirty="0" smtClean="0"/>
              <a:t> </a:t>
            </a:r>
            <a:r>
              <a:rPr lang="en-US" sz="2000" dirty="0" smtClean="0">
                <a:sym typeface="Wingdings" pitchFamily="2" charset="2"/>
              </a:rPr>
              <a:t> </a:t>
            </a:r>
          </a:p>
          <a:p>
            <a:pPr marL="609600" indent="-609600" eaLnBrk="1" hangingPunct="1">
              <a:buFont typeface="Wingdings" pitchFamily="2" charset="2"/>
              <a:buNone/>
            </a:pPr>
            <a:r>
              <a:rPr lang="en-US" sz="2000" dirty="0" smtClean="0">
                <a:sym typeface="Wingdings" pitchFamily="2" charset="2"/>
              </a:rPr>
              <a:t>4 </a:t>
            </a:r>
            <a:r>
              <a:rPr lang="en-US" sz="2000" dirty="0" err="1" smtClean="0">
                <a:sym typeface="Wingdings" pitchFamily="2" charset="2"/>
              </a:rPr>
              <a:t>grafik</a:t>
            </a:r>
            <a:r>
              <a:rPr lang="en-US" sz="2000" dirty="0" smtClean="0">
                <a:sym typeface="Wingdings" pitchFamily="2" charset="2"/>
              </a:rPr>
              <a:t> </a:t>
            </a:r>
            <a:r>
              <a:rPr lang="en-US" sz="2000" dirty="0" err="1" smtClean="0">
                <a:sym typeface="Wingdings" pitchFamily="2" charset="2"/>
              </a:rPr>
              <a:t>garis</a:t>
            </a:r>
            <a:endParaRPr lang="en-US" sz="2000" dirty="0" smtClean="0">
              <a:sym typeface="Wingdings" pitchFamily="2" charset="2"/>
            </a:endParaRPr>
          </a:p>
          <a:p>
            <a:pPr marL="609600" indent="-609600" eaLnBrk="1" hangingPunct="1">
              <a:buFont typeface="Wingdings" pitchFamily="2" charset="2"/>
              <a:buNone/>
            </a:pPr>
            <a:endParaRPr lang="en-US" sz="2000" dirty="0" smtClean="0">
              <a:sym typeface="Wingdings" pitchFamily="2" charset="2"/>
            </a:endParaRPr>
          </a:p>
          <a:p>
            <a:pPr marL="609600" indent="-609600" eaLnBrk="1" hangingPunct="1">
              <a:buFont typeface="Wingdings" pitchFamily="2" charset="2"/>
              <a:buNone/>
            </a:pPr>
            <a:r>
              <a:rPr lang="en-US" sz="2000" dirty="0" smtClean="0">
                <a:solidFill>
                  <a:srgbClr val="FF0000"/>
                </a:solidFill>
                <a:sym typeface="Wingdings" pitchFamily="2" charset="2"/>
              </a:rPr>
              <a:t>POSTER</a:t>
            </a:r>
            <a:endParaRPr lang="en-US" sz="2000" dirty="0" smtClean="0">
              <a:solidFill>
                <a:srgbClr val="FF0000"/>
              </a:solidFill>
            </a:endParaRPr>
          </a:p>
          <a:p>
            <a:r>
              <a:rPr lang="en-US" sz="2000" dirty="0" smtClean="0">
                <a:solidFill>
                  <a:schemeClr val="tx1"/>
                </a:solidFill>
                <a:latin typeface="+mn-lt"/>
                <a:ea typeface="+mn-ea"/>
                <a:cs typeface="+mn-cs"/>
              </a:rPr>
              <a:t>Poster </a:t>
            </a:r>
            <a:r>
              <a:rPr lang="en-US" sz="2000" dirty="0" smtClean="0">
                <a:solidFill>
                  <a:schemeClr val="tx1"/>
                </a:solidFill>
                <a:latin typeface="+mn-lt"/>
                <a:ea typeface="+mn-ea"/>
                <a:cs typeface="+mn-cs"/>
                <a:sym typeface="Wingdings"/>
              </a:rPr>
              <a:t></a:t>
            </a:r>
            <a:r>
              <a:rPr lang="en-US" sz="2000" dirty="0" err="1" smtClean="0">
                <a:solidFill>
                  <a:schemeClr val="tx1"/>
                </a:solidFill>
                <a:latin typeface="+mn-lt"/>
                <a:ea typeface="+mn-ea"/>
                <a:cs typeface="+mn-cs"/>
              </a:rPr>
              <a:t>bersifat</a:t>
            </a:r>
            <a:r>
              <a:rPr lang="en-US" sz="2000" dirty="0" smtClean="0">
                <a:solidFill>
                  <a:schemeClr val="tx1"/>
                </a:solidFill>
                <a:latin typeface="+mn-lt"/>
                <a:ea typeface="+mn-ea"/>
                <a:cs typeface="+mn-cs"/>
              </a:rPr>
              <a:t> </a:t>
            </a:r>
            <a:r>
              <a:rPr lang="en-US" sz="2000" dirty="0" err="1" smtClean="0">
                <a:solidFill>
                  <a:schemeClr val="tx1"/>
                </a:solidFill>
                <a:latin typeface="+mn-lt"/>
                <a:ea typeface="+mn-ea"/>
                <a:cs typeface="+mn-cs"/>
              </a:rPr>
              <a:t>simbolik</a:t>
            </a:r>
            <a:r>
              <a:rPr lang="en-US" sz="2000" dirty="0" smtClean="0">
                <a:solidFill>
                  <a:schemeClr val="tx1"/>
                </a:solidFill>
                <a:latin typeface="+mn-lt"/>
                <a:ea typeface="+mn-ea"/>
                <a:cs typeface="+mn-cs"/>
              </a:rPr>
              <a:t> </a:t>
            </a:r>
            <a:r>
              <a:rPr lang="en-US" sz="2000" dirty="0" err="1" smtClean="0">
                <a:solidFill>
                  <a:schemeClr val="tx1"/>
                </a:solidFill>
                <a:latin typeface="+mn-lt"/>
                <a:ea typeface="+mn-ea"/>
                <a:cs typeface="+mn-cs"/>
              </a:rPr>
              <a:t>dan</a:t>
            </a:r>
            <a:r>
              <a:rPr lang="en-US" sz="2000" dirty="0" smtClean="0">
                <a:solidFill>
                  <a:schemeClr val="tx1"/>
                </a:solidFill>
                <a:latin typeface="+mn-lt"/>
                <a:ea typeface="+mn-ea"/>
                <a:cs typeface="+mn-cs"/>
              </a:rPr>
              <a:t> </a:t>
            </a:r>
            <a:r>
              <a:rPr lang="en-US" sz="2000" dirty="0" err="1" smtClean="0">
                <a:solidFill>
                  <a:schemeClr val="tx1"/>
                </a:solidFill>
                <a:latin typeface="+mn-lt"/>
                <a:ea typeface="+mn-ea"/>
                <a:cs typeface="+mn-cs"/>
              </a:rPr>
              <a:t>dirancang</a:t>
            </a:r>
            <a:r>
              <a:rPr lang="en-US" sz="2000" dirty="0" smtClean="0">
                <a:solidFill>
                  <a:schemeClr val="tx1"/>
                </a:solidFill>
                <a:latin typeface="+mn-lt"/>
                <a:ea typeface="+mn-ea"/>
                <a:cs typeface="+mn-cs"/>
              </a:rPr>
              <a:t> </a:t>
            </a:r>
            <a:r>
              <a:rPr lang="en-US" sz="2000" dirty="0" err="1" smtClean="0">
                <a:solidFill>
                  <a:schemeClr val="tx1"/>
                </a:solidFill>
                <a:latin typeface="+mn-lt"/>
                <a:ea typeface="+mn-ea"/>
                <a:cs typeface="+mn-cs"/>
              </a:rPr>
              <a:t>untuk</a:t>
            </a:r>
            <a:r>
              <a:rPr lang="en-US" sz="2000" dirty="0" smtClean="0">
                <a:solidFill>
                  <a:schemeClr val="tx1"/>
                </a:solidFill>
                <a:latin typeface="+mn-lt"/>
                <a:ea typeface="+mn-ea"/>
                <a:cs typeface="+mn-cs"/>
              </a:rPr>
              <a:t> </a:t>
            </a:r>
            <a:r>
              <a:rPr lang="en-US" sz="2000" dirty="0" err="1" smtClean="0">
                <a:solidFill>
                  <a:schemeClr val="tx1"/>
                </a:solidFill>
                <a:latin typeface="+mn-lt"/>
                <a:ea typeface="+mn-ea"/>
                <a:cs typeface="+mn-cs"/>
              </a:rPr>
              <a:t>memberi</a:t>
            </a:r>
            <a:r>
              <a:rPr lang="en-US" sz="2000" dirty="0" smtClean="0">
                <a:solidFill>
                  <a:schemeClr val="tx1"/>
                </a:solidFill>
                <a:latin typeface="+mn-lt"/>
                <a:ea typeface="+mn-ea"/>
                <a:cs typeface="+mn-cs"/>
              </a:rPr>
              <a:t> </a:t>
            </a:r>
            <a:r>
              <a:rPr lang="en-US" sz="2000" dirty="0" err="1" smtClean="0">
                <a:solidFill>
                  <a:schemeClr val="tx1"/>
                </a:solidFill>
                <a:latin typeface="+mn-lt"/>
                <a:ea typeface="+mn-ea"/>
                <a:cs typeface="+mn-cs"/>
              </a:rPr>
              <a:t>pesan</a:t>
            </a:r>
            <a:r>
              <a:rPr lang="en-US" sz="2000" dirty="0" smtClean="0">
                <a:solidFill>
                  <a:schemeClr val="tx1"/>
                </a:solidFill>
                <a:latin typeface="+mn-lt"/>
                <a:ea typeface="+mn-ea"/>
                <a:cs typeface="+mn-cs"/>
              </a:rPr>
              <a:t> </a:t>
            </a:r>
            <a:r>
              <a:rPr lang="en-US" sz="2000" dirty="0" err="1" smtClean="0">
                <a:solidFill>
                  <a:schemeClr val="tx1"/>
                </a:solidFill>
                <a:latin typeface="+mn-lt"/>
                <a:ea typeface="+mn-ea"/>
                <a:cs typeface="+mn-cs"/>
              </a:rPr>
              <a:t>dengan</a:t>
            </a:r>
            <a:r>
              <a:rPr lang="en-US" sz="2000" dirty="0" smtClean="0">
                <a:solidFill>
                  <a:schemeClr val="tx1"/>
                </a:solidFill>
                <a:latin typeface="+mn-lt"/>
                <a:ea typeface="+mn-ea"/>
                <a:cs typeface="+mn-cs"/>
              </a:rPr>
              <a:t> </a:t>
            </a:r>
            <a:r>
              <a:rPr lang="en-US" sz="2000" dirty="0" err="1" smtClean="0">
                <a:solidFill>
                  <a:schemeClr val="tx1"/>
                </a:solidFill>
                <a:latin typeface="+mn-lt"/>
                <a:ea typeface="+mn-ea"/>
                <a:cs typeface="+mn-cs"/>
              </a:rPr>
              <a:t>cepat</a:t>
            </a:r>
            <a:r>
              <a:rPr lang="en-US" sz="2000" dirty="0" smtClean="0">
                <a:solidFill>
                  <a:schemeClr val="tx1"/>
                </a:solidFill>
                <a:latin typeface="+mn-lt"/>
                <a:ea typeface="+mn-ea"/>
                <a:cs typeface="+mn-cs"/>
              </a:rPr>
              <a:t> </a:t>
            </a:r>
            <a:r>
              <a:rPr lang="en-US" sz="2000" dirty="0" err="1" smtClean="0">
                <a:solidFill>
                  <a:schemeClr val="tx1"/>
                </a:solidFill>
                <a:latin typeface="+mn-lt"/>
                <a:ea typeface="+mn-ea"/>
                <a:cs typeface="+mn-cs"/>
              </a:rPr>
              <a:t>dan</a:t>
            </a:r>
            <a:r>
              <a:rPr lang="en-US" sz="2000" dirty="0" smtClean="0">
                <a:solidFill>
                  <a:schemeClr val="tx1"/>
                </a:solidFill>
                <a:latin typeface="+mn-lt"/>
                <a:ea typeface="+mn-ea"/>
                <a:cs typeface="+mn-cs"/>
              </a:rPr>
              <a:t> </a:t>
            </a:r>
            <a:r>
              <a:rPr lang="en-US" sz="2000" dirty="0" err="1" smtClean="0">
                <a:solidFill>
                  <a:schemeClr val="tx1"/>
                </a:solidFill>
                <a:latin typeface="+mn-lt"/>
                <a:ea typeface="+mn-ea"/>
                <a:cs typeface="+mn-cs"/>
              </a:rPr>
              <a:t>ringkas</a:t>
            </a:r>
            <a:endParaRPr lang="en-US" sz="2000" dirty="0" smtClean="0">
              <a:solidFill>
                <a:schemeClr val="tx1"/>
              </a:solidFill>
              <a:latin typeface="+mn-lt"/>
              <a:ea typeface="+mn-ea"/>
              <a:cs typeface="+mn-cs"/>
            </a:endParaRPr>
          </a:p>
          <a:p>
            <a:r>
              <a:rPr lang="en-US" sz="2000" dirty="0" smtClean="0">
                <a:solidFill>
                  <a:schemeClr val="tx1"/>
                </a:solidFill>
                <a:latin typeface="+mn-lt"/>
                <a:ea typeface="+mn-ea"/>
                <a:cs typeface="+mn-cs"/>
              </a:rPr>
              <a:t> </a:t>
            </a:r>
            <a:r>
              <a:rPr lang="en-US" sz="2000" dirty="0" err="1" smtClean="0">
                <a:solidFill>
                  <a:schemeClr val="tx1"/>
                </a:solidFill>
                <a:latin typeface="+mn-lt"/>
                <a:ea typeface="+mn-ea"/>
                <a:cs typeface="+mn-cs"/>
              </a:rPr>
              <a:t>Biasanya</a:t>
            </a:r>
            <a:r>
              <a:rPr lang="en-US" sz="2000" dirty="0" smtClean="0">
                <a:solidFill>
                  <a:schemeClr val="tx1"/>
                </a:solidFill>
                <a:latin typeface="+mn-lt"/>
                <a:ea typeface="+mn-ea"/>
                <a:cs typeface="+mn-cs"/>
              </a:rPr>
              <a:t> </a:t>
            </a:r>
            <a:r>
              <a:rPr lang="en-US" sz="2000" dirty="0" err="1" smtClean="0">
                <a:solidFill>
                  <a:schemeClr val="tx1"/>
                </a:solidFill>
                <a:latin typeface="+mn-lt"/>
                <a:ea typeface="+mn-ea"/>
                <a:cs typeface="+mn-cs"/>
              </a:rPr>
              <a:t>berwarna</a:t>
            </a:r>
            <a:r>
              <a:rPr lang="en-US" sz="2000" dirty="0" smtClean="0">
                <a:solidFill>
                  <a:schemeClr val="tx1"/>
                </a:solidFill>
                <a:latin typeface="+mn-lt"/>
                <a:ea typeface="+mn-ea"/>
                <a:cs typeface="+mn-cs"/>
              </a:rPr>
              <a:t>, </a:t>
            </a:r>
            <a:r>
              <a:rPr lang="en-US" sz="2000" dirty="0" err="1" smtClean="0">
                <a:solidFill>
                  <a:schemeClr val="tx1"/>
                </a:solidFill>
                <a:latin typeface="+mn-lt"/>
                <a:ea typeface="+mn-ea"/>
                <a:cs typeface="+mn-cs"/>
              </a:rPr>
              <a:t>menyajikan</a:t>
            </a:r>
            <a:r>
              <a:rPr lang="en-US" sz="2000" dirty="0" smtClean="0">
                <a:solidFill>
                  <a:schemeClr val="tx1"/>
                </a:solidFill>
                <a:latin typeface="+mn-lt"/>
                <a:ea typeface="+mn-ea"/>
                <a:cs typeface="+mn-cs"/>
              </a:rPr>
              <a:t> </a:t>
            </a:r>
            <a:r>
              <a:rPr lang="en-US" sz="2000" dirty="0" err="1" smtClean="0">
                <a:solidFill>
                  <a:schemeClr val="tx1"/>
                </a:solidFill>
                <a:latin typeface="+mn-lt"/>
                <a:ea typeface="+mn-ea"/>
                <a:cs typeface="+mn-cs"/>
              </a:rPr>
              <a:t>ide</a:t>
            </a:r>
            <a:r>
              <a:rPr lang="en-US" sz="2000" dirty="0" smtClean="0">
                <a:solidFill>
                  <a:schemeClr val="tx1"/>
                </a:solidFill>
                <a:latin typeface="+mn-lt"/>
                <a:ea typeface="+mn-ea"/>
                <a:cs typeface="+mn-cs"/>
              </a:rPr>
              <a:t> </a:t>
            </a:r>
            <a:r>
              <a:rPr lang="en-US" sz="2000" dirty="0" err="1" smtClean="0">
                <a:solidFill>
                  <a:schemeClr val="tx1"/>
                </a:solidFill>
                <a:latin typeface="+mn-lt"/>
                <a:ea typeface="+mn-ea"/>
                <a:cs typeface="+mn-cs"/>
              </a:rPr>
              <a:t>tunggal</a:t>
            </a:r>
            <a:r>
              <a:rPr lang="en-US" sz="2000" dirty="0" smtClean="0">
                <a:solidFill>
                  <a:schemeClr val="tx1"/>
                </a:solidFill>
                <a:latin typeface="+mn-lt"/>
                <a:ea typeface="+mn-ea"/>
                <a:cs typeface="+mn-cs"/>
              </a:rPr>
              <a:t>, </a:t>
            </a:r>
            <a:r>
              <a:rPr lang="en-US" sz="2000" dirty="0" err="1" smtClean="0">
                <a:solidFill>
                  <a:schemeClr val="tx1"/>
                </a:solidFill>
                <a:latin typeface="+mn-lt"/>
                <a:ea typeface="+mn-ea"/>
                <a:cs typeface="+mn-cs"/>
              </a:rPr>
              <a:t>tulisan</a:t>
            </a:r>
            <a:r>
              <a:rPr lang="en-US" sz="2000" dirty="0" smtClean="0">
                <a:solidFill>
                  <a:schemeClr val="tx1"/>
                </a:solidFill>
                <a:latin typeface="+mn-lt"/>
                <a:ea typeface="+mn-ea"/>
                <a:cs typeface="+mn-cs"/>
              </a:rPr>
              <a:t> </a:t>
            </a:r>
            <a:r>
              <a:rPr lang="en-US" sz="2000" dirty="0" err="1" smtClean="0">
                <a:solidFill>
                  <a:schemeClr val="tx1"/>
                </a:solidFill>
                <a:latin typeface="+mn-lt"/>
                <a:ea typeface="+mn-ea"/>
                <a:cs typeface="+mn-cs"/>
              </a:rPr>
              <a:t>jelas</a:t>
            </a:r>
            <a:r>
              <a:rPr lang="en-US" sz="2000" dirty="0" smtClean="0">
                <a:solidFill>
                  <a:schemeClr val="tx1"/>
                </a:solidFill>
                <a:latin typeface="+mn-lt"/>
                <a:ea typeface="+mn-ea"/>
                <a:cs typeface="+mn-cs"/>
              </a:rPr>
              <a:t>, </a:t>
            </a:r>
            <a:r>
              <a:rPr lang="en-US" sz="2000" dirty="0" err="1" smtClean="0">
                <a:solidFill>
                  <a:schemeClr val="tx1"/>
                </a:solidFill>
                <a:latin typeface="+mn-lt"/>
                <a:ea typeface="+mn-ea"/>
                <a:cs typeface="+mn-cs"/>
              </a:rPr>
              <a:t>kaya</a:t>
            </a:r>
            <a:r>
              <a:rPr lang="en-US" sz="2000" dirty="0" smtClean="0">
                <a:solidFill>
                  <a:schemeClr val="tx1"/>
                </a:solidFill>
                <a:latin typeface="+mn-lt"/>
                <a:ea typeface="+mn-ea"/>
                <a:cs typeface="+mn-cs"/>
              </a:rPr>
              <a:t> </a:t>
            </a:r>
            <a:r>
              <a:rPr lang="en-US" sz="2000" dirty="0" err="1" smtClean="0">
                <a:solidFill>
                  <a:schemeClr val="tx1"/>
                </a:solidFill>
                <a:latin typeface="+mn-lt"/>
                <a:ea typeface="+mn-ea"/>
                <a:cs typeface="+mn-cs"/>
              </a:rPr>
              <a:t>dengan</a:t>
            </a:r>
            <a:r>
              <a:rPr lang="en-US" sz="2000" dirty="0" smtClean="0">
                <a:solidFill>
                  <a:schemeClr val="tx1"/>
                </a:solidFill>
                <a:latin typeface="+mn-lt"/>
                <a:ea typeface="+mn-ea"/>
                <a:cs typeface="+mn-cs"/>
              </a:rPr>
              <a:t> </a:t>
            </a:r>
            <a:r>
              <a:rPr lang="en-US" sz="2000" dirty="0" err="1" smtClean="0">
                <a:solidFill>
                  <a:schemeClr val="tx1"/>
                </a:solidFill>
                <a:latin typeface="+mn-lt"/>
                <a:ea typeface="+mn-ea"/>
                <a:cs typeface="+mn-cs"/>
              </a:rPr>
              <a:t>variasi</a:t>
            </a:r>
            <a:endParaRPr lang="en-US" sz="2000" dirty="0" smtClean="0">
              <a:solidFill>
                <a:schemeClr val="tx1"/>
              </a:solidFill>
              <a:latin typeface="+mn-lt"/>
              <a:ea typeface="+mn-ea"/>
              <a:cs typeface="+mn-cs"/>
            </a:endParaRPr>
          </a:p>
          <a:p>
            <a:r>
              <a:rPr lang="en-US" sz="2000" dirty="0" err="1" smtClean="0">
                <a:solidFill>
                  <a:schemeClr val="tx1"/>
                </a:solidFill>
                <a:latin typeface="+mn-lt"/>
                <a:ea typeface="+mn-ea"/>
                <a:cs typeface="+mn-cs"/>
              </a:rPr>
              <a:t>Misalnya</a:t>
            </a:r>
            <a:r>
              <a:rPr lang="en-US" sz="2000" dirty="0" smtClean="0">
                <a:solidFill>
                  <a:schemeClr val="tx1"/>
                </a:solidFill>
                <a:latin typeface="+mn-lt"/>
                <a:ea typeface="+mn-ea"/>
                <a:cs typeface="+mn-cs"/>
              </a:rPr>
              <a:t> poster </a:t>
            </a:r>
            <a:r>
              <a:rPr lang="en-US" sz="2000" dirty="0" err="1" smtClean="0">
                <a:solidFill>
                  <a:schemeClr val="tx1"/>
                </a:solidFill>
                <a:latin typeface="+mn-lt"/>
                <a:ea typeface="+mn-ea"/>
                <a:cs typeface="+mn-cs"/>
              </a:rPr>
              <a:t>tentang</a:t>
            </a:r>
            <a:r>
              <a:rPr lang="en-US" sz="2000" dirty="0" smtClean="0">
                <a:solidFill>
                  <a:schemeClr val="tx1"/>
                </a:solidFill>
                <a:latin typeface="+mn-lt"/>
                <a:ea typeface="+mn-ea"/>
                <a:cs typeface="+mn-cs"/>
              </a:rPr>
              <a:t> </a:t>
            </a:r>
            <a:r>
              <a:rPr lang="en-US" sz="2000" dirty="0" err="1" smtClean="0">
                <a:solidFill>
                  <a:schemeClr val="tx1"/>
                </a:solidFill>
                <a:latin typeface="+mn-lt"/>
                <a:ea typeface="+mn-ea"/>
                <a:cs typeface="+mn-cs"/>
              </a:rPr>
              <a:t>dampak</a:t>
            </a:r>
            <a:r>
              <a:rPr lang="en-US" sz="2000" dirty="0" smtClean="0">
                <a:solidFill>
                  <a:schemeClr val="tx1"/>
                </a:solidFill>
                <a:latin typeface="+mn-lt"/>
                <a:ea typeface="+mn-ea"/>
                <a:cs typeface="+mn-cs"/>
              </a:rPr>
              <a:t> </a:t>
            </a:r>
            <a:r>
              <a:rPr lang="en-US" sz="2000" dirty="0" err="1" smtClean="0">
                <a:solidFill>
                  <a:schemeClr val="tx1"/>
                </a:solidFill>
                <a:latin typeface="+mn-lt"/>
                <a:ea typeface="+mn-ea"/>
                <a:cs typeface="+mn-cs"/>
              </a:rPr>
              <a:t>pelanggaran</a:t>
            </a:r>
            <a:r>
              <a:rPr lang="en-US" sz="2000" dirty="0" smtClean="0">
                <a:solidFill>
                  <a:schemeClr val="tx1"/>
                </a:solidFill>
                <a:latin typeface="+mn-lt"/>
                <a:ea typeface="+mn-ea"/>
                <a:cs typeface="+mn-cs"/>
              </a:rPr>
              <a:t> HAM, </a:t>
            </a:r>
            <a:r>
              <a:rPr lang="en-US" sz="2000" dirty="0" err="1" smtClean="0">
                <a:solidFill>
                  <a:schemeClr val="tx1"/>
                </a:solidFill>
                <a:latin typeface="+mn-lt"/>
                <a:ea typeface="+mn-ea"/>
                <a:cs typeface="+mn-cs"/>
              </a:rPr>
              <a:t>ajakan</a:t>
            </a:r>
            <a:r>
              <a:rPr lang="en-US" sz="2000" dirty="0" smtClean="0">
                <a:solidFill>
                  <a:schemeClr val="tx1"/>
                </a:solidFill>
                <a:latin typeface="+mn-lt"/>
                <a:ea typeface="+mn-ea"/>
                <a:cs typeface="+mn-cs"/>
              </a:rPr>
              <a:t> </a:t>
            </a:r>
            <a:r>
              <a:rPr lang="en-US" sz="2000" dirty="0" err="1" smtClean="0">
                <a:solidFill>
                  <a:schemeClr val="tx1"/>
                </a:solidFill>
                <a:latin typeface="+mn-lt"/>
                <a:ea typeface="+mn-ea"/>
                <a:cs typeface="+mn-cs"/>
              </a:rPr>
              <a:t>memilih</a:t>
            </a:r>
            <a:r>
              <a:rPr lang="en-US" sz="2000" dirty="0" smtClean="0">
                <a:solidFill>
                  <a:schemeClr val="tx1"/>
                </a:solidFill>
                <a:latin typeface="+mn-lt"/>
                <a:ea typeface="+mn-ea"/>
                <a:cs typeface="+mn-cs"/>
              </a:rPr>
              <a:t> </a:t>
            </a:r>
            <a:r>
              <a:rPr lang="en-US" sz="2000" dirty="0" err="1" smtClean="0">
                <a:solidFill>
                  <a:schemeClr val="tx1"/>
                </a:solidFill>
                <a:latin typeface="+mn-lt"/>
                <a:ea typeface="+mn-ea"/>
                <a:cs typeface="+mn-cs"/>
              </a:rPr>
              <a:t>calon</a:t>
            </a:r>
            <a:r>
              <a:rPr lang="en-US" sz="2000" dirty="0" smtClean="0">
                <a:solidFill>
                  <a:schemeClr val="tx1"/>
                </a:solidFill>
                <a:latin typeface="+mn-lt"/>
                <a:ea typeface="+mn-ea"/>
                <a:cs typeface="+mn-cs"/>
              </a:rPr>
              <a:t> </a:t>
            </a:r>
            <a:r>
              <a:rPr lang="en-US" sz="2000" dirty="0" err="1" smtClean="0">
                <a:solidFill>
                  <a:schemeClr val="tx1"/>
                </a:solidFill>
                <a:latin typeface="+mn-lt"/>
                <a:ea typeface="+mn-ea"/>
                <a:cs typeface="+mn-cs"/>
              </a:rPr>
              <a:t>partai</a:t>
            </a:r>
            <a:r>
              <a:rPr lang="en-US" sz="2000" dirty="0" smtClean="0">
                <a:solidFill>
                  <a:schemeClr val="tx1"/>
                </a:solidFill>
                <a:latin typeface="+mn-lt"/>
                <a:ea typeface="+mn-ea"/>
                <a:cs typeface="+mn-cs"/>
              </a:rPr>
              <a:t> </a:t>
            </a:r>
            <a:r>
              <a:rPr lang="en-US" sz="2000" dirty="0" err="1" smtClean="0">
                <a:solidFill>
                  <a:schemeClr val="tx1"/>
                </a:solidFill>
                <a:latin typeface="+mn-lt"/>
                <a:ea typeface="+mn-ea"/>
                <a:cs typeface="+mn-cs"/>
              </a:rPr>
              <a:t>politik</a:t>
            </a:r>
            <a:r>
              <a:rPr lang="en-US" sz="2000" dirty="0" smtClean="0">
                <a:solidFill>
                  <a:schemeClr val="tx1"/>
                </a:solidFill>
                <a:latin typeface="+mn-lt"/>
                <a:ea typeface="+mn-ea"/>
                <a:cs typeface="+mn-cs"/>
              </a:rPr>
              <a:t> </a:t>
            </a:r>
            <a:r>
              <a:rPr lang="en-US" sz="2000" dirty="0" err="1" smtClean="0">
                <a:solidFill>
                  <a:schemeClr val="tx1"/>
                </a:solidFill>
                <a:latin typeface="+mn-lt"/>
                <a:ea typeface="+mn-ea"/>
                <a:cs typeface="+mn-cs"/>
              </a:rPr>
              <a:t>tertentu</a:t>
            </a:r>
            <a:r>
              <a:rPr lang="en-US" sz="2000" dirty="0" smtClean="0">
                <a:solidFill>
                  <a:schemeClr val="tx1"/>
                </a:solidFill>
                <a:latin typeface="+mn-lt"/>
                <a:ea typeface="+mn-ea"/>
                <a:cs typeface="+mn-cs"/>
              </a:rPr>
              <a:t>, </a:t>
            </a:r>
            <a:r>
              <a:rPr lang="en-US" sz="2000" dirty="0" err="1" smtClean="0">
                <a:solidFill>
                  <a:schemeClr val="tx1"/>
                </a:solidFill>
                <a:latin typeface="+mn-lt"/>
                <a:ea typeface="+mn-ea"/>
                <a:cs typeface="+mn-cs"/>
              </a:rPr>
              <a:t>dan</a:t>
            </a:r>
            <a:r>
              <a:rPr lang="en-US" sz="2000" dirty="0" smtClean="0">
                <a:solidFill>
                  <a:schemeClr val="tx1"/>
                </a:solidFill>
                <a:latin typeface="+mn-lt"/>
                <a:ea typeface="+mn-ea"/>
                <a:cs typeface="+mn-cs"/>
              </a:rPr>
              <a:t> </a:t>
            </a:r>
            <a:r>
              <a:rPr lang="en-US" sz="2000" dirty="0" err="1" smtClean="0">
                <a:solidFill>
                  <a:schemeClr val="tx1"/>
                </a:solidFill>
                <a:latin typeface="+mn-lt"/>
                <a:ea typeface="+mn-ea"/>
                <a:cs typeface="+mn-cs"/>
              </a:rPr>
              <a:t>sebagainya</a:t>
            </a:r>
            <a:r>
              <a:rPr lang="en-US" sz="2000" dirty="0" smtClean="0">
                <a:solidFill>
                  <a:schemeClr val="tx1"/>
                </a:solidFill>
                <a:latin typeface="+mn-lt"/>
                <a:ea typeface="+mn-ea"/>
                <a:cs typeface="+mn-cs"/>
              </a:rPr>
              <a:t>.</a:t>
            </a:r>
            <a:endParaRPr lang="en-US" sz="2000" dirty="0" smtClean="0"/>
          </a:p>
          <a:p>
            <a:pPr marL="609600" indent="-609600" eaLnBrk="1" hangingPunct="1">
              <a:buFont typeface="Wingdings" pitchFamily="2" charset="2"/>
              <a:buNone/>
            </a:pPr>
            <a:endParaRPr lang="en-US" dirty="0" smtClean="0"/>
          </a:p>
          <a:p>
            <a:pPr marL="609600" indent="-609600" eaLnBrk="1" hangingPunct="1">
              <a:buFont typeface="Wingdings" pitchFamily="2" charset="2"/>
              <a:buNone/>
            </a:pPr>
            <a:endParaRPr lang="en-US" dirty="0" smtClean="0"/>
          </a:p>
          <a:p>
            <a:pPr marL="609600" indent="-609600" eaLnBrk="1" hangingPunct="1"/>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6434"/>
                                        </p:tgtEl>
                                        <p:attrNameLst>
                                          <p:attrName>style.visibility</p:attrName>
                                        </p:attrNameLst>
                                      </p:cBhvr>
                                      <p:to>
                                        <p:strVal val="visible"/>
                                      </p:to>
                                    </p:set>
                                    <p:anim calcmode="lin" valueType="num">
                                      <p:cBhvr additive="base">
                                        <p:cTn id="7" dur="500" fill="hold"/>
                                        <p:tgtEl>
                                          <p:spTgt spid="146434"/>
                                        </p:tgtEl>
                                        <p:attrNameLst>
                                          <p:attrName>ppt_x</p:attrName>
                                        </p:attrNameLst>
                                      </p:cBhvr>
                                      <p:tavLst>
                                        <p:tav tm="0">
                                          <p:val>
                                            <p:strVal val="#ppt_x"/>
                                          </p:val>
                                        </p:tav>
                                        <p:tav tm="100000">
                                          <p:val>
                                            <p:strVal val="#ppt_x"/>
                                          </p:val>
                                        </p:tav>
                                      </p:tavLst>
                                    </p:anim>
                                    <p:anim calcmode="lin" valueType="num">
                                      <p:cBhvr additive="base">
                                        <p:cTn id="8" dur="500" fill="hold"/>
                                        <p:tgtEl>
                                          <p:spTgt spid="14643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60">
                                            <p:txEl>
                                              <p:pRg st="0" end="0"/>
                                            </p:txEl>
                                          </p:spTgt>
                                        </p:tgtEl>
                                        <p:attrNameLst>
                                          <p:attrName>style.visibility</p:attrName>
                                        </p:attrNameLst>
                                      </p:cBhvr>
                                      <p:to>
                                        <p:strVal val="visible"/>
                                      </p:to>
                                    </p:set>
                                    <p:anim calcmode="lin" valueType="num">
                                      <p:cBhvr additive="base">
                                        <p:cTn id="13" dur="500" fill="hold"/>
                                        <p:tgtEl>
                                          <p:spTgt spid="1946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6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460">
                                            <p:txEl>
                                              <p:pRg st="1" end="1"/>
                                            </p:txEl>
                                          </p:spTgt>
                                        </p:tgtEl>
                                        <p:attrNameLst>
                                          <p:attrName>style.visibility</p:attrName>
                                        </p:attrNameLst>
                                      </p:cBhvr>
                                      <p:to>
                                        <p:strVal val="visible"/>
                                      </p:to>
                                    </p:set>
                                    <p:anim calcmode="lin" valueType="num">
                                      <p:cBhvr additive="base">
                                        <p:cTn id="19" dur="500" fill="hold"/>
                                        <p:tgtEl>
                                          <p:spTgt spid="19460">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6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460">
                                            <p:txEl>
                                              <p:pRg st="2" end="2"/>
                                            </p:txEl>
                                          </p:spTgt>
                                        </p:tgtEl>
                                        <p:attrNameLst>
                                          <p:attrName>style.visibility</p:attrName>
                                        </p:attrNameLst>
                                      </p:cBhvr>
                                      <p:to>
                                        <p:strVal val="visible"/>
                                      </p:to>
                                    </p:set>
                                    <p:anim calcmode="lin" valueType="num">
                                      <p:cBhvr additive="base">
                                        <p:cTn id="25" dur="500" fill="hold"/>
                                        <p:tgtEl>
                                          <p:spTgt spid="19460">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46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460">
                                            <p:txEl>
                                              <p:pRg st="4" end="4"/>
                                            </p:txEl>
                                          </p:spTgt>
                                        </p:tgtEl>
                                        <p:attrNameLst>
                                          <p:attrName>style.visibility</p:attrName>
                                        </p:attrNameLst>
                                      </p:cBhvr>
                                      <p:to>
                                        <p:strVal val="visible"/>
                                      </p:to>
                                    </p:set>
                                    <p:anim calcmode="lin" valueType="num">
                                      <p:cBhvr additive="base">
                                        <p:cTn id="31" dur="500" fill="hold"/>
                                        <p:tgtEl>
                                          <p:spTgt spid="19460">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46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9460">
                                            <p:txEl>
                                              <p:pRg st="5" end="5"/>
                                            </p:txEl>
                                          </p:spTgt>
                                        </p:tgtEl>
                                        <p:attrNameLst>
                                          <p:attrName>style.visibility</p:attrName>
                                        </p:attrNameLst>
                                      </p:cBhvr>
                                      <p:to>
                                        <p:strVal val="visible"/>
                                      </p:to>
                                    </p:set>
                                    <p:anim calcmode="lin" valueType="num">
                                      <p:cBhvr additive="base">
                                        <p:cTn id="37" dur="500" fill="hold"/>
                                        <p:tgtEl>
                                          <p:spTgt spid="19460">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9460">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9460">
                                            <p:txEl>
                                              <p:pRg st="6" end="6"/>
                                            </p:txEl>
                                          </p:spTgt>
                                        </p:tgtEl>
                                        <p:attrNameLst>
                                          <p:attrName>style.visibility</p:attrName>
                                        </p:attrNameLst>
                                      </p:cBhvr>
                                      <p:to>
                                        <p:strVal val="visible"/>
                                      </p:to>
                                    </p:set>
                                    <p:anim calcmode="lin" valueType="num">
                                      <p:cBhvr additive="base">
                                        <p:cTn id="43" dur="500" fill="hold"/>
                                        <p:tgtEl>
                                          <p:spTgt spid="19460">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9460">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9460">
                                            <p:txEl>
                                              <p:pRg st="7" end="7"/>
                                            </p:txEl>
                                          </p:spTgt>
                                        </p:tgtEl>
                                        <p:attrNameLst>
                                          <p:attrName>style.visibility</p:attrName>
                                        </p:attrNameLst>
                                      </p:cBhvr>
                                      <p:to>
                                        <p:strVal val="visible"/>
                                      </p:to>
                                    </p:set>
                                    <p:anim calcmode="lin" valueType="num">
                                      <p:cBhvr additive="base">
                                        <p:cTn id="49" dur="500" fill="hold"/>
                                        <p:tgtEl>
                                          <p:spTgt spid="19460">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9460">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4" grpId="0"/>
      <p:bldP spid="1946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3485" y="275771"/>
            <a:ext cx="7772400" cy="1059543"/>
          </a:xfrm>
        </p:spPr>
        <p:txBody>
          <a:bodyPr/>
          <a:lstStyle/>
          <a:p>
            <a:r>
              <a:rPr lang="en-US" sz="2800" dirty="0" err="1" smtClean="0">
                <a:solidFill>
                  <a:schemeClr val="tx1"/>
                </a:solidFill>
              </a:rPr>
              <a:t>Gambar</a:t>
            </a:r>
            <a:r>
              <a:rPr lang="en-US" sz="2800" dirty="0" smtClean="0">
                <a:solidFill>
                  <a:schemeClr val="tx1"/>
                </a:solidFill>
              </a:rPr>
              <a:t> </a:t>
            </a:r>
            <a:r>
              <a:rPr lang="en-US" sz="2800" dirty="0" err="1" smtClean="0">
                <a:solidFill>
                  <a:schemeClr val="tx1"/>
                </a:solidFill>
              </a:rPr>
              <a:t>Kartun</a:t>
            </a:r>
            <a:r>
              <a:rPr lang="en-US" sz="2800" dirty="0" smtClean="0">
                <a:solidFill>
                  <a:schemeClr val="tx1"/>
                </a:solidFill>
              </a:rPr>
              <a:t> </a:t>
            </a:r>
            <a:r>
              <a:rPr lang="en-US" sz="2800" dirty="0" err="1" smtClean="0">
                <a:solidFill>
                  <a:schemeClr val="tx1"/>
                </a:solidFill>
              </a:rPr>
              <a:t>dan</a:t>
            </a:r>
            <a:r>
              <a:rPr lang="en-US" sz="2800" dirty="0" smtClean="0">
                <a:solidFill>
                  <a:schemeClr val="tx1"/>
                </a:solidFill>
              </a:rPr>
              <a:t> </a:t>
            </a:r>
            <a:r>
              <a:rPr lang="en-US" sz="2800" dirty="0" err="1" smtClean="0">
                <a:solidFill>
                  <a:schemeClr val="tx1"/>
                </a:solidFill>
              </a:rPr>
              <a:t>Karikatur</a:t>
            </a:r>
            <a:r>
              <a:rPr lang="en-US" sz="6000" dirty="0" smtClean="0">
                <a:solidFill>
                  <a:schemeClr val="tx1"/>
                </a:solidFill>
              </a:rPr>
              <a:t/>
            </a:r>
            <a:br>
              <a:rPr lang="en-US" sz="6000" dirty="0" smtClean="0">
                <a:solidFill>
                  <a:schemeClr val="tx1"/>
                </a:solidFill>
              </a:rPr>
            </a:br>
            <a:r>
              <a:rPr lang="en-US" sz="2400" dirty="0" smtClean="0">
                <a:solidFill>
                  <a:schemeClr val="tx1"/>
                </a:solidFill>
              </a:rPr>
              <a:t> </a:t>
            </a:r>
            <a:endParaRPr lang="en-US" sz="2400" dirty="0"/>
          </a:p>
        </p:txBody>
      </p:sp>
      <p:sp>
        <p:nvSpPr>
          <p:cNvPr id="3" name="Content Placeholder 2"/>
          <p:cNvSpPr>
            <a:spLocks noGrp="1"/>
          </p:cNvSpPr>
          <p:nvPr>
            <p:ph idx="1"/>
          </p:nvPr>
        </p:nvSpPr>
        <p:spPr/>
        <p:txBody>
          <a:bodyPr/>
          <a:lstStyle/>
          <a:p>
            <a:r>
              <a:rPr lang="en-US" sz="2400" dirty="0" err="1" smtClean="0">
                <a:solidFill>
                  <a:schemeClr val="tx1"/>
                </a:solidFill>
                <a:latin typeface="+mn-lt"/>
                <a:ea typeface="+mn-ea"/>
                <a:cs typeface="+mn-cs"/>
              </a:rPr>
              <a:t>Gambar</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kartun</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dan</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karikatur</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adalah</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gambar</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imajinatif</a:t>
            </a:r>
            <a:r>
              <a:rPr lang="en-US" sz="2400" dirty="0" smtClean="0">
                <a:solidFill>
                  <a:schemeClr val="tx1"/>
                </a:solidFill>
                <a:latin typeface="+mn-lt"/>
                <a:ea typeface="+mn-ea"/>
                <a:cs typeface="+mn-cs"/>
              </a:rPr>
              <a:t> yang </a:t>
            </a:r>
            <a:r>
              <a:rPr lang="en-US" sz="2400" dirty="0" err="1" smtClean="0">
                <a:solidFill>
                  <a:schemeClr val="tx1"/>
                </a:solidFill>
                <a:latin typeface="+mn-lt"/>
                <a:ea typeface="+mn-ea"/>
                <a:cs typeface="+mn-cs"/>
              </a:rPr>
              <a:t>menggunakan</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simbol-simbol</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tertentu</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untuk</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menggambarkan</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orang</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atau</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situasi</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tertentu</a:t>
            </a:r>
            <a:r>
              <a:rPr lang="en-US" sz="2400" dirty="0" smtClean="0">
                <a:solidFill>
                  <a:schemeClr val="tx1"/>
                </a:solidFill>
                <a:latin typeface="+mn-lt"/>
                <a:ea typeface="+mn-ea"/>
                <a:cs typeface="+mn-cs"/>
              </a:rPr>
              <a:t>.  </a:t>
            </a:r>
          </a:p>
          <a:p>
            <a:r>
              <a:rPr lang="en-US" sz="2400" dirty="0" err="1" smtClean="0">
                <a:solidFill>
                  <a:schemeClr val="tx1"/>
                </a:solidFill>
                <a:latin typeface="+mn-lt"/>
                <a:ea typeface="+mn-ea"/>
                <a:cs typeface="+mn-cs"/>
              </a:rPr>
              <a:t>Nilai</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pendidikannya</a:t>
            </a:r>
            <a:r>
              <a:rPr lang="en-US" sz="2400" dirty="0" smtClean="0">
                <a:solidFill>
                  <a:schemeClr val="tx1"/>
                </a:solidFill>
                <a:latin typeface="+mn-lt"/>
                <a:ea typeface="+mn-ea"/>
                <a:cs typeface="+mn-cs"/>
                <a:sym typeface="Wingdings"/>
              </a:rPr>
              <a:t></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untuk</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menarik</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perhatian</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mempengaruhi</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sikap</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serta</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perilaku</a:t>
            </a:r>
            <a:r>
              <a:rPr lang="en-US" sz="2400" dirty="0" smtClean="0">
                <a:solidFill>
                  <a:schemeClr val="tx1"/>
                </a:solidFill>
                <a:latin typeface="+mn-lt"/>
                <a:ea typeface="+mn-ea"/>
                <a:cs typeface="+mn-cs"/>
              </a:rPr>
              <a:t>. </a:t>
            </a:r>
          </a:p>
          <a:p>
            <a:r>
              <a:rPr lang="en-US" sz="2400" dirty="0" err="1" smtClean="0">
                <a:solidFill>
                  <a:schemeClr val="tx1"/>
                </a:solidFill>
                <a:latin typeface="+mn-lt"/>
                <a:ea typeface="+mn-ea"/>
                <a:cs typeface="+mn-cs"/>
              </a:rPr>
              <a:t>untuk</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merangsang</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ketrampilan</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berpikir</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kritis</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siswa</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dalam</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mensikapi</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situasi</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atau</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kejadian</a:t>
            </a:r>
            <a:r>
              <a:rPr lang="en-US" sz="2400" dirty="0" smtClean="0">
                <a:solidFill>
                  <a:schemeClr val="tx1"/>
                </a:solidFill>
                <a:latin typeface="+mn-lt"/>
                <a:ea typeface="+mn-ea"/>
                <a:cs typeface="+mn-cs"/>
              </a:rPr>
              <a:t> yang </a:t>
            </a:r>
            <a:r>
              <a:rPr lang="en-US" sz="2400" dirty="0" err="1" smtClean="0">
                <a:solidFill>
                  <a:schemeClr val="tx1"/>
                </a:solidFill>
                <a:latin typeface="+mn-lt"/>
                <a:ea typeface="+mn-ea"/>
                <a:cs typeface="+mn-cs"/>
              </a:rPr>
              <a:t>sedang</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berlangsung</a:t>
            </a:r>
            <a:r>
              <a:rPr lang="en-US" sz="2400" dirty="0" smtClean="0">
                <a:solidFill>
                  <a:schemeClr val="tx1"/>
                </a:solidFill>
                <a:latin typeface="+mn-lt"/>
                <a:ea typeface="+mn-ea"/>
                <a:cs typeface="+mn-cs"/>
              </a:rPr>
              <a:t>.</a:t>
            </a:r>
          </a:p>
          <a:p>
            <a:r>
              <a:rPr lang="en-US" sz="2400" dirty="0" err="1" smtClean="0">
                <a:solidFill>
                  <a:schemeClr val="tx1"/>
                </a:solidFill>
                <a:latin typeface="+mn-lt"/>
                <a:ea typeface="+mn-ea"/>
                <a:cs typeface="+mn-cs"/>
              </a:rPr>
              <a:t>Misalnya</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pembahasan</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tentang</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hutan</a:t>
            </a:r>
            <a:r>
              <a:rPr lang="en-US" sz="2400" dirty="0" smtClean="0">
                <a:solidFill>
                  <a:schemeClr val="tx1"/>
                </a:solidFill>
                <a:latin typeface="+mn-lt"/>
                <a:ea typeface="+mn-ea"/>
                <a:cs typeface="+mn-cs"/>
              </a:rPr>
              <a:t> yang </a:t>
            </a:r>
            <a:r>
              <a:rPr lang="en-US" sz="2400" dirty="0" err="1" smtClean="0">
                <a:solidFill>
                  <a:schemeClr val="tx1"/>
                </a:solidFill>
                <a:latin typeface="+mn-lt"/>
                <a:ea typeface="+mn-ea"/>
                <a:cs typeface="+mn-cs"/>
              </a:rPr>
              <a:t>gundul</a:t>
            </a:r>
            <a:r>
              <a:rPr lang="en-US" sz="2400" dirty="0" smtClean="0">
                <a:solidFill>
                  <a:schemeClr val="tx1"/>
                </a:solidFill>
                <a:latin typeface="+mn-lt"/>
                <a:ea typeface="+mn-ea"/>
                <a:cs typeface="+mn-cs"/>
              </a:rPr>
              <a:t> </a:t>
            </a:r>
            <a:r>
              <a:rPr lang="en-US" sz="2400" dirty="0" err="1" smtClean="0">
                <a:solidFill>
                  <a:schemeClr val="tx1"/>
                </a:solidFill>
                <a:latin typeface="+mn-lt"/>
                <a:ea typeface="+mn-ea"/>
                <a:cs typeface="+mn-cs"/>
              </a:rPr>
              <a:t>atau</a:t>
            </a:r>
            <a:r>
              <a:rPr lang="en-US" sz="2400" dirty="0" smtClean="0">
                <a:solidFill>
                  <a:schemeClr val="tx1"/>
                </a:solidFill>
                <a:latin typeface="+mn-lt"/>
                <a:ea typeface="+mn-ea"/>
                <a:cs typeface="+mn-cs"/>
              </a:rPr>
              <a:t> KKN</a:t>
            </a:r>
            <a:endParaRPr lang="en-US" sz="2400" dirty="0"/>
          </a:p>
        </p:txBody>
      </p:sp>
      <p:sp>
        <p:nvSpPr>
          <p:cNvPr id="4" name="Slide Number Placeholder 3"/>
          <p:cNvSpPr>
            <a:spLocks noGrp="1"/>
          </p:cNvSpPr>
          <p:nvPr>
            <p:ph type="sldNum" sz="quarter" idx="12"/>
          </p:nvPr>
        </p:nvSpPr>
        <p:spPr/>
        <p:txBody>
          <a:bodyPr/>
          <a:lstStyle/>
          <a:p>
            <a:pPr>
              <a:defRPr/>
            </a:pPr>
            <a:fld id="{9AE17B29-7842-4E70-A656-518EC333C12F}" type="slidenum">
              <a:rPr lang="en-US" smtClean="0"/>
              <a:pPr>
                <a:defRPr/>
              </a:pPr>
              <a:t>11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E5C65750-E829-4273-9975-AA6D03A746E7}" type="slidenum">
              <a:rPr lang="en-US"/>
              <a:pPr>
                <a:defRPr/>
              </a:pPr>
              <a:t>12</a:t>
            </a:fld>
            <a:endParaRPr lang="en-US"/>
          </a:p>
        </p:txBody>
      </p:sp>
      <p:sp>
        <p:nvSpPr>
          <p:cNvPr id="32770" name="Rectangle 2"/>
          <p:cNvSpPr>
            <a:spLocks noGrp="1" noChangeArrowheads="1"/>
          </p:cNvSpPr>
          <p:nvPr>
            <p:ph type="title"/>
          </p:nvPr>
        </p:nvSpPr>
        <p:spPr>
          <a:xfrm>
            <a:off x="762000" y="76200"/>
            <a:ext cx="7772400" cy="1143000"/>
          </a:xfrm>
        </p:spPr>
        <p:txBody>
          <a:bodyPr/>
          <a:lstStyle/>
          <a:p>
            <a:pPr eaLnBrk="1" hangingPunct="1">
              <a:defRPr/>
            </a:pPr>
            <a:r>
              <a:rPr lang="en-US" dirty="0" err="1" smtClean="0">
                <a:solidFill>
                  <a:schemeClr val="folHlink"/>
                </a:solidFill>
              </a:rPr>
              <a:t>K</a:t>
            </a:r>
            <a:r>
              <a:rPr lang="en-US" sz="3600" dirty="0" err="1" smtClean="0"/>
              <a:t>arakteristik</a:t>
            </a:r>
            <a:r>
              <a:rPr lang="en-US" sz="3600" dirty="0" smtClean="0"/>
              <a:t> Media </a:t>
            </a:r>
            <a:r>
              <a:rPr lang="en-US" sz="3600" dirty="0" err="1" smtClean="0"/>
              <a:t>Pembelajaran</a:t>
            </a:r>
            <a:endParaRPr lang="en-US" sz="3600" dirty="0" smtClean="0"/>
          </a:p>
        </p:txBody>
      </p:sp>
      <p:sp>
        <p:nvSpPr>
          <p:cNvPr id="32771" name="Rectangle 3"/>
          <p:cNvSpPr>
            <a:spLocks noGrp="1" noChangeArrowheads="1"/>
          </p:cNvSpPr>
          <p:nvPr>
            <p:ph type="body" idx="1"/>
          </p:nvPr>
        </p:nvSpPr>
        <p:spPr>
          <a:xfrm>
            <a:off x="762000" y="3048000"/>
            <a:ext cx="7772400" cy="2590800"/>
          </a:xfrm>
        </p:spPr>
        <p:txBody>
          <a:bodyPr/>
          <a:lstStyle/>
          <a:p>
            <a:pPr eaLnBrk="1" hangingPunct="1">
              <a:lnSpc>
                <a:spcPct val="90000"/>
              </a:lnSpc>
              <a:defRPr/>
            </a:pPr>
            <a:r>
              <a:rPr lang="en-US" sz="2800" b="1" i="1" dirty="0" smtClean="0">
                <a:solidFill>
                  <a:schemeClr val="folHlink"/>
                </a:solidFill>
              </a:rPr>
              <a:t>Media </a:t>
            </a:r>
            <a:r>
              <a:rPr lang="en-US" sz="2800" b="1" i="1" dirty="0" err="1" smtClean="0">
                <a:solidFill>
                  <a:schemeClr val="folHlink"/>
                </a:solidFill>
              </a:rPr>
              <a:t>Transparansi</a:t>
            </a:r>
            <a:endParaRPr lang="en-US" sz="2800" b="1" i="1" dirty="0" smtClean="0">
              <a:solidFill>
                <a:schemeClr val="folHlink"/>
              </a:solidFill>
            </a:endParaRPr>
          </a:p>
          <a:p>
            <a:pPr eaLnBrk="1" hangingPunct="1">
              <a:lnSpc>
                <a:spcPct val="90000"/>
              </a:lnSpc>
              <a:defRPr/>
            </a:pPr>
            <a:r>
              <a:rPr lang="en-US" sz="2800" b="1" i="1" dirty="0" smtClean="0">
                <a:solidFill>
                  <a:schemeClr val="folHlink"/>
                </a:solidFill>
              </a:rPr>
              <a:t>Media Audio</a:t>
            </a:r>
          </a:p>
          <a:p>
            <a:pPr eaLnBrk="1" hangingPunct="1">
              <a:lnSpc>
                <a:spcPct val="90000"/>
              </a:lnSpc>
              <a:defRPr/>
            </a:pPr>
            <a:r>
              <a:rPr lang="en-US" sz="2800" b="1" i="1" dirty="0" smtClean="0">
                <a:solidFill>
                  <a:schemeClr val="folHlink"/>
                </a:solidFill>
              </a:rPr>
              <a:t>Media Slide (Film </a:t>
            </a:r>
            <a:r>
              <a:rPr lang="en-US" sz="2800" b="1" i="1" dirty="0" err="1" smtClean="0">
                <a:solidFill>
                  <a:schemeClr val="folHlink"/>
                </a:solidFill>
              </a:rPr>
              <a:t>Bingkai</a:t>
            </a:r>
            <a:r>
              <a:rPr lang="en-US" sz="2800" b="1" i="1" dirty="0" smtClean="0">
                <a:solidFill>
                  <a:schemeClr val="folHlink"/>
                </a:solidFill>
              </a:rPr>
              <a:t> </a:t>
            </a:r>
            <a:r>
              <a:rPr lang="en-US" sz="2800" b="1" i="1" dirty="0" err="1" smtClean="0">
                <a:solidFill>
                  <a:schemeClr val="folHlink"/>
                </a:solidFill>
              </a:rPr>
              <a:t>Suara</a:t>
            </a:r>
            <a:r>
              <a:rPr lang="en-US" sz="2800" b="1" i="1" dirty="0" smtClean="0">
                <a:solidFill>
                  <a:schemeClr val="folHlink"/>
                </a:solidFill>
              </a:rPr>
              <a:t>)</a:t>
            </a:r>
          </a:p>
          <a:p>
            <a:pPr eaLnBrk="1" hangingPunct="1">
              <a:lnSpc>
                <a:spcPct val="90000"/>
              </a:lnSpc>
              <a:defRPr/>
            </a:pPr>
            <a:r>
              <a:rPr lang="en-US" sz="2800" b="1" i="1" dirty="0" smtClean="0">
                <a:solidFill>
                  <a:schemeClr val="folHlink"/>
                </a:solidFill>
              </a:rPr>
              <a:t>Media Video</a:t>
            </a:r>
          </a:p>
          <a:p>
            <a:pPr eaLnBrk="1" hangingPunct="1">
              <a:lnSpc>
                <a:spcPct val="90000"/>
              </a:lnSpc>
              <a:defRPr/>
            </a:pPr>
            <a:r>
              <a:rPr lang="en-US" sz="2800" b="1" i="1" dirty="0" smtClean="0">
                <a:solidFill>
                  <a:schemeClr val="folHlink"/>
                </a:solidFill>
              </a:rPr>
              <a:t>Media CD Multimedia </a:t>
            </a:r>
            <a:r>
              <a:rPr lang="en-US" sz="2800" b="1" i="1" dirty="0" err="1" smtClean="0">
                <a:solidFill>
                  <a:schemeClr val="folHlink"/>
                </a:solidFill>
              </a:rPr>
              <a:t>Interaktif</a:t>
            </a:r>
            <a:endParaRPr lang="en-US" sz="2800" b="1" i="1" dirty="0" smtClean="0">
              <a:solidFill>
                <a:schemeClr val="folHlink"/>
              </a:solidFill>
            </a:endParaRPr>
          </a:p>
          <a:p>
            <a:pPr eaLnBrk="1" hangingPunct="1">
              <a:lnSpc>
                <a:spcPct val="90000"/>
              </a:lnSpc>
              <a:defRPr/>
            </a:pPr>
            <a:r>
              <a:rPr lang="en-US" sz="2800" b="1" i="1" dirty="0" smtClean="0">
                <a:solidFill>
                  <a:schemeClr val="folHlink"/>
                </a:solidFill>
              </a:rPr>
              <a:t>Internet</a:t>
            </a:r>
            <a:r>
              <a:rPr lang="en-US" sz="2800" i="1" dirty="0" smtClean="0"/>
              <a:t> </a:t>
            </a:r>
          </a:p>
        </p:txBody>
      </p:sp>
      <p:sp>
        <p:nvSpPr>
          <p:cNvPr id="32773" name="Rectangle 5"/>
          <p:cNvSpPr>
            <a:spLocks noChangeArrowheads="1"/>
          </p:cNvSpPr>
          <p:nvPr/>
        </p:nvSpPr>
        <p:spPr bwMode="auto">
          <a:xfrm>
            <a:off x="762000" y="990600"/>
            <a:ext cx="8001000" cy="2209800"/>
          </a:xfrm>
          <a:prstGeom prst="rect">
            <a:avLst/>
          </a:prstGeom>
          <a:noFill/>
          <a:ln w="9525">
            <a:noFill/>
            <a:miter lim="800000"/>
            <a:headEnd/>
            <a:tailEnd/>
          </a:ln>
        </p:spPr>
        <p:txBody>
          <a:bodyPr/>
          <a:lstStyle/>
          <a:p>
            <a:pPr>
              <a:spcBef>
                <a:spcPct val="20000"/>
              </a:spcBef>
              <a:buClr>
                <a:schemeClr val="accent1"/>
              </a:buClr>
              <a:buSzPct val="80000"/>
              <a:buFont typeface="Wingdings" pitchFamily="2" charset="2"/>
              <a:buNone/>
            </a:pPr>
            <a:r>
              <a:rPr lang="en-US" sz="3200" dirty="0" err="1"/>
              <a:t>Setiap</a:t>
            </a:r>
            <a:r>
              <a:rPr lang="en-US" sz="3200" dirty="0"/>
              <a:t> media </a:t>
            </a:r>
            <a:r>
              <a:rPr lang="en-US" sz="3200" dirty="0" err="1"/>
              <a:t>mempunyai</a:t>
            </a:r>
            <a:r>
              <a:rPr lang="en-US" sz="3200" dirty="0"/>
              <a:t> </a:t>
            </a:r>
            <a:r>
              <a:rPr lang="en-US" sz="3200" dirty="0" err="1"/>
              <a:t>kelebihan</a:t>
            </a:r>
            <a:r>
              <a:rPr lang="en-US" sz="3200" dirty="0"/>
              <a:t> </a:t>
            </a:r>
            <a:r>
              <a:rPr lang="en-US" sz="3200" dirty="0" err="1"/>
              <a:t>dan</a:t>
            </a:r>
            <a:r>
              <a:rPr lang="en-US" sz="3200" dirty="0"/>
              <a:t> </a:t>
            </a:r>
            <a:r>
              <a:rPr lang="en-US" sz="3200" dirty="0" err="1"/>
              <a:t>kekurangan</a:t>
            </a:r>
            <a:r>
              <a:rPr lang="en-US" sz="3200" dirty="0"/>
              <a:t>. </a:t>
            </a:r>
            <a:r>
              <a:rPr lang="en-US" sz="3200" dirty="0" err="1"/>
              <a:t>Pemilihan</a:t>
            </a:r>
            <a:r>
              <a:rPr lang="en-US" sz="3200" dirty="0"/>
              <a:t> media </a:t>
            </a:r>
            <a:r>
              <a:rPr lang="en-US" sz="3200" dirty="0" err="1"/>
              <a:t>disesuaikan</a:t>
            </a:r>
            <a:r>
              <a:rPr lang="en-US" sz="3200" dirty="0"/>
              <a:t> </a:t>
            </a:r>
            <a:r>
              <a:rPr lang="en-US" sz="3200" dirty="0" err="1"/>
              <a:t>dengan</a:t>
            </a:r>
            <a:r>
              <a:rPr lang="en-US" sz="3200" dirty="0"/>
              <a:t> </a:t>
            </a:r>
            <a:r>
              <a:rPr lang="en-US" sz="3200" dirty="0" err="1"/>
              <a:t>kebutuhan</a:t>
            </a:r>
            <a:r>
              <a:rPr lang="en-US" sz="3200" dirty="0"/>
              <a:t> (</a:t>
            </a:r>
            <a:r>
              <a:rPr lang="en-US" sz="3200" dirty="0" err="1"/>
              <a:t>tujuan</a:t>
            </a:r>
            <a:r>
              <a:rPr lang="en-US" sz="3200" dirty="0"/>
              <a:t>, </a:t>
            </a:r>
            <a:r>
              <a:rPr lang="en-US" sz="3200" dirty="0" err="1"/>
              <a:t>sasaran</a:t>
            </a:r>
            <a:r>
              <a:rPr lang="en-US" sz="3200" dirty="0"/>
              <a:t>, </a:t>
            </a:r>
            <a:r>
              <a:rPr lang="en-US" sz="3200" dirty="0" err="1"/>
              <a:t>sarana</a:t>
            </a:r>
            <a:r>
              <a:rPr lang="en-US" sz="3200" dirty="0"/>
              <a:t>, </a:t>
            </a:r>
            <a:r>
              <a:rPr lang="en-US" sz="3200" dirty="0" err="1"/>
              <a:t>biaya</a:t>
            </a:r>
            <a:r>
              <a:rPr lang="en-US" sz="3200" dirty="0"/>
              <a:t>, </a:t>
            </a:r>
            <a:r>
              <a:rPr lang="en-US" sz="3200" dirty="0" err="1"/>
              <a:t>dan</a:t>
            </a:r>
            <a:r>
              <a:rPr lang="en-US" sz="3200" dirty="0"/>
              <a:t> </a:t>
            </a:r>
            <a:r>
              <a:rPr lang="en-US" sz="3200" dirty="0" err="1"/>
              <a:t>waktu</a:t>
            </a:r>
            <a:r>
              <a:rPr lang="en-US" sz="3200" dirty="0"/>
              <a:t> </a:t>
            </a:r>
            <a:r>
              <a:rPr lang="en-US" sz="3200" dirty="0" err="1"/>
              <a:t>pembuatannya</a:t>
            </a:r>
            <a:r>
              <a:rPr lang="en-US" sz="3200"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additive="base">
                                        <p:cTn id="7" dur="500" fill="hold"/>
                                        <p:tgtEl>
                                          <p:spTgt spid="32770"/>
                                        </p:tgtEl>
                                        <p:attrNameLst>
                                          <p:attrName>ppt_x</p:attrName>
                                        </p:attrNameLst>
                                      </p:cBhvr>
                                      <p:tavLst>
                                        <p:tav tm="0">
                                          <p:val>
                                            <p:strVal val="#ppt_x"/>
                                          </p:val>
                                        </p:tav>
                                        <p:tav tm="100000">
                                          <p:val>
                                            <p:strVal val="#ppt_x"/>
                                          </p:val>
                                        </p:tav>
                                      </p:tavLst>
                                    </p:anim>
                                    <p:anim calcmode="lin" valueType="num">
                                      <p:cBhvr additive="base">
                                        <p:cTn id="8" dur="500" fill="hold"/>
                                        <p:tgtEl>
                                          <p:spTgt spid="3277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2773"/>
                                        </p:tgtEl>
                                        <p:attrNameLst>
                                          <p:attrName>style.visibility</p:attrName>
                                        </p:attrNameLst>
                                      </p:cBhvr>
                                      <p:to>
                                        <p:strVal val="visible"/>
                                      </p:to>
                                    </p:set>
                                    <p:anim calcmode="lin" valueType="num">
                                      <p:cBhvr additive="base">
                                        <p:cTn id="13" dur="500" fill="hold"/>
                                        <p:tgtEl>
                                          <p:spTgt spid="32773"/>
                                        </p:tgtEl>
                                        <p:attrNameLst>
                                          <p:attrName>ppt_x</p:attrName>
                                        </p:attrNameLst>
                                      </p:cBhvr>
                                      <p:tavLst>
                                        <p:tav tm="0">
                                          <p:val>
                                            <p:strVal val="#ppt_x"/>
                                          </p:val>
                                        </p:tav>
                                        <p:tav tm="100000">
                                          <p:val>
                                            <p:strVal val="#ppt_x"/>
                                          </p:val>
                                        </p:tav>
                                      </p:tavLst>
                                    </p:anim>
                                    <p:anim calcmode="lin" valueType="num">
                                      <p:cBhvr additive="base">
                                        <p:cTn id="14" dur="500" fill="hold"/>
                                        <p:tgtEl>
                                          <p:spTgt spid="3277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2771">
                                            <p:txEl>
                                              <p:pRg st="0" end="0"/>
                                            </p:txEl>
                                          </p:spTgt>
                                        </p:tgtEl>
                                        <p:attrNameLst>
                                          <p:attrName>style.visibility</p:attrName>
                                        </p:attrNameLst>
                                      </p:cBhvr>
                                      <p:to>
                                        <p:strVal val="visible"/>
                                      </p:to>
                                    </p:set>
                                    <p:anim calcmode="lin" valueType="num">
                                      <p:cBhvr additive="base">
                                        <p:cTn id="19" dur="500" fill="hold"/>
                                        <p:tgtEl>
                                          <p:spTgt spid="32771">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277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2771">
                                            <p:txEl>
                                              <p:pRg st="1" end="1"/>
                                            </p:txEl>
                                          </p:spTgt>
                                        </p:tgtEl>
                                        <p:attrNameLst>
                                          <p:attrName>style.visibility</p:attrName>
                                        </p:attrNameLst>
                                      </p:cBhvr>
                                      <p:to>
                                        <p:strVal val="visible"/>
                                      </p:to>
                                    </p:set>
                                    <p:anim calcmode="lin" valueType="num">
                                      <p:cBhvr additive="base">
                                        <p:cTn id="25" dur="500" fill="hold"/>
                                        <p:tgtEl>
                                          <p:spTgt spid="32771">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277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2771">
                                            <p:txEl>
                                              <p:pRg st="2" end="2"/>
                                            </p:txEl>
                                          </p:spTgt>
                                        </p:tgtEl>
                                        <p:attrNameLst>
                                          <p:attrName>style.visibility</p:attrName>
                                        </p:attrNameLst>
                                      </p:cBhvr>
                                      <p:to>
                                        <p:strVal val="visible"/>
                                      </p:to>
                                    </p:set>
                                    <p:anim calcmode="lin" valueType="num">
                                      <p:cBhvr additive="base">
                                        <p:cTn id="31" dur="500" fill="hold"/>
                                        <p:tgtEl>
                                          <p:spTgt spid="32771">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277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2771">
                                            <p:txEl>
                                              <p:pRg st="3" end="3"/>
                                            </p:txEl>
                                          </p:spTgt>
                                        </p:tgtEl>
                                        <p:attrNameLst>
                                          <p:attrName>style.visibility</p:attrName>
                                        </p:attrNameLst>
                                      </p:cBhvr>
                                      <p:to>
                                        <p:strVal val="visible"/>
                                      </p:to>
                                    </p:set>
                                    <p:anim calcmode="lin" valueType="num">
                                      <p:cBhvr additive="base">
                                        <p:cTn id="37" dur="500" fill="hold"/>
                                        <p:tgtEl>
                                          <p:spTgt spid="32771">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277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2771">
                                            <p:txEl>
                                              <p:pRg st="4" end="4"/>
                                            </p:txEl>
                                          </p:spTgt>
                                        </p:tgtEl>
                                        <p:attrNameLst>
                                          <p:attrName>style.visibility</p:attrName>
                                        </p:attrNameLst>
                                      </p:cBhvr>
                                      <p:to>
                                        <p:strVal val="visible"/>
                                      </p:to>
                                    </p:set>
                                    <p:anim calcmode="lin" valueType="num">
                                      <p:cBhvr additive="base">
                                        <p:cTn id="43" dur="500" fill="hold"/>
                                        <p:tgtEl>
                                          <p:spTgt spid="32771">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277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2771">
                                            <p:txEl>
                                              <p:pRg st="5" end="5"/>
                                            </p:txEl>
                                          </p:spTgt>
                                        </p:tgtEl>
                                        <p:attrNameLst>
                                          <p:attrName>style.visibility</p:attrName>
                                        </p:attrNameLst>
                                      </p:cBhvr>
                                      <p:to>
                                        <p:strVal val="visible"/>
                                      </p:to>
                                    </p:set>
                                    <p:anim calcmode="lin" valueType="num">
                                      <p:cBhvr additive="base">
                                        <p:cTn id="49" dur="500" fill="hold"/>
                                        <p:tgtEl>
                                          <p:spTgt spid="32771">
                                            <p:txEl>
                                              <p:pRg st="5" end="5"/>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277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32771" grpId="0" build="p"/>
      <p:bldP spid="32773"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CF2B9800-FBF4-455A-92F2-C932D571F0AE}" type="slidenum">
              <a:rPr lang="en-US"/>
              <a:pPr>
                <a:defRPr/>
              </a:pPr>
              <a:t>13</a:t>
            </a:fld>
            <a:endParaRPr lang="en-US"/>
          </a:p>
        </p:txBody>
      </p:sp>
      <p:pic>
        <p:nvPicPr>
          <p:cNvPr id="33797" name="Picture 5" descr="ohp"/>
          <p:cNvPicPr>
            <a:picLocks noChangeAspect="1" noChangeArrowheads="1"/>
          </p:cNvPicPr>
          <p:nvPr/>
        </p:nvPicPr>
        <p:blipFill>
          <a:blip r:embed="rId2"/>
          <a:srcRect/>
          <a:stretch>
            <a:fillRect/>
          </a:stretch>
        </p:blipFill>
        <p:spPr bwMode="auto">
          <a:xfrm>
            <a:off x="7448550" y="0"/>
            <a:ext cx="1695450" cy="1743075"/>
          </a:xfrm>
          <a:prstGeom prst="rect">
            <a:avLst/>
          </a:prstGeom>
          <a:noFill/>
          <a:ln w="9525">
            <a:noFill/>
            <a:miter lim="800000"/>
            <a:headEnd/>
            <a:tailEnd/>
          </a:ln>
        </p:spPr>
      </p:pic>
      <p:sp>
        <p:nvSpPr>
          <p:cNvPr id="33794" name="Rectangle 2"/>
          <p:cNvSpPr>
            <a:spLocks noGrp="1" noChangeArrowheads="1"/>
          </p:cNvSpPr>
          <p:nvPr>
            <p:ph type="title"/>
          </p:nvPr>
        </p:nvSpPr>
        <p:spPr>
          <a:xfrm>
            <a:off x="609600" y="482600"/>
            <a:ext cx="7772400" cy="1143000"/>
          </a:xfrm>
        </p:spPr>
        <p:txBody>
          <a:bodyPr/>
          <a:lstStyle/>
          <a:p>
            <a:pPr eaLnBrk="1" hangingPunct="1">
              <a:defRPr/>
            </a:pPr>
            <a:r>
              <a:rPr lang="en-US" smtClean="0">
                <a:solidFill>
                  <a:schemeClr val="folHlink"/>
                </a:solidFill>
              </a:rPr>
              <a:t>K</a:t>
            </a:r>
            <a:r>
              <a:rPr lang="en-US" sz="3600" smtClean="0"/>
              <a:t>arakteristik Media Transparansi</a:t>
            </a:r>
          </a:p>
        </p:txBody>
      </p:sp>
      <p:sp>
        <p:nvSpPr>
          <p:cNvPr id="33796" name="Rectangle 4"/>
          <p:cNvSpPr>
            <a:spLocks noChangeArrowheads="1"/>
          </p:cNvSpPr>
          <p:nvPr/>
        </p:nvSpPr>
        <p:spPr bwMode="auto">
          <a:xfrm>
            <a:off x="609600" y="1651000"/>
            <a:ext cx="8343900" cy="4584700"/>
          </a:xfrm>
          <a:prstGeom prst="rect">
            <a:avLst/>
          </a:prstGeom>
          <a:noFill/>
          <a:ln w="9525">
            <a:noFill/>
            <a:miter lim="800000"/>
            <a:headEnd/>
            <a:tailEnd/>
          </a:ln>
        </p:spPr>
        <p:txBody>
          <a:bodyPr/>
          <a:lstStyle/>
          <a:p>
            <a:pPr>
              <a:spcBef>
                <a:spcPct val="20000"/>
              </a:spcBef>
              <a:buClr>
                <a:schemeClr val="accent1"/>
              </a:buClr>
              <a:buSzPct val="80000"/>
              <a:buFont typeface="Wingdings" pitchFamily="2" charset="2"/>
              <a:buNone/>
            </a:pPr>
            <a:r>
              <a:rPr lang="en-US" sz="2500" i="1">
                <a:solidFill>
                  <a:schemeClr val="folHlink"/>
                </a:solidFill>
                <a:cs typeface="Times New Roman" pitchFamily="18" charset="0"/>
              </a:rPr>
              <a:t>Overhead Tranparancy (OHT)</a:t>
            </a:r>
            <a:r>
              <a:rPr lang="en-US" sz="2500">
                <a:cs typeface="Times New Roman" pitchFamily="18" charset="0"/>
              </a:rPr>
              <a:t> merupakan perangkat lunak/software sedangkan perangkat kerasnya/ hardware adalah </a:t>
            </a:r>
            <a:r>
              <a:rPr lang="en-US" sz="2500" i="1">
                <a:solidFill>
                  <a:schemeClr val="folHlink"/>
                </a:solidFill>
                <a:cs typeface="Times New Roman" pitchFamily="18" charset="0"/>
              </a:rPr>
              <a:t>Overhead Projector (OHP).</a:t>
            </a:r>
            <a:r>
              <a:rPr lang="en-US" sz="2500">
                <a:cs typeface="Times New Roman" pitchFamily="18" charset="0"/>
              </a:rPr>
              <a:t> </a:t>
            </a:r>
          </a:p>
          <a:p>
            <a:pPr>
              <a:spcBef>
                <a:spcPct val="20000"/>
              </a:spcBef>
              <a:buClr>
                <a:schemeClr val="accent1"/>
              </a:buClr>
              <a:buSzPct val="80000"/>
              <a:buFont typeface="Wingdings" pitchFamily="2" charset="2"/>
              <a:buNone/>
            </a:pPr>
            <a:r>
              <a:rPr lang="en-US" sz="2500">
                <a:cs typeface="Times New Roman" pitchFamily="18" charset="0"/>
              </a:rPr>
              <a:t>Selanjutnya </a:t>
            </a:r>
            <a:r>
              <a:rPr lang="en-US" sz="2500" i="1">
                <a:solidFill>
                  <a:schemeClr val="folHlink"/>
                </a:solidFill>
                <a:cs typeface="Times New Roman" pitchFamily="18" charset="0"/>
              </a:rPr>
              <a:t>Overhead Tranparancy (OHT)</a:t>
            </a:r>
            <a:r>
              <a:rPr lang="en-US" sz="2500">
                <a:cs typeface="Times New Roman" pitchFamily="18" charset="0"/>
              </a:rPr>
              <a:t> akan kita sebut dengan istilah </a:t>
            </a:r>
            <a:r>
              <a:rPr lang="en-US" sz="2500">
                <a:solidFill>
                  <a:schemeClr val="folHlink"/>
                </a:solidFill>
                <a:cs typeface="Times New Roman" pitchFamily="18" charset="0"/>
              </a:rPr>
              <a:t>“tranparansi”.</a:t>
            </a:r>
            <a:r>
              <a:rPr lang="en-US" sz="2500">
                <a:cs typeface="Times New Roman" pitchFamily="18" charset="0"/>
              </a:rPr>
              <a:t> </a:t>
            </a:r>
          </a:p>
          <a:p>
            <a:pPr>
              <a:spcBef>
                <a:spcPct val="20000"/>
              </a:spcBef>
              <a:buClr>
                <a:schemeClr val="accent1"/>
              </a:buClr>
              <a:buSzPct val="80000"/>
              <a:buFont typeface="Wingdings" pitchFamily="2" charset="2"/>
              <a:buNone/>
            </a:pPr>
            <a:r>
              <a:rPr lang="en-US" sz="2500">
                <a:cs typeface="Times New Roman" pitchFamily="18" charset="0"/>
              </a:rPr>
              <a:t>Transparansi adalah lembar bening/plastik tembus pandang yang berisi pesan, penjelasan atau pelajaran yang akan disampaikan penyaji baik berupa tulisan maupun gambar.</a:t>
            </a:r>
            <a:r>
              <a:rPr lang="en-US" sz="2500"/>
              <a:t> </a:t>
            </a:r>
          </a:p>
          <a:p>
            <a:pPr>
              <a:spcBef>
                <a:spcPct val="20000"/>
              </a:spcBef>
              <a:buClr>
                <a:schemeClr val="accent1"/>
              </a:buClr>
              <a:buSzPct val="80000"/>
              <a:buFont typeface="Wingdings" pitchFamily="2" charset="2"/>
              <a:buNone/>
            </a:pPr>
            <a:r>
              <a:rPr lang="en-US" sz="2500"/>
              <a:t>Ukuran dalam 24,5 cm x 19 cm, luar 30,5 cm x  27 cm.</a:t>
            </a:r>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33794"/>
                                        </p:tgtEl>
                                        <p:attrNameLst>
                                          <p:attrName>style.visibility</p:attrName>
                                        </p:attrNameLst>
                                      </p:cBhvr>
                                      <p:to>
                                        <p:strVal val="visible"/>
                                      </p:to>
                                    </p:set>
                                    <p:anim calcmode="lin" valueType="num">
                                      <p:cBhvr>
                                        <p:cTn id="7" dur="2000" fill="hold"/>
                                        <p:tgtEl>
                                          <p:spTgt spid="33794"/>
                                        </p:tgtEl>
                                        <p:attrNameLst>
                                          <p:attrName>ppt_w</p:attrName>
                                        </p:attrNameLst>
                                      </p:cBhvr>
                                      <p:tavLst>
                                        <p:tav tm="0">
                                          <p:val>
                                            <p:strVal val="#ppt_w"/>
                                          </p:val>
                                        </p:tav>
                                        <p:tav tm="100000">
                                          <p:val>
                                            <p:strVal val="#ppt_w"/>
                                          </p:val>
                                        </p:tav>
                                      </p:tavLst>
                                    </p:anim>
                                    <p:anim calcmode="lin" valueType="num">
                                      <p:cBhvr>
                                        <p:cTn id="8" dur="2000" fill="hold"/>
                                        <p:tgtEl>
                                          <p:spTgt spid="33794"/>
                                        </p:tgtEl>
                                        <p:attrNameLst>
                                          <p:attrName>ppt_h</p:attrName>
                                        </p:attrNameLst>
                                      </p:cBhvr>
                                      <p:tavLst>
                                        <p:tav tm="0">
                                          <p:val>
                                            <p:strVal val="#ppt_h"/>
                                          </p:val>
                                        </p:tav>
                                        <p:tav tm="30000">
                                          <p:val>
                                            <p:strVal val="#ppt_h/2"/>
                                          </p:val>
                                        </p:tav>
                                        <p:tav tm="40000">
                                          <p:val>
                                            <p:strVal val="#ppt_h"/>
                                          </p:val>
                                        </p:tav>
                                        <p:tav tm="50000">
                                          <p:val>
                                            <p:strVal val="#ppt_h/2"/>
                                          </p:val>
                                        </p:tav>
                                        <p:tav tm="60000">
                                          <p:val>
                                            <p:strVal val="#ppt_h"/>
                                          </p:val>
                                        </p:tav>
                                        <p:tav tm="69900">
                                          <p:val>
                                            <p:strVal val="#ppt_h/2"/>
                                          </p:val>
                                        </p:tav>
                                        <p:tav tm="80000">
                                          <p:val>
                                            <p:strVal val="#ppt_h"/>
                                          </p:val>
                                        </p:tav>
                                        <p:tav tm="100000">
                                          <p:val>
                                            <p:strVal val="#ppt_h"/>
                                          </p:val>
                                        </p:tav>
                                      </p:tavLst>
                                    </p:anim>
                                    <p:anim calcmode="lin" valueType="num">
                                      <p:cBhvr>
                                        <p:cTn id="9" dur="2000" fill="hold"/>
                                        <p:tgtEl>
                                          <p:spTgt spid="33794"/>
                                        </p:tgtEl>
                                        <p:attrNameLst>
                                          <p:attrName>ppt_x</p:attrName>
                                        </p:attrNameLst>
                                      </p:cBhvr>
                                      <p:tavLst>
                                        <p:tav tm="0">
                                          <p:val>
                                            <p:strVal val="#ppt_x-.4"/>
                                          </p:val>
                                        </p:tav>
                                        <p:tav tm="100000">
                                          <p:val>
                                            <p:strVal val="#ppt_x"/>
                                          </p:val>
                                        </p:tav>
                                      </p:tavLst>
                                    </p:anim>
                                    <p:anim calcmode="lin" valueType="num">
                                      <p:cBhvr>
                                        <p:cTn id="10" dur="2000" fill="hold"/>
                                        <p:tgtEl>
                                          <p:spTgt spid="33794"/>
                                        </p:tgtEl>
                                        <p:attrNameLst>
                                          <p:attrName>ppt_y</p:attrName>
                                        </p:attrNameLst>
                                      </p:cBhvr>
                                      <p:tavLst>
                                        <p:tav tm="0">
                                          <p:val>
                                            <p:strVal val="#ppt_y-.5"/>
                                          </p:val>
                                        </p:tav>
                                        <p:tav tm="20000">
                                          <p:val>
                                            <p:strVal val="#ppt_y-.2"/>
                                          </p:val>
                                        </p:tav>
                                        <p:tav tm="30000">
                                          <p:val>
                                            <p:strVal val="#ppt_y"/>
                                          </p:val>
                                        </p:tav>
                                        <p:tav tm="40000">
                                          <p:val>
                                            <p:strVal val="#ppt_y-.15"/>
                                          </p:val>
                                        </p:tav>
                                        <p:tav tm="50000">
                                          <p:val>
                                            <p:strVal val="#ppt_y"/>
                                          </p:val>
                                        </p:tav>
                                        <p:tav tm="60000">
                                          <p:val>
                                            <p:strVal val="#ppt_y-.1"/>
                                          </p:val>
                                        </p:tav>
                                        <p:tav tm="69900">
                                          <p:val>
                                            <p:strVal val="#ppt_y"/>
                                          </p:val>
                                        </p:tav>
                                        <p:tav tm="80000">
                                          <p:val>
                                            <p:strVal val="#ppt_y-.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3797"/>
                                        </p:tgtEl>
                                        <p:attrNameLst>
                                          <p:attrName>style.visibility</p:attrName>
                                        </p:attrNameLst>
                                      </p:cBhvr>
                                      <p:to>
                                        <p:strVal val="visible"/>
                                      </p:to>
                                    </p:set>
                                    <p:animEffect transition="in" filter="dissolve">
                                      <p:cBhvr>
                                        <p:cTn id="15" dur="500"/>
                                        <p:tgtEl>
                                          <p:spTgt spid="33797"/>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grpId="0" nodeType="clickEffect">
                                  <p:stCondLst>
                                    <p:cond delay="0"/>
                                  </p:stCondLst>
                                  <p:childTnLst>
                                    <p:set>
                                      <p:cBhvr>
                                        <p:cTn id="19" dur="1" fill="hold">
                                          <p:stCondLst>
                                            <p:cond delay="0"/>
                                          </p:stCondLst>
                                        </p:cTn>
                                        <p:tgtEl>
                                          <p:spTgt spid="33796">
                                            <p:txEl>
                                              <p:pRg st="0" end="0"/>
                                            </p:txEl>
                                          </p:spTgt>
                                        </p:tgtEl>
                                        <p:attrNameLst>
                                          <p:attrName>style.visibility</p:attrName>
                                        </p:attrNameLst>
                                      </p:cBhvr>
                                      <p:to>
                                        <p:strVal val="visible"/>
                                      </p:to>
                                    </p:set>
                                    <p:anim calcmode="lin" valueType="num">
                                      <p:cBhvr additive="base">
                                        <p:cTn id="20" dur="500" fill="hold"/>
                                        <p:tgtEl>
                                          <p:spTgt spid="33796">
                                            <p:txEl>
                                              <p:pRg st="0" end="0"/>
                                            </p:txEl>
                                          </p:spTgt>
                                        </p:tgtEl>
                                        <p:attrNameLst>
                                          <p:attrName>ppt_x</p:attrName>
                                        </p:attrNameLst>
                                      </p:cBhvr>
                                      <p:tavLst>
                                        <p:tav tm="0">
                                          <p:val>
                                            <p:strVal val="1+#ppt_w/2"/>
                                          </p:val>
                                        </p:tav>
                                        <p:tav tm="100000">
                                          <p:val>
                                            <p:strVal val="#ppt_x"/>
                                          </p:val>
                                        </p:tav>
                                      </p:tavLst>
                                    </p:anim>
                                    <p:anim calcmode="lin" valueType="num">
                                      <p:cBhvr additive="base">
                                        <p:cTn id="21" dur="500" fill="hold"/>
                                        <p:tgtEl>
                                          <p:spTgt spid="3379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grpId="0" nodeType="clickEffect">
                                  <p:stCondLst>
                                    <p:cond delay="0"/>
                                  </p:stCondLst>
                                  <p:childTnLst>
                                    <p:set>
                                      <p:cBhvr>
                                        <p:cTn id="25" dur="1" fill="hold">
                                          <p:stCondLst>
                                            <p:cond delay="0"/>
                                          </p:stCondLst>
                                        </p:cTn>
                                        <p:tgtEl>
                                          <p:spTgt spid="33796">
                                            <p:txEl>
                                              <p:pRg st="1" end="1"/>
                                            </p:txEl>
                                          </p:spTgt>
                                        </p:tgtEl>
                                        <p:attrNameLst>
                                          <p:attrName>style.visibility</p:attrName>
                                        </p:attrNameLst>
                                      </p:cBhvr>
                                      <p:to>
                                        <p:strVal val="visible"/>
                                      </p:to>
                                    </p:set>
                                    <p:anim calcmode="lin" valueType="num">
                                      <p:cBhvr additive="base">
                                        <p:cTn id="26" dur="500" fill="hold"/>
                                        <p:tgtEl>
                                          <p:spTgt spid="33796">
                                            <p:txEl>
                                              <p:pRg st="1" end="1"/>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3379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33796">
                                            <p:txEl>
                                              <p:pRg st="2" end="2"/>
                                            </p:txEl>
                                          </p:spTgt>
                                        </p:tgtEl>
                                        <p:attrNameLst>
                                          <p:attrName>style.visibility</p:attrName>
                                        </p:attrNameLst>
                                      </p:cBhvr>
                                      <p:to>
                                        <p:strVal val="visible"/>
                                      </p:to>
                                    </p:set>
                                    <p:anim calcmode="lin" valueType="num">
                                      <p:cBhvr additive="base">
                                        <p:cTn id="32" dur="500" fill="hold"/>
                                        <p:tgtEl>
                                          <p:spTgt spid="33796">
                                            <p:txEl>
                                              <p:pRg st="2" end="2"/>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3379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2" fill="hold" grpId="0" nodeType="clickEffect">
                                  <p:stCondLst>
                                    <p:cond delay="0"/>
                                  </p:stCondLst>
                                  <p:childTnLst>
                                    <p:set>
                                      <p:cBhvr>
                                        <p:cTn id="37" dur="1" fill="hold">
                                          <p:stCondLst>
                                            <p:cond delay="0"/>
                                          </p:stCondLst>
                                        </p:cTn>
                                        <p:tgtEl>
                                          <p:spTgt spid="33796">
                                            <p:txEl>
                                              <p:pRg st="3" end="3"/>
                                            </p:txEl>
                                          </p:spTgt>
                                        </p:tgtEl>
                                        <p:attrNameLst>
                                          <p:attrName>style.visibility</p:attrName>
                                        </p:attrNameLst>
                                      </p:cBhvr>
                                      <p:to>
                                        <p:strVal val="visible"/>
                                      </p:to>
                                    </p:set>
                                    <p:anim calcmode="lin" valueType="num">
                                      <p:cBhvr additive="base">
                                        <p:cTn id="38" dur="500" fill="hold"/>
                                        <p:tgtEl>
                                          <p:spTgt spid="33796">
                                            <p:txEl>
                                              <p:pRg st="3" end="3"/>
                                            </p:txEl>
                                          </p:spTgt>
                                        </p:tgtEl>
                                        <p:attrNameLst>
                                          <p:attrName>ppt_x</p:attrName>
                                        </p:attrNameLst>
                                      </p:cBhvr>
                                      <p:tavLst>
                                        <p:tav tm="0">
                                          <p:val>
                                            <p:strVal val="1+#ppt_w/2"/>
                                          </p:val>
                                        </p:tav>
                                        <p:tav tm="100000">
                                          <p:val>
                                            <p:strVal val="#ppt_x"/>
                                          </p:val>
                                        </p:tav>
                                      </p:tavLst>
                                    </p:anim>
                                    <p:anim calcmode="lin" valueType="num">
                                      <p:cBhvr additive="base">
                                        <p:cTn id="39" dur="500" fill="hold"/>
                                        <p:tgtEl>
                                          <p:spTgt spid="33796">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P spid="33796"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p:txBody>
          <a:bodyPr/>
          <a:lstStyle/>
          <a:p>
            <a:pPr>
              <a:defRPr/>
            </a:pPr>
            <a:fld id="{AA388084-412B-4C1C-85E4-EF1C9DE943DE}" type="slidenum">
              <a:rPr lang="en-US"/>
              <a:pPr>
                <a:defRPr/>
              </a:pPr>
              <a:t>14</a:t>
            </a:fld>
            <a:endParaRPr lang="en-US"/>
          </a:p>
        </p:txBody>
      </p:sp>
      <p:pic>
        <p:nvPicPr>
          <p:cNvPr id="110594" name="Picture 2" descr="ohp"/>
          <p:cNvPicPr>
            <a:picLocks noChangeAspect="1" noChangeArrowheads="1"/>
          </p:cNvPicPr>
          <p:nvPr/>
        </p:nvPicPr>
        <p:blipFill>
          <a:blip r:embed="rId2"/>
          <a:srcRect/>
          <a:stretch>
            <a:fillRect/>
          </a:stretch>
        </p:blipFill>
        <p:spPr bwMode="auto">
          <a:xfrm>
            <a:off x="7448550" y="0"/>
            <a:ext cx="1695450" cy="1743075"/>
          </a:xfrm>
          <a:prstGeom prst="rect">
            <a:avLst/>
          </a:prstGeom>
          <a:noFill/>
          <a:ln w="9525">
            <a:noFill/>
            <a:miter lim="800000"/>
            <a:headEnd/>
            <a:tailEnd/>
          </a:ln>
        </p:spPr>
      </p:pic>
      <p:sp>
        <p:nvSpPr>
          <p:cNvPr id="110595" name="Rectangle 3"/>
          <p:cNvSpPr>
            <a:spLocks noGrp="1" noChangeArrowheads="1"/>
          </p:cNvSpPr>
          <p:nvPr>
            <p:ph type="title"/>
          </p:nvPr>
        </p:nvSpPr>
        <p:spPr>
          <a:xfrm>
            <a:off x="609600" y="1295400"/>
            <a:ext cx="7772400" cy="1143000"/>
          </a:xfrm>
        </p:spPr>
        <p:txBody>
          <a:bodyPr/>
          <a:lstStyle/>
          <a:p>
            <a:pPr eaLnBrk="1" hangingPunct="1">
              <a:defRPr/>
            </a:pPr>
            <a:r>
              <a:rPr lang="en-US" smtClean="0">
                <a:solidFill>
                  <a:schemeClr val="folHlink"/>
                </a:solidFill>
              </a:rPr>
              <a:t>K</a:t>
            </a:r>
            <a:r>
              <a:rPr lang="en-US" sz="3600" smtClean="0"/>
              <a:t>arakteristik Media Transparansi</a:t>
            </a:r>
          </a:p>
        </p:txBody>
      </p:sp>
      <p:sp>
        <p:nvSpPr>
          <p:cNvPr id="110596" name="Rectangle 4"/>
          <p:cNvSpPr>
            <a:spLocks noGrp="1" noChangeArrowheads="1"/>
          </p:cNvSpPr>
          <p:nvPr>
            <p:ph type="body" idx="1"/>
          </p:nvPr>
        </p:nvSpPr>
        <p:spPr>
          <a:xfrm>
            <a:off x="584200" y="2946400"/>
            <a:ext cx="8128000" cy="3149600"/>
          </a:xfrm>
        </p:spPr>
        <p:txBody>
          <a:bodyPr/>
          <a:lstStyle/>
          <a:p>
            <a:pPr eaLnBrk="1" hangingPunct="1">
              <a:lnSpc>
                <a:spcPct val="90000"/>
              </a:lnSpc>
              <a:defRPr/>
            </a:pPr>
            <a:r>
              <a:rPr lang="en-US" sz="2400" b="1" smtClean="0"/>
              <a:t>Memerlukan listrik</a:t>
            </a:r>
          </a:p>
          <a:p>
            <a:pPr eaLnBrk="1" hangingPunct="1">
              <a:lnSpc>
                <a:spcPct val="90000"/>
              </a:lnSpc>
              <a:defRPr/>
            </a:pPr>
            <a:r>
              <a:rPr lang="en-US" sz="2400" b="1" smtClean="0"/>
              <a:t>Memerlukan peralatan khusus untuk menampilkan yaitu Overhead Projector (OHP)</a:t>
            </a:r>
          </a:p>
          <a:p>
            <a:pPr eaLnBrk="1" hangingPunct="1">
              <a:lnSpc>
                <a:spcPct val="90000"/>
              </a:lnSpc>
              <a:defRPr/>
            </a:pPr>
            <a:r>
              <a:rPr lang="en-US" sz="2400" b="1" smtClean="0"/>
              <a:t>Memerlukan panataan yang khusus</a:t>
            </a:r>
          </a:p>
          <a:p>
            <a:pPr eaLnBrk="1" hangingPunct="1">
              <a:lnSpc>
                <a:spcPct val="90000"/>
              </a:lnSpc>
              <a:defRPr/>
            </a:pPr>
            <a:r>
              <a:rPr lang="en-US" sz="2400" b="1" smtClean="0"/>
              <a:t>Memerlukan kecakapan khusus dalam pembuatan</a:t>
            </a:r>
          </a:p>
          <a:p>
            <a:pPr eaLnBrk="1" hangingPunct="1">
              <a:lnSpc>
                <a:spcPct val="90000"/>
              </a:lnSpc>
              <a:defRPr/>
            </a:pPr>
            <a:r>
              <a:rPr lang="en-US" sz="2400" b="1" smtClean="0"/>
              <a:t>Menuntut cara kerja yang sistematis karena susunan urutan mudah kacau</a:t>
            </a:r>
          </a:p>
        </p:txBody>
      </p:sp>
      <p:sp>
        <p:nvSpPr>
          <p:cNvPr id="110597" name="Rectangle 5"/>
          <p:cNvSpPr>
            <a:spLocks noChangeArrowheads="1"/>
          </p:cNvSpPr>
          <p:nvPr/>
        </p:nvSpPr>
        <p:spPr bwMode="auto">
          <a:xfrm>
            <a:off x="584200" y="2425700"/>
            <a:ext cx="7772400" cy="609600"/>
          </a:xfrm>
          <a:prstGeom prst="rect">
            <a:avLst/>
          </a:prstGeom>
          <a:noFill/>
          <a:ln w="9525">
            <a:noFill/>
            <a:miter lim="800000"/>
            <a:headEnd/>
            <a:tailEnd/>
          </a:ln>
        </p:spPr>
        <p:txBody>
          <a:bodyPr/>
          <a:lstStyle/>
          <a:p>
            <a:pPr marL="342900" indent="-342900">
              <a:lnSpc>
                <a:spcPct val="90000"/>
              </a:lnSpc>
              <a:spcBef>
                <a:spcPct val="20000"/>
              </a:spcBef>
              <a:buClr>
                <a:schemeClr val="accent1"/>
              </a:buClr>
              <a:buSzPct val="80000"/>
              <a:buFont typeface="Wingdings" pitchFamily="2" charset="2"/>
              <a:buNone/>
            </a:pPr>
            <a:r>
              <a:rPr lang="en-US" sz="2600">
                <a:solidFill>
                  <a:schemeClr val="folHlink"/>
                </a:solidFill>
              </a:rPr>
              <a:t>Kekurangan media transparasi antara lain.</a:t>
            </a: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110595"/>
                                        </p:tgtEl>
                                        <p:attrNameLst>
                                          <p:attrName>style.visibility</p:attrName>
                                        </p:attrNameLst>
                                      </p:cBhvr>
                                      <p:to>
                                        <p:strVal val="visible"/>
                                      </p:to>
                                    </p:set>
                                    <p:animEffect transition="in" filter="fade">
                                      <p:cBhvr>
                                        <p:cTn id="7" dur="768" decel="100000"/>
                                        <p:tgtEl>
                                          <p:spTgt spid="110595"/>
                                        </p:tgtEl>
                                      </p:cBhvr>
                                    </p:animEffect>
                                    <p:animScale>
                                      <p:cBhvr>
                                        <p:cTn id="8" dur="768" decel="100000"/>
                                        <p:tgtEl>
                                          <p:spTgt spid="110595"/>
                                        </p:tgtEl>
                                      </p:cBhvr>
                                      <p:from x="10000" y="10000"/>
                                      <p:to x="200000" y="450000"/>
                                    </p:animScale>
                                    <p:animScale>
                                      <p:cBhvr>
                                        <p:cTn id="9" dur="1230" accel="100000" fill="hold">
                                          <p:stCondLst>
                                            <p:cond delay="768"/>
                                          </p:stCondLst>
                                        </p:cTn>
                                        <p:tgtEl>
                                          <p:spTgt spid="110595"/>
                                        </p:tgtEl>
                                      </p:cBhvr>
                                      <p:from x="200000" y="450000"/>
                                      <p:to x="100000" y="100000"/>
                                    </p:animScale>
                                    <p:set>
                                      <p:cBhvr>
                                        <p:cTn id="10" dur="768" fill="hold"/>
                                        <p:tgtEl>
                                          <p:spTgt spid="110595"/>
                                        </p:tgtEl>
                                        <p:attrNameLst>
                                          <p:attrName>ppt_x</p:attrName>
                                        </p:attrNameLst>
                                      </p:cBhvr>
                                      <p:to>
                                        <p:strVal val="(0.5)"/>
                                      </p:to>
                                    </p:set>
                                    <p:anim from="(0.5)" to="(#ppt_x)" calcmode="lin" valueType="num">
                                      <p:cBhvr>
                                        <p:cTn id="11" dur="1230" accel="100000" fill="hold">
                                          <p:stCondLst>
                                            <p:cond delay="768"/>
                                          </p:stCondLst>
                                        </p:cTn>
                                        <p:tgtEl>
                                          <p:spTgt spid="110595"/>
                                        </p:tgtEl>
                                        <p:attrNameLst>
                                          <p:attrName>ppt_x</p:attrName>
                                        </p:attrNameLst>
                                      </p:cBhvr>
                                    </p:anim>
                                    <p:set>
                                      <p:cBhvr>
                                        <p:cTn id="12" dur="768" fill="hold"/>
                                        <p:tgtEl>
                                          <p:spTgt spid="110595"/>
                                        </p:tgtEl>
                                        <p:attrNameLst>
                                          <p:attrName>ppt_y</p:attrName>
                                        </p:attrNameLst>
                                      </p:cBhvr>
                                      <p:to>
                                        <p:strVal val="(#ppt_y+0.4)"/>
                                      </p:to>
                                    </p:set>
                                    <p:anim from="(#ppt_y+0.4)" to="(#ppt_y)" calcmode="lin" valueType="num">
                                      <p:cBhvr>
                                        <p:cTn id="13" dur="1230" accel="100000" fill="hold">
                                          <p:stCondLst>
                                            <p:cond delay="768"/>
                                          </p:stCondLst>
                                        </p:cTn>
                                        <p:tgtEl>
                                          <p:spTgt spid="110595"/>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110596">
                                            <p:txEl>
                                              <p:pRg st="0" end="0"/>
                                            </p:txEl>
                                          </p:spTgt>
                                        </p:tgtEl>
                                        <p:attrNameLst>
                                          <p:attrName>style.visibility</p:attrName>
                                        </p:attrNameLst>
                                      </p:cBhvr>
                                      <p:to>
                                        <p:strVal val="visible"/>
                                      </p:to>
                                    </p:set>
                                    <p:anim calcmode="lin" valueType="num">
                                      <p:cBhvr>
                                        <p:cTn id="18" dur="500" fill="hold"/>
                                        <p:tgtEl>
                                          <p:spTgt spid="110596">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110596">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110596">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110596">
                                            <p:txEl>
                                              <p:pRg st="1" end="1"/>
                                            </p:txEl>
                                          </p:spTgt>
                                        </p:tgtEl>
                                        <p:attrNameLst>
                                          <p:attrName>style.visibility</p:attrName>
                                        </p:attrNameLst>
                                      </p:cBhvr>
                                      <p:to>
                                        <p:strVal val="visible"/>
                                      </p:to>
                                    </p:set>
                                    <p:anim calcmode="lin" valueType="num">
                                      <p:cBhvr>
                                        <p:cTn id="25" dur="500" fill="hold"/>
                                        <p:tgtEl>
                                          <p:spTgt spid="110596">
                                            <p:txEl>
                                              <p:pRg st="1" end="1"/>
                                            </p:txEl>
                                          </p:spTgt>
                                        </p:tgtEl>
                                        <p:attrNameLst>
                                          <p:attrName>ppt_w</p:attrName>
                                        </p:attrNameLst>
                                      </p:cBhvr>
                                      <p:tavLst>
                                        <p:tav tm="0">
                                          <p:val>
                                            <p:fltVal val="0"/>
                                          </p:val>
                                        </p:tav>
                                        <p:tav tm="100000">
                                          <p:val>
                                            <p:strVal val="#ppt_w"/>
                                          </p:val>
                                        </p:tav>
                                      </p:tavLst>
                                    </p:anim>
                                    <p:anim calcmode="lin" valueType="num">
                                      <p:cBhvr>
                                        <p:cTn id="26" dur="500" fill="hold"/>
                                        <p:tgtEl>
                                          <p:spTgt spid="110596">
                                            <p:txEl>
                                              <p:pRg st="1" end="1"/>
                                            </p:txEl>
                                          </p:spTgt>
                                        </p:tgtEl>
                                        <p:attrNameLst>
                                          <p:attrName>ppt_h</p:attrName>
                                        </p:attrNameLst>
                                      </p:cBhvr>
                                      <p:tavLst>
                                        <p:tav tm="0">
                                          <p:val>
                                            <p:fltVal val="0"/>
                                          </p:val>
                                        </p:tav>
                                        <p:tav tm="100000">
                                          <p:val>
                                            <p:strVal val="#ppt_h"/>
                                          </p:val>
                                        </p:tav>
                                      </p:tavLst>
                                    </p:anim>
                                    <p:animEffect transition="in" filter="fade">
                                      <p:cBhvr>
                                        <p:cTn id="27" dur="500"/>
                                        <p:tgtEl>
                                          <p:spTgt spid="110596">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110596">
                                            <p:txEl>
                                              <p:pRg st="2" end="2"/>
                                            </p:txEl>
                                          </p:spTgt>
                                        </p:tgtEl>
                                        <p:attrNameLst>
                                          <p:attrName>style.visibility</p:attrName>
                                        </p:attrNameLst>
                                      </p:cBhvr>
                                      <p:to>
                                        <p:strVal val="visible"/>
                                      </p:to>
                                    </p:set>
                                    <p:anim calcmode="lin" valueType="num">
                                      <p:cBhvr>
                                        <p:cTn id="32" dur="500" fill="hold"/>
                                        <p:tgtEl>
                                          <p:spTgt spid="110596">
                                            <p:txEl>
                                              <p:pRg st="2" end="2"/>
                                            </p:txEl>
                                          </p:spTgt>
                                        </p:tgtEl>
                                        <p:attrNameLst>
                                          <p:attrName>ppt_w</p:attrName>
                                        </p:attrNameLst>
                                      </p:cBhvr>
                                      <p:tavLst>
                                        <p:tav tm="0">
                                          <p:val>
                                            <p:fltVal val="0"/>
                                          </p:val>
                                        </p:tav>
                                        <p:tav tm="100000">
                                          <p:val>
                                            <p:strVal val="#ppt_w"/>
                                          </p:val>
                                        </p:tav>
                                      </p:tavLst>
                                    </p:anim>
                                    <p:anim calcmode="lin" valueType="num">
                                      <p:cBhvr>
                                        <p:cTn id="33" dur="500" fill="hold"/>
                                        <p:tgtEl>
                                          <p:spTgt spid="110596">
                                            <p:txEl>
                                              <p:pRg st="2" end="2"/>
                                            </p:txEl>
                                          </p:spTgt>
                                        </p:tgtEl>
                                        <p:attrNameLst>
                                          <p:attrName>ppt_h</p:attrName>
                                        </p:attrNameLst>
                                      </p:cBhvr>
                                      <p:tavLst>
                                        <p:tav tm="0">
                                          <p:val>
                                            <p:fltVal val="0"/>
                                          </p:val>
                                        </p:tav>
                                        <p:tav tm="100000">
                                          <p:val>
                                            <p:strVal val="#ppt_h"/>
                                          </p:val>
                                        </p:tav>
                                      </p:tavLst>
                                    </p:anim>
                                    <p:animEffect transition="in" filter="fade">
                                      <p:cBhvr>
                                        <p:cTn id="34" dur="500"/>
                                        <p:tgtEl>
                                          <p:spTgt spid="110596">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grpId="0" nodeType="clickEffect">
                                  <p:stCondLst>
                                    <p:cond delay="0"/>
                                  </p:stCondLst>
                                  <p:childTnLst>
                                    <p:set>
                                      <p:cBhvr>
                                        <p:cTn id="38" dur="1" fill="hold">
                                          <p:stCondLst>
                                            <p:cond delay="0"/>
                                          </p:stCondLst>
                                        </p:cTn>
                                        <p:tgtEl>
                                          <p:spTgt spid="110596">
                                            <p:txEl>
                                              <p:pRg st="3" end="3"/>
                                            </p:txEl>
                                          </p:spTgt>
                                        </p:tgtEl>
                                        <p:attrNameLst>
                                          <p:attrName>style.visibility</p:attrName>
                                        </p:attrNameLst>
                                      </p:cBhvr>
                                      <p:to>
                                        <p:strVal val="visible"/>
                                      </p:to>
                                    </p:set>
                                    <p:anim calcmode="lin" valueType="num">
                                      <p:cBhvr>
                                        <p:cTn id="39" dur="500" fill="hold"/>
                                        <p:tgtEl>
                                          <p:spTgt spid="110596">
                                            <p:txEl>
                                              <p:pRg st="3" end="3"/>
                                            </p:txEl>
                                          </p:spTgt>
                                        </p:tgtEl>
                                        <p:attrNameLst>
                                          <p:attrName>ppt_w</p:attrName>
                                        </p:attrNameLst>
                                      </p:cBhvr>
                                      <p:tavLst>
                                        <p:tav tm="0">
                                          <p:val>
                                            <p:fltVal val="0"/>
                                          </p:val>
                                        </p:tav>
                                        <p:tav tm="100000">
                                          <p:val>
                                            <p:strVal val="#ppt_w"/>
                                          </p:val>
                                        </p:tav>
                                      </p:tavLst>
                                    </p:anim>
                                    <p:anim calcmode="lin" valueType="num">
                                      <p:cBhvr>
                                        <p:cTn id="40" dur="500" fill="hold"/>
                                        <p:tgtEl>
                                          <p:spTgt spid="110596">
                                            <p:txEl>
                                              <p:pRg st="3" end="3"/>
                                            </p:txEl>
                                          </p:spTgt>
                                        </p:tgtEl>
                                        <p:attrNameLst>
                                          <p:attrName>ppt_h</p:attrName>
                                        </p:attrNameLst>
                                      </p:cBhvr>
                                      <p:tavLst>
                                        <p:tav tm="0">
                                          <p:val>
                                            <p:fltVal val="0"/>
                                          </p:val>
                                        </p:tav>
                                        <p:tav tm="100000">
                                          <p:val>
                                            <p:strVal val="#ppt_h"/>
                                          </p:val>
                                        </p:tav>
                                      </p:tavLst>
                                    </p:anim>
                                    <p:animEffect transition="in" filter="fade">
                                      <p:cBhvr>
                                        <p:cTn id="41" dur="500"/>
                                        <p:tgtEl>
                                          <p:spTgt spid="110596">
                                            <p:txEl>
                                              <p:pRg st="3" end="3"/>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0" fill="hold" grpId="0" nodeType="clickEffect">
                                  <p:stCondLst>
                                    <p:cond delay="0"/>
                                  </p:stCondLst>
                                  <p:childTnLst>
                                    <p:set>
                                      <p:cBhvr>
                                        <p:cTn id="45" dur="1" fill="hold">
                                          <p:stCondLst>
                                            <p:cond delay="0"/>
                                          </p:stCondLst>
                                        </p:cTn>
                                        <p:tgtEl>
                                          <p:spTgt spid="110596">
                                            <p:txEl>
                                              <p:pRg st="4" end="4"/>
                                            </p:txEl>
                                          </p:spTgt>
                                        </p:tgtEl>
                                        <p:attrNameLst>
                                          <p:attrName>style.visibility</p:attrName>
                                        </p:attrNameLst>
                                      </p:cBhvr>
                                      <p:to>
                                        <p:strVal val="visible"/>
                                      </p:to>
                                    </p:set>
                                    <p:anim calcmode="lin" valueType="num">
                                      <p:cBhvr>
                                        <p:cTn id="46" dur="500" fill="hold"/>
                                        <p:tgtEl>
                                          <p:spTgt spid="110596">
                                            <p:txEl>
                                              <p:pRg st="4" end="4"/>
                                            </p:txEl>
                                          </p:spTgt>
                                        </p:tgtEl>
                                        <p:attrNameLst>
                                          <p:attrName>ppt_w</p:attrName>
                                        </p:attrNameLst>
                                      </p:cBhvr>
                                      <p:tavLst>
                                        <p:tav tm="0">
                                          <p:val>
                                            <p:fltVal val="0"/>
                                          </p:val>
                                        </p:tav>
                                        <p:tav tm="100000">
                                          <p:val>
                                            <p:strVal val="#ppt_w"/>
                                          </p:val>
                                        </p:tav>
                                      </p:tavLst>
                                    </p:anim>
                                    <p:anim calcmode="lin" valueType="num">
                                      <p:cBhvr>
                                        <p:cTn id="47" dur="500" fill="hold"/>
                                        <p:tgtEl>
                                          <p:spTgt spid="110596">
                                            <p:txEl>
                                              <p:pRg st="4" end="4"/>
                                            </p:txEl>
                                          </p:spTgt>
                                        </p:tgtEl>
                                        <p:attrNameLst>
                                          <p:attrName>ppt_h</p:attrName>
                                        </p:attrNameLst>
                                      </p:cBhvr>
                                      <p:tavLst>
                                        <p:tav tm="0">
                                          <p:val>
                                            <p:fltVal val="0"/>
                                          </p:val>
                                        </p:tav>
                                        <p:tav tm="100000">
                                          <p:val>
                                            <p:strVal val="#ppt_h"/>
                                          </p:val>
                                        </p:tav>
                                      </p:tavLst>
                                    </p:anim>
                                    <p:animEffect transition="in" filter="fade">
                                      <p:cBhvr>
                                        <p:cTn id="48" dur="500"/>
                                        <p:tgtEl>
                                          <p:spTgt spid="110596">
                                            <p:txEl>
                                              <p:pRg st="4" end="4"/>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nodeType="clickEffect">
                                  <p:stCondLst>
                                    <p:cond delay="0"/>
                                  </p:stCondLst>
                                  <p:childTnLst>
                                    <p:set>
                                      <p:cBhvr>
                                        <p:cTn id="52" dur="1" fill="hold">
                                          <p:stCondLst>
                                            <p:cond delay="0"/>
                                          </p:stCondLst>
                                        </p:cTn>
                                        <p:tgtEl>
                                          <p:spTgt spid="110594"/>
                                        </p:tgtEl>
                                        <p:attrNameLst>
                                          <p:attrName>style.visibility</p:attrName>
                                        </p:attrNameLst>
                                      </p:cBhvr>
                                      <p:to>
                                        <p:strVal val="visible"/>
                                      </p:to>
                                    </p:set>
                                    <p:animEffect transition="in" filter="dissolve">
                                      <p:cBhvr>
                                        <p:cTn id="53" dur="500"/>
                                        <p:tgtEl>
                                          <p:spTgt spid="110594"/>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2" fill="hold" grpId="0" nodeType="clickEffect">
                                  <p:stCondLst>
                                    <p:cond delay="0"/>
                                  </p:stCondLst>
                                  <p:childTnLst>
                                    <p:set>
                                      <p:cBhvr>
                                        <p:cTn id="57" dur="1" fill="hold">
                                          <p:stCondLst>
                                            <p:cond delay="0"/>
                                          </p:stCondLst>
                                        </p:cTn>
                                        <p:tgtEl>
                                          <p:spTgt spid="110597">
                                            <p:txEl>
                                              <p:pRg st="0" end="0"/>
                                            </p:txEl>
                                          </p:spTgt>
                                        </p:tgtEl>
                                        <p:attrNameLst>
                                          <p:attrName>style.visibility</p:attrName>
                                        </p:attrNameLst>
                                      </p:cBhvr>
                                      <p:to>
                                        <p:strVal val="visible"/>
                                      </p:to>
                                    </p:set>
                                    <p:anim calcmode="lin" valueType="num">
                                      <p:cBhvr additive="base">
                                        <p:cTn id="58" dur="500" fill="hold"/>
                                        <p:tgtEl>
                                          <p:spTgt spid="110597">
                                            <p:txEl>
                                              <p:pRg st="0" end="0"/>
                                            </p:txEl>
                                          </p:spTgt>
                                        </p:tgtEl>
                                        <p:attrNameLst>
                                          <p:attrName>ppt_x</p:attrName>
                                        </p:attrNameLst>
                                      </p:cBhvr>
                                      <p:tavLst>
                                        <p:tav tm="0">
                                          <p:val>
                                            <p:strVal val="1+#ppt_w/2"/>
                                          </p:val>
                                        </p:tav>
                                        <p:tav tm="100000">
                                          <p:val>
                                            <p:strVal val="#ppt_x"/>
                                          </p:val>
                                        </p:tav>
                                      </p:tavLst>
                                    </p:anim>
                                    <p:anim calcmode="lin" valueType="num">
                                      <p:cBhvr additive="base">
                                        <p:cTn id="59" dur="500" fill="hold"/>
                                        <p:tgtEl>
                                          <p:spTgt spid="11059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5" grpId="0"/>
      <p:bldP spid="110596" grpId="0" build="p"/>
      <p:bldP spid="110597"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p:txBody>
          <a:bodyPr/>
          <a:lstStyle/>
          <a:p>
            <a:pPr>
              <a:defRPr/>
            </a:pPr>
            <a:fld id="{745234EE-C3FD-496E-AC39-5850822D3F75}" type="slidenum">
              <a:rPr lang="en-US"/>
              <a:pPr>
                <a:defRPr/>
              </a:pPr>
              <a:t>15</a:t>
            </a:fld>
            <a:endParaRPr lang="en-US"/>
          </a:p>
        </p:txBody>
      </p:sp>
      <p:pic>
        <p:nvPicPr>
          <p:cNvPr id="91138" name="Picture 2" descr="ohp"/>
          <p:cNvPicPr>
            <a:picLocks noChangeAspect="1" noChangeArrowheads="1"/>
          </p:cNvPicPr>
          <p:nvPr/>
        </p:nvPicPr>
        <p:blipFill>
          <a:blip r:embed="rId2"/>
          <a:srcRect/>
          <a:stretch>
            <a:fillRect/>
          </a:stretch>
        </p:blipFill>
        <p:spPr bwMode="auto">
          <a:xfrm>
            <a:off x="7448550" y="0"/>
            <a:ext cx="1695450" cy="1743075"/>
          </a:xfrm>
          <a:prstGeom prst="rect">
            <a:avLst/>
          </a:prstGeom>
          <a:noFill/>
          <a:ln w="9525">
            <a:noFill/>
            <a:miter lim="800000"/>
            <a:headEnd/>
            <a:tailEnd/>
          </a:ln>
        </p:spPr>
      </p:pic>
      <p:sp>
        <p:nvSpPr>
          <p:cNvPr id="91139" name="Rectangle 3"/>
          <p:cNvSpPr>
            <a:spLocks noGrp="1" noChangeArrowheads="1"/>
          </p:cNvSpPr>
          <p:nvPr>
            <p:ph type="title"/>
          </p:nvPr>
        </p:nvSpPr>
        <p:spPr>
          <a:xfrm>
            <a:off x="609600" y="698500"/>
            <a:ext cx="7772400" cy="1143000"/>
          </a:xfrm>
        </p:spPr>
        <p:txBody>
          <a:bodyPr/>
          <a:lstStyle/>
          <a:p>
            <a:pPr eaLnBrk="1" hangingPunct="1">
              <a:defRPr/>
            </a:pPr>
            <a:r>
              <a:rPr lang="en-US" dirty="0" err="1" smtClean="0">
                <a:solidFill>
                  <a:schemeClr val="folHlink"/>
                </a:solidFill>
              </a:rPr>
              <a:t>K</a:t>
            </a:r>
            <a:r>
              <a:rPr lang="en-US" sz="3600" dirty="0" err="1" smtClean="0"/>
              <a:t>arakteristik</a:t>
            </a:r>
            <a:r>
              <a:rPr lang="en-US" sz="3600" dirty="0" smtClean="0"/>
              <a:t> Media </a:t>
            </a:r>
            <a:r>
              <a:rPr lang="en-US" sz="3600" dirty="0" err="1" smtClean="0"/>
              <a:t>Transparansi</a:t>
            </a:r>
            <a:endParaRPr lang="en-US" sz="3600" dirty="0" smtClean="0"/>
          </a:p>
        </p:txBody>
      </p:sp>
      <p:sp>
        <p:nvSpPr>
          <p:cNvPr id="91140" name="Rectangle 4"/>
          <p:cNvSpPr>
            <a:spLocks noGrp="1" noChangeArrowheads="1"/>
          </p:cNvSpPr>
          <p:nvPr>
            <p:ph type="body" idx="1"/>
          </p:nvPr>
        </p:nvSpPr>
        <p:spPr>
          <a:xfrm>
            <a:off x="584200" y="2349500"/>
            <a:ext cx="8178800" cy="4318000"/>
          </a:xfrm>
        </p:spPr>
        <p:txBody>
          <a:bodyPr/>
          <a:lstStyle/>
          <a:p>
            <a:pPr eaLnBrk="1" hangingPunct="1">
              <a:lnSpc>
                <a:spcPct val="90000"/>
              </a:lnSpc>
              <a:defRPr/>
            </a:pPr>
            <a:r>
              <a:rPr lang="en-US" sz="2400" b="1" dirty="0" err="1" smtClean="0"/>
              <a:t>Penggunaannya</a:t>
            </a:r>
            <a:r>
              <a:rPr lang="en-US" sz="2400" b="1" dirty="0" smtClean="0"/>
              <a:t> </a:t>
            </a:r>
            <a:r>
              <a:rPr lang="en-US" sz="2400" b="1" dirty="0" err="1" smtClean="0"/>
              <a:t>praktis</a:t>
            </a:r>
            <a:endParaRPr lang="en-US" sz="2400" b="1" dirty="0" smtClean="0"/>
          </a:p>
          <a:p>
            <a:pPr eaLnBrk="1" hangingPunct="1">
              <a:lnSpc>
                <a:spcPct val="90000"/>
              </a:lnSpc>
              <a:defRPr/>
            </a:pPr>
            <a:r>
              <a:rPr lang="en-US" sz="2400" b="1" dirty="0" err="1" smtClean="0"/>
              <a:t>Mempunyai</a:t>
            </a:r>
            <a:r>
              <a:rPr lang="en-US" sz="2400" b="1" dirty="0" smtClean="0"/>
              <a:t> </a:t>
            </a:r>
            <a:r>
              <a:rPr lang="en-US" sz="2400" b="1" dirty="0" err="1" smtClean="0"/>
              <a:t>variasi</a:t>
            </a:r>
            <a:r>
              <a:rPr lang="en-US" sz="2400" b="1" dirty="0" smtClean="0"/>
              <a:t> </a:t>
            </a:r>
            <a:r>
              <a:rPr lang="en-US" sz="2400" b="1" dirty="0" err="1" smtClean="0"/>
              <a:t>teknik</a:t>
            </a:r>
            <a:endParaRPr lang="en-US" sz="2400" b="1" dirty="0" smtClean="0"/>
          </a:p>
          <a:p>
            <a:pPr eaLnBrk="1" hangingPunct="1">
              <a:lnSpc>
                <a:spcPct val="90000"/>
              </a:lnSpc>
              <a:defRPr/>
            </a:pPr>
            <a:r>
              <a:rPr lang="en-US" sz="2400" b="1" dirty="0" err="1" smtClean="0"/>
              <a:t>Tahan</a:t>
            </a:r>
            <a:r>
              <a:rPr lang="en-US" sz="2400" b="1" dirty="0" smtClean="0"/>
              <a:t> lama/</a:t>
            </a:r>
            <a:r>
              <a:rPr lang="en-US" sz="2400" b="1" dirty="0" err="1" smtClean="0"/>
              <a:t>tidak</a:t>
            </a:r>
            <a:r>
              <a:rPr lang="en-US" sz="2400" b="1" dirty="0" smtClean="0"/>
              <a:t> </a:t>
            </a:r>
            <a:r>
              <a:rPr lang="en-US" sz="2400" b="1" dirty="0" err="1" smtClean="0"/>
              <a:t>mudah</a:t>
            </a:r>
            <a:r>
              <a:rPr lang="en-US" sz="2400" b="1" dirty="0" smtClean="0"/>
              <a:t> </a:t>
            </a:r>
            <a:r>
              <a:rPr lang="en-US" sz="2400" b="1" dirty="0" err="1" smtClean="0"/>
              <a:t>rusak</a:t>
            </a:r>
            <a:endParaRPr lang="en-US" sz="2400" b="1" dirty="0" smtClean="0"/>
          </a:p>
          <a:p>
            <a:pPr eaLnBrk="1" hangingPunct="1">
              <a:lnSpc>
                <a:spcPct val="90000"/>
              </a:lnSpc>
              <a:defRPr/>
            </a:pPr>
            <a:r>
              <a:rPr lang="en-US" sz="2400" b="1" dirty="0" err="1" smtClean="0"/>
              <a:t>Tidak</a:t>
            </a:r>
            <a:r>
              <a:rPr lang="en-US" sz="2400" b="1" dirty="0" smtClean="0"/>
              <a:t> </a:t>
            </a:r>
            <a:r>
              <a:rPr lang="en-US" sz="2400" b="1" dirty="0" err="1" smtClean="0"/>
              <a:t>memerlukan</a:t>
            </a:r>
            <a:r>
              <a:rPr lang="en-US" sz="2400" b="1" dirty="0" smtClean="0"/>
              <a:t> </a:t>
            </a:r>
            <a:r>
              <a:rPr lang="en-US" sz="2400" b="1" dirty="0" err="1" smtClean="0"/>
              <a:t>ruang</a:t>
            </a:r>
            <a:r>
              <a:rPr lang="en-US" sz="2400" b="1" dirty="0" smtClean="0"/>
              <a:t> </a:t>
            </a:r>
            <a:r>
              <a:rPr lang="en-US" sz="2400" b="1" dirty="0" err="1" smtClean="0"/>
              <a:t>gelap</a:t>
            </a:r>
            <a:endParaRPr lang="en-US" sz="2400" b="1" dirty="0" smtClean="0"/>
          </a:p>
          <a:p>
            <a:pPr eaLnBrk="1" hangingPunct="1">
              <a:lnSpc>
                <a:spcPct val="90000"/>
              </a:lnSpc>
              <a:defRPr/>
            </a:pPr>
            <a:r>
              <a:rPr lang="en-US" sz="2400" b="1" dirty="0" err="1" smtClean="0"/>
              <a:t>Mudah</a:t>
            </a:r>
            <a:r>
              <a:rPr lang="en-US" sz="2400" b="1" dirty="0" smtClean="0"/>
              <a:t> </a:t>
            </a:r>
            <a:r>
              <a:rPr lang="en-US" sz="2400" b="1" dirty="0" err="1" smtClean="0"/>
              <a:t>dioperasikan</a:t>
            </a:r>
            <a:r>
              <a:rPr lang="en-US" sz="2400" b="1" dirty="0" smtClean="0"/>
              <a:t>, </a:t>
            </a:r>
            <a:r>
              <a:rPr lang="en-US" sz="2400" b="1" dirty="0" err="1" smtClean="0"/>
              <a:t>sehingga</a:t>
            </a:r>
            <a:r>
              <a:rPr lang="en-US" sz="2400" b="1" dirty="0" smtClean="0"/>
              <a:t> </a:t>
            </a:r>
            <a:r>
              <a:rPr lang="en-US" sz="2400" b="1" dirty="0" err="1" smtClean="0"/>
              <a:t>tidak</a:t>
            </a:r>
            <a:r>
              <a:rPr lang="en-US" sz="2400" b="1" dirty="0" smtClean="0"/>
              <a:t> </a:t>
            </a:r>
            <a:r>
              <a:rPr lang="en-US" sz="2400" b="1" dirty="0" err="1" smtClean="0"/>
              <a:t>perlu</a:t>
            </a:r>
            <a:r>
              <a:rPr lang="en-US" sz="2400" b="1" dirty="0" smtClean="0"/>
              <a:t> operator</a:t>
            </a:r>
          </a:p>
          <a:p>
            <a:pPr eaLnBrk="1" hangingPunct="1">
              <a:lnSpc>
                <a:spcPct val="90000"/>
              </a:lnSpc>
              <a:defRPr/>
            </a:pPr>
            <a:r>
              <a:rPr lang="en-US" sz="2400" b="1" dirty="0" err="1" smtClean="0"/>
              <a:t>Dapat</a:t>
            </a:r>
            <a:r>
              <a:rPr lang="en-US" sz="2400" b="1" dirty="0" smtClean="0"/>
              <a:t> </a:t>
            </a:r>
            <a:r>
              <a:rPr lang="en-US" sz="2400" b="1" dirty="0" err="1" smtClean="0"/>
              <a:t>disajikan</a:t>
            </a:r>
            <a:r>
              <a:rPr lang="en-US" sz="2400" b="1" dirty="0" smtClean="0"/>
              <a:t> </a:t>
            </a:r>
            <a:r>
              <a:rPr lang="en-US" sz="2400" b="1" dirty="0" err="1" smtClean="0"/>
              <a:t>berulang-ulang</a:t>
            </a:r>
            <a:r>
              <a:rPr lang="en-US" sz="2400" b="1" dirty="0" smtClean="0"/>
              <a:t> </a:t>
            </a:r>
            <a:r>
              <a:rPr lang="en-US" sz="2400" b="1" dirty="0" err="1" smtClean="0"/>
              <a:t>sesuai</a:t>
            </a:r>
            <a:r>
              <a:rPr lang="en-US" sz="2400" b="1" dirty="0" smtClean="0"/>
              <a:t> </a:t>
            </a:r>
            <a:r>
              <a:rPr lang="en-US" sz="2400" b="1" dirty="0" err="1" smtClean="0"/>
              <a:t>dengan</a:t>
            </a:r>
            <a:r>
              <a:rPr lang="en-US" sz="2400" b="1" dirty="0" smtClean="0"/>
              <a:t> </a:t>
            </a:r>
            <a:r>
              <a:rPr lang="en-US" sz="2400" b="1" dirty="0" err="1" smtClean="0"/>
              <a:t>kebutuhan</a:t>
            </a:r>
            <a:endParaRPr lang="en-US" sz="2400" b="1" dirty="0" smtClean="0"/>
          </a:p>
          <a:p>
            <a:pPr eaLnBrk="1" hangingPunct="1">
              <a:lnSpc>
                <a:spcPct val="90000"/>
              </a:lnSpc>
              <a:defRPr/>
            </a:pPr>
            <a:r>
              <a:rPr lang="en-US" sz="2400" b="1" dirty="0" err="1" smtClean="0"/>
              <a:t>Waktu</a:t>
            </a:r>
            <a:r>
              <a:rPr lang="en-US" sz="2400" b="1" dirty="0" smtClean="0"/>
              <a:t> </a:t>
            </a:r>
            <a:r>
              <a:rPr lang="en-US" sz="2400" b="1" dirty="0" err="1" smtClean="0"/>
              <a:t>penyajian</a:t>
            </a:r>
            <a:r>
              <a:rPr lang="en-US" sz="2400" b="1" dirty="0" smtClean="0"/>
              <a:t> </a:t>
            </a:r>
            <a:r>
              <a:rPr lang="en-US" sz="2400" b="1" dirty="0" err="1" smtClean="0"/>
              <a:t>dapat</a:t>
            </a:r>
            <a:r>
              <a:rPr lang="en-US" sz="2400" b="1" dirty="0" smtClean="0"/>
              <a:t> </a:t>
            </a:r>
            <a:r>
              <a:rPr lang="en-US" sz="2400" b="1" dirty="0" err="1" smtClean="0"/>
              <a:t>bertatap</a:t>
            </a:r>
            <a:r>
              <a:rPr lang="en-US" sz="2400" b="1" dirty="0" smtClean="0"/>
              <a:t> </a:t>
            </a:r>
            <a:r>
              <a:rPr lang="en-US" sz="2400" b="1" dirty="0" err="1" smtClean="0"/>
              <a:t>muka</a:t>
            </a:r>
            <a:r>
              <a:rPr lang="en-US" sz="2400" b="1" dirty="0" smtClean="0"/>
              <a:t> </a:t>
            </a:r>
            <a:r>
              <a:rPr lang="en-US" sz="2400" b="1" dirty="0" err="1" smtClean="0"/>
              <a:t>dengan</a:t>
            </a:r>
            <a:r>
              <a:rPr lang="en-US" sz="2400" b="1" dirty="0" smtClean="0"/>
              <a:t> </a:t>
            </a:r>
            <a:r>
              <a:rPr lang="en-US" sz="2400" b="1" dirty="0" err="1" smtClean="0"/>
              <a:t>peserta</a:t>
            </a:r>
            <a:r>
              <a:rPr lang="en-US" sz="2400" b="1" dirty="0" smtClean="0"/>
              <a:t> </a:t>
            </a:r>
            <a:r>
              <a:rPr lang="en-US" sz="2400" b="1" dirty="0" err="1" smtClean="0"/>
              <a:t>didik</a:t>
            </a:r>
            <a:endParaRPr lang="en-US" sz="2400" b="1" dirty="0" smtClean="0"/>
          </a:p>
          <a:p>
            <a:pPr eaLnBrk="1" hangingPunct="1">
              <a:lnSpc>
                <a:spcPct val="90000"/>
              </a:lnSpc>
              <a:defRPr/>
            </a:pPr>
            <a:r>
              <a:rPr lang="en-US" sz="2400" b="1" dirty="0" err="1" smtClean="0"/>
              <a:t>Dapat</a:t>
            </a:r>
            <a:r>
              <a:rPr lang="en-US" sz="2400" b="1" dirty="0" smtClean="0"/>
              <a:t> </a:t>
            </a:r>
            <a:r>
              <a:rPr lang="en-US" sz="2400" b="1" dirty="0" err="1" smtClean="0"/>
              <a:t>disiapkan</a:t>
            </a:r>
            <a:r>
              <a:rPr lang="en-US" sz="2400" b="1" dirty="0" smtClean="0"/>
              <a:t> </a:t>
            </a:r>
            <a:r>
              <a:rPr lang="en-US" sz="2400" b="1" dirty="0" err="1" smtClean="0"/>
              <a:t>sendiri</a:t>
            </a:r>
            <a:r>
              <a:rPr lang="en-US" sz="2400" b="1" dirty="0" smtClean="0"/>
              <a:t> </a:t>
            </a:r>
            <a:r>
              <a:rPr lang="en-US" sz="2400" b="1" dirty="0" err="1" smtClean="0"/>
              <a:t>oleh</a:t>
            </a:r>
            <a:r>
              <a:rPr lang="en-US" sz="2400" b="1" dirty="0" smtClean="0"/>
              <a:t> guru </a:t>
            </a:r>
          </a:p>
        </p:txBody>
      </p:sp>
      <p:sp>
        <p:nvSpPr>
          <p:cNvPr id="91142" name="Rectangle 6"/>
          <p:cNvSpPr>
            <a:spLocks noChangeArrowheads="1"/>
          </p:cNvSpPr>
          <p:nvPr/>
        </p:nvSpPr>
        <p:spPr bwMode="auto">
          <a:xfrm>
            <a:off x="584200" y="1828800"/>
            <a:ext cx="7772400" cy="609600"/>
          </a:xfrm>
          <a:prstGeom prst="rect">
            <a:avLst/>
          </a:prstGeom>
          <a:noFill/>
          <a:ln w="9525">
            <a:noFill/>
            <a:miter lim="800000"/>
            <a:headEnd/>
            <a:tailEnd/>
          </a:ln>
        </p:spPr>
        <p:txBody>
          <a:bodyPr/>
          <a:lstStyle/>
          <a:p>
            <a:pPr marL="342900" indent="-342900">
              <a:lnSpc>
                <a:spcPct val="90000"/>
              </a:lnSpc>
              <a:spcBef>
                <a:spcPct val="20000"/>
              </a:spcBef>
              <a:buClr>
                <a:schemeClr val="accent1"/>
              </a:buClr>
              <a:buSzPct val="80000"/>
              <a:buFont typeface="Wingdings" pitchFamily="2" charset="2"/>
              <a:buNone/>
            </a:pPr>
            <a:r>
              <a:rPr lang="en-US" sz="2600" dirty="0" err="1">
                <a:solidFill>
                  <a:schemeClr val="folHlink"/>
                </a:solidFill>
              </a:rPr>
              <a:t>Kelebihan</a:t>
            </a:r>
            <a:r>
              <a:rPr lang="en-US" sz="2600" dirty="0">
                <a:solidFill>
                  <a:schemeClr val="folHlink"/>
                </a:solidFill>
              </a:rPr>
              <a:t> media </a:t>
            </a:r>
            <a:r>
              <a:rPr lang="en-US" sz="2600" dirty="0" err="1">
                <a:solidFill>
                  <a:schemeClr val="folHlink"/>
                </a:solidFill>
              </a:rPr>
              <a:t>transparasi</a:t>
            </a:r>
            <a:r>
              <a:rPr lang="en-US" sz="2600" dirty="0">
                <a:solidFill>
                  <a:schemeClr val="folHlink"/>
                </a:solidFill>
              </a:rPr>
              <a:t> </a:t>
            </a:r>
            <a:r>
              <a:rPr lang="en-US" sz="2600" dirty="0" err="1">
                <a:solidFill>
                  <a:schemeClr val="folHlink"/>
                </a:solidFill>
              </a:rPr>
              <a:t>antara</a:t>
            </a:r>
            <a:r>
              <a:rPr lang="en-US" sz="2600" dirty="0">
                <a:solidFill>
                  <a:schemeClr val="folHlink"/>
                </a:solidFill>
              </a:rPr>
              <a:t> lain.</a:t>
            </a: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1139"/>
                                        </p:tgtEl>
                                        <p:attrNameLst>
                                          <p:attrName>style.visibility</p:attrName>
                                        </p:attrNameLst>
                                      </p:cBhvr>
                                      <p:to>
                                        <p:strVal val="visible"/>
                                      </p:to>
                                    </p:set>
                                    <p:anim calcmode="lin" valueType="num">
                                      <p:cBhvr additive="base">
                                        <p:cTn id="7" dur="500" fill="hold"/>
                                        <p:tgtEl>
                                          <p:spTgt spid="91139"/>
                                        </p:tgtEl>
                                        <p:attrNameLst>
                                          <p:attrName>ppt_x</p:attrName>
                                        </p:attrNameLst>
                                      </p:cBhvr>
                                      <p:tavLst>
                                        <p:tav tm="0">
                                          <p:val>
                                            <p:strVal val="#ppt_x"/>
                                          </p:val>
                                        </p:tav>
                                        <p:tav tm="100000">
                                          <p:val>
                                            <p:strVal val="#ppt_x"/>
                                          </p:val>
                                        </p:tav>
                                      </p:tavLst>
                                    </p:anim>
                                    <p:anim calcmode="lin" valueType="num">
                                      <p:cBhvr additive="base">
                                        <p:cTn id="8" dur="500" fill="hold"/>
                                        <p:tgtEl>
                                          <p:spTgt spid="9113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1142"/>
                                        </p:tgtEl>
                                        <p:attrNameLst>
                                          <p:attrName>style.visibility</p:attrName>
                                        </p:attrNameLst>
                                      </p:cBhvr>
                                      <p:to>
                                        <p:strVal val="visible"/>
                                      </p:to>
                                    </p:set>
                                    <p:anim calcmode="lin" valueType="num">
                                      <p:cBhvr additive="base">
                                        <p:cTn id="13" dur="500" fill="hold"/>
                                        <p:tgtEl>
                                          <p:spTgt spid="91142"/>
                                        </p:tgtEl>
                                        <p:attrNameLst>
                                          <p:attrName>ppt_x</p:attrName>
                                        </p:attrNameLst>
                                      </p:cBhvr>
                                      <p:tavLst>
                                        <p:tav tm="0">
                                          <p:val>
                                            <p:strVal val="#ppt_x"/>
                                          </p:val>
                                        </p:tav>
                                        <p:tav tm="100000">
                                          <p:val>
                                            <p:strVal val="#ppt_x"/>
                                          </p:val>
                                        </p:tav>
                                      </p:tavLst>
                                    </p:anim>
                                    <p:anim calcmode="lin" valueType="num">
                                      <p:cBhvr additive="base">
                                        <p:cTn id="14" dur="500" fill="hold"/>
                                        <p:tgtEl>
                                          <p:spTgt spid="9114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1140">
                                            <p:txEl>
                                              <p:pRg st="0" end="0"/>
                                            </p:txEl>
                                          </p:spTgt>
                                        </p:tgtEl>
                                        <p:attrNameLst>
                                          <p:attrName>style.visibility</p:attrName>
                                        </p:attrNameLst>
                                      </p:cBhvr>
                                      <p:to>
                                        <p:strVal val="visible"/>
                                      </p:to>
                                    </p:set>
                                    <p:anim calcmode="lin" valueType="num">
                                      <p:cBhvr additive="base">
                                        <p:cTn id="19" dur="500" fill="hold"/>
                                        <p:tgtEl>
                                          <p:spTgt spid="91140">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114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1140">
                                            <p:txEl>
                                              <p:pRg st="1" end="1"/>
                                            </p:txEl>
                                          </p:spTgt>
                                        </p:tgtEl>
                                        <p:attrNameLst>
                                          <p:attrName>style.visibility</p:attrName>
                                        </p:attrNameLst>
                                      </p:cBhvr>
                                      <p:to>
                                        <p:strVal val="visible"/>
                                      </p:to>
                                    </p:set>
                                    <p:anim calcmode="lin" valueType="num">
                                      <p:cBhvr additive="base">
                                        <p:cTn id="25" dur="500" fill="hold"/>
                                        <p:tgtEl>
                                          <p:spTgt spid="91140">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114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1140">
                                            <p:txEl>
                                              <p:pRg st="2" end="2"/>
                                            </p:txEl>
                                          </p:spTgt>
                                        </p:tgtEl>
                                        <p:attrNameLst>
                                          <p:attrName>style.visibility</p:attrName>
                                        </p:attrNameLst>
                                      </p:cBhvr>
                                      <p:to>
                                        <p:strVal val="visible"/>
                                      </p:to>
                                    </p:set>
                                    <p:anim calcmode="lin" valueType="num">
                                      <p:cBhvr additive="base">
                                        <p:cTn id="31" dur="500" fill="hold"/>
                                        <p:tgtEl>
                                          <p:spTgt spid="91140">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114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1140">
                                            <p:txEl>
                                              <p:pRg st="3" end="3"/>
                                            </p:txEl>
                                          </p:spTgt>
                                        </p:tgtEl>
                                        <p:attrNameLst>
                                          <p:attrName>style.visibility</p:attrName>
                                        </p:attrNameLst>
                                      </p:cBhvr>
                                      <p:to>
                                        <p:strVal val="visible"/>
                                      </p:to>
                                    </p:set>
                                    <p:anim calcmode="lin" valueType="num">
                                      <p:cBhvr additive="base">
                                        <p:cTn id="37" dur="500" fill="hold"/>
                                        <p:tgtEl>
                                          <p:spTgt spid="91140">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114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91140">
                                            <p:txEl>
                                              <p:pRg st="4" end="4"/>
                                            </p:txEl>
                                          </p:spTgt>
                                        </p:tgtEl>
                                        <p:attrNameLst>
                                          <p:attrName>style.visibility</p:attrName>
                                        </p:attrNameLst>
                                      </p:cBhvr>
                                      <p:to>
                                        <p:strVal val="visible"/>
                                      </p:to>
                                    </p:set>
                                    <p:anim calcmode="lin" valueType="num">
                                      <p:cBhvr additive="base">
                                        <p:cTn id="43" dur="500" fill="hold"/>
                                        <p:tgtEl>
                                          <p:spTgt spid="91140">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9114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91140">
                                            <p:txEl>
                                              <p:pRg st="5" end="5"/>
                                            </p:txEl>
                                          </p:spTgt>
                                        </p:tgtEl>
                                        <p:attrNameLst>
                                          <p:attrName>style.visibility</p:attrName>
                                        </p:attrNameLst>
                                      </p:cBhvr>
                                      <p:to>
                                        <p:strVal val="visible"/>
                                      </p:to>
                                    </p:set>
                                    <p:anim calcmode="lin" valueType="num">
                                      <p:cBhvr additive="base">
                                        <p:cTn id="49" dur="500" fill="hold"/>
                                        <p:tgtEl>
                                          <p:spTgt spid="91140">
                                            <p:txEl>
                                              <p:pRg st="5" end="5"/>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91140">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91140">
                                            <p:txEl>
                                              <p:pRg st="6" end="6"/>
                                            </p:txEl>
                                          </p:spTgt>
                                        </p:tgtEl>
                                        <p:attrNameLst>
                                          <p:attrName>style.visibility</p:attrName>
                                        </p:attrNameLst>
                                      </p:cBhvr>
                                      <p:to>
                                        <p:strVal val="visible"/>
                                      </p:to>
                                    </p:set>
                                    <p:anim calcmode="lin" valueType="num">
                                      <p:cBhvr additive="base">
                                        <p:cTn id="55" dur="500" fill="hold"/>
                                        <p:tgtEl>
                                          <p:spTgt spid="91140">
                                            <p:txEl>
                                              <p:pRg st="6" end="6"/>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91140">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91140">
                                            <p:txEl>
                                              <p:pRg st="7" end="7"/>
                                            </p:txEl>
                                          </p:spTgt>
                                        </p:tgtEl>
                                        <p:attrNameLst>
                                          <p:attrName>style.visibility</p:attrName>
                                        </p:attrNameLst>
                                      </p:cBhvr>
                                      <p:to>
                                        <p:strVal val="visible"/>
                                      </p:to>
                                    </p:set>
                                    <p:anim calcmode="lin" valueType="num">
                                      <p:cBhvr additive="base">
                                        <p:cTn id="61" dur="500" fill="hold"/>
                                        <p:tgtEl>
                                          <p:spTgt spid="91140">
                                            <p:txEl>
                                              <p:pRg st="7" end="7"/>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91140">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p:bldP spid="91140" grpId="0" build="p"/>
      <p:bldP spid="91142" grpId="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5DCF1DD0-E51B-4C9A-8F97-3046BDD1EDB5}" type="slidenum">
              <a:rPr lang="en-US"/>
              <a:pPr>
                <a:defRPr/>
              </a:pPr>
              <a:t>16</a:t>
            </a:fld>
            <a:endParaRPr lang="en-US"/>
          </a:p>
        </p:txBody>
      </p:sp>
      <p:pic>
        <p:nvPicPr>
          <p:cNvPr id="34821" name="Picture 5" descr="radio"/>
          <p:cNvPicPr>
            <a:picLocks noChangeAspect="1" noChangeArrowheads="1"/>
          </p:cNvPicPr>
          <p:nvPr/>
        </p:nvPicPr>
        <p:blipFill>
          <a:blip r:embed="rId2"/>
          <a:srcRect/>
          <a:stretch>
            <a:fillRect/>
          </a:stretch>
        </p:blipFill>
        <p:spPr bwMode="auto">
          <a:xfrm>
            <a:off x="6734175" y="0"/>
            <a:ext cx="2409825" cy="1943100"/>
          </a:xfrm>
          <a:prstGeom prst="rect">
            <a:avLst/>
          </a:prstGeom>
          <a:noFill/>
          <a:ln w="9525">
            <a:noFill/>
            <a:miter lim="800000"/>
            <a:headEnd/>
            <a:tailEnd/>
          </a:ln>
        </p:spPr>
      </p:pic>
      <p:sp>
        <p:nvSpPr>
          <p:cNvPr id="34818" name="Rectangle 2"/>
          <p:cNvSpPr>
            <a:spLocks noGrp="1" noChangeArrowheads="1"/>
          </p:cNvSpPr>
          <p:nvPr>
            <p:ph type="title"/>
          </p:nvPr>
        </p:nvSpPr>
        <p:spPr>
          <a:xfrm>
            <a:off x="609600" y="774700"/>
            <a:ext cx="7772400" cy="1143000"/>
          </a:xfrm>
        </p:spPr>
        <p:txBody>
          <a:bodyPr/>
          <a:lstStyle/>
          <a:p>
            <a:pPr eaLnBrk="1" hangingPunct="1">
              <a:defRPr/>
            </a:pPr>
            <a:r>
              <a:rPr lang="en-US" sz="4800" smtClean="0">
                <a:solidFill>
                  <a:schemeClr val="folHlink"/>
                </a:solidFill>
              </a:rPr>
              <a:t>K</a:t>
            </a:r>
            <a:r>
              <a:rPr lang="en-US" smtClean="0"/>
              <a:t>arakteristik Media Audio</a:t>
            </a:r>
          </a:p>
        </p:txBody>
      </p:sp>
      <p:sp>
        <p:nvSpPr>
          <p:cNvPr id="34820" name="Rectangle 4"/>
          <p:cNvSpPr>
            <a:spLocks noChangeArrowheads="1"/>
          </p:cNvSpPr>
          <p:nvPr/>
        </p:nvSpPr>
        <p:spPr bwMode="auto">
          <a:xfrm>
            <a:off x="609600" y="1841500"/>
            <a:ext cx="8193088" cy="4683125"/>
          </a:xfrm>
          <a:prstGeom prst="rect">
            <a:avLst/>
          </a:prstGeom>
          <a:noFill/>
          <a:ln w="9525">
            <a:noFill/>
            <a:miter lim="800000"/>
            <a:headEnd/>
            <a:tailEnd/>
          </a:ln>
        </p:spPr>
        <p:txBody>
          <a:bodyPr/>
          <a:lstStyle/>
          <a:p>
            <a:pPr>
              <a:spcBef>
                <a:spcPct val="20000"/>
              </a:spcBef>
              <a:buClr>
                <a:schemeClr val="accent1"/>
              </a:buClr>
              <a:buSzPct val="80000"/>
              <a:buFont typeface="Wingdings" pitchFamily="2" charset="2"/>
              <a:buNone/>
            </a:pPr>
            <a:r>
              <a:rPr lang="en-US" sz="2600">
                <a:cs typeface="Times New Roman" pitchFamily="18" charset="0"/>
              </a:rPr>
              <a:t>Media audio adalah media yang mengutamakan indra pendengaran. </a:t>
            </a:r>
          </a:p>
          <a:p>
            <a:pPr>
              <a:spcBef>
                <a:spcPct val="20000"/>
              </a:spcBef>
              <a:buClr>
                <a:schemeClr val="accent1"/>
              </a:buClr>
              <a:buSzPct val="80000"/>
              <a:buFont typeface="Wingdings" pitchFamily="2" charset="2"/>
              <a:buNone/>
            </a:pPr>
            <a:r>
              <a:rPr lang="en-US" sz="2600">
                <a:cs typeface="Times New Roman" pitchFamily="18" charset="0"/>
              </a:rPr>
              <a:t>Pesan-pesan yang akan disampaikan dapat dituangkan kedalam lambang-lambang auditif, baik verbal (kata-kata) maupun non verbal (sound effect). </a:t>
            </a:r>
          </a:p>
          <a:p>
            <a:pPr>
              <a:spcBef>
                <a:spcPct val="20000"/>
              </a:spcBef>
              <a:buClr>
                <a:schemeClr val="accent1"/>
              </a:buClr>
              <a:buSzPct val="80000"/>
              <a:buFont typeface="Wingdings" pitchFamily="2" charset="2"/>
              <a:buNone/>
            </a:pPr>
            <a:r>
              <a:rPr lang="en-US" sz="2600">
                <a:cs typeface="Times New Roman" pitchFamily="18" charset="0"/>
              </a:rPr>
              <a:t>Yang termasuk media audio antara lain radio dan kaset audio. Program audio (kaset) teramsuk salah satu media yang sudah memasyarakat hingga tingkat pedesaan.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4821"/>
                                        </p:tgtEl>
                                        <p:attrNameLst>
                                          <p:attrName>style.visibility</p:attrName>
                                        </p:attrNameLst>
                                      </p:cBhvr>
                                      <p:to>
                                        <p:strVal val="visible"/>
                                      </p:to>
                                    </p:set>
                                    <p:animEffect transition="in" filter="dissolve">
                                      <p:cBhvr>
                                        <p:cTn id="7" dur="500"/>
                                        <p:tgtEl>
                                          <p:spTgt spid="3482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34820">
                                            <p:txEl>
                                              <p:pRg st="0" end="0"/>
                                            </p:txEl>
                                          </p:spTgt>
                                        </p:tgtEl>
                                        <p:attrNameLst>
                                          <p:attrName>style.visibility</p:attrName>
                                        </p:attrNameLst>
                                      </p:cBhvr>
                                      <p:to>
                                        <p:strVal val="visible"/>
                                      </p:to>
                                    </p:set>
                                    <p:anim calcmode="lin" valueType="num">
                                      <p:cBhvr additive="base">
                                        <p:cTn id="12" dur="500" fill="hold"/>
                                        <p:tgtEl>
                                          <p:spTgt spid="34820">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482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34820">
                                            <p:txEl>
                                              <p:pRg st="1" end="1"/>
                                            </p:txEl>
                                          </p:spTgt>
                                        </p:tgtEl>
                                        <p:attrNameLst>
                                          <p:attrName>style.visibility</p:attrName>
                                        </p:attrNameLst>
                                      </p:cBhvr>
                                      <p:to>
                                        <p:strVal val="visible"/>
                                      </p:to>
                                    </p:set>
                                    <p:anim calcmode="lin" valueType="num">
                                      <p:cBhvr additive="base">
                                        <p:cTn id="18" dur="500" fill="hold"/>
                                        <p:tgtEl>
                                          <p:spTgt spid="34820">
                                            <p:txEl>
                                              <p:pRg st="1" end="1"/>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3482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34820">
                                            <p:txEl>
                                              <p:pRg st="2" end="2"/>
                                            </p:txEl>
                                          </p:spTgt>
                                        </p:tgtEl>
                                        <p:attrNameLst>
                                          <p:attrName>style.visibility</p:attrName>
                                        </p:attrNameLst>
                                      </p:cBhvr>
                                      <p:to>
                                        <p:strVal val="visible"/>
                                      </p:to>
                                    </p:set>
                                    <p:anim calcmode="lin" valueType="num">
                                      <p:cBhvr additive="base">
                                        <p:cTn id="24" dur="500" fill="hold"/>
                                        <p:tgtEl>
                                          <p:spTgt spid="34820">
                                            <p:txEl>
                                              <p:pRg st="2" end="2"/>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34820">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Slide Number Placeholder 5"/>
          <p:cNvSpPr>
            <a:spLocks noGrp="1"/>
          </p:cNvSpPr>
          <p:nvPr>
            <p:ph type="sldNum" sz="quarter" idx="12"/>
          </p:nvPr>
        </p:nvSpPr>
        <p:spPr/>
        <p:txBody>
          <a:bodyPr/>
          <a:lstStyle/>
          <a:p>
            <a:pPr>
              <a:defRPr/>
            </a:pPr>
            <a:fld id="{6EEBAFFB-6F7D-4592-BC9F-830E2A542CA4}" type="slidenum">
              <a:rPr lang="en-US"/>
              <a:pPr>
                <a:defRPr/>
              </a:pPr>
              <a:t>17</a:t>
            </a:fld>
            <a:endParaRPr lang="en-US"/>
          </a:p>
        </p:txBody>
      </p:sp>
      <p:pic>
        <p:nvPicPr>
          <p:cNvPr id="93186" name="Picture 2" descr="radio"/>
          <p:cNvPicPr>
            <a:picLocks noChangeAspect="1" noChangeArrowheads="1"/>
          </p:cNvPicPr>
          <p:nvPr/>
        </p:nvPicPr>
        <p:blipFill>
          <a:blip r:embed="rId2"/>
          <a:srcRect/>
          <a:stretch>
            <a:fillRect/>
          </a:stretch>
        </p:blipFill>
        <p:spPr bwMode="auto">
          <a:xfrm>
            <a:off x="6734175" y="0"/>
            <a:ext cx="2409825" cy="1943100"/>
          </a:xfrm>
          <a:prstGeom prst="rect">
            <a:avLst/>
          </a:prstGeom>
          <a:noFill/>
          <a:ln w="9525">
            <a:noFill/>
            <a:miter lim="800000"/>
            <a:headEnd/>
            <a:tailEnd/>
          </a:ln>
        </p:spPr>
      </p:pic>
      <p:sp>
        <p:nvSpPr>
          <p:cNvPr id="93187" name="Rectangle 3"/>
          <p:cNvSpPr>
            <a:spLocks noGrp="1" noChangeArrowheads="1"/>
          </p:cNvSpPr>
          <p:nvPr>
            <p:ph type="title"/>
          </p:nvPr>
        </p:nvSpPr>
        <p:spPr>
          <a:xfrm>
            <a:off x="596900" y="381000"/>
            <a:ext cx="7772400" cy="1143000"/>
          </a:xfrm>
        </p:spPr>
        <p:txBody>
          <a:bodyPr/>
          <a:lstStyle/>
          <a:p>
            <a:pPr eaLnBrk="1" hangingPunct="1">
              <a:defRPr/>
            </a:pPr>
            <a:r>
              <a:rPr lang="en-US" sz="3200" dirty="0" err="1" smtClean="0">
                <a:solidFill>
                  <a:schemeClr val="folHlink"/>
                </a:solidFill>
              </a:rPr>
              <a:t>K</a:t>
            </a:r>
            <a:r>
              <a:rPr lang="en-US" sz="3200" dirty="0" err="1" smtClean="0"/>
              <a:t>arakteristik</a:t>
            </a:r>
            <a:r>
              <a:rPr lang="en-US" sz="3200" dirty="0" smtClean="0"/>
              <a:t> Media Audio</a:t>
            </a:r>
          </a:p>
        </p:txBody>
      </p:sp>
      <p:sp>
        <p:nvSpPr>
          <p:cNvPr id="93188" name="Rectangle 4"/>
          <p:cNvSpPr>
            <a:spLocks noGrp="1" noChangeArrowheads="1"/>
          </p:cNvSpPr>
          <p:nvPr>
            <p:ph type="body" idx="1"/>
          </p:nvPr>
        </p:nvSpPr>
        <p:spPr>
          <a:xfrm>
            <a:off x="596900" y="1790700"/>
            <a:ext cx="8043863" cy="2725738"/>
          </a:xfrm>
        </p:spPr>
        <p:txBody>
          <a:bodyPr/>
          <a:lstStyle/>
          <a:p>
            <a:pPr eaLnBrk="1" hangingPunct="1">
              <a:lnSpc>
                <a:spcPct val="90000"/>
              </a:lnSpc>
              <a:defRPr/>
            </a:pPr>
            <a:r>
              <a:rPr lang="en-US" sz="2000" b="1" dirty="0" err="1" smtClean="0"/>
              <a:t>Materi</a:t>
            </a:r>
            <a:r>
              <a:rPr lang="en-US" sz="2000" b="1" dirty="0" smtClean="0"/>
              <a:t> </a:t>
            </a:r>
            <a:r>
              <a:rPr lang="en-US" sz="2000" b="1" dirty="0" err="1" smtClean="0"/>
              <a:t>tak</a:t>
            </a:r>
            <a:r>
              <a:rPr lang="en-US" sz="2000" b="1" dirty="0" smtClean="0"/>
              <a:t> </a:t>
            </a:r>
            <a:r>
              <a:rPr lang="en-US" sz="2000" b="1" dirty="0" err="1" smtClean="0"/>
              <a:t>akan</a:t>
            </a:r>
            <a:r>
              <a:rPr lang="en-US" sz="2000" b="1" dirty="0" smtClean="0"/>
              <a:t> </a:t>
            </a:r>
            <a:r>
              <a:rPr lang="en-US" sz="2000" b="1" dirty="0" err="1" smtClean="0"/>
              <a:t>berubah</a:t>
            </a:r>
            <a:endParaRPr lang="en-US" sz="2000" b="1" dirty="0" smtClean="0"/>
          </a:p>
          <a:p>
            <a:pPr eaLnBrk="1" hangingPunct="1">
              <a:lnSpc>
                <a:spcPct val="90000"/>
              </a:lnSpc>
              <a:defRPr/>
            </a:pPr>
            <a:r>
              <a:rPr lang="en-US" sz="2000" b="1" dirty="0" err="1" smtClean="0"/>
              <a:t>Biaya</a:t>
            </a:r>
            <a:r>
              <a:rPr lang="en-US" sz="2000" b="1" dirty="0" smtClean="0"/>
              <a:t> </a:t>
            </a:r>
            <a:r>
              <a:rPr lang="en-US" sz="2000" b="1" dirty="0" err="1" smtClean="0"/>
              <a:t>produksi</a:t>
            </a:r>
            <a:r>
              <a:rPr lang="en-US" sz="2000" b="1" dirty="0" smtClean="0"/>
              <a:t> </a:t>
            </a:r>
            <a:r>
              <a:rPr lang="en-US" sz="2000" b="1" dirty="0" err="1" smtClean="0"/>
              <a:t>relatif</a:t>
            </a:r>
            <a:r>
              <a:rPr lang="en-US" sz="2000" b="1" dirty="0" smtClean="0"/>
              <a:t> </a:t>
            </a:r>
            <a:r>
              <a:rPr lang="en-US" sz="2000" b="1" dirty="0" err="1" smtClean="0"/>
              <a:t>murah</a:t>
            </a:r>
            <a:endParaRPr lang="en-US" sz="2000" b="1" dirty="0" smtClean="0"/>
          </a:p>
          <a:p>
            <a:pPr eaLnBrk="1" hangingPunct="1">
              <a:lnSpc>
                <a:spcPct val="90000"/>
              </a:lnSpc>
              <a:defRPr/>
            </a:pPr>
            <a:r>
              <a:rPr lang="en-US" sz="2000" b="1" dirty="0" err="1" smtClean="0"/>
              <a:t>Peralatan</a:t>
            </a:r>
            <a:r>
              <a:rPr lang="en-US" sz="2000" b="1" dirty="0" smtClean="0"/>
              <a:t> paling </a:t>
            </a:r>
            <a:r>
              <a:rPr lang="en-US" sz="2000" b="1" dirty="0" err="1" smtClean="0"/>
              <a:t>murah</a:t>
            </a:r>
            <a:r>
              <a:rPr lang="en-US" sz="2000" b="1" dirty="0" smtClean="0"/>
              <a:t> </a:t>
            </a:r>
            <a:r>
              <a:rPr lang="en-US" sz="2000" b="1" dirty="0" err="1" smtClean="0"/>
              <a:t>dibanding</a:t>
            </a:r>
            <a:r>
              <a:rPr lang="en-US" sz="2000" b="1" dirty="0" smtClean="0"/>
              <a:t> </a:t>
            </a:r>
            <a:r>
              <a:rPr lang="en-US" sz="2000" b="1" dirty="0" err="1" smtClean="0"/>
              <a:t>dengan</a:t>
            </a:r>
            <a:r>
              <a:rPr lang="en-US" sz="2000" b="1" dirty="0" smtClean="0"/>
              <a:t> media </a:t>
            </a:r>
            <a:r>
              <a:rPr lang="en-US" sz="2000" b="1" dirty="0" err="1" smtClean="0"/>
              <a:t>lainnya</a:t>
            </a:r>
            <a:endParaRPr lang="en-US" sz="2000" b="1" dirty="0" smtClean="0"/>
          </a:p>
          <a:p>
            <a:pPr eaLnBrk="1" hangingPunct="1">
              <a:lnSpc>
                <a:spcPct val="90000"/>
              </a:lnSpc>
              <a:defRPr/>
            </a:pPr>
            <a:r>
              <a:rPr lang="en-US" sz="2000" b="1" dirty="0" smtClean="0"/>
              <a:t>Program </a:t>
            </a:r>
            <a:r>
              <a:rPr lang="en-US" sz="2000" b="1" dirty="0" err="1" smtClean="0"/>
              <a:t>kaset</a:t>
            </a:r>
            <a:r>
              <a:rPr lang="en-US" sz="2000" b="1" dirty="0" smtClean="0"/>
              <a:t> </a:t>
            </a:r>
            <a:r>
              <a:rPr lang="en-US" sz="2000" b="1" dirty="0" err="1" smtClean="0"/>
              <a:t>dapat</a:t>
            </a:r>
            <a:r>
              <a:rPr lang="en-US" sz="2000" b="1" dirty="0" smtClean="0"/>
              <a:t> </a:t>
            </a:r>
            <a:r>
              <a:rPr lang="en-US" sz="2000" b="1" dirty="0" err="1" smtClean="0"/>
              <a:t>disajikan</a:t>
            </a:r>
            <a:r>
              <a:rPr lang="en-US" sz="2000" b="1" dirty="0" smtClean="0"/>
              <a:t> </a:t>
            </a:r>
            <a:r>
              <a:rPr lang="en-US" sz="2000" b="1" dirty="0" err="1" smtClean="0"/>
              <a:t>di</a:t>
            </a:r>
            <a:r>
              <a:rPr lang="en-US" sz="2000" b="1" dirty="0" smtClean="0"/>
              <a:t> </a:t>
            </a:r>
            <a:r>
              <a:rPr lang="en-US" sz="2000" b="1" dirty="0" err="1" smtClean="0"/>
              <a:t>luar</a:t>
            </a:r>
            <a:r>
              <a:rPr lang="en-US" sz="2000" b="1" dirty="0" smtClean="0"/>
              <a:t> </a:t>
            </a:r>
            <a:r>
              <a:rPr lang="en-US" sz="2000" b="1" dirty="0" err="1" smtClean="0"/>
              <a:t>sekolah</a:t>
            </a:r>
            <a:r>
              <a:rPr lang="en-US" sz="2000" b="1" dirty="0" smtClean="0"/>
              <a:t> (</a:t>
            </a:r>
            <a:r>
              <a:rPr lang="en-US" sz="2000" b="1" dirty="0" err="1" smtClean="0"/>
              <a:t>wawancara</a:t>
            </a:r>
            <a:r>
              <a:rPr lang="en-US" sz="2000" b="1" dirty="0" smtClean="0"/>
              <a:t>, </a:t>
            </a:r>
            <a:r>
              <a:rPr lang="en-US" sz="2000" b="1" dirty="0" err="1" smtClean="0"/>
              <a:t>rekaman</a:t>
            </a:r>
            <a:r>
              <a:rPr lang="en-US" sz="2000" b="1" dirty="0" smtClean="0"/>
              <a:t> </a:t>
            </a:r>
            <a:r>
              <a:rPr lang="en-US" sz="2000" b="1" dirty="0" err="1" smtClean="0"/>
              <a:t>kegiatan</a:t>
            </a:r>
            <a:r>
              <a:rPr lang="en-US" sz="2000" b="1" dirty="0" smtClean="0"/>
              <a:t>, </a:t>
            </a:r>
            <a:r>
              <a:rPr lang="en-US" sz="2000" b="1" dirty="0" err="1" smtClean="0"/>
              <a:t>dll</a:t>
            </a:r>
            <a:r>
              <a:rPr lang="en-US" sz="2000" b="1" dirty="0" smtClean="0"/>
              <a:t>)</a:t>
            </a:r>
          </a:p>
          <a:p>
            <a:pPr eaLnBrk="1" hangingPunct="1">
              <a:lnSpc>
                <a:spcPct val="90000"/>
              </a:lnSpc>
              <a:defRPr/>
            </a:pPr>
            <a:r>
              <a:rPr lang="en-US" sz="2000" b="1" dirty="0" err="1" smtClean="0"/>
              <a:t>Rekaman</a:t>
            </a:r>
            <a:r>
              <a:rPr lang="en-US" sz="2000" b="1" dirty="0" smtClean="0"/>
              <a:t> </a:t>
            </a:r>
            <a:r>
              <a:rPr lang="en-US" sz="2000" b="1" dirty="0" err="1" smtClean="0"/>
              <a:t>dapat</a:t>
            </a:r>
            <a:r>
              <a:rPr lang="en-US" sz="2000" b="1" dirty="0" smtClean="0"/>
              <a:t>  </a:t>
            </a:r>
            <a:r>
              <a:rPr lang="en-US" sz="2000" b="1" dirty="0" err="1" smtClean="0"/>
              <a:t>dihapus</a:t>
            </a:r>
            <a:r>
              <a:rPr lang="en-US" sz="2000" b="1" dirty="0" smtClean="0"/>
              <a:t> </a:t>
            </a:r>
            <a:r>
              <a:rPr lang="en-US" sz="2000" b="1" dirty="0" err="1" smtClean="0"/>
              <a:t>dan</a:t>
            </a:r>
            <a:r>
              <a:rPr lang="en-US" sz="2000" b="1" dirty="0" smtClean="0"/>
              <a:t> </a:t>
            </a:r>
            <a:r>
              <a:rPr lang="en-US" sz="2000" b="1" dirty="0" err="1" smtClean="0"/>
              <a:t>kaset</a:t>
            </a:r>
            <a:r>
              <a:rPr lang="en-US" sz="2000" b="1" dirty="0" smtClean="0"/>
              <a:t> </a:t>
            </a:r>
            <a:r>
              <a:rPr lang="en-US" sz="2000" b="1" dirty="0" err="1" smtClean="0"/>
              <a:t>dapat</a:t>
            </a:r>
            <a:r>
              <a:rPr lang="en-US" sz="2000" b="1" dirty="0" smtClean="0"/>
              <a:t> </a:t>
            </a:r>
            <a:r>
              <a:rPr lang="en-US" sz="2000" b="1" dirty="0" err="1" smtClean="0"/>
              <a:t>dipakai</a:t>
            </a:r>
            <a:r>
              <a:rPr lang="en-US" sz="2000" b="1" dirty="0" smtClean="0"/>
              <a:t> </a:t>
            </a:r>
            <a:r>
              <a:rPr lang="en-US" sz="2000" b="1" dirty="0" err="1" smtClean="0"/>
              <a:t>ulang</a:t>
            </a:r>
            <a:endParaRPr lang="en-US" sz="2000" b="1" dirty="0" smtClean="0"/>
          </a:p>
          <a:p>
            <a:pPr eaLnBrk="1" hangingPunct="1">
              <a:lnSpc>
                <a:spcPct val="90000"/>
              </a:lnSpc>
              <a:defRPr/>
            </a:pPr>
            <a:r>
              <a:rPr lang="en-US" sz="2000" b="1" dirty="0" err="1" smtClean="0"/>
              <a:t>Penyajian</a:t>
            </a:r>
            <a:r>
              <a:rPr lang="en-US" sz="2000" b="1" dirty="0" smtClean="0"/>
              <a:t> </a:t>
            </a:r>
            <a:r>
              <a:rPr lang="en-US" sz="2000" b="1" dirty="0" err="1" smtClean="0"/>
              <a:t>sepenuhnya</a:t>
            </a:r>
            <a:r>
              <a:rPr lang="en-US" sz="2000" b="1" dirty="0" smtClean="0"/>
              <a:t> </a:t>
            </a:r>
            <a:r>
              <a:rPr lang="en-US" sz="2000" b="1" dirty="0" err="1" smtClean="0"/>
              <a:t>dikontrol</a:t>
            </a:r>
            <a:r>
              <a:rPr lang="en-US" sz="2000" b="1" dirty="0" smtClean="0"/>
              <a:t> </a:t>
            </a:r>
            <a:r>
              <a:rPr lang="en-US" sz="2000" b="1" dirty="0" err="1" smtClean="0"/>
              <a:t>penyaji</a:t>
            </a:r>
            <a:endParaRPr lang="en-US" sz="2000" b="1" dirty="0" smtClean="0"/>
          </a:p>
        </p:txBody>
      </p:sp>
      <p:sp>
        <p:nvSpPr>
          <p:cNvPr id="93190" name="Rectangle 6"/>
          <p:cNvSpPr>
            <a:spLocks noChangeArrowheads="1"/>
          </p:cNvSpPr>
          <p:nvPr/>
        </p:nvSpPr>
        <p:spPr bwMode="auto">
          <a:xfrm>
            <a:off x="596900" y="1346200"/>
            <a:ext cx="7772400" cy="609600"/>
          </a:xfrm>
          <a:prstGeom prst="rect">
            <a:avLst/>
          </a:prstGeom>
          <a:noFill/>
          <a:ln w="9525">
            <a:noFill/>
            <a:miter lim="800000"/>
            <a:headEnd/>
            <a:tailEnd/>
          </a:ln>
        </p:spPr>
        <p:txBody>
          <a:bodyPr/>
          <a:lstStyle/>
          <a:p>
            <a:pPr marL="342900" indent="-342900">
              <a:lnSpc>
                <a:spcPct val="90000"/>
              </a:lnSpc>
              <a:spcBef>
                <a:spcPct val="20000"/>
              </a:spcBef>
              <a:buClr>
                <a:schemeClr val="accent1"/>
              </a:buClr>
              <a:buSzPct val="80000"/>
              <a:buFont typeface="Wingdings" pitchFamily="2" charset="2"/>
              <a:buNone/>
            </a:pPr>
            <a:r>
              <a:rPr lang="en-US" dirty="0" err="1">
                <a:solidFill>
                  <a:schemeClr val="folHlink"/>
                </a:solidFill>
              </a:rPr>
              <a:t>Kelebihan</a:t>
            </a:r>
            <a:r>
              <a:rPr lang="en-US" dirty="0">
                <a:solidFill>
                  <a:schemeClr val="folHlink"/>
                </a:solidFill>
              </a:rPr>
              <a:t> media audio </a:t>
            </a:r>
            <a:r>
              <a:rPr lang="en-US" dirty="0" err="1">
                <a:solidFill>
                  <a:schemeClr val="folHlink"/>
                </a:solidFill>
              </a:rPr>
              <a:t>antara</a:t>
            </a:r>
            <a:r>
              <a:rPr lang="en-US" dirty="0">
                <a:solidFill>
                  <a:schemeClr val="folHlink"/>
                </a:solidFill>
              </a:rPr>
              <a:t> lain</a:t>
            </a:r>
            <a:r>
              <a:rPr lang="en-US" sz="2600" dirty="0">
                <a:solidFill>
                  <a:schemeClr val="folHlink"/>
                </a:solidFill>
              </a:rPr>
              <a:t>:</a:t>
            </a:r>
          </a:p>
        </p:txBody>
      </p:sp>
      <p:sp>
        <p:nvSpPr>
          <p:cNvPr id="93191" name="Rectangle 7"/>
          <p:cNvSpPr>
            <a:spLocks noChangeArrowheads="1"/>
          </p:cNvSpPr>
          <p:nvPr/>
        </p:nvSpPr>
        <p:spPr bwMode="auto">
          <a:xfrm>
            <a:off x="596900" y="4546600"/>
            <a:ext cx="7772400" cy="609600"/>
          </a:xfrm>
          <a:prstGeom prst="rect">
            <a:avLst/>
          </a:prstGeom>
          <a:noFill/>
          <a:ln w="9525">
            <a:noFill/>
            <a:miter lim="800000"/>
            <a:headEnd/>
            <a:tailEnd/>
          </a:ln>
        </p:spPr>
        <p:txBody>
          <a:bodyPr/>
          <a:lstStyle/>
          <a:p>
            <a:pPr marL="342900" indent="-342900">
              <a:lnSpc>
                <a:spcPct val="90000"/>
              </a:lnSpc>
              <a:spcBef>
                <a:spcPct val="20000"/>
              </a:spcBef>
              <a:buClr>
                <a:schemeClr val="accent1"/>
              </a:buClr>
              <a:buSzPct val="80000"/>
              <a:buFont typeface="Wingdings" pitchFamily="2" charset="2"/>
              <a:buNone/>
            </a:pPr>
            <a:r>
              <a:rPr lang="en-US" dirty="0" err="1">
                <a:solidFill>
                  <a:schemeClr val="folHlink"/>
                </a:solidFill>
              </a:rPr>
              <a:t>Kelemahan</a:t>
            </a:r>
            <a:r>
              <a:rPr lang="en-US" dirty="0">
                <a:solidFill>
                  <a:schemeClr val="folHlink"/>
                </a:solidFill>
              </a:rPr>
              <a:t> media Audio </a:t>
            </a:r>
            <a:r>
              <a:rPr lang="en-US" dirty="0" err="1">
                <a:solidFill>
                  <a:schemeClr val="folHlink"/>
                </a:solidFill>
              </a:rPr>
              <a:t>antara</a:t>
            </a:r>
            <a:r>
              <a:rPr lang="en-US" dirty="0">
                <a:solidFill>
                  <a:schemeClr val="folHlink"/>
                </a:solidFill>
              </a:rPr>
              <a:t> lain.</a:t>
            </a:r>
          </a:p>
        </p:txBody>
      </p:sp>
      <p:sp>
        <p:nvSpPr>
          <p:cNvPr id="93193" name="Rectangle 9"/>
          <p:cNvSpPr>
            <a:spLocks noChangeArrowheads="1"/>
          </p:cNvSpPr>
          <p:nvPr/>
        </p:nvSpPr>
        <p:spPr bwMode="auto">
          <a:xfrm>
            <a:off x="641350" y="5065713"/>
            <a:ext cx="8128000" cy="1393825"/>
          </a:xfrm>
          <a:prstGeom prst="rect">
            <a:avLst/>
          </a:prstGeom>
          <a:noFill/>
          <a:ln w="9525">
            <a:noFill/>
            <a:miter lim="800000"/>
            <a:headEnd/>
            <a:tailEnd/>
          </a:ln>
        </p:spPr>
        <p:txBody>
          <a:bodyPr/>
          <a:lstStyle/>
          <a:p>
            <a:pPr marL="342900" indent="-342900">
              <a:lnSpc>
                <a:spcPct val="90000"/>
              </a:lnSpc>
              <a:spcBef>
                <a:spcPct val="20000"/>
              </a:spcBef>
              <a:buClr>
                <a:schemeClr val="accent1"/>
              </a:buClr>
              <a:buSzPct val="80000"/>
              <a:buFont typeface="Wingdings" pitchFamily="2" charset="2"/>
              <a:buChar char="l"/>
            </a:pPr>
            <a:r>
              <a:rPr lang="en-US" sz="2000" dirty="0" err="1"/>
              <a:t>Memerlukan</a:t>
            </a:r>
            <a:r>
              <a:rPr lang="en-US" sz="2000" dirty="0"/>
              <a:t> </a:t>
            </a:r>
            <a:r>
              <a:rPr lang="en-US" sz="2000" dirty="0" err="1"/>
              <a:t>listrik</a:t>
            </a:r>
            <a:endParaRPr lang="en-US" sz="2000" dirty="0"/>
          </a:p>
          <a:p>
            <a:pPr marL="342900" indent="-342900">
              <a:lnSpc>
                <a:spcPct val="90000"/>
              </a:lnSpc>
              <a:spcBef>
                <a:spcPct val="20000"/>
              </a:spcBef>
              <a:buClr>
                <a:schemeClr val="accent1"/>
              </a:buClr>
              <a:buSzPct val="80000"/>
              <a:buFont typeface="Wingdings" pitchFamily="2" charset="2"/>
              <a:buChar char="l"/>
            </a:pPr>
            <a:r>
              <a:rPr lang="en-US" sz="2000" dirty="0" err="1"/>
              <a:t>Memerlukan</a:t>
            </a:r>
            <a:r>
              <a:rPr lang="en-US" sz="2000" dirty="0"/>
              <a:t> </a:t>
            </a:r>
            <a:r>
              <a:rPr lang="en-US" sz="2000" dirty="0" err="1"/>
              <a:t>ketelitian</a:t>
            </a:r>
            <a:r>
              <a:rPr lang="en-US" sz="2000" dirty="0"/>
              <a:t> </a:t>
            </a:r>
            <a:r>
              <a:rPr lang="en-US" sz="2000" dirty="0" err="1"/>
              <a:t>dalam</a:t>
            </a:r>
            <a:r>
              <a:rPr lang="en-US" sz="2000" dirty="0"/>
              <a:t> </a:t>
            </a:r>
            <a:r>
              <a:rPr lang="en-US" sz="2000" dirty="0" err="1"/>
              <a:t>pembuatan</a:t>
            </a:r>
            <a:r>
              <a:rPr lang="en-US" sz="2000" dirty="0"/>
              <a:t> (</a:t>
            </a:r>
            <a:r>
              <a:rPr lang="en-US" sz="2000" dirty="0" err="1"/>
              <a:t>rekam</a:t>
            </a:r>
            <a:r>
              <a:rPr lang="en-US" sz="2000" dirty="0"/>
              <a:t>)</a:t>
            </a:r>
          </a:p>
          <a:p>
            <a:pPr marL="342900" indent="-342900">
              <a:lnSpc>
                <a:spcPct val="90000"/>
              </a:lnSpc>
              <a:spcBef>
                <a:spcPct val="20000"/>
              </a:spcBef>
              <a:buClr>
                <a:schemeClr val="accent1"/>
              </a:buClr>
              <a:buSzPct val="80000"/>
              <a:buFont typeface="Wingdings" pitchFamily="2" charset="2"/>
              <a:buChar char="l"/>
            </a:pPr>
            <a:r>
              <a:rPr lang="en-US" sz="2000" dirty="0" err="1"/>
              <a:t>Harus</a:t>
            </a:r>
            <a:r>
              <a:rPr lang="en-US" sz="2000" dirty="0"/>
              <a:t> </a:t>
            </a:r>
            <a:r>
              <a:rPr lang="en-US" sz="2000" dirty="0" err="1"/>
              <a:t>selalu</a:t>
            </a:r>
            <a:r>
              <a:rPr lang="en-US" sz="2000" dirty="0"/>
              <a:t> </a:t>
            </a:r>
            <a:r>
              <a:rPr lang="en-US" sz="2000" dirty="0" err="1"/>
              <a:t>siap</a:t>
            </a:r>
            <a:r>
              <a:rPr lang="en-US" sz="2000" dirty="0"/>
              <a:t> </a:t>
            </a:r>
            <a:r>
              <a:rPr lang="en-US" sz="2000" dirty="0" err="1"/>
              <a:t>merekam</a:t>
            </a:r>
            <a:r>
              <a:rPr lang="en-US" sz="2000" dirty="0"/>
              <a:t> </a:t>
            </a:r>
            <a:r>
              <a:rPr lang="en-US" sz="2000" dirty="0" err="1"/>
              <a:t>suatu</a:t>
            </a:r>
            <a:r>
              <a:rPr lang="en-US" sz="2000" dirty="0"/>
              <a:t> </a:t>
            </a:r>
            <a:r>
              <a:rPr lang="en-US" sz="2000" dirty="0" err="1"/>
              <a:t>peristiwa</a:t>
            </a: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3187"/>
                                        </p:tgtEl>
                                        <p:attrNameLst>
                                          <p:attrName>style.visibility</p:attrName>
                                        </p:attrNameLst>
                                      </p:cBhvr>
                                      <p:to>
                                        <p:strVal val="visible"/>
                                      </p:to>
                                    </p:set>
                                    <p:anim calcmode="lin" valueType="num">
                                      <p:cBhvr additive="base">
                                        <p:cTn id="7" dur="500" fill="hold"/>
                                        <p:tgtEl>
                                          <p:spTgt spid="93187"/>
                                        </p:tgtEl>
                                        <p:attrNameLst>
                                          <p:attrName>ppt_x</p:attrName>
                                        </p:attrNameLst>
                                      </p:cBhvr>
                                      <p:tavLst>
                                        <p:tav tm="0">
                                          <p:val>
                                            <p:strVal val="#ppt_x"/>
                                          </p:val>
                                        </p:tav>
                                        <p:tav tm="100000">
                                          <p:val>
                                            <p:strVal val="#ppt_x"/>
                                          </p:val>
                                        </p:tav>
                                      </p:tavLst>
                                    </p:anim>
                                    <p:anim calcmode="lin" valueType="num">
                                      <p:cBhvr additive="base">
                                        <p:cTn id="8" dur="500" fill="hold"/>
                                        <p:tgtEl>
                                          <p:spTgt spid="9318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3190"/>
                                        </p:tgtEl>
                                        <p:attrNameLst>
                                          <p:attrName>style.visibility</p:attrName>
                                        </p:attrNameLst>
                                      </p:cBhvr>
                                      <p:to>
                                        <p:strVal val="visible"/>
                                      </p:to>
                                    </p:set>
                                    <p:anim calcmode="lin" valueType="num">
                                      <p:cBhvr additive="base">
                                        <p:cTn id="13" dur="500" fill="hold"/>
                                        <p:tgtEl>
                                          <p:spTgt spid="93190"/>
                                        </p:tgtEl>
                                        <p:attrNameLst>
                                          <p:attrName>ppt_x</p:attrName>
                                        </p:attrNameLst>
                                      </p:cBhvr>
                                      <p:tavLst>
                                        <p:tav tm="0">
                                          <p:val>
                                            <p:strVal val="#ppt_x"/>
                                          </p:val>
                                        </p:tav>
                                        <p:tav tm="100000">
                                          <p:val>
                                            <p:strVal val="#ppt_x"/>
                                          </p:val>
                                        </p:tav>
                                      </p:tavLst>
                                    </p:anim>
                                    <p:anim calcmode="lin" valueType="num">
                                      <p:cBhvr additive="base">
                                        <p:cTn id="14" dur="500" fill="hold"/>
                                        <p:tgtEl>
                                          <p:spTgt spid="9319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3188">
                                            <p:txEl>
                                              <p:pRg st="0" end="0"/>
                                            </p:txEl>
                                          </p:spTgt>
                                        </p:tgtEl>
                                        <p:attrNameLst>
                                          <p:attrName>style.visibility</p:attrName>
                                        </p:attrNameLst>
                                      </p:cBhvr>
                                      <p:to>
                                        <p:strVal val="visible"/>
                                      </p:to>
                                    </p:set>
                                    <p:anim calcmode="lin" valueType="num">
                                      <p:cBhvr additive="base">
                                        <p:cTn id="19" dur="500" fill="hold"/>
                                        <p:tgtEl>
                                          <p:spTgt spid="93188">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318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3188">
                                            <p:txEl>
                                              <p:pRg st="1" end="1"/>
                                            </p:txEl>
                                          </p:spTgt>
                                        </p:tgtEl>
                                        <p:attrNameLst>
                                          <p:attrName>style.visibility</p:attrName>
                                        </p:attrNameLst>
                                      </p:cBhvr>
                                      <p:to>
                                        <p:strVal val="visible"/>
                                      </p:to>
                                    </p:set>
                                    <p:anim calcmode="lin" valueType="num">
                                      <p:cBhvr additive="base">
                                        <p:cTn id="25" dur="500" fill="hold"/>
                                        <p:tgtEl>
                                          <p:spTgt spid="93188">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318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3188">
                                            <p:txEl>
                                              <p:pRg st="2" end="2"/>
                                            </p:txEl>
                                          </p:spTgt>
                                        </p:tgtEl>
                                        <p:attrNameLst>
                                          <p:attrName>style.visibility</p:attrName>
                                        </p:attrNameLst>
                                      </p:cBhvr>
                                      <p:to>
                                        <p:strVal val="visible"/>
                                      </p:to>
                                    </p:set>
                                    <p:anim calcmode="lin" valueType="num">
                                      <p:cBhvr additive="base">
                                        <p:cTn id="31" dur="500" fill="hold"/>
                                        <p:tgtEl>
                                          <p:spTgt spid="93188">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318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3188">
                                            <p:txEl>
                                              <p:pRg st="3" end="3"/>
                                            </p:txEl>
                                          </p:spTgt>
                                        </p:tgtEl>
                                        <p:attrNameLst>
                                          <p:attrName>style.visibility</p:attrName>
                                        </p:attrNameLst>
                                      </p:cBhvr>
                                      <p:to>
                                        <p:strVal val="visible"/>
                                      </p:to>
                                    </p:set>
                                    <p:anim calcmode="lin" valueType="num">
                                      <p:cBhvr additive="base">
                                        <p:cTn id="37" dur="500" fill="hold"/>
                                        <p:tgtEl>
                                          <p:spTgt spid="93188">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318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93188">
                                            <p:txEl>
                                              <p:pRg st="4" end="4"/>
                                            </p:txEl>
                                          </p:spTgt>
                                        </p:tgtEl>
                                        <p:attrNameLst>
                                          <p:attrName>style.visibility</p:attrName>
                                        </p:attrNameLst>
                                      </p:cBhvr>
                                      <p:to>
                                        <p:strVal val="visible"/>
                                      </p:to>
                                    </p:set>
                                    <p:anim calcmode="lin" valueType="num">
                                      <p:cBhvr additive="base">
                                        <p:cTn id="43" dur="500" fill="hold"/>
                                        <p:tgtEl>
                                          <p:spTgt spid="93188">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9318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93188">
                                            <p:txEl>
                                              <p:pRg st="5" end="5"/>
                                            </p:txEl>
                                          </p:spTgt>
                                        </p:tgtEl>
                                        <p:attrNameLst>
                                          <p:attrName>style.visibility</p:attrName>
                                        </p:attrNameLst>
                                      </p:cBhvr>
                                      <p:to>
                                        <p:strVal val="visible"/>
                                      </p:to>
                                    </p:set>
                                    <p:anim calcmode="lin" valueType="num">
                                      <p:cBhvr additive="base">
                                        <p:cTn id="49" dur="500" fill="hold"/>
                                        <p:tgtEl>
                                          <p:spTgt spid="93188">
                                            <p:txEl>
                                              <p:pRg st="5" end="5"/>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9318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93191"/>
                                        </p:tgtEl>
                                        <p:attrNameLst>
                                          <p:attrName>style.visibility</p:attrName>
                                        </p:attrNameLst>
                                      </p:cBhvr>
                                      <p:to>
                                        <p:strVal val="visible"/>
                                      </p:to>
                                    </p:set>
                                    <p:anim calcmode="lin" valueType="num">
                                      <p:cBhvr additive="base">
                                        <p:cTn id="55" dur="500" fill="hold"/>
                                        <p:tgtEl>
                                          <p:spTgt spid="93191"/>
                                        </p:tgtEl>
                                        <p:attrNameLst>
                                          <p:attrName>ppt_x</p:attrName>
                                        </p:attrNameLst>
                                      </p:cBhvr>
                                      <p:tavLst>
                                        <p:tav tm="0">
                                          <p:val>
                                            <p:strVal val="#ppt_x"/>
                                          </p:val>
                                        </p:tav>
                                        <p:tav tm="100000">
                                          <p:val>
                                            <p:strVal val="#ppt_x"/>
                                          </p:val>
                                        </p:tav>
                                      </p:tavLst>
                                    </p:anim>
                                    <p:anim calcmode="lin" valueType="num">
                                      <p:cBhvr additive="base">
                                        <p:cTn id="56" dur="500" fill="hold"/>
                                        <p:tgtEl>
                                          <p:spTgt spid="93191"/>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93193"/>
                                        </p:tgtEl>
                                        <p:attrNameLst>
                                          <p:attrName>style.visibility</p:attrName>
                                        </p:attrNameLst>
                                      </p:cBhvr>
                                      <p:to>
                                        <p:strVal val="visible"/>
                                      </p:to>
                                    </p:set>
                                    <p:anim calcmode="lin" valueType="num">
                                      <p:cBhvr additive="base">
                                        <p:cTn id="61" dur="500" fill="hold"/>
                                        <p:tgtEl>
                                          <p:spTgt spid="93193"/>
                                        </p:tgtEl>
                                        <p:attrNameLst>
                                          <p:attrName>ppt_x</p:attrName>
                                        </p:attrNameLst>
                                      </p:cBhvr>
                                      <p:tavLst>
                                        <p:tav tm="0">
                                          <p:val>
                                            <p:strVal val="#ppt_x"/>
                                          </p:val>
                                        </p:tav>
                                        <p:tav tm="100000">
                                          <p:val>
                                            <p:strVal val="#ppt_x"/>
                                          </p:val>
                                        </p:tav>
                                      </p:tavLst>
                                    </p:anim>
                                    <p:anim calcmode="lin" valueType="num">
                                      <p:cBhvr additive="base">
                                        <p:cTn id="62" dur="500" fill="hold"/>
                                        <p:tgtEl>
                                          <p:spTgt spid="931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7" grpId="0"/>
      <p:bldP spid="93188" grpId="0" build="p"/>
      <p:bldP spid="93190" grpId="0"/>
      <p:bldP spid="93191" grpId="0"/>
      <p:bldP spid="93193"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245797AC-1E0E-4F3E-B896-97E5B84FC593}" type="slidenum">
              <a:rPr lang="en-US"/>
              <a:pPr>
                <a:defRPr/>
              </a:pPr>
              <a:t>18</a:t>
            </a:fld>
            <a:endParaRPr lang="en-US"/>
          </a:p>
        </p:txBody>
      </p:sp>
      <p:pic>
        <p:nvPicPr>
          <p:cNvPr id="35845" name="Picture 5" descr="slide"/>
          <p:cNvPicPr>
            <a:picLocks noChangeAspect="1" noChangeArrowheads="1"/>
          </p:cNvPicPr>
          <p:nvPr/>
        </p:nvPicPr>
        <p:blipFill>
          <a:blip r:embed="rId2"/>
          <a:srcRect/>
          <a:stretch>
            <a:fillRect/>
          </a:stretch>
        </p:blipFill>
        <p:spPr bwMode="auto">
          <a:xfrm>
            <a:off x="6572250" y="0"/>
            <a:ext cx="2571750" cy="1876425"/>
          </a:xfrm>
          <a:prstGeom prst="rect">
            <a:avLst/>
          </a:prstGeom>
          <a:noFill/>
          <a:ln w="9525">
            <a:noFill/>
            <a:miter lim="800000"/>
            <a:headEnd/>
            <a:tailEnd/>
          </a:ln>
        </p:spPr>
      </p:pic>
      <p:sp>
        <p:nvSpPr>
          <p:cNvPr id="35842" name="Rectangle 2"/>
          <p:cNvSpPr>
            <a:spLocks noGrp="1" noChangeArrowheads="1"/>
          </p:cNvSpPr>
          <p:nvPr>
            <p:ph type="title"/>
          </p:nvPr>
        </p:nvSpPr>
        <p:spPr>
          <a:xfrm>
            <a:off x="609600" y="898525"/>
            <a:ext cx="7772400" cy="1143000"/>
          </a:xfrm>
        </p:spPr>
        <p:txBody>
          <a:bodyPr/>
          <a:lstStyle/>
          <a:p>
            <a:pPr eaLnBrk="1" hangingPunct="1">
              <a:defRPr/>
            </a:pPr>
            <a:r>
              <a:rPr lang="en-US" sz="4800" smtClean="0">
                <a:solidFill>
                  <a:schemeClr val="folHlink"/>
                </a:solidFill>
              </a:rPr>
              <a:t>K</a:t>
            </a:r>
            <a:r>
              <a:rPr lang="en-US" smtClean="0"/>
              <a:t>arakteristik Media Slide</a:t>
            </a:r>
          </a:p>
        </p:txBody>
      </p:sp>
      <p:sp>
        <p:nvSpPr>
          <p:cNvPr id="35844" name="Rectangle 4"/>
          <p:cNvSpPr>
            <a:spLocks noChangeArrowheads="1"/>
          </p:cNvSpPr>
          <p:nvPr/>
        </p:nvSpPr>
        <p:spPr bwMode="auto">
          <a:xfrm>
            <a:off x="609600" y="1965325"/>
            <a:ext cx="7772400" cy="4060825"/>
          </a:xfrm>
          <a:prstGeom prst="rect">
            <a:avLst/>
          </a:prstGeom>
          <a:noFill/>
          <a:ln w="9525">
            <a:noFill/>
            <a:miter lim="800000"/>
            <a:headEnd/>
            <a:tailEnd/>
          </a:ln>
        </p:spPr>
        <p:txBody>
          <a:bodyPr/>
          <a:lstStyle/>
          <a:p>
            <a:pPr>
              <a:spcBef>
                <a:spcPct val="20000"/>
              </a:spcBef>
              <a:buClr>
                <a:schemeClr val="accent1"/>
              </a:buClr>
              <a:buSzPct val="80000"/>
              <a:buFont typeface="Wingdings" pitchFamily="2" charset="2"/>
              <a:buNone/>
            </a:pPr>
            <a:r>
              <a:rPr lang="en-US">
                <a:cs typeface="Times New Roman" pitchFamily="18" charset="0"/>
              </a:rPr>
              <a:t>Media slide terdiri dari film aktachrome (positif) berukuran 35 mm dipotong satu persatu dan diberi bingkai (2 x 2 inchi) yang terbuat dari karton atau plastik. Karena itu media slide disebut film bingkai suara. </a:t>
            </a:r>
          </a:p>
          <a:p>
            <a:pPr>
              <a:spcBef>
                <a:spcPct val="20000"/>
              </a:spcBef>
              <a:buClr>
                <a:schemeClr val="accent1"/>
              </a:buClr>
              <a:buSzPct val="80000"/>
              <a:buFont typeface="Wingdings" pitchFamily="2" charset="2"/>
              <a:buNone/>
            </a:pPr>
            <a:r>
              <a:rPr lang="en-US">
                <a:cs typeface="Times New Roman" pitchFamily="18" charset="0"/>
              </a:rPr>
              <a:t>Program slide disajikan dengan slide projector yang dipadukan dengan suara yang menyertainya.</a:t>
            </a:r>
          </a:p>
          <a:p>
            <a:pPr>
              <a:spcBef>
                <a:spcPct val="20000"/>
              </a:spcBef>
              <a:buClr>
                <a:schemeClr val="accent1"/>
              </a:buClr>
              <a:buSzPct val="80000"/>
              <a:buFont typeface="Wingdings" pitchFamily="2" charset="2"/>
              <a:buNone/>
            </a:pPr>
            <a:r>
              <a:rPr lang="en-US">
                <a:cs typeface="Times New Roman" pitchFamily="18" charset="0"/>
              </a:rPr>
              <a:t>Penyajian program slide bersifat klasikal.</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5845"/>
                                        </p:tgtEl>
                                        <p:attrNameLst>
                                          <p:attrName>style.visibility</p:attrName>
                                        </p:attrNameLst>
                                      </p:cBhvr>
                                      <p:to>
                                        <p:strVal val="visible"/>
                                      </p:to>
                                    </p:set>
                                    <p:animEffect transition="in" filter="dissolve">
                                      <p:cBhvr>
                                        <p:cTn id="7" dur="500"/>
                                        <p:tgtEl>
                                          <p:spTgt spid="3584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35842"/>
                                        </p:tgtEl>
                                        <p:attrNameLst>
                                          <p:attrName>style.visibility</p:attrName>
                                        </p:attrNameLst>
                                      </p:cBhvr>
                                      <p:to>
                                        <p:strVal val="visible"/>
                                      </p:to>
                                    </p:set>
                                    <p:anim calcmode="lin" valueType="num">
                                      <p:cBhvr additive="base">
                                        <p:cTn id="12" dur="500" fill="hold"/>
                                        <p:tgtEl>
                                          <p:spTgt spid="35842"/>
                                        </p:tgtEl>
                                        <p:attrNameLst>
                                          <p:attrName>ppt_x</p:attrName>
                                        </p:attrNameLst>
                                      </p:cBhvr>
                                      <p:tavLst>
                                        <p:tav tm="0">
                                          <p:val>
                                            <p:strVal val="#ppt_x"/>
                                          </p:val>
                                        </p:tav>
                                        <p:tav tm="100000">
                                          <p:val>
                                            <p:strVal val="#ppt_x"/>
                                          </p:val>
                                        </p:tav>
                                      </p:tavLst>
                                    </p:anim>
                                    <p:anim calcmode="lin" valueType="num">
                                      <p:cBhvr additive="base">
                                        <p:cTn id="13" dur="500" fill="hold"/>
                                        <p:tgtEl>
                                          <p:spTgt spid="35842"/>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35844">
                                            <p:txEl>
                                              <p:pRg st="0" end="0"/>
                                            </p:txEl>
                                          </p:spTgt>
                                        </p:tgtEl>
                                        <p:attrNameLst>
                                          <p:attrName>style.visibility</p:attrName>
                                        </p:attrNameLst>
                                      </p:cBhvr>
                                      <p:to>
                                        <p:strVal val="visible"/>
                                      </p:to>
                                    </p:set>
                                    <p:anim calcmode="lin" valueType="num">
                                      <p:cBhvr additive="base">
                                        <p:cTn id="18" dur="500" fill="hold"/>
                                        <p:tgtEl>
                                          <p:spTgt spid="35844">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3584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35844">
                                            <p:txEl>
                                              <p:pRg st="1" end="1"/>
                                            </p:txEl>
                                          </p:spTgt>
                                        </p:tgtEl>
                                        <p:attrNameLst>
                                          <p:attrName>style.visibility</p:attrName>
                                        </p:attrNameLst>
                                      </p:cBhvr>
                                      <p:to>
                                        <p:strVal val="visible"/>
                                      </p:to>
                                    </p:set>
                                    <p:anim calcmode="lin" valueType="num">
                                      <p:cBhvr additive="base">
                                        <p:cTn id="24" dur="500" fill="hold"/>
                                        <p:tgtEl>
                                          <p:spTgt spid="35844">
                                            <p:txEl>
                                              <p:pRg st="1" end="1"/>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3584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stCondLst>
                                    <p:cond delay="0"/>
                                  </p:stCondLst>
                                  <p:childTnLst>
                                    <p:set>
                                      <p:cBhvr>
                                        <p:cTn id="29" dur="1" fill="hold">
                                          <p:stCondLst>
                                            <p:cond delay="0"/>
                                          </p:stCondLst>
                                        </p:cTn>
                                        <p:tgtEl>
                                          <p:spTgt spid="35844">
                                            <p:txEl>
                                              <p:pRg st="2" end="2"/>
                                            </p:txEl>
                                          </p:spTgt>
                                        </p:tgtEl>
                                        <p:attrNameLst>
                                          <p:attrName>style.visibility</p:attrName>
                                        </p:attrNameLst>
                                      </p:cBhvr>
                                      <p:to>
                                        <p:strVal val="visible"/>
                                      </p:to>
                                    </p:set>
                                    <p:anim calcmode="lin" valueType="num">
                                      <p:cBhvr additive="base">
                                        <p:cTn id="30" dur="500" fill="hold"/>
                                        <p:tgtEl>
                                          <p:spTgt spid="35844">
                                            <p:txEl>
                                              <p:pRg st="2" end="2"/>
                                            </p:txEl>
                                          </p:spTgt>
                                        </p:tgtEl>
                                        <p:attrNameLst>
                                          <p:attrName>ppt_x</p:attrName>
                                        </p:attrNameLst>
                                      </p:cBhvr>
                                      <p:tavLst>
                                        <p:tav tm="0">
                                          <p:val>
                                            <p:strVal val="1+#ppt_w/2"/>
                                          </p:val>
                                        </p:tav>
                                        <p:tav tm="100000">
                                          <p:val>
                                            <p:strVal val="#ppt_x"/>
                                          </p:val>
                                        </p:tav>
                                      </p:tavLst>
                                    </p:anim>
                                    <p:anim calcmode="lin" valueType="num">
                                      <p:cBhvr additive="base">
                                        <p:cTn id="31" dur="500" fill="hold"/>
                                        <p:tgtEl>
                                          <p:spTgt spid="35844">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autoUpdateAnimBg="0"/>
      <p:bldP spid="35844"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Slide Number Placeholder 5"/>
          <p:cNvSpPr>
            <a:spLocks noGrp="1"/>
          </p:cNvSpPr>
          <p:nvPr>
            <p:ph type="sldNum" sz="quarter" idx="12"/>
          </p:nvPr>
        </p:nvSpPr>
        <p:spPr/>
        <p:txBody>
          <a:bodyPr/>
          <a:lstStyle/>
          <a:p>
            <a:pPr>
              <a:defRPr/>
            </a:pPr>
            <a:fld id="{285C4848-A225-4514-9C34-35FD4FA79E3C}" type="slidenum">
              <a:rPr lang="en-US"/>
              <a:pPr>
                <a:defRPr/>
              </a:pPr>
              <a:t>19</a:t>
            </a:fld>
            <a:endParaRPr lang="en-US"/>
          </a:p>
        </p:txBody>
      </p:sp>
      <p:pic>
        <p:nvPicPr>
          <p:cNvPr id="94210" name="Picture 2" descr="slide"/>
          <p:cNvPicPr>
            <a:picLocks noChangeAspect="1" noChangeArrowheads="1"/>
          </p:cNvPicPr>
          <p:nvPr/>
        </p:nvPicPr>
        <p:blipFill>
          <a:blip r:embed="rId2"/>
          <a:srcRect/>
          <a:stretch>
            <a:fillRect/>
          </a:stretch>
        </p:blipFill>
        <p:spPr bwMode="auto">
          <a:xfrm>
            <a:off x="6572250" y="0"/>
            <a:ext cx="2571750" cy="1876425"/>
          </a:xfrm>
          <a:prstGeom prst="rect">
            <a:avLst/>
          </a:prstGeom>
          <a:noFill/>
          <a:ln w="9525">
            <a:noFill/>
            <a:miter lim="800000"/>
            <a:headEnd/>
            <a:tailEnd/>
          </a:ln>
        </p:spPr>
      </p:pic>
      <p:sp>
        <p:nvSpPr>
          <p:cNvPr id="94211" name="Rectangle 3"/>
          <p:cNvSpPr>
            <a:spLocks noGrp="1" noChangeArrowheads="1"/>
          </p:cNvSpPr>
          <p:nvPr>
            <p:ph type="title"/>
          </p:nvPr>
        </p:nvSpPr>
        <p:spPr>
          <a:xfrm>
            <a:off x="609600" y="396875"/>
            <a:ext cx="7772400" cy="1143000"/>
          </a:xfrm>
        </p:spPr>
        <p:txBody>
          <a:bodyPr/>
          <a:lstStyle/>
          <a:p>
            <a:pPr eaLnBrk="1" hangingPunct="1">
              <a:defRPr/>
            </a:pPr>
            <a:r>
              <a:rPr lang="en-US" sz="4800" smtClean="0">
                <a:solidFill>
                  <a:schemeClr val="folHlink"/>
                </a:solidFill>
              </a:rPr>
              <a:t>K</a:t>
            </a:r>
            <a:r>
              <a:rPr lang="en-US" smtClean="0"/>
              <a:t>arakteristik Media Slide</a:t>
            </a:r>
          </a:p>
        </p:txBody>
      </p:sp>
      <p:sp>
        <p:nvSpPr>
          <p:cNvPr id="94212" name="Rectangle 4"/>
          <p:cNvSpPr>
            <a:spLocks noGrp="1" noChangeArrowheads="1"/>
          </p:cNvSpPr>
          <p:nvPr>
            <p:ph type="body" idx="1"/>
          </p:nvPr>
        </p:nvSpPr>
        <p:spPr>
          <a:xfrm>
            <a:off x="609600" y="2035175"/>
            <a:ext cx="8534400" cy="1755775"/>
          </a:xfrm>
        </p:spPr>
        <p:txBody>
          <a:bodyPr/>
          <a:lstStyle/>
          <a:p>
            <a:pPr eaLnBrk="1" hangingPunct="1">
              <a:defRPr/>
            </a:pPr>
            <a:r>
              <a:rPr lang="en-US" sz="2000" b="1" smtClean="0"/>
              <a:t>Tahan lama</a:t>
            </a:r>
          </a:p>
          <a:p>
            <a:pPr eaLnBrk="1" hangingPunct="1">
              <a:defRPr/>
            </a:pPr>
            <a:r>
              <a:rPr lang="en-US" sz="2000" b="1" smtClean="0"/>
              <a:t>Guru sebagai nara sumber dan operator</a:t>
            </a:r>
          </a:p>
          <a:p>
            <a:pPr eaLnBrk="1" hangingPunct="1">
              <a:defRPr/>
            </a:pPr>
            <a:r>
              <a:rPr lang="en-US" sz="2000" b="1" smtClean="0"/>
              <a:t>Berwarna dan bersuara sehingga menarik</a:t>
            </a:r>
          </a:p>
          <a:p>
            <a:pPr eaLnBrk="1" hangingPunct="1">
              <a:defRPr/>
            </a:pPr>
            <a:r>
              <a:rPr lang="en-US" sz="2000" b="1" smtClean="0"/>
              <a:t>Dapat ditampilkan berulang-ulang</a:t>
            </a:r>
          </a:p>
        </p:txBody>
      </p:sp>
      <p:sp>
        <p:nvSpPr>
          <p:cNvPr id="94214" name="Rectangle 6"/>
          <p:cNvSpPr>
            <a:spLocks noChangeArrowheads="1"/>
          </p:cNvSpPr>
          <p:nvPr/>
        </p:nvSpPr>
        <p:spPr bwMode="auto">
          <a:xfrm>
            <a:off x="596900" y="1489075"/>
            <a:ext cx="7772400" cy="609600"/>
          </a:xfrm>
          <a:prstGeom prst="rect">
            <a:avLst/>
          </a:prstGeom>
          <a:noFill/>
          <a:ln w="9525">
            <a:noFill/>
            <a:miter lim="800000"/>
            <a:headEnd/>
            <a:tailEnd/>
          </a:ln>
        </p:spPr>
        <p:txBody>
          <a:bodyPr/>
          <a:lstStyle/>
          <a:p>
            <a:pPr marL="342900" indent="-342900">
              <a:lnSpc>
                <a:spcPct val="90000"/>
              </a:lnSpc>
              <a:spcBef>
                <a:spcPct val="20000"/>
              </a:spcBef>
              <a:buClr>
                <a:schemeClr val="accent1"/>
              </a:buClr>
              <a:buSzPct val="80000"/>
              <a:buFont typeface="Wingdings" pitchFamily="2" charset="2"/>
              <a:buNone/>
            </a:pPr>
            <a:r>
              <a:rPr lang="en-US" sz="2600">
                <a:solidFill>
                  <a:schemeClr val="folHlink"/>
                </a:solidFill>
              </a:rPr>
              <a:t>Kelebihan media slide antara lain.</a:t>
            </a:r>
          </a:p>
        </p:txBody>
      </p:sp>
      <p:sp>
        <p:nvSpPr>
          <p:cNvPr id="94215" name="Rectangle 7"/>
          <p:cNvSpPr>
            <a:spLocks noChangeArrowheads="1"/>
          </p:cNvSpPr>
          <p:nvPr/>
        </p:nvSpPr>
        <p:spPr bwMode="auto">
          <a:xfrm>
            <a:off x="596900" y="3914775"/>
            <a:ext cx="7772400" cy="609600"/>
          </a:xfrm>
          <a:prstGeom prst="rect">
            <a:avLst/>
          </a:prstGeom>
          <a:noFill/>
          <a:ln w="9525">
            <a:noFill/>
            <a:miter lim="800000"/>
            <a:headEnd/>
            <a:tailEnd/>
          </a:ln>
        </p:spPr>
        <p:txBody>
          <a:bodyPr/>
          <a:lstStyle/>
          <a:p>
            <a:pPr marL="342900" indent="-342900">
              <a:lnSpc>
                <a:spcPct val="90000"/>
              </a:lnSpc>
              <a:spcBef>
                <a:spcPct val="20000"/>
              </a:spcBef>
              <a:buClr>
                <a:schemeClr val="accent1"/>
              </a:buClr>
              <a:buSzPct val="80000"/>
              <a:buFont typeface="Wingdings" pitchFamily="2" charset="2"/>
              <a:buNone/>
            </a:pPr>
            <a:r>
              <a:rPr lang="en-US" sz="2600">
                <a:solidFill>
                  <a:schemeClr val="folHlink"/>
                </a:solidFill>
              </a:rPr>
              <a:t>Kelemahan media slide antara lain.</a:t>
            </a:r>
          </a:p>
        </p:txBody>
      </p:sp>
      <p:sp>
        <p:nvSpPr>
          <p:cNvPr id="94216" name="Rectangle 8"/>
          <p:cNvSpPr>
            <a:spLocks noChangeArrowheads="1"/>
          </p:cNvSpPr>
          <p:nvPr/>
        </p:nvSpPr>
        <p:spPr bwMode="auto">
          <a:xfrm>
            <a:off x="609600" y="4410075"/>
            <a:ext cx="8534400" cy="1930400"/>
          </a:xfrm>
          <a:prstGeom prst="rect">
            <a:avLst/>
          </a:prstGeom>
          <a:noFill/>
          <a:ln w="9525">
            <a:noFill/>
            <a:miter lim="800000"/>
            <a:headEnd/>
            <a:tailEnd/>
          </a:ln>
        </p:spPr>
        <p:txBody>
          <a:bodyPr/>
          <a:lstStyle/>
          <a:p>
            <a:pPr marL="342900" indent="-342900">
              <a:spcBef>
                <a:spcPct val="20000"/>
              </a:spcBef>
              <a:buClr>
                <a:schemeClr val="accent1"/>
              </a:buClr>
              <a:buSzPct val="80000"/>
              <a:buFont typeface="Wingdings" pitchFamily="2" charset="2"/>
              <a:buChar char="l"/>
            </a:pPr>
            <a:r>
              <a:rPr lang="en-US" sz="2000"/>
              <a:t>Pembuatan memerlukan keterampilan khusus</a:t>
            </a:r>
          </a:p>
          <a:p>
            <a:pPr marL="342900" indent="-342900">
              <a:spcBef>
                <a:spcPct val="20000"/>
              </a:spcBef>
              <a:buClr>
                <a:schemeClr val="accent1"/>
              </a:buClr>
              <a:buSzPct val="80000"/>
              <a:buFont typeface="Wingdings" pitchFamily="2" charset="2"/>
              <a:buChar char="l"/>
            </a:pPr>
            <a:r>
              <a:rPr lang="en-US" sz="2000">
                <a:cs typeface="Times New Roman" pitchFamily="18" charset="0"/>
              </a:rPr>
              <a:t>memerlukan peralatan khusus </a:t>
            </a:r>
            <a:r>
              <a:rPr lang="en-US" sz="2000" i="1">
                <a:cs typeface="Times New Roman" pitchFamily="18" charset="0"/>
              </a:rPr>
              <a:t>(slide projector)</a:t>
            </a:r>
            <a:r>
              <a:rPr lang="en-US" sz="2000">
                <a:cs typeface="Times New Roman" pitchFamily="18" charset="0"/>
              </a:rPr>
              <a:t> dalam penyajiannya;</a:t>
            </a:r>
          </a:p>
          <a:p>
            <a:pPr marL="342900" indent="-342900">
              <a:spcBef>
                <a:spcPct val="20000"/>
              </a:spcBef>
              <a:buClr>
                <a:schemeClr val="accent1"/>
              </a:buClr>
              <a:buSzPct val="80000"/>
              <a:buFont typeface="Wingdings" pitchFamily="2" charset="2"/>
              <a:buChar char="l"/>
            </a:pPr>
            <a:r>
              <a:rPr lang="en-US" sz="2000">
                <a:cs typeface="Times New Roman" pitchFamily="18" charset="0"/>
              </a:rPr>
              <a:t>perlu ketelitian dalam penyiapan penyajiannya karena gambar sering keliru urutanya/tertukar atau terbalik.</a:t>
            </a:r>
            <a:r>
              <a:rPr lang="en-US" sz="200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4210"/>
                                        </p:tgtEl>
                                        <p:attrNameLst>
                                          <p:attrName>style.visibility</p:attrName>
                                        </p:attrNameLst>
                                      </p:cBhvr>
                                      <p:to>
                                        <p:strVal val="visible"/>
                                      </p:to>
                                    </p:set>
                                    <p:animEffect transition="in" filter="dissolve">
                                      <p:cBhvr>
                                        <p:cTn id="7" dur="500"/>
                                        <p:tgtEl>
                                          <p:spTgt spid="942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94211"/>
                                        </p:tgtEl>
                                        <p:attrNameLst>
                                          <p:attrName>style.visibility</p:attrName>
                                        </p:attrNameLst>
                                      </p:cBhvr>
                                      <p:to>
                                        <p:strVal val="visible"/>
                                      </p:to>
                                    </p:set>
                                    <p:anim calcmode="lin" valueType="num">
                                      <p:cBhvr additive="base">
                                        <p:cTn id="12" dur="500" fill="hold"/>
                                        <p:tgtEl>
                                          <p:spTgt spid="94211"/>
                                        </p:tgtEl>
                                        <p:attrNameLst>
                                          <p:attrName>ppt_x</p:attrName>
                                        </p:attrNameLst>
                                      </p:cBhvr>
                                      <p:tavLst>
                                        <p:tav tm="0">
                                          <p:val>
                                            <p:strVal val="#ppt_x"/>
                                          </p:val>
                                        </p:tav>
                                        <p:tav tm="100000">
                                          <p:val>
                                            <p:strVal val="#ppt_x"/>
                                          </p:val>
                                        </p:tav>
                                      </p:tavLst>
                                    </p:anim>
                                    <p:anim calcmode="lin" valueType="num">
                                      <p:cBhvr additive="base">
                                        <p:cTn id="13" dur="500" fill="hold"/>
                                        <p:tgtEl>
                                          <p:spTgt spid="94211"/>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94214">
                                            <p:txEl>
                                              <p:pRg st="0" end="0"/>
                                            </p:txEl>
                                          </p:spTgt>
                                        </p:tgtEl>
                                        <p:attrNameLst>
                                          <p:attrName>style.visibility</p:attrName>
                                        </p:attrNameLst>
                                      </p:cBhvr>
                                      <p:to>
                                        <p:strVal val="visible"/>
                                      </p:to>
                                    </p:set>
                                    <p:anim calcmode="lin" valueType="num">
                                      <p:cBhvr additive="base">
                                        <p:cTn id="18" dur="500" fill="hold"/>
                                        <p:tgtEl>
                                          <p:spTgt spid="94214">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9421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94212">
                                            <p:txEl>
                                              <p:pRg st="0" end="0"/>
                                            </p:txEl>
                                          </p:spTgt>
                                        </p:tgtEl>
                                        <p:attrNameLst>
                                          <p:attrName>style.visibility</p:attrName>
                                        </p:attrNameLst>
                                      </p:cBhvr>
                                      <p:to>
                                        <p:strVal val="visible"/>
                                      </p:to>
                                    </p:set>
                                    <p:anim calcmode="lin" valueType="num">
                                      <p:cBhvr additive="base">
                                        <p:cTn id="24" dur="500" fill="hold"/>
                                        <p:tgtEl>
                                          <p:spTgt spid="94212">
                                            <p:txEl>
                                              <p:pRg st="0" end="0"/>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9421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stCondLst>
                                    <p:cond delay="0"/>
                                  </p:stCondLst>
                                  <p:childTnLst>
                                    <p:set>
                                      <p:cBhvr>
                                        <p:cTn id="29" dur="1" fill="hold">
                                          <p:stCondLst>
                                            <p:cond delay="0"/>
                                          </p:stCondLst>
                                        </p:cTn>
                                        <p:tgtEl>
                                          <p:spTgt spid="94212">
                                            <p:txEl>
                                              <p:pRg st="1" end="1"/>
                                            </p:txEl>
                                          </p:spTgt>
                                        </p:tgtEl>
                                        <p:attrNameLst>
                                          <p:attrName>style.visibility</p:attrName>
                                        </p:attrNameLst>
                                      </p:cBhvr>
                                      <p:to>
                                        <p:strVal val="visible"/>
                                      </p:to>
                                    </p:set>
                                    <p:anim calcmode="lin" valueType="num">
                                      <p:cBhvr additive="base">
                                        <p:cTn id="30" dur="500" fill="hold"/>
                                        <p:tgtEl>
                                          <p:spTgt spid="94212">
                                            <p:txEl>
                                              <p:pRg st="1" end="1"/>
                                            </p:txEl>
                                          </p:spTgt>
                                        </p:tgtEl>
                                        <p:attrNameLst>
                                          <p:attrName>ppt_x</p:attrName>
                                        </p:attrNameLst>
                                      </p:cBhvr>
                                      <p:tavLst>
                                        <p:tav tm="0">
                                          <p:val>
                                            <p:strVal val="1+#ppt_w/2"/>
                                          </p:val>
                                        </p:tav>
                                        <p:tav tm="100000">
                                          <p:val>
                                            <p:strVal val="#ppt_x"/>
                                          </p:val>
                                        </p:tav>
                                      </p:tavLst>
                                    </p:anim>
                                    <p:anim calcmode="lin" valueType="num">
                                      <p:cBhvr additive="base">
                                        <p:cTn id="31" dur="500" fill="hold"/>
                                        <p:tgtEl>
                                          <p:spTgt spid="9421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grpId="0" nodeType="clickEffect">
                                  <p:stCondLst>
                                    <p:cond delay="0"/>
                                  </p:stCondLst>
                                  <p:childTnLst>
                                    <p:set>
                                      <p:cBhvr>
                                        <p:cTn id="35" dur="1" fill="hold">
                                          <p:stCondLst>
                                            <p:cond delay="0"/>
                                          </p:stCondLst>
                                        </p:cTn>
                                        <p:tgtEl>
                                          <p:spTgt spid="94212">
                                            <p:txEl>
                                              <p:pRg st="2" end="2"/>
                                            </p:txEl>
                                          </p:spTgt>
                                        </p:tgtEl>
                                        <p:attrNameLst>
                                          <p:attrName>style.visibility</p:attrName>
                                        </p:attrNameLst>
                                      </p:cBhvr>
                                      <p:to>
                                        <p:strVal val="visible"/>
                                      </p:to>
                                    </p:set>
                                    <p:anim calcmode="lin" valueType="num">
                                      <p:cBhvr additive="base">
                                        <p:cTn id="36" dur="500" fill="hold"/>
                                        <p:tgtEl>
                                          <p:spTgt spid="94212">
                                            <p:txEl>
                                              <p:pRg st="2" end="2"/>
                                            </p:txEl>
                                          </p:spTgt>
                                        </p:tgtEl>
                                        <p:attrNameLst>
                                          <p:attrName>ppt_x</p:attrName>
                                        </p:attrNameLst>
                                      </p:cBhvr>
                                      <p:tavLst>
                                        <p:tav tm="0">
                                          <p:val>
                                            <p:strVal val="1+#ppt_w/2"/>
                                          </p:val>
                                        </p:tav>
                                        <p:tav tm="100000">
                                          <p:val>
                                            <p:strVal val="#ppt_x"/>
                                          </p:val>
                                        </p:tav>
                                      </p:tavLst>
                                    </p:anim>
                                    <p:anim calcmode="lin" valueType="num">
                                      <p:cBhvr additive="base">
                                        <p:cTn id="37" dur="500" fill="hold"/>
                                        <p:tgtEl>
                                          <p:spTgt spid="9421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grpId="0" nodeType="clickEffect">
                                  <p:stCondLst>
                                    <p:cond delay="0"/>
                                  </p:stCondLst>
                                  <p:childTnLst>
                                    <p:set>
                                      <p:cBhvr>
                                        <p:cTn id="41" dur="1" fill="hold">
                                          <p:stCondLst>
                                            <p:cond delay="0"/>
                                          </p:stCondLst>
                                        </p:cTn>
                                        <p:tgtEl>
                                          <p:spTgt spid="94212">
                                            <p:txEl>
                                              <p:pRg st="3" end="3"/>
                                            </p:txEl>
                                          </p:spTgt>
                                        </p:tgtEl>
                                        <p:attrNameLst>
                                          <p:attrName>style.visibility</p:attrName>
                                        </p:attrNameLst>
                                      </p:cBhvr>
                                      <p:to>
                                        <p:strVal val="visible"/>
                                      </p:to>
                                    </p:set>
                                    <p:anim calcmode="lin" valueType="num">
                                      <p:cBhvr additive="base">
                                        <p:cTn id="42" dur="500" fill="hold"/>
                                        <p:tgtEl>
                                          <p:spTgt spid="94212">
                                            <p:txEl>
                                              <p:pRg st="3" end="3"/>
                                            </p:txEl>
                                          </p:spTgt>
                                        </p:tgtEl>
                                        <p:attrNameLst>
                                          <p:attrName>ppt_x</p:attrName>
                                        </p:attrNameLst>
                                      </p:cBhvr>
                                      <p:tavLst>
                                        <p:tav tm="0">
                                          <p:val>
                                            <p:strVal val="1+#ppt_w/2"/>
                                          </p:val>
                                        </p:tav>
                                        <p:tav tm="100000">
                                          <p:val>
                                            <p:strVal val="#ppt_x"/>
                                          </p:val>
                                        </p:tav>
                                      </p:tavLst>
                                    </p:anim>
                                    <p:anim calcmode="lin" valueType="num">
                                      <p:cBhvr additive="base">
                                        <p:cTn id="43" dur="500" fill="hold"/>
                                        <p:tgtEl>
                                          <p:spTgt spid="9421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2" fill="hold" grpId="0" nodeType="clickEffect">
                                  <p:stCondLst>
                                    <p:cond delay="0"/>
                                  </p:stCondLst>
                                  <p:childTnLst>
                                    <p:set>
                                      <p:cBhvr>
                                        <p:cTn id="47" dur="1" fill="hold">
                                          <p:stCondLst>
                                            <p:cond delay="0"/>
                                          </p:stCondLst>
                                        </p:cTn>
                                        <p:tgtEl>
                                          <p:spTgt spid="94215">
                                            <p:txEl>
                                              <p:pRg st="0" end="0"/>
                                            </p:txEl>
                                          </p:spTgt>
                                        </p:tgtEl>
                                        <p:attrNameLst>
                                          <p:attrName>style.visibility</p:attrName>
                                        </p:attrNameLst>
                                      </p:cBhvr>
                                      <p:to>
                                        <p:strVal val="visible"/>
                                      </p:to>
                                    </p:set>
                                    <p:anim calcmode="lin" valueType="num">
                                      <p:cBhvr additive="base">
                                        <p:cTn id="48" dur="500" fill="hold"/>
                                        <p:tgtEl>
                                          <p:spTgt spid="94215">
                                            <p:txEl>
                                              <p:pRg st="0" end="0"/>
                                            </p:txEl>
                                          </p:spTgt>
                                        </p:tgtEl>
                                        <p:attrNameLst>
                                          <p:attrName>ppt_x</p:attrName>
                                        </p:attrNameLst>
                                      </p:cBhvr>
                                      <p:tavLst>
                                        <p:tav tm="0">
                                          <p:val>
                                            <p:strVal val="1+#ppt_w/2"/>
                                          </p:val>
                                        </p:tav>
                                        <p:tav tm="100000">
                                          <p:val>
                                            <p:strVal val="#ppt_x"/>
                                          </p:val>
                                        </p:tav>
                                      </p:tavLst>
                                    </p:anim>
                                    <p:anim calcmode="lin" valueType="num">
                                      <p:cBhvr additive="base">
                                        <p:cTn id="49" dur="500" fill="hold"/>
                                        <p:tgtEl>
                                          <p:spTgt spid="9421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2" fill="hold" grpId="0" nodeType="clickEffect">
                                  <p:stCondLst>
                                    <p:cond delay="0"/>
                                  </p:stCondLst>
                                  <p:childTnLst>
                                    <p:set>
                                      <p:cBhvr>
                                        <p:cTn id="53" dur="1" fill="hold">
                                          <p:stCondLst>
                                            <p:cond delay="0"/>
                                          </p:stCondLst>
                                        </p:cTn>
                                        <p:tgtEl>
                                          <p:spTgt spid="94216">
                                            <p:txEl>
                                              <p:pRg st="0" end="0"/>
                                            </p:txEl>
                                          </p:spTgt>
                                        </p:tgtEl>
                                        <p:attrNameLst>
                                          <p:attrName>style.visibility</p:attrName>
                                        </p:attrNameLst>
                                      </p:cBhvr>
                                      <p:to>
                                        <p:strVal val="visible"/>
                                      </p:to>
                                    </p:set>
                                    <p:anim calcmode="lin" valueType="num">
                                      <p:cBhvr additive="base">
                                        <p:cTn id="54" dur="500" fill="hold"/>
                                        <p:tgtEl>
                                          <p:spTgt spid="94216">
                                            <p:txEl>
                                              <p:pRg st="0" end="0"/>
                                            </p:txEl>
                                          </p:spTgt>
                                        </p:tgtEl>
                                        <p:attrNameLst>
                                          <p:attrName>ppt_x</p:attrName>
                                        </p:attrNameLst>
                                      </p:cBhvr>
                                      <p:tavLst>
                                        <p:tav tm="0">
                                          <p:val>
                                            <p:strVal val="1+#ppt_w/2"/>
                                          </p:val>
                                        </p:tav>
                                        <p:tav tm="100000">
                                          <p:val>
                                            <p:strVal val="#ppt_x"/>
                                          </p:val>
                                        </p:tav>
                                      </p:tavLst>
                                    </p:anim>
                                    <p:anim calcmode="lin" valueType="num">
                                      <p:cBhvr additive="base">
                                        <p:cTn id="55" dur="500" fill="hold"/>
                                        <p:tgtEl>
                                          <p:spTgt spid="9421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2" fill="hold" grpId="0" nodeType="clickEffect">
                                  <p:stCondLst>
                                    <p:cond delay="0"/>
                                  </p:stCondLst>
                                  <p:childTnLst>
                                    <p:set>
                                      <p:cBhvr>
                                        <p:cTn id="59" dur="1" fill="hold">
                                          <p:stCondLst>
                                            <p:cond delay="0"/>
                                          </p:stCondLst>
                                        </p:cTn>
                                        <p:tgtEl>
                                          <p:spTgt spid="94216">
                                            <p:txEl>
                                              <p:pRg st="1" end="1"/>
                                            </p:txEl>
                                          </p:spTgt>
                                        </p:tgtEl>
                                        <p:attrNameLst>
                                          <p:attrName>style.visibility</p:attrName>
                                        </p:attrNameLst>
                                      </p:cBhvr>
                                      <p:to>
                                        <p:strVal val="visible"/>
                                      </p:to>
                                    </p:set>
                                    <p:anim calcmode="lin" valueType="num">
                                      <p:cBhvr additive="base">
                                        <p:cTn id="60" dur="500" fill="hold"/>
                                        <p:tgtEl>
                                          <p:spTgt spid="94216">
                                            <p:txEl>
                                              <p:pRg st="1" end="1"/>
                                            </p:txEl>
                                          </p:spTgt>
                                        </p:tgtEl>
                                        <p:attrNameLst>
                                          <p:attrName>ppt_x</p:attrName>
                                        </p:attrNameLst>
                                      </p:cBhvr>
                                      <p:tavLst>
                                        <p:tav tm="0">
                                          <p:val>
                                            <p:strVal val="1+#ppt_w/2"/>
                                          </p:val>
                                        </p:tav>
                                        <p:tav tm="100000">
                                          <p:val>
                                            <p:strVal val="#ppt_x"/>
                                          </p:val>
                                        </p:tav>
                                      </p:tavLst>
                                    </p:anim>
                                    <p:anim calcmode="lin" valueType="num">
                                      <p:cBhvr additive="base">
                                        <p:cTn id="61" dur="500" fill="hold"/>
                                        <p:tgtEl>
                                          <p:spTgt spid="9421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2" fill="hold" grpId="0" nodeType="clickEffect">
                                  <p:stCondLst>
                                    <p:cond delay="0"/>
                                  </p:stCondLst>
                                  <p:childTnLst>
                                    <p:set>
                                      <p:cBhvr>
                                        <p:cTn id="65" dur="1" fill="hold">
                                          <p:stCondLst>
                                            <p:cond delay="0"/>
                                          </p:stCondLst>
                                        </p:cTn>
                                        <p:tgtEl>
                                          <p:spTgt spid="94216">
                                            <p:txEl>
                                              <p:pRg st="2" end="2"/>
                                            </p:txEl>
                                          </p:spTgt>
                                        </p:tgtEl>
                                        <p:attrNameLst>
                                          <p:attrName>style.visibility</p:attrName>
                                        </p:attrNameLst>
                                      </p:cBhvr>
                                      <p:to>
                                        <p:strVal val="visible"/>
                                      </p:to>
                                    </p:set>
                                    <p:anim calcmode="lin" valueType="num">
                                      <p:cBhvr additive="base">
                                        <p:cTn id="66" dur="500" fill="hold"/>
                                        <p:tgtEl>
                                          <p:spTgt spid="94216">
                                            <p:txEl>
                                              <p:pRg st="2" end="2"/>
                                            </p:txEl>
                                          </p:spTgt>
                                        </p:tgtEl>
                                        <p:attrNameLst>
                                          <p:attrName>ppt_x</p:attrName>
                                        </p:attrNameLst>
                                      </p:cBhvr>
                                      <p:tavLst>
                                        <p:tav tm="0">
                                          <p:val>
                                            <p:strVal val="1+#ppt_w/2"/>
                                          </p:val>
                                        </p:tav>
                                        <p:tav tm="100000">
                                          <p:val>
                                            <p:strVal val="#ppt_x"/>
                                          </p:val>
                                        </p:tav>
                                      </p:tavLst>
                                    </p:anim>
                                    <p:anim calcmode="lin" valueType="num">
                                      <p:cBhvr additive="base">
                                        <p:cTn id="67" dur="500" fill="hold"/>
                                        <p:tgtEl>
                                          <p:spTgt spid="94216">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1" grpId="0" autoUpdateAnimBg="0"/>
      <p:bldP spid="94212" grpId="0" build="p" autoUpdateAnimBg="0"/>
      <p:bldP spid="94214" grpId="0" build="p" autoUpdateAnimBg="0"/>
      <p:bldP spid="94215" grpId="0" build="p" autoUpdateAnimBg="0"/>
      <p:bldP spid="94216"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1BAFC92D-254A-481A-861E-966E52FD5D6C}" type="slidenum">
              <a:rPr lang="en-US"/>
              <a:pPr>
                <a:defRPr/>
              </a:pPr>
              <a:t>20</a:t>
            </a:fld>
            <a:endParaRPr lang="en-US"/>
          </a:p>
        </p:txBody>
      </p:sp>
      <p:sp>
        <p:nvSpPr>
          <p:cNvPr id="59395" name="Freeform 5"/>
          <p:cNvSpPr>
            <a:spLocks/>
          </p:cNvSpPr>
          <p:nvPr/>
        </p:nvSpPr>
        <p:spPr bwMode="auto">
          <a:xfrm>
            <a:off x="0" y="0"/>
            <a:ext cx="3276600" cy="1600200"/>
          </a:xfrm>
          <a:custGeom>
            <a:avLst/>
            <a:gdLst>
              <a:gd name="T0" fmla="*/ 362902428 w 2064"/>
              <a:gd name="T1" fmla="*/ 120967520 h 1008"/>
              <a:gd name="T2" fmla="*/ 2147483647 w 2064"/>
              <a:gd name="T3" fmla="*/ 120967520 h 1008"/>
              <a:gd name="T4" fmla="*/ 2147483647 w 2064"/>
              <a:gd name="T5" fmla="*/ 362902511 h 1008"/>
              <a:gd name="T6" fmla="*/ 2147483647 w 2064"/>
              <a:gd name="T7" fmla="*/ 604837552 h 1008"/>
              <a:gd name="T8" fmla="*/ 2147483647 w 2064"/>
              <a:gd name="T9" fmla="*/ 604837552 h 1008"/>
              <a:gd name="T10" fmla="*/ 2147483647 w 2064"/>
              <a:gd name="T11" fmla="*/ 362902511 h 1008"/>
              <a:gd name="T12" fmla="*/ 2147483647 w 2064"/>
              <a:gd name="T13" fmla="*/ 362902511 h 1008"/>
              <a:gd name="T14" fmla="*/ 2147483647 w 2064"/>
              <a:gd name="T15" fmla="*/ 2147483647 h 1008"/>
              <a:gd name="T16" fmla="*/ 2147483647 w 2064"/>
              <a:gd name="T17" fmla="*/ 2147483647 h 1008"/>
              <a:gd name="T18" fmla="*/ 2147483647 w 2064"/>
              <a:gd name="T19" fmla="*/ 1935480325 h 1008"/>
              <a:gd name="T20" fmla="*/ 2147483647 w 2064"/>
              <a:gd name="T21" fmla="*/ 1935480325 h 1008"/>
              <a:gd name="T22" fmla="*/ 2147483647 w 2064"/>
              <a:gd name="T23" fmla="*/ 2147483647 h 1008"/>
              <a:gd name="T24" fmla="*/ 483869969 w 2064"/>
              <a:gd name="T25" fmla="*/ 2147483647 h 1008"/>
              <a:gd name="T26" fmla="*/ 483869969 w 2064"/>
              <a:gd name="T27" fmla="*/ 967740162 h 1008"/>
              <a:gd name="T28" fmla="*/ 362902428 w 2064"/>
              <a:gd name="T29" fmla="*/ 967740162 h 1008"/>
              <a:gd name="T30" fmla="*/ 241934985 w 2064"/>
              <a:gd name="T31" fmla="*/ 1088707633 h 1008"/>
              <a:gd name="T32" fmla="*/ 0 w 2064"/>
              <a:gd name="T33" fmla="*/ 1088707633 h 1008"/>
              <a:gd name="T34" fmla="*/ 0 w 2064"/>
              <a:gd name="T35" fmla="*/ 0 h 1008"/>
              <a:gd name="T36" fmla="*/ 272176845 w 2064"/>
              <a:gd name="T37" fmla="*/ 0 h 1008"/>
              <a:gd name="T38" fmla="*/ 362902428 w 2064"/>
              <a:gd name="T39" fmla="*/ 120967520 h 100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64"/>
              <a:gd name="T61" fmla="*/ 0 h 1008"/>
              <a:gd name="T62" fmla="*/ 2064 w 2064"/>
              <a:gd name="T63" fmla="*/ 1008 h 100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64" h="1008">
                <a:moveTo>
                  <a:pt x="144" y="48"/>
                </a:moveTo>
                <a:lnTo>
                  <a:pt x="1536" y="48"/>
                </a:lnTo>
                <a:lnTo>
                  <a:pt x="1632" y="144"/>
                </a:lnTo>
                <a:lnTo>
                  <a:pt x="1632" y="240"/>
                </a:lnTo>
                <a:lnTo>
                  <a:pt x="1872" y="240"/>
                </a:lnTo>
                <a:lnTo>
                  <a:pt x="1968" y="144"/>
                </a:lnTo>
                <a:lnTo>
                  <a:pt x="2064" y="144"/>
                </a:lnTo>
                <a:lnTo>
                  <a:pt x="2064" y="912"/>
                </a:lnTo>
                <a:lnTo>
                  <a:pt x="1968" y="912"/>
                </a:lnTo>
                <a:lnTo>
                  <a:pt x="1824" y="768"/>
                </a:lnTo>
                <a:lnTo>
                  <a:pt x="1632" y="768"/>
                </a:lnTo>
                <a:lnTo>
                  <a:pt x="1632" y="1008"/>
                </a:lnTo>
                <a:lnTo>
                  <a:pt x="192" y="1008"/>
                </a:lnTo>
                <a:lnTo>
                  <a:pt x="192" y="384"/>
                </a:lnTo>
                <a:lnTo>
                  <a:pt x="144" y="384"/>
                </a:lnTo>
                <a:lnTo>
                  <a:pt x="96" y="432"/>
                </a:lnTo>
                <a:lnTo>
                  <a:pt x="0" y="432"/>
                </a:lnTo>
                <a:lnTo>
                  <a:pt x="0" y="0"/>
                </a:lnTo>
                <a:lnTo>
                  <a:pt x="108" y="0"/>
                </a:lnTo>
                <a:lnTo>
                  <a:pt x="144" y="48"/>
                </a:lnTo>
                <a:close/>
              </a:path>
            </a:pathLst>
          </a:custGeom>
          <a:solidFill>
            <a:schemeClr val="bg2"/>
          </a:solidFill>
          <a:ln w="9525">
            <a:solidFill>
              <a:schemeClr val="bg1"/>
            </a:solidFill>
            <a:round/>
            <a:headEnd/>
            <a:tailEnd/>
          </a:ln>
        </p:spPr>
        <p:txBody>
          <a:bodyPr wrap="none"/>
          <a:lstStyle/>
          <a:p>
            <a:endParaRPr lang="en-US"/>
          </a:p>
        </p:txBody>
      </p:sp>
      <p:sp>
        <p:nvSpPr>
          <p:cNvPr id="36866" name="Rectangle 2"/>
          <p:cNvSpPr>
            <a:spLocks noGrp="1" noChangeArrowheads="1"/>
          </p:cNvSpPr>
          <p:nvPr>
            <p:ph type="title"/>
          </p:nvPr>
        </p:nvSpPr>
        <p:spPr>
          <a:xfrm>
            <a:off x="742950" y="787400"/>
            <a:ext cx="7772400" cy="1143000"/>
          </a:xfrm>
        </p:spPr>
        <p:txBody>
          <a:bodyPr/>
          <a:lstStyle/>
          <a:p>
            <a:pPr eaLnBrk="1" hangingPunct="1">
              <a:defRPr/>
            </a:pPr>
            <a:r>
              <a:rPr lang="en-US" sz="4800" smtClean="0">
                <a:solidFill>
                  <a:schemeClr val="folHlink"/>
                </a:solidFill>
              </a:rPr>
              <a:t>K</a:t>
            </a:r>
            <a:r>
              <a:rPr lang="en-US" smtClean="0"/>
              <a:t>arakteristik Media Video</a:t>
            </a:r>
          </a:p>
        </p:txBody>
      </p:sp>
      <p:sp>
        <p:nvSpPr>
          <p:cNvPr id="36870" name="Rectangle 6"/>
          <p:cNvSpPr>
            <a:spLocks noChangeArrowheads="1"/>
          </p:cNvSpPr>
          <p:nvPr/>
        </p:nvSpPr>
        <p:spPr bwMode="auto">
          <a:xfrm>
            <a:off x="742950" y="1849438"/>
            <a:ext cx="7772400" cy="4013200"/>
          </a:xfrm>
          <a:prstGeom prst="rect">
            <a:avLst/>
          </a:prstGeom>
          <a:noFill/>
          <a:ln w="9525">
            <a:noFill/>
            <a:miter lim="800000"/>
            <a:headEnd/>
            <a:tailEnd/>
          </a:ln>
        </p:spPr>
        <p:txBody>
          <a:bodyPr/>
          <a:lstStyle/>
          <a:p>
            <a:pPr>
              <a:spcBef>
                <a:spcPct val="20000"/>
              </a:spcBef>
              <a:buClr>
                <a:schemeClr val="accent1"/>
              </a:buClr>
              <a:buSzPct val="80000"/>
              <a:buFont typeface="Wingdings" pitchFamily="2" charset="2"/>
              <a:buNone/>
            </a:pPr>
            <a:r>
              <a:rPr lang="en-US"/>
              <a:t>Media video atau media audio visual yang menampilkan gerak saat ini semakin dikenal di kalangan masyarakat. </a:t>
            </a:r>
          </a:p>
          <a:p>
            <a:pPr>
              <a:spcBef>
                <a:spcPct val="20000"/>
              </a:spcBef>
              <a:buClr>
                <a:schemeClr val="accent1"/>
              </a:buClr>
              <a:buSzPct val="80000"/>
              <a:buFont typeface="Wingdings" pitchFamily="2" charset="2"/>
              <a:buNone/>
            </a:pPr>
            <a:r>
              <a:rPr lang="en-US"/>
              <a:t>Media ini berupa rekaman pada pita magnetic melalui kamera video. Meskipun media video hampir sama dengan media film dalam karakteristiknya, tetapi tidak dapat menggantikan film karena baik video maupun film mempunyai kelebihan dan kelemahannya. </a:t>
            </a:r>
          </a:p>
          <a:p>
            <a:pPr>
              <a:spcBef>
                <a:spcPct val="20000"/>
              </a:spcBef>
              <a:buClr>
                <a:schemeClr val="accent1"/>
              </a:buClr>
              <a:buSzPct val="80000"/>
              <a:buFont typeface="Wingdings" pitchFamily="2" charset="2"/>
              <a:buNone/>
            </a:pPr>
            <a:r>
              <a:rPr lang="en-US"/>
              <a:t>Out put pada saat ini dapat berupa video kaset, VCD maupun DVD.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6870">
                                            <p:txEl>
                                              <p:pRg st="0" end="0"/>
                                            </p:txEl>
                                          </p:spTgt>
                                        </p:tgtEl>
                                        <p:attrNameLst>
                                          <p:attrName>style.visibility</p:attrName>
                                        </p:attrNameLst>
                                      </p:cBhvr>
                                      <p:to>
                                        <p:strVal val="visible"/>
                                      </p:to>
                                    </p:set>
                                    <p:anim calcmode="lin" valueType="num">
                                      <p:cBhvr additive="base">
                                        <p:cTn id="7" dur="500" fill="hold"/>
                                        <p:tgtEl>
                                          <p:spTgt spid="36870">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687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6870">
                                            <p:txEl>
                                              <p:pRg st="1" end="1"/>
                                            </p:txEl>
                                          </p:spTgt>
                                        </p:tgtEl>
                                        <p:attrNameLst>
                                          <p:attrName>style.visibility</p:attrName>
                                        </p:attrNameLst>
                                      </p:cBhvr>
                                      <p:to>
                                        <p:strVal val="visible"/>
                                      </p:to>
                                    </p:set>
                                    <p:anim calcmode="lin" valueType="num">
                                      <p:cBhvr additive="base">
                                        <p:cTn id="13" dur="500" fill="hold"/>
                                        <p:tgtEl>
                                          <p:spTgt spid="36870">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687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6870">
                                            <p:txEl>
                                              <p:pRg st="2" end="2"/>
                                            </p:txEl>
                                          </p:spTgt>
                                        </p:tgtEl>
                                        <p:attrNameLst>
                                          <p:attrName>style.visibility</p:attrName>
                                        </p:attrNameLst>
                                      </p:cBhvr>
                                      <p:to>
                                        <p:strVal val="visible"/>
                                      </p:to>
                                    </p:set>
                                    <p:anim calcmode="lin" valueType="num">
                                      <p:cBhvr additive="base">
                                        <p:cTn id="19" dur="500" fill="hold"/>
                                        <p:tgtEl>
                                          <p:spTgt spid="36870">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6870">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70"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Slide Number Placeholder 5"/>
          <p:cNvSpPr>
            <a:spLocks noGrp="1"/>
          </p:cNvSpPr>
          <p:nvPr>
            <p:ph type="sldNum" sz="quarter" idx="12"/>
          </p:nvPr>
        </p:nvSpPr>
        <p:spPr/>
        <p:txBody>
          <a:bodyPr/>
          <a:lstStyle/>
          <a:p>
            <a:pPr>
              <a:defRPr/>
            </a:pPr>
            <a:fld id="{EF21A721-B637-4489-BC88-6B8F13C1F59E}" type="slidenum">
              <a:rPr lang="en-US"/>
              <a:pPr>
                <a:defRPr/>
              </a:pPr>
              <a:t>21</a:t>
            </a:fld>
            <a:endParaRPr lang="en-US"/>
          </a:p>
        </p:txBody>
      </p:sp>
      <p:sp>
        <p:nvSpPr>
          <p:cNvPr id="60419" name="Freeform 2"/>
          <p:cNvSpPr>
            <a:spLocks/>
          </p:cNvSpPr>
          <p:nvPr/>
        </p:nvSpPr>
        <p:spPr bwMode="auto">
          <a:xfrm>
            <a:off x="0" y="0"/>
            <a:ext cx="3276600" cy="1600200"/>
          </a:xfrm>
          <a:custGeom>
            <a:avLst/>
            <a:gdLst>
              <a:gd name="T0" fmla="*/ 362902428 w 2064"/>
              <a:gd name="T1" fmla="*/ 120967520 h 1008"/>
              <a:gd name="T2" fmla="*/ 2147483647 w 2064"/>
              <a:gd name="T3" fmla="*/ 120967520 h 1008"/>
              <a:gd name="T4" fmla="*/ 2147483647 w 2064"/>
              <a:gd name="T5" fmla="*/ 362902511 h 1008"/>
              <a:gd name="T6" fmla="*/ 2147483647 w 2064"/>
              <a:gd name="T7" fmla="*/ 604837552 h 1008"/>
              <a:gd name="T8" fmla="*/ 2147483647 w 2064"/>
              <a:gd name="T9" fmla="*/ 604837552 h 1008"/>
              <a:gd name="T10" fmla="*/ 2147483647 w 2064"/>
              <a:gd name="T11" fmla="*/ 362902511 h 1008"/>
              <a:gd name="T12" fmla="*/ 2147483647 w 2064"/>
              <a:gd name="T13" fmla="*/ 362902511 h 1008"/>
              <a:gd name="T14" fmla="*/ 2147483647 w 2064"/>
              <a:gd name="T15" fmla="*/ 2147483647 h 1008"/>
              <a:gd name="T16" fmla="*/ 2147483647 w 2064"/>
              <a:gd name="T17" fmla="*/ 2147483647 h 1008"/>
              <a:gd name="T18" fmla="*/ 2147483647 w 2064"/>
              <a:gd name="T19" fmla="*/ 1935480325 h 1008"/>
              <a:gd name="T20" fmla="*/ 2147483647 w 2064"/>
              <a:gd name="T21" fmla="*/ 1935480325 h 1008"/>
              <a:gd name="T22" fmla="*/ 2147483647 w 2064"/>
              <a:gd name="T23" fmla="*/ 2147483647 h 1008"/>
              <a:gd name="T24" fmla="*/ 483869969 w 2064"/>
              <a:gd name="T25" fmla="*/ 2147483647 h 1008"/>
              <a:gd name="T26" fmla="*/ 483869969 w 2064"/>
              <a:gd name="T27" fmla="*/ 967740162 h 1008"/>
              <a:gd name="T28" fmla="*/ 362902428 w 2064"/>
              <a:gd name="T29" fmla="*/ 967740162 h 1008"/>
              <a:gd name="T30" fmla="*/ 241934985 w 2064"/>
              <a:gd name="T31" fmla="*/ 1088707633 h 1008"/>
              <a:gd name="T32" fmla="*/ 0 w 2064"/>
              <a:gd name="T33" fmla="*/ 1088707633 h 1008"/>
              <a:gd name="T34" fmla="*/ 0 w 2064"/>
              <a:gd name="T35" fmla="*/ 0 h 1008"/>
              <a:gd name="T36" fmla="*/ 272176845 w 2064"/>
              <a:gd name="T37" fmla="*/ 0 h 1008"/>
              <a:gd name="T38" fmla="*/ 362902428 w 2064"/>
              <a:gd name="T39" fmla="*/ 120967520 h 100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64"/>
              <a:gd name="T61" fmla="*/ 0 h 1008"/>
              <a:gd name="T62" fmla="*/ 2064 w 2064"/>
              <a:gd name="T63" fmla="*/ 1008 h 100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64" h="1008">
                <a:moveTo>
                  <a:pt x="144" y="48"/>
                </a:moveTo>
                <a:lnTo>
                  <a:pt x="1536" y="48"/>
                </a:lnTo>
                <a:lnTo>
                  <a:pt x="1632" y="144"/>
                </a:lnTo>
                <a:lnTo>
                  <a:pt x="1632" y="240"/>
                </a:lnTo>
                <a:lnTo>
                  <a:pt x="1872" y="240"/>
                </a:lnTo>
                <a:lnTo>
                  <a:pt x="1968" y="144"/>
                </a:lnTo>
                <a:lnTo>
                  <a:pt x="2064" y="144"/>
                </a:lnTo>
                <a:lnTo>
                  <a:pt x="2064" y="912"/>
                </a:lnTo>
                <a:lnTo>
                  <a:pt x="1968" y="912"/>
                </a:lnTo>
                <a:lnTo>
                  <a:pt x="1824" y="768"/>
                </a:lnTo>
                <a:lnTo>
                  <a:pt x="1632" y="768"/>
                </a:lnTo>
                <a:lnTo>
                  <a:pt x="1632" y="1008"/>
                </a:lnTo>
                <a:lnTo>
                  <a:pt x="192" y="1008"/>
                </a:lnTo>
                <a:lnTo>
                  <a:pt x="192" y="384"/>
                </a:lnTo>
                <a:lnTo>
                  <a:pt x="144" y="384"/>
                </a:lnTo>
                <a:lnTo>
                  <a:pt x="96" y="432"/>
                </a:lnTo>
                <a:lnTo>
                  <a:pt x="0" y="432"/>
                </a:lnTo>
                <a:lnTo>
                  <a:pt x="0" y="0"/>
                </a:lnTo>
                <a:lnTo>
                  <a:pt x="108" y="0"/>
                </a:lnTo>
                <a:lnTo>
                  <a:pt x="144" y="48"/>
                </a:lnTo>
                <a:close/>
              </a:path>
            </a:pathLst>
          </a:custGeom>
          <a:solidFill>
            <a:schemeClr val="accent2"/>
          </a:solidFill>
          <a:ln w="9525">
            <a:solidFill>
              <a:schemeClr val="bg1"/>
            </a:solidFill>
            <a:round/>
            <a:headEnd/>
            <a:tailEnd/>
          </a:ln>
        </p:spPr>
        <p:txBody>
          <a:bodyPr wrap="none"/>
          <a:lstStyle/>
          <a:p>
            <a:endParaRPr lang="en-US"/>
          </a:p>
        </p:txBody>
      </p:sp>
      <p:sp>
        <p:nvSpPr>
          <p:cNvPr id="95235" name="Rectangle 3"/>
          <p:cNvSpPr>
            <a:spLocks noGrp="1" noChangeArrowheads="1"/>
          </p:cNvSpPr>
          <p:nvPr>
            <p:ph type="title"/>
          </p:nvPr>
        </p:nvSpPr>
        <p:spPr>
          <a:xfrm>
            <a:off x="742950" y="438150"/>
            <a:ext cx="7772400" cy="1143000"/>
          </a:xfrm>
        </p:spPr>
        <p:txBody>
          <a:bodyPr/>
          <a:lstStyle/>
          <a:p>
            <a:pPr eaLnBrk="1" hangingPunct="1">
              <a:defRPr/>
            </a:pPr>
            <a:r>
              <a:rPr lang="en-US" sz="4800" smtClean="0">
                <a:solidFill>
                  <a:schemeClr val="folHlink"/>
                </a:solidFill>
              </a:rPr>
              <a:t>K</a:t>
            </a:r>
            <a:r>
              <a:rPr lang="en-US" smtClean="0"/>
              <a:t>arakteristik Media Video</a:t>
            </a:r>
          </a:p>
        </p:txBody>
      </p:sp>
      <p:sp>
        <p:nvSpPr>
          <p:cNvPr id="95236" name="Rectangle 4"/>
          <p:cNvSpPr>
            <a:spLocks noGrp="1" noChangeArrowheads="1"/>
          </p:cNvSpPr>
          <p:nvPr>
            <p:ph type="body" idx="1"/>
          </p:nvPr>
        </p:nvSpPr>
        <p:spPr>
          <a:xfrm>
            <a:off x="762000" y="1809750"/>
            <a:ext cx="7772400" cy="2717800"/>
          </a:xfrm>
        </p:spPr>
        <p:txBody>
          <a:bodyPr/>
          <a:lstStyle/>
          <a:p>
            <a:pPr eaLnBrk="1" hangingPunct="1">
              <a:defRPr/>
            </a:pPr>
            <a:r>
              <a:rPr lang="en-US" sz="2000" b="1" smtClean="0"/>
              <a:t>Mengutamakan objek yang bergerak.</a:t>
            </a:r>
          </a:p>
          <a:p>
            <a:pPr eaLnBrk="1" hangingPunct="1">
              <a:defRPr/>
            </a:pPr>
            <a:r>
              <a:rPr lang="en-US" sz="2000" b="1" smtClean="0"/>
              <a:t>Berwarna, bersuara, dan didukung oleh efek suara maupun visual.</a:t>
            </a:r>
          </a:p>
          <a:p>
            <a:pPr eaLnBrk="1" hangingPunct="1">
              <a:defRPr/>
            </a:pPr>
            <a:r>
              <a:rPr lang="en-US" sz="2000" b="1" smtClean="0"/>
              <a:t>Dapat menyajikan animasi apabila perlu menyajikan suatu proses.</a:t>
            </a:r>
          </a:p>
          <a:p>
            <a:pPr eaLnBrk="1" hangingPunct="1">
              <a:defRPr/>
            </a:pPr>
            <a:r>
              <a:rPr lang="en-US" sz="2000" b="1" smtClean="0"/>
              <a:t>Mudah menyajikannya.</a:t>
            </a:r>
          </a:p>
          <a:p>
            <a:pPr eaLnBrk="1" hangingPunct="1">
              <a:defRPr/>
            </a:pPr>
            <a:r>
              <a:rPr lang="en-US" sz="2000" b="1" smtClean="0"/>
              <a:t>Tidak memerlukan ruang gelap</a:t>
            </a:r>
          </a:p>
        </p:txBody>
      </p:sp>
      <p:sp>
        <p:nvSpPr>
          <p:cNvPr id="95238" name="Rectangle 6"/>
          <p:cNvSpPr>
            <a:spLocks noChangeArrowheads="1"/>
          </p:cNvSpPr>
          <p:nvPr/>
        </p:nvSpPr>
        <p:spPr bwMode="auto">
          <a:xfrm>
            <a:off x="762000" y="1384300"/>
            <a:ext cx="7772400" cy="609600"/>
          </a:xfrm>
          <a:prstGeom prst="rect">
            <a:avLst/>
          </a:prstGeom>
          <a:noFill/>
          <a:ln w="9525">
            <a:noFill/>
            <a:miter lim="800000"/>
            <a:headEnd/>
            <a:tailEnd/>
          </a:ln>
        </p:spPr>
        <p:txBody>
          <a:bodyPr/>
          <a:lstStyle/>
          <a:p>
            <a:pPr marL="342900" indent="-342900">
              <a:lnSpc>
                <a:spcPct val="90000"/>
              </a:lnSpc>
              <a:spcBef>
                <a:spcPct val="20000"/>
              </a:spcBef>
              <a:buClr>
                <a:schemeClr val="accent1"/>
              </a:buClr>
              <a:buSzPct val="80000"/>
              <a:buFont typeface="Wingdings" pitchFamily="2" charset="2"/>
              <a:buNone/>
            </a:pPr>
            <a:r>
              <a:rPr lang="en-US" sz="2600">
                <a:solidFill>
                  <a:schemeClr val="folHlink"/>
                </a:solidFill>
              </a:rPr>
              <a:t>Kelebihan media video antara lain.</a:t>
            </a:r>
          </a:p>
        </p:txBody>
      </p:sp>
      <p:sp>
        <p:nvSpPr>
          <p:cNvPr id="95239" name="Rectangle 7"/>
          <p:cNvSpPr>
            <a:spLocks noChangeArrowheads="1"/>
          </p:cNvSpPr>
          <p:nvPr/>
        </p:nvSpPr>
        <p:spPr bwMode="auto">
          <a:xfrm>
            <a:off x="762000" y="4495800"/>
            <a:ext cx="7772400" cy="609600"/>
          </a:xfrm>
          <a:prstGeom prst="rect">
            <a:avLst/>
          </a:prstGeom>
          <a:noFill/>
          <a:ln w="9525">
            <a:noFill/>
            <a:miter lim="800000"/>
            <a:headEnd/>
            <a:tailEnd/>
          </a:ln>
        </p:spPr>
        <p:txBody>
          <a:bodyPr/>
          <a:lstStyle/>
          <a:p>
            <a:pPr marL="342900" indent="-342900">
              <a:lnSpc>
                <a:spcPct val="90000"/>
              </a:lnSpc>
              <a:spcBef>
                <a:spcPct val="20000"/>
              </a:spcBef>
              <a:buClr>
                <a:schemeClr val="accent1"/>
              </a:buClr>
              <a:buSzPct val="80000"/>
              <a:buFont typeface="Wingdings" pitchFamily="2" charset="2"/>
              <a:buNone/>
            </a:pPr>
            <a:r>
              <a:rPr lang="en-US" sz="2600">
                <a:solidFill>
                  <a:schemeClr val="folHlink"/>
                </a:solidFill>
              </a:rPr>
              <a:t>Kelemahan media video antara lain.</a:t>
            </a:r>
          </a:p>
        </p:txBody>
      </p:sp>
      <p:sp>
        <p:nvSpPr>
          <p:cNvPr id="95240" name="Rectangle 8"/>
          <p:cNvSpPr>
            <a:spLocks noChangeArrowheads="1"/>
          </p:cNvSpPr>
          <p:nvPr/>
        </p:nvSpPr>
        <p:spPr bwMode="auto">
          <a:xfrm>
            <a:off x="762000" y="4991100"/>
            <a:ext cx="7772400" cy="3733800"/>
          </a:xfrm>
          <a:prstGeom prst="rect">
            <a:avLst/>
          </a:prstGeom>
          <a:noFill/>
          <a:ln w="9525">
            <a:noFill/>
            <a:miter lim="800000"/>
            <a:headEnd/>
            <a:tailEnd/>
          </a:ln>
        </p:spPr>
        <p:txBody>
          <a:bodyPr/>
          <a:lstStyle/>
          <a:p>
            <a:pPr marL="342900" indent="-342900">
              <a:spcBef>
                <a:spcPct val="20000"/>
              </a:spcBef>
              <a:buClr>
                <a:schemeClr val="accent1"/>
              </a:buClr>
              <a:buSzPct val="80000"/>
              <a:buFont typeface="Wingdings" pitchFamily="2" charset="2"/>
              <a:buChar char="l"/>
            </a:pPr>
            <a:r>
              <a:rPr lang="en-US" sz="2000"/>
              <a:t>Perlu peralatan khusus untuk penyajiannya</a:t>
            </a:r>
          </a:p>
          <a:p>
            <a:pPr marL="342900" indent="-342900">
              <a:spcBef>
                <a:spcPct val="20000"/>
              </a:spcBef>
              <a:buClr>
                <a:schemeClr val="accent1"/>
              </a:buClr>
              <a:buSzPct val="80000"/>
              <a:buFont typeface="Wingdings" pitchFamily="2" charset="2"/>
              <a:buChar char="l"/>
            </a:pPr>
            <a:r>
              <a:rPr lang="en-US" sz="2000"/>
              <a:t>Perlu tenaga listrik</a:t>
            </a:r>
          </a:p>
          <a:p>
            <a:pPr marL="342900" indent="-342900">
              <a:spcBef>
                <a:spcPct val="20000"/>
              </a:spcBef>
              <a:buClr>
                <a:schemeClr val="accent1"/>
              </a:buClr>
              <a:buSzPct val="80000"/>
              <a:buFont typeface="Wingdings" pitchFamily="2" charset="2"/>
              <a:buChar char="l"/>
            </a:pPr>
            <a:r>
              <a:rPr lang="en-US" sz="2000"/>
              <a:t>Perlu kerja tim dan keahlian khusus dalam pembuatannya</a:t>
            </a:r>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path" presetSubtype="0" accel="50000" decel="50000" fill="hold" grpId="0" nodeType="withEffect">
                                  <p:stCondLst>
                                    <p:cond delay="0"/>
                                  </p:stCondLst>
                                  <p:iterate type="lt">
                                    <p:tmPct val="10000"/>
                                  </p:iterate>
                                  <p:childTnLst>
                                    <p:animMotion origin="layout" path="M 3.61111E-6 3.33333E-6  C 0.06892 3.33333E-6  0.125 0.02847  0.125 0.06389  C 0.125 0.09907  0.06892 0.12777  3.61111E-6 0.12777  C -0.0691 0.12777  -0.125 0.09907  -0.125 0.06389  C -0.125 0.02847  -0.0691 3.33333E-6  3.61111E-6 3.33333E-6  Z " pathEditMode="relative">
                                      <p:cBhvr>
                                        <p:cTn id="6" dur="2000" fill="hold"/>
                                        <p:tgtEl>
                                          <p:spTgt spid="95235"/>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5236">
                                            <p:txEl>
                                              <p:pRg st="0" end="0"/>
                                            </p:txEl>
                                          </p:spTgt>
                                        </p:tgtEl>
                                        <p:attrNameLst>
                                          <p:attrName>style.visibility</p:attrName>
                                        </p:attrNameLst>
                                      </p:cBhvr>
                                      <p:to>
                                        <p:strVal val="visible"/>
                                      </p:to>
                                    </p:set>
                                    <p:animEffect transition="in" filter="fade">
                                      <p:cBhvr>
                                        <p:cTn id="11" dur="1000">
                                          <p:stCondLst>
                                            <p:cond delay="0"/>
                                          </p:stCondLst>
                                        </p:cTn>
                                        <p:tgtEl>
                                          <p:spTgt spid="9523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5236">
                                            <p:txEl>
                                              <p:pRg st="1" end="1"/>
                                            </p:txEl>
                                          </p:spTgt>
                                        </p:tgtEl>
                                        <p:attrNameLst>
                                          <p:attrName>style.visibility</p:attrName>
                                        </p:attrNameLst>
                                      </p:cBhvr>
                                      <p:to>
                                        <p:strVal val="visible"/>
                                      </p:to>
                                    </p:set>
                                    <p:animEffect transition="in" filter="fade">
                                      <p:cBhvr>
                                        <p:cTn id="16" dur="1000">
                                          <p:stCondLst>
                                            <p:cond delay="0"/>
                                          </p:stCondLst>
                                        </p:cTn>
                                        <p:tgtEl>
                                          <p:spTgt spid="9523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5236">
                                            <p:txEl>
                                              <p:pRg st="2" end="2"/>
                                            </p:txEl>
                                          </p:spTgt>
                                        </p:tgtEl>
                                        <p:attrNameLst>
                                          <p:attrName>style.visibility</p:attrName>
                                        </p:attrNameLst>
                                      </p:cBhvr>
                                      <p:to>
                                        <p:strVal val="visible"/>
                                      </p:to>
                                    </p:set>
                                    <p:animEffect transition="in" filter="fade">
                                      <p:cBhvr>
                                        <p:cTn id="21" dur="1000">
                                          <p:stCondLst>
                                            <p:cond delay="0"/>
                                          </p:stCondLst>
                                        </p:cTn>
                                        <p:tgtEl>
                                          <p:spTgt spid="95236">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95236">
                                            <p:txEl>
                                              <p:pRg st="3" end="3"/>
                                            </p:txEl>
                                          </p:spTgt>
                                        </p:tgtEl>
                                        <p:attrNameLst>
                                          <p:attrName>style.visibility</p:attrName>
                                        </p:attrNameLst>
                                      </p:cBhvr>
                                      <p:to>
                                        <p:strVal val="visible"/>
                                      </p:to>
                                    </p:set>
                                    <p:animEffect transition="in" filter="fade">
                                      <p:cBhvr>
                                        <p:cTn id="26" dur="1000">
                                          <p:stCondLst>
                                            <p:cond delay="0"/>
                                          </p:stCondLst>
                                        </p:cTn>
                                        <p:tgtEl>
                                          <p:spTgt spid="95236">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5236">
                                            <p:txEl>
                                              <p:pRg st="4" end="4"/>
                                            </p:txEl>
                                          </p:spTgt>
                                        </p:tgtEl>
                                        <p:attrNameLst>
                                          <p:attrName>style.visibility</p:attrName>
                                        </p:attrNameLst>
                                      </p:cBhvr>
                                      <p:to>
                                        <p:strVal val="visible"/>
                                      </p:to>
                                    </p:set>
                                    <p:animEffect transition="in" filter="fade">
                                      <p:cBhvr>
                                        <p:cTn id="31" dur="1000">
                                          <p:stCondLst>
                                            <p:cond delay="0"/>
                                          </p:stCondLst>
                                        </p:cTn>
                                        <p:tgtEl>
                                          <p:spTgt spid="95236">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grpId="0" nodeType="clickEffect">
                                  <p:stCondLst>
                                    <p:cond delay="0"/>
                                  </p:stCondLst>
                                  <p:childTnLst>
                                    <p:set>
                                      <p:cBhvr>
                                        <p:cTn id="35" dur="1" fill="hold">
                                          <p:stCondLst>
                                            <p:cond delay="0"/>
                                          </p:stCondLst>
                                        </p:cTn>
                                        <p:tgtEl>
                                          <p:spTgt spid="95238">
                                            <p:txEl>
                                              <p:pRg st="0" end="0"/>
                                            </p:txEl>
                                          </p:spTgt>
                                        </p:tgtEl>
                                        <p:attrNameLst>
                                          <p:attrName>style.visibility</p:attrName>
                                        </p:attrNameLst>
                                      </p:cBhvr>
                                      <p:to>
                                        <p:strVal val="visible"/>
                                      </p:to>
                                    </p:set>
                                    <p:anim calcmode="lin" valueType="num">
                                      <p:cBhvr additive="base">
                                        <p:cTn id="36" dur="500" fill="hold"/>
                                        <p:tgtEl>
                                          <p:spTgt spid="95238">
                                            <p:txEl>
                                              <p:pRg st="0" end="0"/>
                                            </p:txEl>
                                          </p:spTgt>
                                        </p:tgtEl>
                                        <p:attrNameLst>
                                          <p:attrName>ppt_x</p:attrName>
                                        </p:attrNameLst>
                                      </p:cBhvr>
                                      <p:tavLst>
                                        <p:tav tm="0">
                                          <p:val>
                                            <p:strVal val="1+#ppt_w/2"/>
                                          </p:val>
                                        </p:tav>
                                        <p:tav tm="100000">
                                          <p:val>
                                            <p:strVal val="#ppt_x"/>
                                          </p:val>
                                        </p:tav>
                                      </p:tavLst>
                                    </p:anim>
                                    <p:anim calcmode="lin" valueType="num">
                                      <p:cBhvr additive="base">
                                        <p:cTn id="37" dur="500" fill="hold"/>
                                        <p:tgtEl>
                                          <p:spTgt spid="9523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grpId="0" nodeType="clickEffect">
                                  <p:stCondLst>
                                    <p:cond delay="0"/>
                                  </p:stCondLst>
                                  <p:childTnLst>
                                    <p:set>
                                      <p:cBhvr>
                                        <p:cTn id="41" dur="1" fill="hold">
                                          <p:stCondLst>
                                            <p:cond delay="0"/>
                                          </p:stCondLst>
                                        </p:cTn>
                                        <p:tgtEl>
                                          <p:spTgt spid="95239">
                                            <p:txEl>
                                              <p:pRg st="0" end="0"/>
                                            </p:txEl>
                                          </p:spTgt>
                                        </p:tgtEl>
                                        <p:attrNameLst>
                                          <p:attrName>style.visibility</p:attrName>
                                        </p:attrNameLst>
                                      </p:cBhvr>
                                      <p:to>
                                        <p:strVal val="visible"/>
                                      </p:to>
                                    </p:set>
                                    <p:anim calcmode="lin" valueType="num">
                                      <p:cBhvr additive="base">
                                        <p:cTn id="42" dur="500" fill="hold"/>
                                        <p:tgtEl>
                                          <p:spTgt spid="95239">
                                            <p:txEl>
                                              <p:pRg st="0" end="0"/>
                                            </p:txEl>
                                          </p:spTgt>
                                        </p:tgtEl>
                                        <p:attrNameLst>
                                          <p:attrName>ppt_x</p:attrName>
                                        </p:attrNameLst>
                                      </p:cBhvr>
                                      <p:tavLst>
                                        <p:tav tm="0">
                                          <p:val>
                                            <p:strVal val="1+#ppt_w/2"/>
                                          </p:val>
                                        </p:tav>
                                        <p:tav tm="100000">
                                          <p:val>
                                            <p:strVal val="#ppt_x"/>
                                          </p:val>
                                        </p:tav>
                                      </p:tavLst>
                                    </p:anim>
                                    <p:anim calcmode="lin" valueType="num">
                                      <p:cBhvr additive="base">
                                        <p:cTn id="43" dur="500" fill="hold"/>
                                        <p:tgtEl>
                                          <p:spTgt spid="952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2" fill="hold" grpId="0" nodeType="clickEffect">
                                  <p:stCondLst>
                                    <p:cond delay="0"/>
                                  </p:stCondLst>
                                  <p:childTnLst>
                                    <p:set>
                                      <p:cBhvr>
                                        <p:cTn id="47" dur="1" fill="hold">
                                          <p:stCondLst>
                                            <p:cond delay="0"/>
                                          </p:stCondLst>
                                        </p:cTn>
                                        <p:tgtEl>
                                          <p:spTgt spid="95240">
                                            <p:txEl>
                                              <p:pRg st="0" end="0"/>
                                            </p:txEl>
                                          </p:spTgt>
                                        </p:tgtEl>
                                        <p:attrNameLst>
                                          <p:attrName>style.visibility</p:attrName>
                                        </p:attrNameLst>
                                      </p:cBhvr>
                                      <p:to>
                                        <p:strVal val="visible"/>
                                      </p:to>
                                    </p:set>
                                    <p:anim calcmode="lin" valueType="num">
                                      <p:cBhvr additive="base">
                                        <p:cTn id="48" dur="500" fill="hold"/>
                                        <p:tgtEl>
                                          <p:spTgt spid="95240">
                                            <p:txEl>
                                              <p:pRg st="0" end="0"/>
                                            </p:txEl>
                                          </p:spTgt>
                                        </p:tgtEl>
                                        <p:attrNameLst>
                                          <p:attrName>ppt_x</p:attrName>
                                        </p:attrNameLst>
                                      </p:cBhvr>
                                      <p:tavLst>
                                        <p:tav tm="0">
                                          <p:val>
                                            <p:strVal val="1+#ppt_w/2"/>
                                          </p:val>
                                        </p:tav>
                                        <p:tav tm="100000">
                                          <p:val>
                                            <p:strVal val="#ppt_x"/>
                                          </p:val>
                                        </p:tav>
                                      </p:tavLst>
                                    </p:anim>
                                    <p:anim calcmode="lin" valueType="num">
                                      <p:cBhvr additive="base">
                                        <p:cTn id="49" dur="500" fill="hold"/>
                                        <p:tgtEl>
                                          <p:spTgt spid="9524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2" fill="hold" grpId="0" nodeType="clickEffect">
                                  <p:stCondLst>
                                    <p:cond delay="0"/>
                                  </p:stCondLst>
                                  <p:childTnLst>
                                    <p:set>
                                      <p:cBhvr>
                                        <p:cTn id="53" dur="1" fill="hold">
                                          <p:stCondLst>
                                            <p:cond delay="0"/>
                                          </p:stCondLst>
                                        </p:cTn>
                                        <p:tgtEl>
                                          <p:spTgt spid="95240">
                                            <p:txEl>
                                              <p:pRg st="1" end="1"/>
                                            </p:txEl>
                                          </p:spTgt>
                                        </p:tgtEl>
                                        <p:attrNameLst>
                                          <p:attrName>style.visibility</p:attrName>
                                        </p:attrNameLst>
                                      </p:cBhvr>
                                      <p:to>
                                        <p:strVal val="visible"/>
                                      </p:to>
                                    </p:set>
                                    <p:anim calcmode="lin" valueType="num">
                                      <p:cBhvr additive="base">
                                        <p:cTn id="54" dur="500" fill="hold"/>
                                        <p:tgtEl>
                                          <p:spTgt spid="95240">
                                            <p:txEl>
                                              <p:pRg st="1" end="1"/>
                                            </p:txEl>
                                          </p:spTgt>
                                        </p:tgtEl>
                                        <p:attrNameLst>
                                          <p:attrName>ppt_x</p:attrName>
                                        </p:attrNameLst>
                                      </p:cBhvr>
                                      <p:tavLst>
                                        <p:tav tm="0">
                                          <p:val>
                                            <p:strVal val="1+#ppt_w/2"/>
                                          </p:val>
                                        </p:tav>
                                        <p:tav tm="100000">
                                          <p:val>
                                            <p:strVal val="#ppt_x"/>
                                          </p:val>
                                        </p:tav>
                                      </p:tavLst>
                                    </p:anim>
                                    <p:anim calcmode="lin" valueType="num">
                                      <p:cBhvr additive="base">
                                        <p:cTn id="55" dur="500" fill="hold"/>
                                        <p:tgtEl>
                                          <p:spTgt spid="9524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2" fill="hold" grpId="0" nodeType="clickEffect">
                                  <p:stCondLst>
                                    <p:cond delay="0"/>
                                  </p:stCondLst>
                                  <p:childTnLst>
                                    <p:set>
                                      <p:cBhvr>
                                        <p:cTn id="59" dur="1" fill="hold">
                                          <p:stCondLst>
                                            <p:cond delay="0"/>
                                          </p:stCondLst>
                                        </p:cTn>
                                        <p:tgtEl>
                                          <p:spTgt spid="95240">
                                            <p:txEl>
                                              <p:pRg st="2" end="2"/>
                                            </p:txEl>
                                          </p:spTgt>
                                        </p:tgtEl>
                                        <p:attrNameLst>
                                          <p:attrName>style.visibility</p:attrName>
                                        </p:attrNameLst>
                                      </p:cBhvr>
                                      <p:to>
                                        <p:strVal val="visible"/>
                                      </p:to>
                                    </p:set>
                                    <p:anim calcmode="lin" valueType="num">
                                      <p:cBhvr additive="base">
                                        <p:cTn id="60" dur="500" fill="hold"/>
                                        <p:tgtEl>
                                          <p:spTgt spid="95240">
                                            <p:txEl>
                                              <p:pRg st="2" end="2"/>
                                            </p:txEl>
                                          </p:spTgt>
                                        </p:tgtEl>
                                        <p:attrNameLst>
                                          <p:attrName>ppt_x</p:attrName>
                                        </p:attrNameLst>
                                      </p:cBhvr>
                                      <p:tavLst>
                                        <p:tav tm="0">
                                          <p:val>
                                            <p:strVal val="1+#ppt_w/2"/>
                                          </p:val>
                                        </p:tav>
                                        <p:tav tm="100000">
                                          <p:val>
                                            <p:strVal val="#ppt_x"/>
                                          </p:val>
                                        </p:tav>
                                      </p:tavLst>
                                    </p:anim>
                                    <p:anim calcmode="lin" valueType="num">
                                      <p:cBhvr additive="base">
                                        <p:cTn id="61" dur="500" fill="hold"/>
                                        <p:tgtEl>
                                          <p:spTgt spid="95240">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p:bldP spid="95236" grpId="0" build="p"/>
      <p:bldP spid="95238" grpId="0" build="p" autoUpdateAnimBg="0"/>
      <p:bldP spid="95239" grpId="0" build="p" autoUpdateAnimBg="0"/>
      <p:bldP spid="95240"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1122" name="Organization Chart 2"/>
          <p:cNvGraphicFramePr>
            <a:graphicFrameLocks/>
          </p:cNvGraphicFramePr>
          <p:nvPr>
            <p:ph idx="1"/>
          </p:nvPr>
        </p:nvGraphicFramePr>
        <p:xfrm>
          <a:off x="552450" y="914400"/>
          <a:ext cx="8591550" cy="5516563"/>
        </p:xfrm>
        <a:graphic>
          <a:graphicData uri="http://schemas.openxmlformats.org/drawingml/2006/compatibility">
            <com:legacyDrawing xmlns:com="http://schemas.openxmlformats.org/drawingml/2006/compatibility" spid="_x0000_s5122"/>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61122"/>
                                        </p:tgtEl>
                                        <p:attrNameLst>
                                          <p:attrName>style.visibility</p:attrName>
                                        </p:attrNameLst>
                                      </p:cBhvr>
                                      <p:to>
                                        <p:strVal val="visible"/>
                                      </p:to>
                                    </p:set>
                                    <p:animEffect transition="in" filter="diamond(in)">
                                      <p:cBhvr>
                                        <p:cTn id="7" dur="2000"/>
                                        <p:tgtEl>
                                          <p:spTgt spid="26112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1" nodeType="clickEffect">
                                  <p:stCondLst>
                                    <p:cond delay="0"/>
                                  </p:stCondLst>
                                  <p:childTnLst>
                                    <p:set>
                                      <p:cBhvr>
                                        <p:cTn id="11" dur="1" fill="hold">
                                          <p:stCondLst>
                                            <p:cond delay="0"/>
                                          </p:stCondLst>
                                        </p:cTn>
                                        <p:tgtEl>
                                          <p:spTgt spid="261122"/>
                                        </p:tgtEl>
                                        <p:attrNameLst>
                                          <p:attrName>style.visibility</p:attrName>
                                        </p:attrNameLst>
                                      </p:cBhvr>
                                      <p:to>
                                        <p:strVal val="visible"/>
                                      </p:to>
                                    </p:set>
                                    <p:animEffect transition="in" filter="diamond(in)">
                                      <p:cBhvr>
                                        <p:cTn id="12" dur="2000"/>
                                        <p:tgtEl>
                                          <p:spTgt spid="261122"/>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2" nodeType="clickEffect">
                                  <p:stCondLst>
                                    <p:cond delay="0"/>
                                  </p:stCondLst>
                                  <p:childTnLst>
                                    <p:set>
                                      <p:cBhvr>
                                        <p:cTn id="16" dur="1" fill="hold">
                                          <p:stCondLst>
                                            <p:cond delay="0"/>
                                          </p:stCondLst>
                                        </p:cTn>
                                        <p:tgtEl>
                                          <p:spTgt spid="261122"/>
                                        </p:tgtEl>
                                        <p:attrNameLst>
                                          <p:attrName>style.visibility</p:attrName>
                                        </p:attrNameLst>
                                      </p:cBhvr>
                                      <p:to>
                                        <p:strVal val="visible"/>
                                      </p:to>
                                    </p:set>
                                    <p:animEffect transition="in" filter="diamond(in)">
                                      <p:cBhvr>
                                        <p:cTn id="17" dur="2000"/>
                                        <p:tgtEl>
                                          <p:spTgt spid="261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Dgm spid="261122" grpId="0"/>
      <p:bldDgm spid="261122" grpId="1"/>
      <p:bldDgm spid="261122" grpId="2"/>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ChangeArrowheads="1"/>
          </p:cNvSpPr>
          <p:nvPr/>
        </p:nvSpPr>
        <p:spPr bwMode="auto">
          <a:xfrm>
            <a:off x="0" y="0"/>
            <a:ext cx="8839200" cy="6858000"/>
          </a:xfrm>
          <a:prstGeom prst="rect">
            <a:avLst/>
          </a:prstGeom>
          <a:gradFill rotWithShape="1">
            <a:gsLst>
              <a:gs pos="0">
                <a:schemeClr val="folHlink"/>
              </a:gs>
              <a:gs pos="100000">
                <a:srgbClr val="E7FFA5"/>
              </a:gs>
            </a:gsLst>
            <a:lin ang="5400000" scaled="1"/>
          </a:gradFill>
          <a:ln w="9525">
            <a:solidFill>
              <a:schemeClr val="tx1"/>
            </a:solidFill>
            <a:miter lim="800000"/>
            <a:headEnd/>
            <a:tailEnd/>
          </a:ln>
        </p:spPr>
        <p:txBody>
          <a:bodyPr wrap="none" anchor="ctr"/>
          <a:lstStyle/>
          <a:p>
            <a:endParaRPr lang="en-US"/>
          </a:p>
        </p:txBody>
      </p:sp>
      <p:sp>
        <p:nvSpPr>
          <p:cNvPr id="262147" name="Rectangle 3"/>
          <p:cNvSpPr>
            <a:spLocks noChangeArrowheads="1"/>
          </p:cNvSpPr>
          <p:nvPr/>
        </p:nvSpPr>
        <p:spPr bwMode="auto">
          <a:xfrm>
            <a:off x="914400" y="457200"/>
            <a:ext cx="7620000" cy="1600200"/>
          </a:xfrm>
          <a:prstGeom prst="rect">
            <a:avLst/>
          </a:prstGeom>
          <a:gradFill rotWithShape="1">
            <a:gsLst>
              <a:gs pos="0">
                <a:schemeClr val="accent1">
                  <a:alpha val="74001"/>
                </a:schemeClr>
              </a:gs>
              <a:gs pos="50000">
                <a:schemeClr val="bg1"/>
              </a:gs>
              <a:gs pos="100000">
                <a:schemeClr val="accent1">
                  <a:alpha val="74001"/>
                </a:schemeClr>
              </a:gs>
            </a:gsLst>
            <a:lin ang="5400000" scaled="1"/>
          </a:gradFill>
          <a:ln w="9525">
            <a:solidFill>
              <a:schemeClr val="tx1"/>
            </a:solidFill>
            <a:miter lim="800000"/>
            <a:headEnd/>
            <a:tailEnd/>
          </a:ln>
          <a:effectLst/>
        </p:spPr>
        <p:txBody>
          <a:bodyPr wrap="none" anchor="ctr"/>
          <a:lstStyle/>
          <a:p>
            <a:pPr>
              <a:defRPr/>
            </a:pPr>
            <a:endParaRPr lang="en-US"/>
          </a:p>
        </p:txBody>
      </p:sp>
      <p:sp>
        <p:nvSpPr>
          <p:cNvPr id="262148" name="Rectangle 4"/>
          <p:cNvSpPr>
            <a:spLocks noGrp="1" noChangeArrowheads="1"/>
          </p:cNvSpPr>
          <p:nvPr>
            <p:ph type="title"/>
          </p:nvPr>
        </p:nvSpPr>
        <p:spPr>
          <a:xfrm>
            <a:off x="533400" y="533400"/>
            <a:ext cx="8229600" cy="1143000"/>
          </a:xfrm>
        </p:spPr>
        <p:txBody>
          <a:bodyPr/>
          <a:lstStyle/>
          <a:p>
            <a:pPr eaLnBrk="1" hangingPunct="1">
              <a:defRPr/>
            </a:pPr>
            <a:r>
              <a:rPr lang="en-US" sz="3200" smtClean="0"/>
              <a:t/>
            </a:r>
            <a:br>
              <a:rPr lang="en-US" sz="3200" smtClean="0"/>
            </a:br>
            <a:r>
              <a:rPr lang="en-US" sz="3200" smtClean="0"/>
              <a:t>      </a:t>
            </a:r>
            <a:r>
              <a:rPr lang="en-US" sz="4000" smtClean="0">
                <a:solidFill>
                  <a:srgbClr val="000066"/>
                </a:solidFill>
              </a:rPr>
              <a:t>SUMBER BELAJAR</a:t>
            </a:r>
            <a:br>
              <a:rPr lang="en-US" sz="4000" smtClean="0">
                <a:solidFill>
                  <a:srgbClr val="000066"/>
                </a:solidFill>
              </a:rPr>
            </a:br>
            <a:r>
              <a:rPr lang="en-US" sz="4000" smtClean="0">
                <a:solidFill>
                  <a:srgbClr val="000066"/>
                </a:solidFill>
              </a:rPr>
              <a:t>  MATERI KEWARGANEGARAAN</a:t>
            </a:r>
          </a:p>
        </p:txBody>
      </p:sp>
      <p:sp>
        <p:nvSpPr>
          <p:cNvPr id="61445" name="Rectangle 5"/>
          <p:cNvSpPr>
            <a:spLocks noChangeArrowheads="1"/>
          </p:cNvSpPr>
          <p:nvPr/>
        </p:nvSpPr>
        <p:spPr bwMode="auto">
          <a:xfrm>
            <a:off x="1447800" y="2438400"/>
            <a:ext cx="6781800" cy="3962400"/>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262150" name="Rectangle 6"/>
          <p:cNvSpPr>
            <a:spLocks noGrp="1" noChangeArrowheads="1"/>
          </p:cNvSpPr>
          <p:nvPr>
            <p:ph type="body" idx="1"/>
          </p:nvPr>
        </p:nvSpPr>
        <p:spPr>
          <a:xfrm>
            <a:off x="381000" y="2590800"/>
            <a:ext cx="8458200" cy="4267200"/>
          </a:xfrm>
        </p:spPr>
        <p:txBody>
          <a:bodyPr/>
          <a:lstStyle/>
          <a:p>
            <a:pPr algn="ctr" eaLnBrk="1" hangingPunct="1">
              <a:defRPr/>
            </a:pPr>
            <a:r>
              <a:rPr lang="en-US" sz="2800" smtClean="0"/>
              <a:t>Sumber Formal Perundangan</a:t>
            </a:r>
          </a:p>
          <a:p>
            <a:pPr algn="ctr" eaLnBrk="1" hangingPunct="1">
              <a:defRPr/>
            </a:pPr>
            <a:r>
              <a:rPr lang="en-US" sz="2800" smtClean="0"/>
              <a:t>Buku Paket/ Acuan Resmi</a:t>
            </a:r>
          </a:p>
          <a:p>
            <a:pPr algn="ctr" eaLnBrk="1" hangingPunct="1">
              <a:defRPr/>
            </a:pPr>
            <a:r>
              <a:rPr lang="en-US" sz="2800" smtClean="0"/>
              <a:t>Publikasi Instansi Resmi</a:t>
            </a:r>
          </a:p>
          <a:p>
            <a:pPr lvl="4" eaLnBrk="1" hangingPunct="1">
              <a:buFont typeface="Wingdings" pitchFamily="2" charset="2"/>
              <a:buNone/>
              <a:defRPr/>
            </a:pPr>
            <a:r>
              <a:rPr lang="en-US" sz="2800" smtClean="0"/>
              <a:t>    </a:t>
            </a:r>
            <a:r>
              <a:rPr lang="en-US" sz="1600" smtClean="0"/>
              <a:t> </a:t>
            </a:r>
            <a:r>
              <a:rPr lang="en-US" sz="1600" smtClean="0">
                <a:solidFill>
                  <a:schemeClr val="hlink"/>
                </a:solidFill>
                <a:sym typeface="Wingdings 2" pitchFamily="18" charset="2"/>
              </a:rPr>
              <a:t></a:t>
            </a:r>
            <a:r>
              <a:rPr lang="en-US" sz="2800" smtClean="0"/>
              <a:t>  Media Massa</a:t>
            </a:r>
          </a:p>
          <a:p>
            <a:pPr algn="ctr" eaLnBrk="1" hangingPunct="1">
              <a:defRPr/>
            </a:pPr>
            <a:r>
              <a:rPr lang="en-US" sz="2800" smtClean="0"/>
              <a:t>Literatur Keilmuan</a:t>
            </a:r>
          </a:p>
          <a:p>
            <a:pPr algn="ctr" eaLnBrk="1" hangingPunct="1">
              <a:defRPr/>
            </a:pPr>
            <a:r>
              <a:rPr lang="en-US" sz="2800" smtClean="0"/>
              <a:t>Kehidupan Riil</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62148"/>
                                        </p:tgtEl>
                                        <p:attrNameLst>
                                          <p:attrName>style.visibility</p:attrName>
                                        </p:attrNameLst>
                                      </p:cBhvr>
                                      <p:to>
                                        <p:strVal val="visible"/>
                                      </p:to>
                                    </p:set>
                                    <p:anim calcmode="lin" valueType="num">
                                      <p:cBhvr>
                                        <p:cTn id="7" dur="1000" fill="hold"/>
                                        <p:tgtEl>
                                          <p:spTgt spid="262148"/>
                                        </p:tgtEl>
                                        <p:attrNameLst>
                                          <p:attrName>ppt_w</p:attrName>
                                        </p:attrNameLst>
                                      </p:cBhvr>
                                      <p:tavLst>
                                        <p:tav tm="0">
                                          <p:val>
                                            <p:strVal val="#ppt_w*0.70"/>
                                          </p:val>
                                        </p:tav>
                                        <p:tav tm="100000">
                                          <p:val>
                                            <p:strVal val="#ppt_w"/>
                                          </p:val>
                                        </p:tav>
                                      </p:tavLst>
                                    </p:anim>
                                    <p:anim calcmode="lin" valueType="num">
                                      <p:cBhvr>
                                        <p:cTn id="8" dur="1000" fill="hold"/>
                                        <p:tgtEl>
                                          <p:spTgt spid="262148"/>
                                        </p:tgtEl>
                                        <p:attrNameLst>
                                          <p:attrName>ppt_h</p:attrName>
                                        </p:attrNameLst>
                                      </p:cBhvr>
                                      <p:tavLst>
                                        <p:tav tm="0">
                                          <p:val>
                                            <p:strVal val="#ppt_h"/>
                                          </p:val>
                                        </p:tav>
                                        <p:tav tm="100000">
                                          <p:val>
                                            <p:strVal val="#ppt_h"/>
                                          </p:val>
                                        </p:tav>
                                      </p:tavLst>
                                    </p:anim>
                                    <p:animEffect transition="in" filter="fade">
                                      <p:cBhvr>
                                        <p:cTn id="9" dur="1000"/>
                                        <p:tgtEl>
                                          <p:spTgt spid="262148"/>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grpId="0" nodeType="clickEffect">
                                  <p:stCondLst>
                                    <p:cond delay="0"/>
                                  </p:stCondLst>
                                  <p:childTnLst>
                                    <p:set>
                                      <p:cBhvr>
                                        <p:cTn id="13" dur="1" fill="hold">
                                          <p:stCondLst>
                                            <p:cond delay="0"/>
                                          </p:stCondLst>
                                        </p:cTn>
                                        <p:tgtEl>
                                          <p:spTgt spid="262150">
                                            <p:txEl>
                                              <p:pRg st="0" end="0"/>
                                            </p:txEl>
                                          </p:spTgt>
                                        </p:tgtEl>
                                        <p:attrNameLst>
                                          <p:attrName>style.visibility</p:attrName>
                                        </p:attrNameLst>
                                      </p:cBhvr>
                                      <p:to>
                                        <p:strVal val="visible"/>
                                      </p:to>
                                    </p:set>
                                    <p:animEffect transition="in" filter="diamond(in)">
                                      <p:cBhvr>
                                        <p:cTn id="14" dur="2000"/>
                                        <p:tgtEl>
                                          <p:spTgt spid="262150">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8" presetClass="entr" presetSubtype="16" fill="hold" grpId="0" nodeType="clickEffect">
                                  <p:stCondLst>
                                    <p:cond delay="0"/>
                                  </p:stCondLst>
                                  <p:childTnLst>
                                    <p:set>
                                      <p:cBhvr>
                                        <p:cTn id="18" dur="1" fill="hold">
                                          <p:stCondLst>
                                            <p:cond delay="0"/>
                                          </p:stCondLst>
                                        </p:cTn>
                                        <p:tgtEl>
                                          <p:spTgt spid="262150">
                                            <p:txEl>
                                              <p:pRg st="1" end="1"/>
                                            </p:txEl>
                                          </p:spTgt>
                                        </p:tgtEl>
                                        <p:attrNameLst>
                                          <p:attrName>style.visibility</p:attrName>
                                        </p:attrNameLst>
                                      </p:cBhvr>
                                      <p:to>
                                        <p:strVal val="visible"/>
                                      </p:to>
                                    </p:set>
                                    <p:animEffect transition="in" filter="diamond(in)">
                                      <p:cBhvr>
                                        <p:cTn id="19" dur="2000"/>
                                        <p:tgtEl>
                                          <p:spTgt spid="262150">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grpId="0" nodeType="clickEffect">
                                  <p:stCondLst>
                                    <p:cond delay="0"/>
                                  </p:stCondLst>
                                  <p:childTnLst>
                                    <p:set>
                                      <p:cBhvr>
                                        <p:cTn id="23" dur="1" fill="hold">
                                          <p:stCondLst>
                                            <p:cond delay="0"/>
                                          </p:stCondLst>
                                        </p:cTn>
                                        <p:tgtEl>
                                          <p:spTgt spid="262150">
                                            <p:txEl>
                                              <p:pRg st="2" end="2"/>
                                            </p:txEl>
                                          </p:spTgt>
                                        </p:tgtEl>
                                        <p:attrNameLst>
                                          <p:attrName>style.visibility</p:attrName>
                                        </p:attrNameLst>
                                      </p:cBhvr>
                                      <p:to>
                                        <p:strVal val="visible"/>
                                      </p:to>
                                    </p:set>
                                    <p:animEffect transition="in" filter="diamond(in)">
                                      <p:cBhvr>
                                        <p:cTn id="24" dur="2000"/>
                                        <p:tgtEl>
                                          <p:spTgt spid="262150">
                                            <p:txEl>
                                              <p:pRg st="2" end="2"/>
                                            </p:txEl>
                                          </p:spTgt>
                                        </p:tgtEl>
                                      </p:cBhvr>
                                    </p:animEffect>
                                  </p:childTnLst>
                                </p:cTn>
                              </p:par>
                              <p:par>
                                <p:cTn id="25" presetID="8" presetClass="entr" presetSubtype="16" fill="hold" grpId="0" nodeType="withEffect">
                                  <p:stCondLst>
                                    <p:cond delay="0"/>
                                  </p:stCondLst>
                                  <p:childTnLst>
                                    <p:set>
                                      <p:cBhvr>
                                        <p:cTn id="26" dur="1" fill="hold">
                                          <p:stCondLst>
                                            <p:cond delay="0"/>
                                          </p:stCondLst>
                                        </p:cTn>
                                        <p:tgtEl>
                                          <p:spTgt spid="262150">
                                            <p:txEl>
                                              <p:pRg st="3" end="3"/>
                                            </p:txEl>
                                          </p:spTgt>
                                        </p:tgtEl>
                                        <p:attrNameLst>
                                          <p:attrName>style.visibility</p:attrName>
                                        </p:attrNameLst>
                                      </p:cBhvr>
                                      <p:to>
                                        <p:strVal val="visible"/>
                                      </p:to>
                                    </p:set>
                                    <p:animEffect transition="in" filter="diamond(in)">
                                      <p:cBhvr>
                                        <p:cTn id="27" dur="2000"/>
                                        <p:tgtEl>
                                          <p:spTgt spid="26215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grpId="0" nodeType="clickEffect">
                                  <p:stCondLst>
                                    <p:cond delay="0"/>
                                  </p:stCondLst>
                                  <p:childTnLst>
                                    <p:set>
                                      <p:cBhvr>
                                        <p:cTn id="31" dur="1" fill="hold">
                                          <p:stCondLst>
                                            <p:cond delay="0"/>
                                          </p:stCondLst>
                                        </p:cTn>
                                        <p:tgtEl>
                                          <p:spTgt spid="262150">
                                            <p:txEl>
                                              <p:pRg st="4" end="4"/>
                                            </p:txEl>
                                          </p:spTgt>
                                        </p:tgtEl>
                                        <p:attrNameLst>
                                          <p:attrName>style.visibility</p:attrName>
                                        </p:attrNameLst>
                                      </p:cBhvr>
                                      <p:to>
                                        <p:strVal val="visible"/>
                                      </p:to>
                                    </p:set>
                                    <p:animEffect transition="in" filter="diamond(in)">
                                      <p:cBhvr>
                                        <p:cTn id="32" dur="2000"/>
                                        <p:tgtEl>
                                          <p:spTgt spid="26215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grpId="0" nodeType="clickEffect">
                                  <p:stCondLst>
                                    <p:cond delay="0"/>
                                  </p:stCondLst>
                                  <p:childTnLst>
                                    <p:set>
                                      <p:cBhvr>
                                        <p:cTn id="36" dur="1" fill="hold">
                                          <p:stCondLst>
                                            <p:cond delay="0"/>
                                          </p:stCondLst>
                                        </p:cTn>
                                        <p:tgtEl>
                                          <p:spTgt spid="262150">
                                            <p:txEl>
                                              <p:pRg st="5" end="5"/>
                                            </p:txEl>
                                          </p:spTgt>
                                        </p:tgtEl>
                                        <p:attrNameLst>
                                          <p:attrName>style.visibility</p:attrName>
                                        </p:attrNameLst>
                                      </p:cBhvr>
                                      <p:to>
                                        <p:strVal val="visible"/>
                                      </p:to>
                                    </p:set>
                                    <p:animEffect transition="in" filter="diamond(in)">
                                      <p:cBhvr>
                                        <p:cTn id="37" dur="2000"/>
                                        <p:tgtEl>
                                          <p:spTgt spid="26215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48" grpId="0"/>
      <p:bldP spid="262150"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2466" name="Picture 2" descr="Merput"/>
          <p:cNvPicPr>
            <a:picLocks noChangeAspect="1" noChangeArrowheads="1" noCrop="1"/>
          </p:cNvPicPr>
          <p:nvPr/>
        </p:nvPicPr>
        <p:blipFill>
          <a:blip r:embed="rId3"/>
          <a:srcRect/>
          <a:stretch>
            <a:fillRect/>
          </a:stretch>
        </p:blipFill>
        <p:spPr bwMode="auto">
          <a:xfrm>
            <a:off x="152400" y="228600"/>
            <a:ext cx="7931150" cy="4537075"/>
          </a:xfrm>
          <a:prstGeom prst="rect">
            <a:avLst/>
          </a:prstGeom>
          <a:noFill/>
          <a:ln w="9525">
            <a:noFill/>
            <a:miter lim="800000"/>
            <a:headEnd/>
            <a:tailEnd/>
          </a:ln>
        </p:spPr>
      </p:pic>
      <p:pic>
        <p:nvPicPr>
          <p:cNvPr id="263171" name="Picture 3" descr="garuda1"/>
          <p:cNvPicPr>
            <a:picLocks noChangeAspect="1" noChangeArrowheads="1"/>
          </p:cNvPicPr>
          <p:nvPr/>
        </p:nvPicPr>
        <p:blipFill>
          <a:blip r:embed="rId4"/>
          <a:srcRect/>
          <a:stretch>
            <a:fillRect/>
          </a:stretch>
        </p:blipFill>
        <p:spPr bwMode="auto">
          <a:xfrm>
            <a:off x="2481263" y="1871663"/>
            <a:ext cx="1677987" cy="1676400"/>
          </a:xfrm>
          <a:prstGeom prst="rect">
            <a:avLst/>
          </a:prstGeom>
          <a:noFill/>
          <a:ln w="9525">
            <a:noFill/>
            <a:miter lim="800000"/>
            <a:headEnd/>
            <a:tailEnd/>
          </a:ln>
        </p:spPr>
      </p:pic>
    </p:spTree>
  </p:cSld>
  <p:clrMapOvr>
    <a:masterClrMapping/>
  </p:clrMapOvr>
  <p:transition>
    <p:cover dir="d"/>
    <p:sndAc>
      <p:stSnd>
        <p:snd r:embed="rId2" name="bomb.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withEffect">
                                  <p:stCondLst>
                                    <p:cond delay="0"/>
                                  </p:stCondLst>
                                  <p:childTnLst>
                                    <p:set>
                                      <p:cBhvr>
                                        <p:cTn id="6" dur="1" fill="hold">
                                          <p:stCondLst>
                                            <p:cond delay="0"/>
                                          </p:stCondLst>
                                        </p:cTn>
                                        <p:tgtEl>
                                          <p:spTgt spid="263171"/>
                                        </p:tgtEl>
                                        <p:attrNameLst>
                                          <p:attrName>style.visibility</p:attrName>
                                        </p:attrNameLst>
                                      </p:cBhvr>
                                      <p:to>
                                        <p:strVal val="visible"/>
                                      </p:to>
                                    </p:set>
                                    <p:animEffect transition="in" filter="fade">
                                      <p:cBhvr>
                                        <p:cTn id="7" dur="800" decel="100000"/>
                                        <p:tgtEl>
                                          <p:spTgt spid="263171"/>
                                        </p:tgtEl>
                                      </p:cBhvr>
                                    </p:animEffect>
                                    <p:anim calcmode="lin" valueType="num">
                                      <p:cBhvr>
                                        <p:cTn id="8" dur="800" decel="100000" fill="hold"/>
                                        <p:tgtEl>
                                          <p:spTgt spid="263171"/>
                                        </p:tgtEl>
                                        <p:attrNameLst>
                                          <p:attrName>style.rotation</p:attrName>
                                        </p:attrNameLst>
                                      </p:cBhvr>
                                      <p:tavLst>
                                        <p:tav tm="0">
                                          <p:val>
                                            <p:fltVal val="-90"/>
                                          </p:val>
                                        </p:tav>
                                        <p:tav tm="100000">
                                          <p:val>
                                            <p:fltVal val="0"/>
                                          </p:val>
                                        </p:tav>
                                      </p:tavLst>
                                    </p:anim>
                                    <p:anim calcmode="lin" valueType="num">
                                      <p:cBhvr>
                                        <p:cTn id="9" dur="800" decel="100000" fill="hold"/>
                                        <p:tgtEl>
                                          <p:spTgt spid="263171"/>
                                        </p:tgtEl>
                                        <p:attrNameLst>
                                          <p:attrName>ppt_x</p:attrName>
                                        </p:attrNameLst>
                                      </p:cBhvr>
                                      <p:tavLst>
                                        <p:tav tm="0">
                                          <p:val>
                                            <p:strVal val="#ppt_x+0.4"/>
                                          </p:val>
                                        </p:tav>
                                        <p:tav tm="100000">
                                          <p:val>
                                            <p:strVal val="#ppt_x-0.05"/>
                                          </p:val>
                                        </p:tav>
                                      </p:tavLst>
                                    </p:anim>
                                    <p:anim calcmode="lin" valueType="num">
                                      <p:cBhvr>
                                        <p:cTn id="10" dur="800" decel="100000" fill="hold"/>
                                        <p:tgtEl>
                                          <p:spTgt spid="263171"/>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63171"/>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63171"/>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Beam</Template>
  <TotalTime>2831</TotalTime>
  <Words>1037</Words>
  <Application>Microsoft Office PowerPoint</Application>
  <PresentationFormat>On-screen Show (4:3)</PresentationFormat>
  <Paragraphs>208</Paragraphs>
  <Slides>24</Slides>
  <Notes>1</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6" baseType="lpstr">
      <vt:lpstr>Arial</vt:lpstr>
      <vt:lpstr>Wingdings</vt:lpstr>
      <vt:lpstr>Baskerville Old Face</vt:lpstr>
      <vt:lpstr>Arial Rounded MT Bold</vt:lpstr>
      <vt:lpstr>Comic Sans MS</vt:lpstr>
      <vt:lpstr>Times New Roman</vt:lpstr>
      <vt:lpstr>Arial Black</vt:lpstr>
      <vt:lpstr>Wingdings 2</vt:lpstr>
      <vt:lpstr>Rockwell</vt:lpstr>
      <vt:lpstr>Tahoma</vt:lpstr>
      <vt:lpstr>Beam</vt:lpstr>
      <vt:lpstr>Chart</vt:lpstr>
      <vt:lpstr>MEDIA PEMBELAJARAN PKn  oleh  Prof.Dr. E.Danial, Rahmat, M.Si., Iim Siti M., M.Si.   Jurusan  PKn UPI 2009</vt:lpstr>
      <vt:lpstr>Kompetensi PKn</vt:lpstr>
      <vt:lpstr>Slide 3</vt:lpstr>
      <vt:lpstr>Slide 4</vt:lpstr>
      <vt:lpstr>Slide 5</vt:lpstr>
      <vt:lpstr>Slide 6</vt:lpstr>
      <vt:lpstr> CHART</vt:lpstr>
      <vt:lpstr>CHART, LANJUTAN..</vt:lpstr>
      <vt:lpstr>GRAFIK</vt:lpstr>
      <vt:lpstr>Grafik, lanjutan…</vt:lpstr>
      <vt:lpstr>Gambar Kartun dan Karikatur  </vt:lpstr>
      <vt:lpstr>Karakteristik Media Pembelajaran</vt:lpstr>
      <vt:lpstr>Karakteristik Media Transparansi</vt:lpstr>
      <vt:lpstr>Karakteristik Media Transparansi</vt:lpstr>
      <vt:lpstr>Karakteristik Media Transparansi</vt:lpstr>
      <vt:lpstr>Karakteristik Media Audio</vt:lpstr>
      <vt:lpstr>Karakteristik Media Audio</vt:lpstr>
      <vt:lpstr>Karakteristik Media Slide</vt:lpstr>
      <vt:lpstr>Karakteristik Media Slide</vt:lpstr>
      <vt:lpstr>Karakteristik Media Video</vt:lpstr>
      <vt:lpstr>Karakteristik Media Video</vt:lpstr>
      <vt:lpstr>Slide 22</vt:lpstr>
      <vt:lpstr>       SUMBER BELAJAR   MATERI KEWARGANEGARAAN</vt:lpstr>
      <vt:lpstr>Slide 24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PAKEM</dc:title>
  <dc:creator>FUJITSU</dc:creator>
  <cp:lastModifiedBy>PKn</cp:lastModifiedBy>
  <cp:revision>263</cp:revision>
  <dcterms:created xsi:type="dcterms:W3CDTF">2007-04-27T03:56:50Z</dcterms:created>
  <dcterms:modified xsi:type="dcterms:W3CDTF">2010-03-26T01:15:58Z</dcterms:modified>
</cp:coreProperties>
</file>