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2DE4F-EA73-434E-B62A-622008F0DECD}" type="datetimeFigureOut">
              <a:rPr lang="en-US" smtClean="0"/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5031C-EDA0-4545-BAFA-8125BB080C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:\B AHAN KULIAH1\KUMPULAN BAHAN AJAR\MEDIA\KARTUN, KARIKATUR\erti_demokra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2209800"/>
            <a:ext cx="28575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:\B AHAN KULIAH1\KUMPULAN BAHAN AJAR\MEDIA\KARTUN, KARIKATUR\DSC005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68000" cy="800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D:\B AHAN KULIAH1\KUMPULAN BAHAN AJAR\MEDIA\KARTUN, KARIKATUR\putri_mb_140708_parpolpemil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187450"/>
            <a:ext cx="6350000" cy="448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D:\B AHAN KULIAH1\KUMPULAN BAHAN AJAR\MEDIA\KARTUN, KARIKATUR\101B0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407670"/>
            <a:ext cx="6019667" cy="4510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D:\B AHAN KULIAH1\KUMPULAN BAHAN AJAR\MEDIA\KARTUN, KARIKATUR\pic_15077180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63963" y="1600200"/>
            <a:ext cx="581607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D:\B AHAN KULIAH1\KUMPULAN BAHAN AJAR\MEDIA\KARTUN, KARIKATUR\parpo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75" y="2147888"/>
            <a:ext cx="2381250" cy="2562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D:\B AHAN KULIAH1\KUMPULAN BAHAN AJAR\MEDIA\KARTUN, KARIKATUR\mo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0" y="509588"/>
            <a:ext cx="4381500" cy="5838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1219200"/>
            <a:ext cx="58674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D:\B AHAN KULIAH1\KUMPULAN BAHAN AJAR\MEDIA\KARTUN, KARIKATUR\ilmpin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214438"/>
            <a:ext cx="5638800" cy="442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PKn</dc:creator>
  <cp:lastModifiedBy>PKn</cp:lastModifiedBy>
  <cp:revision>1</cp:revision>
  <dcterms:created xsi:type="dcterms:W3CDTF">2010-03-26T02:10:37Z</dcterms:created>
  <dcterms:modified xsi:type="dcterms:W3CDTF">2010-03-26T02:16:52Z</dcterms:modified>
</cp:coreProperties>
</file>