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notesMasterIdLst>
    <p:notesMasterId r:id="rId23"/>
  </p:notesMasterIdLst>
  <p:sldIdLst>
    <p:sldId id="287" r:id="rId2"/>
    <p:sldId id="407" r:id="rId3"/>
    <p:sldId id="353" r:id="rId4"/>
    <p:sldId id="405" r:id="rId5"/>
    <p:sldId id="371" r:id="rId6"/>
    <p:sldId id="430" r:id="rId7"/>
    <p:sldId id="418" r:id="rId8"/>
    <p:sldId id="424" r:id="rId9"/>
    <p:sldId id="420" r:id="rId10"/>
    <p:sldId id="417" r:id="rId11"/>
    <p:sldId id="364" r:id="rId12"/>
    <p:sldId id="368" r:id="rId13"/>
    <p:sldId id="421" r:id="rId14"/>
    <p:sldId id="422" r:id="rId15"/>
    <p:sldId id="383" r:id="rId16"/>
    <p:sldId id="432" r:id="rId17"/>
    <p:sldId id="372" r:id="rId18"/>
    <p:sldId id="373" r:id="rId19"/>
    <p:sldId id="375" r:id="rId20"/>
    <p:sldId id="434" r:id="rId21"/>
    <p:sldId id="435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  <a:srgbClr val="CC0000"/>
    <a:srgbClr val="660033"/>
    <a:srgbClr val="0099CC"/>
    <a:srgbClr val="000099"/>
    <a:srgbClr val="FFFF00"/>
    <a:srgbClr val="CC0099"/>
    <a:srgbClr val="00CC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453" autoAdjust="0"/>
    <p:restoredTop sz="94664" autoAdjust="0"/>
  </p:normalViewPr>
  <p:slideViewPr>
    <p:cSldViewPr>
      <p:cViewPr varScale="1">
        <p:scale>
          <a:sx n="39" d="100"/>
          <a:sy n="39" d="100"/>
        </p:scale>
        <p:origin x="-13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935152-E50D-4194-8A7D-C107AA39018F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078AFA1-D212-41AA-B52A-AA071AA8925D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bg2"/>
              </a:solidFill>
            </a:rPr>
            <a:t>Pembe-lajaran</a:t>
          </a:r>
          <a:endParaRPr lang="en-US" sz="2800" dirty="0">
            <a:solidFill>
              <a:schemeClr val="bg2"/>
            </a:solidFill>
          </a:endParaRPr>
        </a:p>
      </dgm:t>
    </dgm:pt>
    <dgm:pt modelId="{2F3675F8-1FB1-4B53-95D3-75D01026A5CA}" type="parTrans" cxnId="{0A2073E4-973B-4530-8D99-E3A94498A9FC}">
      <dgm:prSet/>
      <dgm:spPr/>
      <dgm:t>
        <a:bodyPr/>
        <a:lstStyle/>
        <a:p>
          <a:endParaRPr lang="en-US"/>
        </a:p>
      </dgm:t>
    </dgm:pt>
    <dgm:pt modelId="{A739F78C-40C7-4328-B42B-9F39E6FA2039}" type="sibTrans" cxnId="{0A2073E4-973B-4530-8D99-E3A94498A9FC}">
      <dgm:prSet/>
      <dgm:spPr/>
      <dgm:t>
        <a:bodyPr/>
        <a:lstStyle/>
        <a:p>
          <a:endParaRPr lang="en-US"/>
        </a:p>
      </dgm:t>
    </dgm:pt>
    <dgm:pt modelId="{37F936B5-3C23-47BB-B466-7D8DD32CF439}">
      <dgm:prSet phldrT="[Text]" custT="1"/>
      <dgm:spPr/>
      <dgm:t>
        <a:bodyPr/>
        <a:lstStyle/>
        <a:p>
          <a:r>
            <a:rPr lang="en-US" sz="2000" dirty="0" err="1" smtClean="0">
              <a:solidFill>
                <a:schemeClr val="bg2"/>
              </a:solidFill>
            </a:rPr>
            <a:t>Materi</a:t>
          </a:r>
          <a:endParaRPr lang="en-US" sz="2000" dirty="0">
            <a:solidFill>
              <a:schemeClr val="bg2"/>
            </a:solidFill>
          </a:endParaRPr>
        </a:p>
      </dgm:t>
    </dgm:pt>
    <dgm:pt modelId="{B4A33472-3E04-47ED-9C63-677E8C225E19}" type="parTrans" cxnId="{404A0C21-A190-474D-93D3-AA8EF3707023}">
      <dgm:prSet/>
      <dgm:spPr/>
      <dgm:t>
        <a:bodyPr/>
        <a:lstStyle/>
        <a:p>
          <a:endParaRPr lang="en-US"/>
        </a:p>
      </dgm:t>
    </dgm:pt>
    <dgm:pt modelId="{FA267FF4-E49B-4CC2-9B47-3A52BC3E3D46}" type="sibTrans" cxnId="{404A0C21-A190-474D-93D3-AA8EF3707023}">
      <dgm:prSet/>
      <dgm:spPr/>
      <dgm:t>
        <a:bodyPr/>
        <a:lstStyle/>
        <a:p>
          <a:endParaRPr lang="en-US"/>
        </a:p>
      </dgm:t>
    </dgm:pt>
    <dgm:pt modelId="{AEEF1B9D-9022-46B5-A59A-5E90B55AD222}">
      <dgm:prSet phldrT="[Text]"/>
      <dgm:spPr/>
      <dgm:t>
        <a:bodyPr/>
        <a:lstStyle/>
        <a:p>
          <a:r>
            <a:rPr lang="en-US" dirty="0" err="1" smtClean="0">
              <a:solidFill>
                <a:schemeClr val="bg2"/>
              </a:solidFill>
            </a:rPr>
            <a:t>Metode</a:t>
          </a:r>
          <a:endParaRPr lang="en-US" dirty="0">
            <a:solidFill>
              <a:schemeClr val="bg2"/>
            </a:solidFill>
          </a:endParaRPr>
        </a:p>
      </dgm:t>
    </dgm:pt>
    <dgm:pt modelId="{EF218528-E8F2-4D02-B347-75CA2D416860}" type="parTrans" cxnId="{335797B8-6D3D-4835-B45C-008BDBD29034}">
      <dgm:prSet/>
      <dgm:spPr/>
      <dgm:t>
        <a:bodyPr/>
        <a:lstStyle/>
        <a:p>
          <a:endParaRPr lang="en-US"/>
        </a:p>
      </dgm:t>
    </dgm:pt>
    <dgm:pt modelId="{7A32D5DF-85E8-4E04-830F-ED8F86EBCDD8}" type="sibTrans" cxnId="{335797B8-6D3D-4835-B45C-008BDBD29034}">
      <dgm:prSet/>
      <dgm:spPr/>
      <dgm:t>
        <a:bodyPr/>
        <a:lstStyle/>
        <a:p>
          <a:endParaRPr lang="en-US"/>
        </a:p>
      </dgm:t>
    </dgm:pt>
    <dgm:pt modelId="{47660D2C-BF0D-4539-935A-1CA1C53D1530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400" dirty="0" smtClean="0">
              <a:solidFill>
                <a:schemeClr val="bg1"/>
              </a:solidFill>
            </a:rPr>
            <a:t>Media</a:t>
          </a:r>
          <a:endParaRPr lang="en-US" sz="2400" dirty="0">
            <a:solidFill>
              <a:schemeClr val="bg1"/>
            </a:solidFill>
          </a:endParaRPr>
        </a:p>
      </dgm:t>
    </dgm:pt>
    <dgm:pt modelId="{D8767FC1-533B-4FB1-BC55-C692BC6F7EC9}" type="parTrans" cxnId="{62CD37C2-10A7-4887-92CA-1DA0AD168820}">
      <dgm:prSet/>
      <dgm:spPr/>
      <dgm:t>
        <a:bodyPr/>
        <a:lstStyle/>
        <a:p>
          <a:endParaRPr lang="en-US"/>
        </a:p>
      </dgm:t>
    </dgm:pt>
    <dgm:pt modelId="{D0710CFE-513E-4739-849F-35028FE24962}" type="sibTrans" cxnId="{62CD37C2-10A7-4887-92CA-1DA0AD168820}">
      <dgm:prSet/>
      <dgm:spPr/>
      <dgm:t>
        <a:bodyPr/>
        <a:lstStyle/>
        <a:p>
          <a:endParaRPr lang="en-US"/>
        </a:p>
      </dgm:t>
    </dgm:pt>
    <dgm:pt modelId="{7ED061F9-5B92-48F8-BAD8-3BF5D31ECD73}">
      <dgm:prSet phldrT="[Text]"/>
      <dgm:spPr/>
      <dgm:t>
        <a:bodyPr/>
        <a:lstStyle/>
        <a:p>
          <a:r>
            <a:rPr lang="en-US" dirty="0" err="1" smtClean="0">
              <a:solidFill>
                <a:schemeClr val="bg2"/>
              </a:solidFill>
            </a:rPr>
            <a:t>Evaluasi</a:t>
          </a:r>
          <a:endParaRPr lang="en-US" dirty="0">
            <a:solidFill>
              <a:schemeClr val="bg2"/>
            </a:solidFill>
          </a:endParaRPr>
        </a:p>
      </dgm:t>
    </dgm:pt>
    <dgm:pt modelId="{99E5D7B2-4FD8-434A-B9B9-C1A1A350B635}" type="parTrans" cxnId="{09FE07C3-6BA6-4A6E-AC3A-9D54E0E403B3}">
      <dgm:prSet/>
      <dgm:spPr/>
      <dgm:t>
        <a:bodyPr/>
        <a:lstStyle/>
        <a:p>
          <a:endParaRPr lang="en-US"/>
        </a:p>
      </dgm:t>
    </dgm:pt>
    <dgm:pt modelId="{92B477E6-26CA-47E9-A25E-AE9A8EAB37AC}" type="sibTrans" cxnId="{09FE07C3-6BA6-4A6E-AC3A-9D54E0E403B3}">
      <dgm:prSet/>
      <dgm:spPr/>
      <dgm:t>
        <a:bodyPr/>
        <a:lstStyle/>
        <a:p>
          <a:endParaRPr lang="en-US"/>
        </a:p>
      </dgm:t>
    </dgm:pt>
    <dgm:pt modelId="{89AB8637-92AB-4948-8A95-D3D6D8CFDD2B}">
      <dgm:prSet/>
      <dgm:spPr/>
      <dgm:t>
        <a:bodyPr/>
        <a:lstStyle/>
        <a:p>
          <a:r>
            <a:rPr lang="en-US" dirty="0" err="1" smtClean="0">
              <a:solidFill>
                <a:schemeClr val="bg2"/>
              </a:solidFill>
            </a:rPr>
            <a:t>Tujuan</a:t>
          </a:r>
          <a:endParaRPr lang="en-US" dirty="0">
            <a:solidFill>
              <a:schemeClr val="bg2"/>
            </a:solidFill>
          </a:endParaRPr>
        </a:p>
      </dgm:t>
    </dgm:pt>
    <dgm:pt modelId="{A1702CB9-5D04-4B7A-AAD8-CAF42F503E9E}" type="parTrans" cxnId="{102C4DBB-811B-4186-B230-640DB041EFCF}">
      <dgm:prSet/>
      <dgm:spPr/>
      <dgm:t>
        <a:bodyPr/>
        <a:lstStyle/>
        <a:p>
          <a:endParaRPr lang="en-US"/>
        </a:p>
      </dgm:t>
    </dgm:pt>
    <dgm:pt modelId="{80AC8CCA-9703-49AD-90F9-EC67AF64C45C}" type="sibTrans" cxnId="{102C4DBB-811B-4186-B230-640DB041EFCF}">
      <dgm:prSet/>
      <dgm:spPr/>
      <dgm:t>
        <a:bodyPr/>
        <a:lstStyle/>
        <a:p>
          <a:endParaRPr lang="en-US"/>
        </a:p>
      </dgm:t>
    </dgm:pt>
    <dgm:pt modelId="{EA0AA3DD-12DE-4874-A12C-05BBE2BB0D69}" type="pres">
      <dgm:prSet presAssocID="{E5935152-E50D-4194-8A7D-C107AA39018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29EADEB-DFE9-41B1-A8D0-E9D5A04A801B}" type="pres">
      <dgm:prSet presAssocID="{F078AFA1-D212-41AA-B52A-AA071AA8925D}" presName="centerShape" presStyleLbl="node0" presStyleIdx="0" presStyleCnt="1" custLinFactNeighborY="1446"/>
      <dgm:spPr/>
      <dgm:t>
        <a:bodyPr/>
        <a:lstStyle/>
        <a:p>
          <a:endParaRPr lang="en-US"/>
        </a:p>
      </dgm:t>
    </dgm:pt>
    <dgm:pt modelId="{6CB64C54-97BA-4DC5-97B3-CC56E5A6F3E8}" type="pres">
      <dgm:prSet presAssocID="{37F936B5-3C23-47BB-B466-7D8DD32CF43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C8FEAA-3C09-4562-BB47-1437E2954804}" type="pres">
      <dgm:prSet presAssocID="{37F936B5-3C23-47BB-B466-7D8DD32CF439}" presName="dummy" presStyleCnt="0"/>
      <dgm:spPr/>
    </dgm:pt>
    <dgm:pt modelId="{DA3CE076-E76E-432B-AC75-92D3091AA6DC}" type="pres">
      <dgm:prSet presAssocID="{FA267FF4-E49B-4CC2-9B47-3A52BC3E3D46}" presName="sibTrans" presStyleLbl="sibTrans2D1" presStyleIdx="0" presStyleCnt="5"/>
      <dgm:spPr/>
      <dgm:t>
        <a:bodyPr/>
        <a:lstStyle/>
        <a:p>
          <a:endParaRPr lang="en-US"/>
        </a:p>
      </dgm:t>
    </dgm:pt>
    <dgm:pt modelId="{F12B0A14-6F55-4534-AB45-08CAC16E3EDE}" type="pres">
      <dgm:prSet presAssocID="{AEEF1B9D-9022-46B5-A59A-5E90B55AD22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5D6F18-D34E-4DE1-853E-14518AC99AFA}" type="pres">
      <dgm:prSet presAssocID="{AEEF1B9D-9022-46B5-A59A-5E90B55AD222}" presName="dummy" presStyleCnt="0"/>
      <dgm:spPr/>
    </dgm:pt>
    <dgm:pt modelId="{32EE167E-0EB1-4D55-A35B-232F9C25C76B}" type="pres">
      <dgm:prSet presAssocID="{7A32D5DF-85E8-4E04-830F-ED8F86EBCDD8}" presName="sibTrans" presStyleLbl="sibTrans2D1" presStyleIdx="1" presStyleCnt="5"/>
      <dgm:spPr/>
      <dgm:t>
        <a:bodyPr/>
        <a:lstStyle/>
        <a:p>
          <a:endParaRPr lang="en-US"/>
        </a:p>
      </dgm:t>
    </dgm:pt>
    <dgm:pt modelId="{997983EC-6898-4727-9ED5-310A29A9F092}" type="pres">
      <dgm:prSet presAssocID="{47660D2C-BF0D-4539-935A-1CA1C53D1530}" presName="node" presStyleLbl="node1" presStyleIdx="2" presStyleCnt="5" custScaleX="223578">
        <dgm:presLayoutVars>
          <dgm:bulletEnabled val="1"/>
        </dgm:presLayoutVars>
      </dgm:prSet>
      <dgm:spPr>
        <a:prstGeom prst="star7">
          <a:avLst/>
        </a:prstGeom>
      </dgm:spPr>
      <dgm:t>
        <a:bodyPr/>
        <a:lstStyle/>
        <a:p>
          <a:endParaRPr lang="en-US"/>
        </a:p>
      </dgm:t>
    </dgm:pt>
    <dgm:pt modelId="{2268EC2E-ABDE-49AF-81FB-8BC8EE9851AC}" type="pres">
      <dgm:prSet presAssocID="{47660D2C-BF0D-4539-935A-1CA1C53D1530}" presName="dummy" presStyleCnt="0"/>
      <dgm:spPr/>
    </dgm:pt>
    <dgm:pt modelId="{CBE51E37-3A11-41AE-AE83-24F4DEE5479F}" type="pres">
      <dgm:prSet presAssocID="{D0710CFE-513E-4739-849F-35028FE24962}" presName="sibTrans" presStyleLbl="sibTrans2D1" presStyleIdx="2" presStyleCnt="5" custScaleX="100436" custScaleY="99658"/>
      <dgm:spPr/>
      <dgm:t>
        <a:bodyPr/>
        <a:lstStyle/>
        <a:p>
          <a:endParaRPr lang="en-US"/>
        </a:p>
      </dgm:t>
    </dgm:pt>
    <dgm:pt modelId="{291302D3-4663-4B15-874D-A4103B802D2C}" type="pres">
      <dgm:prSet presAssocID="{7ED061F9-5B92-48F8-BAD8-3BF5D31ECD7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D77C11-3E82-4273-ACB0-06E76DDA24D8}" type="pres">
      <dgm:prSet presAssocID="{7ED061F9-5B92-48F8-BAD8-3BF5D31ECD73}" presName="dummy" presStyleCnt="0"/>
      <dgm:spPr/>
    </dgm:pt>
    <dgm:pt modelId="{2B71232A-E864-4385-AF30-F915218C692F}" type="pres">
      <dgm:prSet presAssocID="{92B477E6-26CA-47E9-A25E-AE9A8EAB37AC}" presName="sibTrans" presStyleLbl="sibTrans2D1" presStyleIdx="3" presStyleCnt="5"/>
      <dgm:spPr/>
      <dgm:t>
        <a:bodyPr/>
        <a:lstStyle/>
        <a:p>
          <a:endParaRPr lang="en-US"/>
        </a:p>
      </dgm:t>
    </dgm:pt>
    <dgm:pt modelId="{B740F887-EE73-4765-A88E-5D2A6F40514A}" type="pres">
      <dgm:prSet presAssocID="{89AB8637-92AB-4948-8A95-D3D6D8CFDD2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EDF2F3-FF65-44E7-B1AE-354BAE87C75C}" type="pres">
      <dgm:prSet presAssocID="{89AB8637-92AB-4948-8A95-D3D6D8CFDD2B}" presName="dummy" presStyleCnt="0"/>
      <dgm:spPr/>
    </dgm:pt>
    <dgm:pt modelId="{CC10C54D-489B-4D68-BE87-2BE419C982D8}" type="pres">
      <dgm:prSet presAssocID="{80AC8CCA-9703-49AD-90F9-EC67AF64C45C}" presName="sibTrans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D202A3E2-8599-4557-B99A-138394CD149A}" type="presOf" srcId="{92B477E6-26CA-47E9-A25E-AE9A8EAB37AC}" destId="{2B71232A-E864-4385-AF30-F915218C692F}" srcOrd="0" destOrd="0" presId="urn:microsoft.com/office/officeart/2005/8/layout/radial6"/>
    <dgm:cxn modelId="{00A85D44-2C18-489F-B112-A7BA0C828071}" type="presOf" srcId="{37F936B5-3C23-47BB-B466-7D8DD32CF439}" destId="{6CB64C54-97BA-4DC5-97B3-CC56E5A6F3E8}" srcOrd="0" destOrd="0" presId="urn:microsoft.com/office/officeart/2005/8/layout/radial6"/>
    <dgm:cxn modelId="{DF27610E-007A-4052-9C0E-2EA1981DAAAB}" type="presOf" srcId="{F078AFA1-D212-41AA-B52A-AA071AA8925D}" destId="{F29EADEB-DFE9-41B1-A8D0-E9D5A04A801B}" srcOrd="0" destOrd="0" presId="urn:microsoft.com/office/officeart/2005/8/layout/radial6"/>
    <dgm:cxn modelId="{B896E56D-EA22-4820-90B0-657308CA28D4}" type="presOf" srcId="{D0710CFE-513E-4739-849F-35028FE24962}" destId="{CBE51E37-3A11-41AE-AE83-24F4DEE5479F}" srcOrd="0" destOrd="0" presId="urn:microsoft.com/office/officeart/2005/8/layout/radial6"/>
    <dgm:cxn modelId="{404A0C21-A190-474D-93D3-AA8EF3707023}" srcId="{F078AFA1-D212-41AA-B52A-AA071AA8925D}" destId="{37F936B5-3C23-47BB-B466-7D8DD32CF439}" srcOrd="0" destOrd="0" parTransId="{B4A33472-3E04-47ED-9C63-677E8C225E19}" sibTransId="{FA267FF4-E49B-4CC2-9B47-3A52BC3E3D46}"/>
    <dgm:cxn modelId="{D6E98273-466F-4C37-937C-252080652EF1}" type="presOf" srcId="{80AC8CCA-9703-49AD-90F9-EC67AF64C45C}" destId="{CC10C54D-489B-4D68-BE87-2BE419C982D8}" srcOrd="0" destOrd="0" presId="urn:microsoft.com/office/officeart/2005/8/layout/radial6"/>
    <dgm:cxn modelId="{DADBDAF5-31FB-43B9-AAD1-424420EF7435}" type="presOf" srcId="{E5935152-E50D-4194-8A7D-C107AA39018F}" destId="{EA0AA3DD-12DE-4874-A12C-05BBE2BB0D69}" srcOrd="0" destOrd="0" presId="urn:microsoft.com/office/officeart/2005/8/layout/radial6"/>
    <dgm:cxn modelId="{62CD37C2-10A7-4887-92CA-1DA0AD168820}" srcId="{F078AFA1-D212-41AA-B52A-AA071AA8925D}" destId="{47660D2C-BF0D-4539-935A-1CA1C53D1530}" srcOrd="2" destOrd="0" parTransId="{D8767FC1-533B-4FB1-BC55-C692BC6F7EC9}" sibTransId="{D0710CFE-513E-4739-849F-35028FE24962}"/>
    <dgm:cxn modelId="{335797B8-6D3D-4835-B45C-008BDBD29034}" srcId="{F078AFA1-D212-41AA-B52A-AA071AA8925D}" destId="{AEEF1B9D-9022-46B5-A59A-5E90B55AD222}" srcOrd="1" destOrd="0" parTransId="{EF218528-E8F2-4D02-B347-75CA2D416860}" sibTransId="{7A32D5DF-85E8-4E04-830F-ED8F86EBCDD8}"/>
    <dgm:cxn modelId="{09FE07C3-6BA6-4A6E-AC3A-9D54E0E403B3}" srcId="{F078AFA1-D212-41AA-B52A-AA071AA8925D}" destId="{7ED061F9-5B92-48F8-BAD8-3BF5D31ECD73}" srcOrd="3" destOrd="0" parTransId="{99E5D7B2-4FD8-434A-B9B9-C1A1A350B635}" sibTransId="{92B477E6-26CA-47E9-A25E-AE9A8EAB37AC}"/>
    <dgm:cxn modelId="{0269FB3A-7F02-4B37-AB52-E30EB83A093F}" type="presOf" srcId="{7ED061F9-5B92-48F8-BAD8-3BF5D31ECD73}" destId="{291302D3-4663-4B15-874D-A4103B802D2C}" srcOrd="0" destOrd="0" presId="urn:microsoft.com/office/officeart/2005/8/layout/radial6"/>
    <dgm:cxn modelId="{9417E268-D080-42FC-9801-F99608F45F47}" type="presOf" srcId="{47660D2C-BF0D-4539-935A-1CA1C53D1530}" destId="{997983EC-6898-4727-9ED5-310A29A9F092}" srcOrd="0" destOrd="0" presId="urn:microsoft.com/office/officeart/2005/8/layout/radial6"/>
    <dgm:cxn modelId="{0A2073E4-973B-4530-8D99-E3A94498A9FC}" srcId="{E5935152-E50D-4194-8A7D-C107AA39018F}" destId="{F078AFA1-D212-41AA-B52A-AA071AA8925D}" srcOrd="0" destOrd="0" parTransId="{2F3675F8-1FB1-4B53-95D3-75D01026A5CA}" sibTransId="{A739F78C-40C7-4328-B42B-9F39E6FA2039}"/>
    <dgm:cxn modelId="{07F4DB12-D9D7-4108-B4E4-67B64B5AD083}" type="presOf" srcId="{7A32D5DF-85E8-4E04-830F-ED8F86EBCDD8}" destId="{32EE167E-0EB1-4D55-A35B-232F9C25C76B}" srcOrd="0" destOrd="0" presId="urn:microsoft.com/office/officeart/2005/8/layout/radial6"/>
    <dgm:cxn modelId="{F04CB357-03AF-4C3E-9A16-991F4AA4193A}" type="presOf" srcId="{AEEF1B9D-9022-46B5-A59A-5E90B55AD222}" destId="{F12B0A14-6F55-4534-AB45-08CAC16E3EDE}" srcOrd="0" destOrd="0" presId="urn:microsoft.com/office/officeart/2005/8/layout/radial6"/>
    <dgm:cxn modelId="{5D599B95-AC3C-46AF-BF41-FCEABB21A19D}" type="presOf" srcId="{FA267FF4-E49B-4CC2-9B47-3A52BC3E3D46}" destId="{DA3CE076-E76E-432B-AC75-92D3091AA6DC}" srcOrd="0" destOrd="0" presId="urn:microsoft.com/office/officeart/2005/8/layout/radial6"/>
    <dgm:cxn modelId="{102C4DBB-811B-4186-B230-640DB041EFCF}" srcId="{F078AFA1-D212-41AA-B52A-AA071AA8925D}" destId="{89AB8637-92AB-4948-8A95-D3D6D8CFDD2B}" srcOrd="4" destOrd="0" parTransId="{A1702CB9-5D04-4B7A-AAD8-CAF42F503E9E}" sibTransId="{80AC8CCA-9703-49AD-90F9-EC67AF64C45C}"/>
    <dgm:cxn modelId="{643D38B8-52EE-4569-B00D-725D4131832E}" type="presOf" srcId="{89AB8637-92AB-4948-8A95-D3D6D8CFDD2B}" destId="{B740F887-EE73-4765-A88E-5D2A6F40514A}" srcOrd="0" destOrd="0" presId="urn:microsoft.com/office/officeart/2005/8/layout/radial6"/>
    <dgm:cxn modelId="{D121F582-E3D1-4CE0-81DF-6A6DF7FEC200}" type="presParOf" srcId="{EA0AA3DD-12DE-4874-A12C-05BBE2BB0D69}" destId="{F29EADEB-DFE9-41B1-A8D0-E9D5A04A801B}" srcOrd="0" destOrd="0" presId="urn:microsoft.com/office/officeart/2005/8/layout/radial6"/>
    <dgm:cxn modelId="{30AACFB7-7884-49C5-ACA5-26731DDD3397}" type="presParOf" srcId="{EA0AA3DD-12DE-4874-A12C-05BBE2BB0D69}" destId="{6CB64C54-97BA-4DC5-97B3-CC56E5A6F3E8}" srcOrd="1" destOrd="0" presId="urn:microsoft.com/office/officeart/2005/8/layout/radial6"/>
    <dgm:cxn modelId="{5110AA92-AC49-4610-A637-B4AA6A7E0FD6}" type="presParOf" srcId="{EA0AA3DD-12DE-4874-A12C-05BBE2BB0D69}" destId="{4CC8FEAA-3C09-4562-BB47-1437E2954804}" srcOrd="2" destOrd="0" presId="urn:microsoft.com/office/officeart/2005/8/layout/radial6"/>
    <dgm:cxn modelId="{87A0C2FC-083D-4FF2-897D-9C4B0420EB3A}" type="presParOf" srcId="{EA0AA3DD-12DE-4874-A12C-05BBE2BB0D69}" destId="{DA3CE076-E76E-432B-AC75-92D3091AA6DC}" srcOrd="3" destOrd="0" presId="urn:microsoft.com/office/officeart/2005/8/layout/radial6"/>
    <dgm:cxn modelId="{8E6E09A1-5457-40F0-BE4B-056ADEA3F85E}" type="presParOf" srcId="{EA0AA3DD-12DE-4874-A12C-05BBE2BB0D69}" destId="{F12B0A14-6F55-4534-AB45-08CAC16E3EDE}" srcOrd="4" destOrd="0" presId="urn:microsoft.com/office/officeart/2005/8/layout/radial6"/>
    <dgm:cxn modelId="{7FAC0390-297E-433A-8430-089A27EEC863}" type="presParOf" srcId="{EA0AA3DD-12DE-4874-A12C-05BBE2BB0D69}" destId="{935D6F18-D34E-4DE1-853E-14518AC99AFA}" srcOrd="5" destOrd="0" presId="urn:microsoft.com/office/officeart/2005/8/layout/radial6"/>
    <dgm:cxn modelId="{FD44ADAD-F202-4A30-BEF6-DD87FD47B533}" type="presParOf" srcId="{EA0AA3DD-12DE-4874-A12C-05BBE2BB0D69}" destId="{32EE167E-0EB1-4D55-A35B-232F9C25C76B}" srcOrd="6" destOrd="0" presId="urn:microsoft.com/office/officeart/2005/8/layout/radial6"/>
    <dgm:cxn modelId="{CBD239F8-CB29-40F4-9BFA-7243DA2AB13C}" type="presParOf" srcId="{EA0AA3DD-12DE-4874-A12C-05BBE2BB0D69}" destId="{997983EC-6898-4727-9ED5-310A29A9F092}" srcOrd="7" destOrd="0" presId="urn:microsoft.com/office/officeart/2005/8/layout/radial6"/>
    <dgm:cxn modelId="{96E98E42-31B5-4D08-B674-D339C5DEC016}" type="presParOf" srcId="{EA0AA3DD-12DE-4874-A12C-05BBE2BB0D69}" destId="{2268EC2E-ABDE-49AF-81FB-8BC8EE9851AC}" srcOrd="8" destOrd="0" presId="urn:microsoft.com/office/officeart/2005/8/layout/radial6"/>
    <dgm:cxn modelId="{13EBAF5E-8A11-4522-BFB7-EA5BF396B333}" type="presParOf" srcId="{EA0AA3DD-12DE-4874-A12C-05BBE2BB0D69}" destId="{CBE51E37-3A11-41AE-AE83-24F4DEE5479F}" srcOrd="9" destOrd="0" presId="urn:microsoft.com/office/officeart/2005/8/layout/radial6"/>
    <dgm:cxn modelId="{36ED457D-ED08-41EB-BDE7-19B5D8ECDCE7}" type="presParOf" srcId="{EA0AA3DD-12DE-4874-A12C-05BBE2BB0D69}" destId="{291302D3-4663-4B15-874D-A4103B802D2C}" srcOrd="10" destOrd="0" presId="urn:microsoft.com/office/officeart/2005/8/layout/radial6"/>
    <dgm:cxn modelId="{E2B30324-61ED-40A0-A04D-444349322702}" type="presParOf" srcId="{EA0AA3DD-12DE-4874-A12C-05BBE2BB0D69}" destId="{A8D77C11-3E82-4273-ACB0-06E76DDA24D8}" srcOrd="11" destOrd="0" presId="urn:microsoft.com/office/officeart/2005/8/layout/radial6"/>
    <dgm:cxn modelId="{3201FAE4-EDF1-4003-B3DE-0714CC3655F7}" type="presParOf" srcId="{EA0AA3DD-12DE-4874-A12C-05BBE2BB0D69}" destId="{2B71232A-E864-4385-AF30-F915218C692F}" srcOrd="12" destOrd="0" presId="urn:microsoft.com/office/officeart/2005/8/layout/radial6"/>
    <dgm:cxn modelId="{116AD470-A84E-47B3-A94D-6ECCA1588C61}" type="presParOf" srcId="{EA0AA3DD-12DE-4874-A12C-05BBE2BB0D69}" destId="{B740F887-EE73-4765-A88E-5D2A6F40514A}" srcOrd="13" destOrd="0" presId="urn:microsoft.com/office/officeart/2005/8/layout/radial6"/>
    <dgm:cxn modelId="{9F191719-76BE-40C7-8BA0-8DE15B83DE2F}" type="presParOf" srcId="{EA0AA3DD-12DE-4874-A12C-05BBE2BB0D69}" destId="{66EDF2F3-FF65-44E7-B1AE-354BAE87C75C}" srcOrd="14" destOrd="0" presId="urn:microsoft.com/office/officeart/2005/8/layout/radial6"/>
    <dgm:cxn modelId="{514F912A-1C88-4BB8-8A82-650E7C5056F3}" type="presParOf" srcId="{EA0AA3DD-12DE-4874-A12C-05BBE2BB0D69}" destId="{CC10C54D-489B-4D68-BE87-2BE419C982D8}" srcOrd="15" destOrd="0" presId="urn:microsoft.com/office/officeart/2005/8/layout/radial6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F001E5-6C10-4B29-9A8F-32971341459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CE5036-FB2F-4B49-9910-5340F7BDAE03}">
      <dgm:prSet phldrT="[Text]"/>
      <dgm:spPr>
        <a:solidFill>
          <a:schemeClr val="lt1">
            <a:hueOff val="0"/>
            <a:satOff val="0"/>
            <a:lumOff val="0"/>
            <a:alpha val="85000"/>
          </a:schemeClr>
        </a:solidFill>
      </dgm:spPr>
      <dgm:t>
        <a:bodyPr/>
        <a:lstStyle/>
        <a:p>
          <a:r>
            <a:rPr lang="en-US" dirty="0" smtClean="0"/>
            <a:t>Media </a:t>
          </a:r>
          <a:r>
            <a:rPr lang="en-US" dirty="0" err="1" smtClean="0"/>
            <a:t>Penyampai</a:t>
          </a:r>
          <a:r>
            <a:rPr lang="en-US" dirty="0" smtClean="0"/>
            <a:t> </a:t>
          </a:r>
          <a:r>
            <a:rPr lang="en-US" dirty="0" err="1" smtClean="0"/>
            <a:t>pesan</a:t>
          </a:r>
          <a:r>
            <a:rPr lang="en-US" dirty="0" smtClean="0"/>
            <a:t> </a:t>
          </a:r>
          <a:endParaRPr lang="en-US" dirty="0"/>
        </a:p>
      </dgm:t>
    </dgm:pt>
    <dgm:pt modelId="{E8778DC6-42A7-4E19-A0B7-2AF5E05F930D}" type="parTrans" cxnId="{7F3D28B4-BB1B-4AD8-B153-BCA9EE98D40F}">
      <dgm:prSet/>
      <dgm:spPr/>
      <dgm:t>
        <a:bodyPr/>
        <a:lstStyle/>
        <a:p>
          <a:endParaRPr lang="en-US"/>
        </a:p>
      </dgm:t>
    </dgm:pt>
    <dgm:pt modelId="{730DFC31-BB58-43C0-A686-9F5FBBEF9E20}" type="sibTrans" cxnId="{7F3D28B4-BB1B-4AD8-B153-BCA9EE98D40F}">
      <dgm:prSet/>
      <dgm:spPr/>
      <dgm:t>
        <a:bodyPr/>
        <a:lstStyle/>
        <a:p>
          <a:endParaRPr lang="en-US"/>
        </a:p>
      </dgm:t>
    </dgm:pt>
    <dgm:pt modelId="{6B74A7C9-63BF-4C60-9EB0-80E067F09726}">
      <dgm:prSet phldrT="[Text]"/>
      <dgm:spPr/>
      <dgm:t>
        <a:bodyPr/>
        <a:lstStyle/>
        <a:p>
          <a:r>
            <a:rPr lang="en-US" dirty="0" smtClean="0"/>
            <a:t>Hardware (</a:t>
          </a:r>
          <a:r>
            <a:rPr lang="en-US" dirty="0" err="1" smtClean="0"/>
            <a:t>Penampil</a:t>
          </a:r>
          <a:r>
            <a:rPr lang="en-US" dirty="0" smtClean="0"/>
            <a:t> </a:t>
          </a:r>
          <a:r>
            <a:rPr lang="en-US" dirty="0" err="1" smtClean="0"/>
            <a:t>Pesan</a:t>
          </a:r>
          <a:r>
            <a:rPr lang="en-US" dirty="0" smtClean="0"/>
            <a:t>)</a:t>
          </a:r>
          <a:endParaRPr lang="en-US" dirty="0"/>
        </a:p>
      </dgm:t>
    </dgm:pt>
    <dgm:pt modelId="{F2946541-8A07-490C-BA87-5F30064B5C5C}" type="parTrans" cxnId="{F79A6B7B-B118-4887-BC7F-EA937D6AC0C6}">
      <dgm:prSet/>
      <dgm:spPr/>
      <dgm:t>
        <a:bodyPr/>
        <a:lstStyle/>
        <a:p>
          <a:endParaRPr lang="en-US"/>
        </a:p>
      </dgm:t>
    </dgm:pt>
    <dgm:pt modelId="{3C5855E0-2D03-4F38-9D8C-4A8421540F34}" type="sibTrans" cxnId="{F79A6B7B-B118-4887-BC7F-EA937D6AC0C6}">
      <dgm:prSet/>
      <dgm:spPr/>
      <dgm:t>
        <a:bodyPr/>
        <a:lstStyle/>
        <a:p>
          <a:endParaRPr lang="en-US"/>
        </a:p>
      </dgm:t>
    </dgm:pt>
    <dgm:pt modelId="{47DFECE0-E87E-41DA-AE1E-07D596F345B3}">
      <dgm:prSet phldrT="[Text]"/>
      <dgm:spPr/>
      <dgm:t>
        <a:bodyPr/>
        <a:lstStyle/>
        <a:p>
          <a:r>
            <a:rPr lang="en-US" dirty="0" err="1" smtClean="0"/>
            <a:t>Pswt</a:t>
          </a:r>
          <a:r>
            <a:rPr lang="en-US" dirty="0" smtClean="0"/>
            <a:t> Radio</a:t>
          </a:r>
          <a:endParaRPr lang="en-US" dirty="0"/>
        </a:p>
      </dgm:t>
    </dgm:pt>
    <dgm:pt modelId="{8560F576-01BF-4AEE-B845-9704570610B1}" type="parTrans" cxnId="{379038FF-F493-4FB3-9948-8EEC694B1113}">
      <dgm:prSet/>
      <dgm:spPr/>
      <dgm:t>
        <a:bodyPr/>
        <a:lstStyle/>
        <a:p>
          <a:endParaRPr lang="en-US"/>
        </a:p>
      </dgm:t>
    </dgm:pt>
    <dgm:pt modelId="{1AFA32F3-9388-4266-8FED-2557189E3490}" type="sibTrans" cxnId="{379038FF-F493-4FB3-9948-8EEC694B1113}">
      <dgm:prSet/>
      <dgm:spPr/>
      <dgm:t>
        <a:bodyPr/>
        <a:lstStyle/>
        <a:p>
          <a:endParaRPr lang="en-US"/>
        </a:p>
      </dgm:t>
    </dgm:pt>
    <dgm:pt modelId="{8E103F80-C016-4EB8-ADBA-67C5A02CA488}">
      <dgm:prSet phldrT="[Text]"/>
      <dgm:spPr/>
      <dgm:t>
        <a:bodyPr/>
        <a:lstStyle/>
        <a:p>
          <a:r>
            <a:rPr lang="en-US" dirty="0" err="1" smtClean="0"/>
            <a:t>Pswt</a:t>
          </a:r>
          <a:r>
            <a:rPr lang="en-US" dirty="0" smtClean="0"/>
            <a:t> TV</a:t>
          </a:r>
          <a:endParaRPr lang="en-US" dirty="0"/>
        </a:p>
      </dgm:t>
    </dgm:pt>
    <dgm:pt modelId="{987AEC14-3F91-4807-81FD-F288EC02BECF}" type="parTrans" cxnId="{8AAA6A2A-96D7-4C48-A711-523310E6DB1F}">
      <dgm:prSet/>
      <dgm:spPr/>
      <dgm:t>
        <a:bodyPr/>
        <a:lstStyle/>
        <a:p>
          <a:endParaRPr lang="en-US"/>
        </a:p>
      </dgm:t>
    </dgm:pt>
    <dgm:pt modelId="{6E76A475-0941-492E-86C0-914118218C3D}" type="sibTrans" cxnId="{8AAA6A2A-96D7-4C48-A711-523310E6DB1F}">
      <dgm:prSet/>
      <dgm:spPr/>
      <dgm:t>
        <a:bodyPr/>
        <a:lstStyle/>
        <a:p>
          <a:endParaRPr lang="en-US"/>
        </a:p>
      </dgm:t>
    </dgm:pt>
    <dgm:pt modelId="{D8AE5715-D942-4348-A220-B7EA59BF59C0}">
      <dgm:prSet phldrT="[Text]"/>
      <dgm:spPr/>
      <dgm:t>
        <a:bodyPr/>
        <a:lstStyle/>
        <a:p>
          <a:r>
            <a:rPr lang="en-US" dirty="0" smtClean="0"/>
            <a:t>Software (</a:t>
          </a:r>
          <a:r>
            <a:rPr lang="en-US" dirty="0" err="1" smtClean="0"/>
            <a:t>pengisi</a:t>
          </a:r>
          <a:r>
            <a:rPr lang="en-US" dirty="0" smtClean="0"/>
            <a:t> /</a:t>
          </a:r>
          <a:r>
            <a:rPr lang="en-US" dirty="0" err="1" smtClean="0"/>
            <a:t>penyimpan</a:t>
          </a:r>
          <a:r>
            <a:rPr lang="en-US" dirty="0" smtClean="0"/>
            <a:t> </a:t>
          </a:r>
          <a:r>
            <a:rPr lang="en-US" dirty="0" err="1" smtClean="0"/>
            <a:t>pesan</a:t>
          </a:r>
          <a:r>
            <a:rPr lang="en-US" dirty="0" smtClean="0"/>
            <a:t>)</a:t>
          </a:r>
          <a:endParaRPr lang="en-US" dirty="0"/>
        </a:p>
      </dgm:t>
    </dgm:pt>
    <dgm:pt modelId="{CD106B98-616C-4DF9-AB23-4F123C809CD1}" type="parTrans" cxnId="{D54EFBF3-8EC0-4129-80DC-5182F8590A3F}">
      <dgm:prSet/>
      <dgm:spPr/>
      <dgm:t>
        <a:bodyPr/>
        <a:lstStyle/>
        <a:p>
          <a:endParaRPr lang="en-US"/>
        </a:p>
      </dgm:t>
    </dgm:pt>
    <dgm:pt modelId="{57065169-D7BB-46A7-B6EB-DFE30E04EBDB}" type="sibTrans" cxnId="{D54EFBF3-8EC0-4129-80DC-5182F8590A3F}">
      <dgm:prSet/>
      <dgm:spPr/>
      <dgm:t>
        <a:bodyPr/>
        <a:lstStyle/>
        <a:p>
          <a:endParaRPr lang="en-US"/>
        </a:p>
      </dgm:t>
    </dgm:pt>
    <dgm:pt modelId="{49768412-17C1-4565-B22A-0F4630D2D4DE}">
      <dgm:prSet phldrT="[Text]"/>
      <dgm:spPr/>
      <dgm:t>
        <a:bodyPr/>
        <a:lstStyle/>
        <a:p>
          <a:r>
            <a:rPr lang="en-US" dirty="0" err="1" smtClean="0"/>
            <a:t>Kaset</a:t>
          </a:r>
          <a:r>
            <a:rPr lang="en-US" dirty="0" smtClean="0"/>
            <a:t> u/ </a:t>
          </a:r>
          <a:r>
            <a:rPr lang="en-US" dirty="0" err="1" smtClean="0"/>
            <a:t>suara</a:t>
          </a:r>
          <a:endParaRPr lang="en-US" dirty="0"/>
        </a:p>
      </dgm:t>
    </dgm:pt>
    <dgm:pt modelId="{8692AC61-6F91-4FD3-B2F7-367E7E58B0B5}" type="parTrans" cxnId="{D93DE2E6-EDA1-49D5-85D6-73E98E748881}">
      <dgm:prSet/>
      <dgm:spPr/>
      <dgm:t>
        <a:bodyPr/>
        <a:lstStyle/>
        <a:p>
          <a:endParaRPr lang="en-US"/>
        </a:p>
      </dgm:t>
    </dgm:pt>
    <dgm:pt modelId="{C1F173D1-00CF-49DB-B020-674E32AF3212}" type="sibTrans" cxnId="{D93DE2E6-EDA1-49D5-85D6-73E98E748881}">
      <dgm:prSet/>
      <dgm:spPr/>
      <dgm:t>
        <a:bodyPr/>
        <a:lstStyle/>
        <a:p>
          <a:endParaRPr lang="en-US"/>
        </a:p>
      </dgm:t>
    </dgm:pt>
    <dgm:pt modelId="{5379BD10-284A-4256-BAFB-4C31FE0D3317}">
      <dgm:prSet/>
      <dgm:spPr/>
      <dgm:t>
        <a:bodyPr/>
        <a:lstStyle/>
        <a:p>
          <a:r>
            <a:rPr lang="en-US" dirty="0" smtClean="0"/>
            <a:t>Film u/ </a:t>
          </a:r>
          <a:r>
            <a:rPr lang="en-US" dirty="0" err="1" smtClean="0"/>
            <a:t>gambar</a:t>
          </a:r>
          <a:endParaRPr lang="en-US" dirty="0"/>
        </a:p>
      </dgm:t>
    </dgm:pt>
    <dgm:pt modelId="{56161757-E0C4-4122-9A57-FD01C01E15F3}" type="parTrans" cxnId="{73EA0138-F487-4203-B6B1-A4841B90B9D9}">
      <dgm:prSet/>
      <dgm:spPr/>
      <dgm:t>
        <a:bodyPr/>
        <a:lstStyle/>
        <a:p>
          <a:endParaRPr lang="en-US"/>
        </a:p>
      </dgm:t>
    </dgm:pt>
    <dgm:pt modelId="{69262D20-8E5C-44BE-A685-2A126C1DB556}" type="sibTrans" cxnId="{73EA0138-F487-4203-B6B1-A4841B90B9D9}">
      <dgm:prSet/>
      <dgm:spPr/>
      <dgm:t>
        <a:bodyPr/>
        <a:lstStyle/>
        <a:p>
          <a:endParaRPr lang="en-US"/>
        </a:p>
      </dgm:t>
    </dgm:pt>
    <dgm:pt modelId="{8347CAC3-447E-4B17-80D5-E20C3A7F89B1}">
      <dgm:prSet/>
      <dgm:spPr/>
      <dgm:t>
        <a:bodyPr/>
        <a:lstStyle/>
        <a:p>
          <a:r>
            <a:rPr lang="en-US" dirty="0" smtClean="0"/>
            <a:t>LCD</a:t>
          </a:r>
          <a:endParaRPr lang="en-US" dirty="0"/>
        </a:p>
      </dgm:t>
    </dgm:pt>
    <dgm:pt modelId="{1690D624-D843-41F0-80C2-D1A0746D6A29}" type="parTrans" cxnId="{ED633875-CBD1-4DD8-8B6F-9D8C341A7A28}">
      <dgm:prSet/>
      <dgm:spPr/>
      <dgm:t>
        <a:bodyPr/>
        <a:lstStyle/>
        <a:p>
          <a:endParaRPr lang="en-US"/>
        </a:p>
      </dgm:t>
    </dgm:pt>
    <dgm:pt modelId="{7527425C-856F-4554-9390-BDC7F48089F5}" type="sibTrans" cxnId="{ED633875-CBD1-4DD8-8B6F-9D8C341A7A28}">
      <dgm:prSet/>
      <dgm:spPr/>
      <dgm:t>
        <a:bodyPr/>
        <a:lstStyle/>
        <a:p>
          <a:endParaRPr lang="en-US"/>
        </a:p>
      </dgm:t>
    </dgm:pt>
    <dgm:pt modelId="{98F6315F-E90F-4911-8B5D-07BC0B163570}" type="pres">
      <dgm:prSet presAssocID="{D8F001E5-6C10-4B29-9A8F-32971341459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ACC7321-282E-455D-8C4B-388AB24A4716}" type="pres">
      <dgm:prSet presAssocID="{5BCE5036-FB2F-4B49-9910-5340F7BDAE03}" presName="hierRoot1" presStyleCnt="0"/>
      <dgm:spPr/>
    </dgm:pt>
    <dgm:pt modelId="{77EB1145-BAEB-4C2F-B73B-9ED71E1C1A10}" type="pres">
      <dgm:prSet presAssocID="{5BCE5036-FB2F-4B49-9910-5340F7BDAE03}" presName="composite" presStyleCnt="0"/>
      <dgm:spPr/>
    </dgm:pt>
    <dgm:pt modelId="{D1C47F05-BCFC-41AE-8C35-15089657EA7A}" type="pres">
      <dgm:prSet presAssocID="{5BCE5036-FB2F-4B49-9910-5340F7BDAE03}" presName="background" presStyleLbl="node0" presStyleIdx="0" presStyleCnt="1"/>
      <dgm:spPr/>
    </dgm:pt>
    <dgm:pt modelId="{E0456B4C-B70F-4CF5-9598-CB3FB4153E3C}" type="pres">
      <dgm:prSet presAssocID="{5BCE5036-FB2F-4B49-9910-5340F7BDAE03}" presName="text" presStyleLbl="fgAcc0" presStyleIdx="0" presStyleCnt="1" custScaleX="206966" custLinFactNeighborX="-1910" custLinFactNeighborY="-517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904665B-2CFD-42B2-B2C7-A73DAD9F2A14}" type="pres">
      <dgm:prSet presAssocID="{5BCE5036-FB2F-4B49-9910-5340F7BDAE03}" presName="hierChild2" presStyleCnt="0"/>
      <dgm:spPr/>
    </dgm:pt>
    <dgm:pt modelId="{4D483CE8-89A8-4BEA-B3A2-8F15D8F930FC}" type="pres">
      <dgm:prSet presAssocID="{F2946541-8A07-490C-BA87-5F30064B5C5C}" presName="Name10" presStyleLbl="parChTrans1D2" presStyleIdx="0" presStyleCnt="2"/>
      <dgm:spPr/>
      <dgm:t>
        <a:bodyPr/>
        <a:lstStyle/>
        <a:p>
          <a:endParaRPr lang="en-US"/>
        </a:p>
      </dgm:t>
    </dgm:pt>
    <dgm:pt modelId="{4EFBDC0C-6BF0-4E77-B2B4-058FA86787D2}" type="pres">
      <dgm:prSet presAssocID="{6B74A7C9-63BF-4C60-9EB0-80E067F09726}" presName="hierRoot2" presStyleCnt="0"/>
      <dgm:spPr/>
    </dgm:pt>
    <dgm:pt modelId="{FE7C1109-056F-4244-9657-15EF258A6275}" type="pres">
      <dgm:prSet presAssocID="{6B74A7C9-63BF-4C60-9EB0-80E067F09726}" presName="composite2" presStyleCnt="0"/>
      <dgm:spPr/>
    </dgm:pt>
    <dgm:pt modelId="{86508E50-EF68-4AA2-BC26-143A994C8A08}" type="pres">
      <dgm:prSet presAssocID="{6B74A7C9-63BF-4C60-9EB0-80E067F09726}" presName="background2" presStyleLbl="node2" presStyleIdx="0" presStyleCnt="2"/>
      <dgm:spPr/>
    </dgm:pt>
    <dgm:pt modelId="{E1397830-2CD5-4170-B5B6-D11C28BA38BE}" type="pres">
      <dgm:prSet presAssocID="{6B74A7C9-63BF-4C60-9EB0-80E067F09726}" presName="text2" presStyleLbl="fgAcc2" presStyleIdx="0" presStyleCnt="2" custScaleX="1802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21CABAD-0734-4837-9927-B38D849DA2C8}" type="pres">
      <dgm:prSet presAssocID="{6B74A7C9-63BF-4C60-9EB0-80E067F09726}" presName="hierChild3" presStyleCnt="0"/>
      <dgm:spPr/>
    </dgm:pt>
    <dgm:pt modelId="{2D284982-276A-4D56-823F-21C8169BA7CB}" type="pres">
      <dgm:prSet presAssocID="{8560F576-01BF-4AEE-B845-9704570610B1}" presName="Name17" presStyleLbl="parChTrans1D3" presStyleIdx="0" presStyleCnt="5"/>
      <dgm:spPr/>
      <dgm:t>
        <a:bodyPr/>
        <a:lstStyle/>
        <a:p>
          <a:endParaRPr lang="en-US"/>
        </a:p>
      </dgm:t>
    </dgm:pt>
    <dgm:pt modelId="{AB3F35A4-648A-4C85-91C1-CA370FB1DA0B}" type="pres">
      <dgm:prSet presAssocID="{47DFECE0-E87E-41DA-AE1E-07D596F345B3}" presName="hierRoot3" presStyleCnt="0"/>
      <dgm:spPr/>
    </dgm:pt>
    <dgm:pt modelId="{6ECFE021-755D-4C35-8D48-38626579298C}" type="pres">
      <dgm:prSet presAssocID="{47DFECE0-E87E-41DA-AE1E-07D596F345B3}" presName="composite3" presStyleCnt="0"/>
      <dgm:spPr/>
    </dgm:pt>
    <dgm:pt modelId="{4C909AB2-4E2F-4D6A-A99C-4015A41F4B3A}" type="pres">
      <dgm:prSet presAssocID="{47DFECE0-E87E-41DA-AE1E-07D596F345B3}" presName="background3" presStyleLbl="node3" presStyleIdx="0" presStyleCnt="5"/>
      <dgm:spPr/>
    </dgm:pt>
    <dgm:pt modelId="{D14F1C00-BECC-4FF7-9E28-06CB7EB18688}" type="pres">
      <dgm:prSet presAssocID="{47DFECE0-E87E-41DA-AE1E-07D596F345B3}" presName="text3" presStyleLbl="fgAcc3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F849B5A-E152-45C3-9F66-852269CDBB82}" type="pres">
      <dgm:prSet presAssocID="{47DFECE0-E87E-41DA-AE1E-07D596F345B3}" presName="hierChild4" presStyleCnt="0"/>
      <dgm:spPr/>
    </dgm:pt>
    <dgm:pt modelId="{BD9CA7E8-D202-4363-A51F-CE5A01BD5835}" type="pres">
      <dgm:prSet presAssocID="{987AEC14-3F91-4807-81FD-F288EC02BECF}" presName="Name17" presStyleLbl="parChTrans1D3" presStyleIdx="1" presStyleCnt="5"/>
      <dgm:spPr/>
      <dgm:t>
        <a:bodyPr/>
        <a:lstStyle/>
        <a:p>
          <a:endParaRPr lang="en-US"/>
        </a:p>
      </dgm:t>
    </dgm:pt>
    <dgm:pt modelId="{01FE8164-2658-455F-BEC8-FF0EBDC31C17}" type="pres">
      <dgm:prSet presAssocID="{8E103F80-C016-4EB8-ADBA-67C5A02CA488}" presName="hierRoot3" presStyleCnt="0"/>
      <dgm:spPr/>
    </dgm:pt>
    <dgm:pt modelId="{50CD2E1A-04F2-4095-A292-36C72D2A7F7F}" type="pres">
      <dgm:prSet presAssocID="{8E103F80-C016-4EB8-ADBA-67C5A02CA488}" presName="composite3" presStyleCnt="0"/>
      <dgm:spPr/>
    </dgm:pt>
    <dgm:pt modelId="{7A6A24D1-B83B-4013-AAC8-BD729EA3FFCD}" type="pres">
      <dgm:prSet presAssocID="{8E103F80-C016-4EB8-ADBA-67C5A02CA488}" presName="background3" presStyleLbl="node3" presStyleIdx="1" presStyleCnt="5"/>
      <dgm:spPr/>
    </dgm:pt>
    <dgm:pt modelId="{34497516-1FD9-451D-83AB-ED9FAB930D22}" type="pres">
      <dgm:prSet presAssocID="{8E103F80-C016-4EB8-ADBA-67C5A02CA488}" presName="text3" presStyleLbl="fgAcc3" presStyleIdx="1" presStyleCnt="5" custLinFactNeighborX="-3475" custLinFactNeighborY="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B97FD0A-C918-4093-BC84-655EB30F256D}" type="pres">
      <dgm:prSet presAssocID="{8E103F80-C016-4EB8-ADBA-67C5A02CA488}" presName="hierChild4" presStyleCnt="0"/>
      <dgm:spPr/>
    </dgm:pt>
    <dgm:pt modelId="{658ACDDD-D06C-49CA-8B76-517F3C4580A9}" type="pres">
      <dgm:prSet presAssocID="{1690D624-D843-41F0-80C2-D1A0746D6A29}" presName="Name17" presStyleLbl="parChTrans1D3" presStyleIdx="2" presStyleCnt="5"/>
      <dgm:spPr/>
      <dgm:t>
        <a:bodyPr/>
        <a:lstStyle/>
        <a:p>
          <a:endParaRPr lang="en-US"/>
        </a:p>
      </dgm:t>
    </dgm:pt>
    <dgm:pt modelId="{D0EF1F04-EB78-4574-AB01-1F26DD48B652}" type="pres">
      <dgm:prSet presAssocID="{8347CAC3-447E-4B17-80D5-E20C3A7F89B1}" presName="hierRoot3" presStyleCnt="0"/>
      <dgm:spPr/>
    </dgm:pt>
    <dgm:pt modelId="{432294B1-C7EE-461B-B7A8-BBA8CB2A7507}" type="pres">
      <dgm:prSet presAssocID="{8347CAC3-447E-4B17-80D5-E20C3A7F89B1}" presName="composite3" presStyleCnt="0"/>
      <dgm:spPr/>
    </dgm:pt>
    <dgm:pt modelId="{E7958769-9D03-4ECD-AB62-1BB3471EA9CC}" type="pres">
      <dgm:prSet presAssocID="{8347CAC3-447E-4B17-80D5-E20C3A7F89B1}" presName="background3" presStyleLbl="node3" presStyleIdx="2" presStyleCnt="5"/>
      <dgm:spPr/>
    </dgm:pt>
    <dgm:pt modelId="{1F7FE294-8E9A-4924-AD33-44B4D8095FC3}" type="pres">
      <dgm:prSet presAssocID="{8347CAC3-447E-4B17-80D5-E20C3A7F89B1}" presName="text3" presStyleLbl="fgAcc3" presStyleIdx="2" presStyleCnt="5" custLinFactNeighborX="-2956" custLinFactNeighborY="18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AC9A9E-6754-4C51-9C87-15EB5C6FDFDC}" type="pres">
      <dgm:prSet presAssocID="{8347CAC3-447E-4B17-80D5-E20C3A7F89B1}" presName="hierChild4" presStyleCnt="0"/>
      <dgm:spPr/>
    </dgm:pt>
    <dgm:pt modelId="{B1C1D3B3-510E-452F-B1E9-A40A74C16D6E}" type="pres">
      <dgm:prSet presAssocID="{CD106B98-616C-4DF9-AB23-4F123C809CD1}" presName="Name10" presStyleLbl="parChTrans1D2" presStyleIdx="1" presStyleCnt="2"/>
      <dgm:spPr/>
      <dgm:t>
        <a:bodyPr/>
        <a:lstStyle/>
        <a:p>
          <a:endParaRPr lang="en-US"/>
        </a:p>
      </dgm:t>
    </dgm:pt>
    <dgm:pt modelId="{75E98ADB-2156-4EC7-9E94-22DB0C0CE518}" type="pres">
      <dgm:prSet presAssocID="{D8AE5715-D942-4348-A220-B7EA59BF59C0}" presName="hierRoot2" presStyleCnt="0"/>
      <dgm:spPr/>
    </dgm:pt>
    <dgm:pt modelId="{24545AB6-F14B-4AC8-BE23-B19636E3C60D}" type="pres">
      <dgm:prSet presAssocID="{D8AE5715-D942-4348-A220-B7EA59BF59C0}" presName="composite2" presStyleCnt="0"/>
      <dgm:spPr/>
    </dgm:pt>
    <dgm:pt modelId="{C6FF6C78-6C81-43CB-B9F4-424340344DF9}" type="pres">
      <dgm:prSet presAssocID="{D8AE5715-D942-4348-A220-B7EA59BF59C0}" presName="background2" presStyleLbl="node2" presStyleIdx="1" presStyleCnt="2"/>
      <dgm:spPr/>
    </dgm:pt>
    <dgm:pt modelId="{D41C8EDF-42F8-4867-91B9-D412873A860A}" type="pres">
      <dgm:prSet presAssocID="{D8AE5715-D942-4348-A220-B7EA59BF59C0}" presName="text2" presStyleLbl="fgAcc2" presStyleIdx="1" presStyleCnt="2" custScaleX="141338" custLinFactNeighborX="744" custLinFactNeighborY="233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8028651-0CB6-4BED-A0B2-DE94AF72C8A0}" type="pres">
      <dgm:prSet presAssocID="{D8AE5715-D942-4348-A220-B7EA59BF59C0}" presName="hierChild3" presStyleCnt="0"/>
      <dgm:spPr/>
    </dgm:pt>
    <dgm:pt modelId="{20ECB822-1019-4F77-8FD5-99B870EE94AB}" type="pres">
      <dgm:prSet presAssocID="{8692AC61-6F91-4FD3-B2F7-367E7E58B0B5}" presName="Name17" presStyleLbl="parChTrans1D3" presStyleIdx="3" presStyleCnt="5"/>
      <dgm:spPr/>
      <dgm:t>
        <a:bodyPr/>
        <a:lstStyle/>
        <a:p>
          <a:endParaRPr lang="en-US"/>
        </a:p>
      </dgm:t>
    </dgm:pt>
    <dgm:pt modelId="{CEEF0546-705C-4809-98CC-F8F14D25673A}" type="pres">
      <dgm:prSet presAssocID="{49768412-17C1-4565-B22A-0F4630D2D4DE}" presName="hierRoot3" presStyleCnt="0"/>
      <dgm:spPr/>
    </dgm:pt>
    <dgm:pt modelId="{47060D8A-D2E1-4AC6-AF07-911287BB9FA0}" type="pres">
      <dgm:prSet presAssocID="{49768412-17C1-4565-B22A-0F4630D2D4DE}" presName="composite3" presStyleCnt="0"/>
      <dgm:spPr/>
    </dgm:pt>
    <dgm:pt modelId="{85E3D3BE-18A2-4E79-8C83-C1E1EA2B0B1C}" type="pres">
      <dgm:prSet presAssocID="{49768412-17C1-4565-B22A-0F4630D2D4DE}" presName="background3" presStyleLbl="node3" presStyleIdx="3" presStyleCnt="5"/>
      <dgm:spPr/>
    </dgm:pt>
    <dgm:pt modelId="{787372EC-059D-44CD-938A-9B7855DEE8E3}" type="pres">
      <dgm:prSet presAssocID="{49768412-17C1-4565-B22A-0F4630D2D4DE}" presName="text3" presStyleLbl="fgAcc3" presStyleIdx="3" presStyleCnt="5" custLinFactNeighborX="744" custLinFactNeighborY="79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AF6EC84-6F24-4679-A4BB-21C5EB474A69}" type="pres">
      <dgm:prSet presAssocID="{49768412-17C1-4565-B22A-0F4630D2D4DE}" presName="hierChild4" presStyleCnt="0"/>
      <dgm:spPr/>
    </dgm:pt>
    <dgm:pt modelId="{9CAD550B-EA21-4CDB-87F9-37C1BBEC28AB}" type="pres">
      <dgm:prSet presAssocID="{56161757-E0C4-4122-9A57-FD01C01E15F3}" presName="Name17" presStyleLbl="parChTrans1D3" presStyleIdx="4" presStyleCnt="5"/>
      <dgm:spPr/>
      <dgm:t>
        <a:bodyPr/>
        <a:lstStyle/>
        <a:p>
          <a:endParaRPr lang="en-US"/>
        </a:p>
      </dgm:t>
    </dgm:pt>
    <dgm:pt modelId="{929363B1-B850-4262-869B-55D1FDA6E32A}" type="pres">
      <dgm:prSet presAssocID="{5379BD10-284A-4256-BAFB-4C31FE0D3317}" presName="hierRoot3" presStyleCnt="0"/>
      <dgm:spPr/>
    </dgm:pt>
    <dgm:pt modelId="{25919380-7F5F-4EC6-9C98-EF87DA708317}" type="pres">
      <dgm:prSet presAssocID="{5379BD10-284A-4256-BAFB-4C31FE0D3317}" presName="composite3" presStyleCnt="0"/>
      <dgm:spPr/>
    </dgm:pt>
    <dgm:pt modelId="{3B20AE1C-D2B9-48F4-A2D9-AE77D743B0AD}" type="pres">
      <dgm:prSet presAssocID="{5379BD10-284A-4256-BAFB-4C31FE0D3317}" presName="background3" presStyleLbl="node3" presStyleIdx="4" presStyleCnt="5"/>
      <dgm:spPr/>
    </dgm:pt>
    <dgm:pt modelId="{9EA572E3-3484-4F24-99C6-894EE2322390}" type="pres">
      <dgm:prSet presAssocID="{5379BD10-284A-4256-BAFB-4C31FE0D3317}" presName="text3" presStyleLbl="fgAcc3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CCC5CCE-7D5A-43B7-8ABC-2AFFEE55842C}" type="pres">
      <dgm:prSet presAssocID="{5379BD10-284A-4256-BAFB-4C31FE0D3317}" presName="hierChild4" presStyleCnt="0"/>
      <dgm:spPr/>
    </dgm:pt>
  </dgm:ptLst>
  <dgm:cxnLst>
    <dgm:cxn modelId="{D54EFBF3-8EC0-4129-80DC-5182F8590A3F}" srcId="{5BCE5036-FB2F-4B49-9910-5340F7BDAE03}" destId="{D8AE5715-D942-4348-A220-B7EA59BF59C0}" srcOrd="1" destOrd="0" parTransId="{CD106B98-616C-4DF9-AB23-4F123C809CD1}" sibTransId="{57065169-D7BB-46A7-B6EB-DFE30E04EBDB}"/>
    <dgm:cxn modelId="{7F3D28B4-BB1B-4AD8-B153-BCA9EE98D40F}" srcId="{D8F001E5-6C10-4B29-9A8F-329713414593}" destId="{5BCE5036-FB2F-4B49-9910-5340F7BDAE03}" srcOrd="0" destOrd="0" parTransId="{E8778DC6-42A7-4E19-A0B7-2AF5E05F930D}" sibTransId="{730DFC31-BB58-43C0-A686-9F5FBBEF9E20}"/>
    <dgm:cxn modelId="{17EAA3DE-9BB1-40B6-9BC9-352E69DA9799}" type="presOf" srcId="{5BCE5036-FB2F-4B49-9910-5340F7BDAE03}" destId="{E0456B4C-B70F-4CF5-9598-CB3FB4153E3C}" srcOrd="0" destOrd="0" presId="urn:microsoft.com/office/officeart/2005/8/layout/hierarchy1"/>
    <dgm:cxn modelId="{F79A6B7B-B118-4887-BC7F-EA937D6AC0C6}" srcId="{5BCE5036-FB2F-4B49-9910-5340F7BDAE03}" destId="{6B74A7C9-63BF-4C60-9EB0-80E067F09726}" srcOrd="0" destOrd="0" parTransId="{F2946541-8A07-490C-BA87-5F30064B5C5C}" sibTransId="{3C5855E0-2D03-4F38-9D8C-4A8421540F34}"/>
    <dgm:cxn modelId="{B539AAEC-657E-454A-980C-EB3CC3509A2D}" type="presOf" srcId="{D8F001E5-6C10-4B29-9A8F-329713414593}" destId="{98F6315F-E90F-4911-8B5D-07BC0B163570}" srcOrd="0" destOrd="0" presId="urn:microsoft.com/office/officeart/2005/8/layout/hierarchy1"/>
    <dgm:cxn modelId="{2A272494-1DF8-48F8-A0F3-035D62D3A28C}" type="presOf" srcId="{56161757-E0C4-4122-9A57-FD01C01E15F3}" destId="{9CAD550B-EA21-4CDB-87F9-37C1BBEC28AB}" srcOrd="0" destOrd="0" presId="urn:microsoft.com/office/officeart/2005/8/layout/hierarchy1"/>
    <dgm:cxn modelId="{EF3A5470-722A-40CA-AAB1-1671E38B14A2}" type="presOf" srcId="{8E103F80-C016-4EB8-ADBA-67C5A02CA488}" destId="{34497516-1FD9-451D-83AB-ED9FAB930D22}" srcOrd="0" destOrd="0" presId="urn:microsoft.com/office/officeart/2005/8/layout/hierarchy1"/>
    <dgm:cxn modelId="{ED633875-CBD1-4DD8-8B6F-9D8C341A7A28}" srcId="{6B74A7C9-63BF-4C60-9EB0-80E067F09726}" destId="{8347CAC3-447E-4B17-80D5-E20C3A7F89B1}" srcOrd="2" destOrd="0" parTransId="{1690D624-D843-41F0-80C2-D1A0746D6A29}" sibTransId="{7527425C-856F-4554-9390-BDC7F48089F5}"/>
    <dgm:cxn modelId="{8AAA6A2A-96D7-4C48-A711-523310E6DB1F}" srcId="{6B74A7C9-63BF-4C60-9EB0-80E067F09726}" destId="{8E103F80-C016-4EB8-ADBA-67C5A02CA488}" srcOrd="1" destOrd="0" parTransId="{987AEC14-3F91-4807-81FD-F288EC02BECF}" sibTransId="{6E76A475-0941-492E-86C0-914118218C3D}"/>
    <dgm:cxn modelId="{E6572538-3C9B-4D72-A572-20257C3135EF}" type="presOf" srcId="{47DFECE0-E87E-41DA-AE1E-07D596F345B3}" destId="{D14F1C00-BECC-4FF7-9E28-06CB7EB18688}" srcOrd="0" destOrd="0" presId="urn:microsoft.com/office/officeart/2005/8/layout/hierarchy1"/>
    <dgm:cxn modelId="{56271DC4-4AE1-4A85-A597-8A692FAB870E}" type="presOf" srcId="{F2946541-8A07-490C-BA87-5F30064B5C5C}" destId="{4D483CE8-89A8-4BEA-B3A2-8F15D8F930FC}" srcOrd="0" destOrd="0" presId="urn:microsoft.com/office/officeart/2005/8/layout/hierarchy1"/>
    <dgm:cxn modelId="{D93DE2E6-EDA1-49D5-85D6-73E98E748881}" srcId="{D8AE5715-D942-4348-A220-B7EA59BF59C0}" destId="{49768412-17C1-4565-B22A-0F4630D2D4DE}" srcOrd="0" destOrd="0" parTransId="{8692AC61-6F91-4FD3-B2F7-367E7E58B0B5}" sibTransId="{C1F173D1-00CF-49DB-B020-674E32AF3212}"/>
    <dgm:cxn modelId="{DDF62F1F-479C-4624-B094-7CC93EA3277B}" type="presOf" srcId="{5379BD10-284A-4256-BAFB-4C31FE0D3317}" destId="{9EA572E3-3484-4F24-99C6-894EE2322390}" srcOrd="0" destOrd="0" presId="urn:microsoft.com/office/officeart/2005/8/layout/hierarchy1"/>
    <dgm:cxn modelId="{CEA83188-F273-44FA-87E5-6768B2B9D715}" type="presOf" srcId="{D8AE5715-D942-4348-A220-B7EA59BF59C0}" destId="{D41C8EDF-42F8-4867-91B9-D412873A860A}" srcOrd="0" destOrd="0" presId="urn:microsoft.com/office/officeart/2005/8/layout/hierarchy1"/>
    <dgm:cxn modelId="{E04E9FDC-9D47-4DDD-965E-7573CF162F90}" type="presOf" srcId="{6B74A7C9-63BF-4C60-9EB0-80E067F09726}" destId="{E1397830-2CD5-4170-B5B6-D11C28BA38BE}" srcOrd="0" destOrd="0" presId="urn:microsoft.com/office/officeart/2005/8/layout/hierarchy1"/>
    <dgm:cxn modelId="{AE8D5C5B-088B-4A03-BD91-AF0AFA5A4798}" type="presOf" srcId="{49768412-17C1-4565-B22A-0F4630D2D4DE}" destId="{787372EC-059D-44CD-938A-9B7855DEE8E3}" srcOrd="0" destOrd="0" presId="urn:microsoft.com/office/officeart/2005/8/layout/hierarchy1"/>
    <dgm:cxn modelId="{F85CC773-D467-4903-8DCB-0225AF6278C5}" type="presOf" srcId="{8692AC61-6F91-4FD3-B2F7-367E7E58B0B5}" destId="{20ECB822-1019-4F77-8FD5-99B870EE94AB}" srcOrd="0" destOrd="0" presId="urn:microsoft.com/office/officeart/2005/8/layout/hierarchy1"/>
    <dgm:cxn modelId="{0B79A421-3C3B-40B6-B427-746B705519C0}" type="presOf" srcId="{8560F576-01BF-4AEE-B845-9704570610B1}" destId="{2D284982-276A-4D56-823F-21C8169BA7CB}" srcOrd="0" destOrd="0" presId="urn:microsoft.com/office/officeart/2005/8/layout/hierarchy1"/>
    <dgm:cxn modelId="{DA3A0DB8-C179-4708-8255-6CE23145D2A0}" type="presOf" srcId="{8347CAC3-447E-4B17-80D5-E20C3A7F89B1}" destId="{1F7FE294-8E9A-4924-AD33-44B4D8095FC3}" srcOrd="0" destOrd="0" presId="urn:microsoft.com/office/officeart/2005/8/layout/hierarchy1"/>
    <dgm:cxn modelId="{73EA0138-F487-4203-B6B1-A4841B90B9D9}" srcId="{D8AE5715-D942-4348-A220-B7EA59BF59C0}" destId="{5379BD10-284A-4256-BAFB-4C31FE0D3317}" srcOrd="1" destOrd="0" parTransId="{56161757-E0C4-4122-9A57-FD01C01E15F3}" sibTransId="{69262D20-8E5C-44BE-A685-2A126C1DB556}"/>
    <dgm:cxn modelId="{96141FCF-51C2-4334-95B7-B7E2B1485D61}" type="presOf" srcId="{1690D624-D843-41F0-80C2-D1A0746D6A29}" destId="{658ACDDD-D06C-49CA-8B76-517F3C4580A9}" srcOrd="0" destOrd="0" presId="urn:microsoft.com/office/officeart/2005/8/layout/hierarchy1"/>
    <dgm:cxn modelId="{25813B41-B3D8-47F9-BE53-25E5746C5BB4}" type="presOf" srcId="{987AEC14-3F91-4807-81FD-F288EC02BECF}" destId="{BD9CA7E8-D202-4363-A51F-CE5A01BD5835}" srcOrd="0" destOrd="0" presId="urn:microsoft.com/office/officeart/2005/8/layout/hierarchy1"/>
    <dgm:cxn modelId="{77D2AD40-4ADC-49A2-895D-61294E0C62CB}" type="presOf" srcId="{CD106B98-616C-4DF9-AB23-4F123C809CD1}" destId="{B1C1D3B3-510E-452F-B1E9-A40A74C16D6E}" srcOrd="0" destOrd="0" presId="urn:microsoft.com/office/officeart/2005/8/layout/hierarchy1"/>
    <dgm:cxn modelId="{379038FF-F493-4FB3-9948-8EEC694B1113}" srcId="{6B74A7C9-63BF-4C60-9EB0-80E067F09726}" destId="{47DFECE0-E87E-41DA-AE1E-07D596F345B3}" srcOrd="0" destOrd="0" parTransId="{8560F576-01BF-4AEE-B845-9704570610B1}" sibTransId="{1AFA32F3-9388-4266-8FED-2557189E3490}"/>
    <dgm:cxn modelId="{55C88B59-B00E-4B52-BD33-1B929CB49E6B}" type="presParOf" srcId="{98F6315F-E90F-4911-8B5D-07BC0B163570}" destId="{BACC7321-282E-455D-8C4B-388AB24A4716}" srcOrd="0" destOrd="0" presId="urn:microsoft.com/office/officeart/2005/8/layout/hierarchy1"/>
    <dgm:cxn modelId="{280B3600-DE4A-4A27-83CF-93641AB222A5}" type="presParOf" srcId="{BACC7321-282E-455D-8C4B-388AB24A4716}" destId="{77EB1145-BAEB-4C2F-B73B-9ED71E1C1A10}" srcOrd="0" destOrd="0" presId="urn:microsoft.com/office/officeart/2005/8/layout/hierarchy1"/>
    <dgm:cxn modelId="{66C974F3-B220-463B-9D9F-C181F00257C9}" type="presParOf" srcId="{77EB1145-BAEB-4C2F-B73B-9ED71E1C1A10}" destId="{D1C47F05-BCFC-41AE-8C35-15089657EA7A}" srcOrd="0" destOrd="0" presId="urn:microsoft.com/office/officeart/2005/8/layout/hierarchy1"/>
    <dgm:cxn modelId="{C0F1FA52-16C8-49C1-A403-ED03F31038D9}" type="presParOf" srcId="{77EB1145-BAEB-4C2F-B73B-9ED71E1C1A10}" destId="{E0456B4C-B70F-4CF5-9598-CB3FB4153E3C}" srcOrd="1" destOrd="0" presId="urn:microsoft.com/office/officeart/2005/8/layout/hierarchy1"/>
    <dgm:cxn modelId="{70604863-9440-4D0D-AFD2-FA70501DD2C3}" type="presParOf" srcId="{BACC7321-282E-455D-8C4B-388AB24A4716}" destId="{5904665B-2CFD-42B2-B2C7-A73DAD9F2A14}" srcOrd="1" destOrd="0" presId="urn:microsoft.com/office/officeart/2005/8/layout/hierarchy1"/>
    <dgm:cxn modelId="{E0144DF6-8FF4-41E4-9713-26D766C2FB6A}" type="presParOf" srcId="{5904665B-2CFD-42B2-B2C7-A73DAD9F2A14}" destId="{4D483CE8-89A8-4BEA-B3A2-8F15D8F930FC}" srcOrd="0" destOrd="0" presId="urn:microsoft.com/office/officeart/2005/8/layout/hierarchy1"/>
    <dgm:cxn modelId="{CBF82494-BDE1-4E69-A1F9-715A1F193E27}" type="presParOf" srcId="{5904665B-2CFD-42B2-B2C7-A73DAD9F2A14}" destId="{4EFBDC0C-6BF0-4E77-B2B4-058FA86787D2}" srcOrd="1" destOrd="0" presId="urn:microsoft.com/office/officeart/2005/8/layout/hierarchy1"/>
    <dgm:cxn modelId="{AF5E5586-DFBD-43D5-9C89-AEA9CE69FE5B}" type="presParOf" srcId="{4EFBDC0C-6BF0-4E77-B2B4-058FA86787D2}" destId="{FE7C1109-056F-4244-9657-15EF258A6275}" srcOrd="0" destOrd="0" presId="urn:microsoft.com/office/officeart/2005/8/layout/hierarchy1"/>
    <dgm:cxn modelId="{B6B0CB3B-2E40-4A1F-843E-996500C35049}" type="presParOf" srcId="{FE7C1109-056F-4244-9657-15EF258A6275}" destId="{86508E50-EF68-4AA2-BC26-143A994C8A08}" srcOrd="0" destOrd="0" presId="urn:microsoft.com/office/officeart/2005/8/layout/hierarchy1"/>
    <dgm:cxn modelId="{6D9BB3BF-CDFF-4303-B894-E19833ED8B0B}" type="presParOf" srcId="{FE7C1109-056F-4244-9657-15EF258A6275}" destId="{E1397830-2CD5-4170-B5B6-D11C28BA38BE}" srcOrd="1" destOrd="0" presId="urn:microsoft.com/office/officeart/2005/8/layout/hierarchy1"/>
    <dgm:cxn modelId="{44CAFF36-AB60-4AD4-88D8-EA1A23BDD073}" type="presParOf" srcId="{4EFBDC0C-6BF0-4E77-B2B4-058FA86787D2}" destId="{321CABAD-0734-4837-9927-B38D849DA2C8}" srcOrd="1" destOrd="0" presId="urn:microsoft.com/office/officeart/2005/8/layout/hierarchy1"/>
    <dgm:cxn modelId="{9A9C4FCE-33FE-4EAB-925B-487776FD47C1}" type="presParOf" srcId="{321CABAD-0734-4837-9927-B38D849DA2C8}" destId="{2D284982-276A-4D56-823F-21C8169BA7CB}" srcOrd="0" destOrd="0" presId="urn:microsoft.com/office/officeart/2005/8/layout/hierarchy1"/>
    <dgm:cxn modelId="{2159DDE0-5268-421A-9468-F93E84D7F24F}" type="presParOf" srcId="{321CABAD-0734-4837-9927-B38D849DA2C8}" destId="{AB3F35A4-648A-4C85-91C1-CA370FB1DA0B}" srcOrd="1" destOrd="0" presId="urn:microsoft.com/office/officeart/2005/8/layout/hierarchy1"/>
    <dgm:cxn modelId="{4ABEB86D-F7E2-4080-8762-664B820C46C4}" type="presParOf" srcId="{AB3F35A4-648A-4C85-91C1-CA370FB1DA0B}" destId="{6ECFE021-755D-4C35-8D48-38626579298C}" srcOrd="0" destOrd="0" presId="urn:microsoft.com/office/officeart/2005/8/layout/hierarchy1"/>
    <dgm:cxn modelId="{7A83F6DF-1852-413B-BD49-D9411C0D090A}" type="presParOf" srcId="{6ECFE021-755D-4C35-8D48-38626579298C}" destId="{4C909AB2-4E2F-4D6A-A99C-4015A41F4B3A}" srcOrd="0" destOrd="0" presId="urn:microsoft.com/office/officeart/2005/8/layout/hierarchy1"/>
    <dgm:cxn modelId="{DF2A28CD-DE9E-446E-9AC1-584A6BA362DD}" type="presParOf" srcId="{6ECFE021-755D-4C35-8D48-38626579298C}" destId="{D14F1C00-BECC-4FF7-9E28-06CB7EB18688}" srcOrd="1" destOrd="0" presId="urn:microsoft.com/office/officeart/2005/8/layout/hierarchy1"/>
    <dgm:cxn modelId="{0841CD4A-82B1-4687-9ABB-ADA8E840AE66}" type="presParOf" srcId="{AB3F35A4-648A-4C85-91C1-CA370FB1DA0B}" destId="{AF849B5A-E152-45C3-9F66-852269CDBB82}" srcOrd="1" destOrd="0" presId="urn:microsoft.com/office/officeart/2005/8/layout/hierarchy1"/>
    <dgm:cxn modelId="{27ACEB58-B5BD-4E65-823C-19F8B806FAD2}" type="presParOf" srcId="{321CABAD-0734-4837-9927-B38D849DA2C8}" destId="{BD9CA7E8-D202-4363-A51F-CE5A01BD5835}" srcOrd="2" destOrd="0" presId="urn:microsoft.com/office/officeart/2005/8/layout/hierarchy1"/>
    <dgm:cxn modelId="{9C16165E-8A3C-43CB-9826-A487C5ED757B}" type="presParOf" srcId="{321CABAD-0734-4837-9927-B38D849DA2C8}" destId="{01FE8164-2658-455F-BEC8-FF0EBDC31C17}" srcOrd="3" destOrd="0" presId="urn:microsoft.com/office/officeart/2005/8/layout/hierarchy1"/>
    <dgm:cxn modelId="{F557BB2E-9223-465C-9016-1CC1B92C7820}" type="presParOf" srcId="{01FE8164-2658-455F-BEC8-FF0EBDC31C17}" destId="{50CD2E1A-04F2-4095-A292-36C72D2A7F7F}" srcOrd="0" destOrd="0" presId="urn:microsoft.com/office/officeart/2005/8/layout/hierarchy1"/>
    <dgm:cxn modelId="{2BAEF7B8-96F7-432E-AB6A-8F406D70C365}" type="presParOf" srcId="{50CD2E1A-04F2-4095-A292-36C72D2A7F7F}" destId="{7A6A24D1-B83B-4013-AAC8-BD729EA3FFCD}" srcOrd="0" destOrd="0" presId="urn:microsoft.com/office/officeart/2005/8/layout/hierarchy1"/>
    <dgm:cxn modelId="{33CB3D88-97EF-46A4-93AB-27616AE8F100}" type="presParOf" srcId="{50CD2E1A-04F2-4095-A292-36C72D2A7F7F}" destId="{34497516-1FD9-451D-83AB-ED9FAB930D22}" srcOrd="1" destOrd="0" presId="urn:microsoft.com/office/officeart/2005/8/layout/hierarchy1"/>
    <dgm:cxn modelId="{3C6C0737-C3AD-48D7-A722-AF8AC74AE547}" type="presParOf" srcId="{01FE8164-2658-455F-BEC8-FF0EBDC31C17}" destId="{7B97FD0A-C918-4093-BC84-655EB30F256D}" srcOrd="1" destOrd="0" presId="urn:microsoft.com/office/officeart/2005/8/layout/hierarchy1"/>
    <dgm:cxn modelId="{3171C3E7-7993-419F-AF2D-D57B0EF9AF8D}" type="presParOf" srcId="{321CABAD-0734-4837-9927-B38D849DA2C8}" destId="{658ACDDD-D06C-49CA-8B76-517F3C4580A9}" srcOrd="4" destOrd="0" presId="urn:microsoft.com/office/officeart/2005/8/layout/hierarchy1"/>
    <dgm:cxn modelId="{49446E49-B3FA-44C6-8ECD-88A326F23150}" type="presParOf" srcId="{321CABAD-0734-4837-9927-B38D849DA2C8}" destId="{D0EF1F04-EB78-4574-AB01-1F26DD48B652}" srcOrd="5" destOrd="0" presId="urn:microsoft.com/office/officeart/2005/8/layout/hierarchy1"/>
    <dgm:cxn modelId="{1A939B23-19FB-43C4-95E4-8833D5B884CB}" type="presParOf" srcId="{D0EF1F04-EB78-4574-AB01-1F26DD48B652}" destId="{432294B1-C7EE-461B-B7A8-BBA8CB2A7507}" srcOrd="0" destOrd="0" presId="urn:microsoft.com/office/officeart/2005/8/layout/hierarchy1"/>
    <dgm:cxn modelId="{E5B32395-3CCD-4CF5-A357-3F313E68BE01}" type="presParOf" srcId="{432294B1-C7EE-461B-B7A8-BBA8CB2A7507}" destId="{E7958769-9D03-4ECD-AB62-1BB3471EA9CC}" srcOrd="0" destOrd="0" presId="urn:microsoft.com/office/officeart/2005/8/layout/hierarchy1"/>
    <dgm:cxn modelId="{F91AD7FF-61BC-4956-92F0-526DF5E4A2F0}" type="presParOf" srcId="{432294B1-C7EE-461B-B7A8-BBA8CB2A7507}" destId="{1F7FE294-8E9A-4924-AD33-44B4D8095FC3}" srcOrd="1" destOrd="0" presId="urn:microsoft.com/office/officeart/2005/8/layout/hierarchy1"/>
    <dgm:cxn modelId="{E02D02F1-DEFF-4010-BFA9-29C58FB2FA6F}" type="presParOf" srcId="{D0EF1F04-EB78-4574-AB01-1F26DD48B652}" destId="{F9AC9A9E-6754-4C51-9C87-15EB5C6FDFDC}" srcOrd="1" destOrd="0" presId="urn:microsoft.com/office/officeart/2005/8/layout/hierarchy1"/>
    <dgm:cxn modelId="{D3167F46-4E8C-4959-965D-2983C6DEF116}" type="presParOf" srcId="{5904665B-2CFD-42B2-B2C7-A73DAD9F2A14}" destId="{B1C1D3B3-510E-452F-B1E9-A40A74C16D6E}" srcOrd="2" destOrd="0" presId="urn:microsoft.com/office/officeart/2005/8/layout/hierarchy1"/>
    <dgm:cxn modelId="{869D9E31-C65E-407F-B041-1CE7334BA186}" type="presParOf" srcId="{5904665B-2CFD-42B2-B2C7-A73DAD9F2A14}" destId="{75E98ADB-2156-4EC7-9E94-22DB0C0CE518}" srcOrd="3" destOrd="0" presId="urn:microsoft.com/office/officeart/2005/8/layout/hierarchy1"/>
    <dgm:cxn modelId="{3222FDB4-0E65-4524-B135-AC07D39C0351}" type="presParOf" srcId="{75E98ADB-2156-4EC7-9E94-22DB0C0CE518}" destId="{24545AB6-F14B-4AC8-BE23-B19636E3C60D}" srcOrd="0" destOrd="0" presId="urn:microsoft.com/office/officeart/2005/8/layout/hierarchy1"/>
    <dgm:cxn modelId="{2B32693C-7700-4F19-A1CD-2EC29F641B0F}" type="presParOf" srcId="{24545AB6-F14B-4AC8-BE23-B19636E3C60D}" destId="{C6FF6C78-6C81-43CB-B9F4-424340344DF9}" srcOrd="0" destOrd="0" presId="urn:microsoft.com/office/officeart/2005/8/layout/hierarchy1"/>
    <dgm:cxn modelId="{9AD88BDA-A041-4227-8B77-6E5B3BD64624}" type="presParOf" srcId="{24545AB6-F14B-4AC8-BE23-B19636E3C60D}" destId="{D41C8EDF-42F8-4867-91B9-D412873A860A}" srcOrd="1" destOrd="0" presId="urn:microsoft.com/office/officeart/2005/8/layout/hierarchy1"/>
    <dgm:cxn modelId="{138F812B-9A18-411D-A299-51D6EBA79689}" type="presParOf" srcId="{75E98ADB-2156-4EC7-9E94-22DB0C0CE518}" destId="{58028651-0CB6-4BED-A0B2-DE94AF72C8A0}" srcOrd="1" destOrd="0" presId="urn:microsoft.com/office/officeart/2005/8/layout/hierarchy1"/>
    <dgm:cxn modelId="{612F5A51-D79F-420E-8F9A-09D15FE4BB88}" type="presParOf" srcId="{58028651-0CB6-4BED-A0B2-DE94AF72C8A0}" destId="{20ECB822-1019-4F77-8FD5-99B870EE94AB}" srcOrd="0" destOrd="0" presId="urn:microsoft.com/office/officeart/2005/8/layout/hierarchy1"/>
    <dgm:cxn modelId="{1B97E49E-C1C3-4B2C-8EEC-B549648F9865}" type="presParOf" srcId="{58028651-0CB6-4BED-A0B2-DE94AF72C8A0}" destId="{CEEF0546-705C-4809-98CC-F8F14D25673A}" srcOrd="1" destOrd="0" presId="urn:microsoft.com/office/officeart/2005/8/layout/hierarchy1"/>
    <dgm:cxn modelId="{79EDF269-B5EC-4E03-99D4-371AC9B33472}" type="presParOf" srcId="{CEEF0546-705C-4809-98CC-F8F14D25673A}" destId="{47060D8A-D2E1-4AC6-AF07-911287BB9FA0}" srcOrd="0" destOrd="0" presId="urn:microsoft.com/office/officeart/2005/8/layout/hierarchy1"/>
    <dgm:cxn modelId="{7E578C06-FCFA-4A95-B15D-6066B7B644B9}" type="presParOf" srcId="{47060D8A-D2E1-4AC6-AF07-911287BB9FA0}" destId="{85E3D3BE-18A2-4E79-8C83-C1E1EA2B0B1C}" srcOrd="0" destOrd="0" presId="urn:microsoft.com/office/officeart/2005/8/layout/hierarchy1"/>
    <dgm:cxn modelId="{BC2C7150-D4A6-4402-A898-C0D967958AAD}" type="presParOf" srcId="{47060D8A-D2E1-4AC6-AF07-911287BB9FA0}" destId="{787372EC-059D-44CD-938A-9B7855DEE8E3}" srcOrd="1" destOrd="0" presId="urn:microsoft.com/office/officeart/2005/8/layout/hierarchy1"/>
    <dgm:cxn modelId="{1ADE4521-C58A-40E0-AD18-8163D797FF57}" type="presParOf" srcId="{CEEF0546-705C-4809-98CC-F8F14D25673A}" destId="{7AF6EC84-6F24-4679-A4BB-21C5EB474A69}" srcOrd="1" destOrd="0" presId="urn:microsoft.com/office/officeart/2005/8/layout/hierarchy1"/>
    <dgm:cxn modelId="{50E150B0-C05C-4AEA-85D9-CB7292690FEE}" type="presParOf" srcId="{58028651-0CB6-4BED-A0B2-DE94AF72C8A0}" destId="{9CAD550B-EA21-4CDB-87F9-37C1BBEC28AB}" srcOrd="2" destOrd="0" presId="urn:microsoft.com/office/officeart/2005/8/layout/hierarchy1"/>
    <dgm:cxn modelId="{EC7DD02F-F8C7-4B08-BA40-36FEB70ACA43}" type="presParOf" srcId="{58028651-0CB6-4BED-A0B2-DE94AF72C8A0}" destId="{929363B1-B850-4262-869B-55D1FDA6E32A}" srcOrd="3" destOrd="0" presId="urn:microsoft.com/office/officeart/2005/8/layout/hierarchy1"/>
    <dgm:cxn modelId="{EA7683BF-7BED-4658-A741-FFD8895EF1BF}" type="presParOf" srcId="{929363B1-B850-4262-869B-55D1FDA6E32A}" destId="{25919380-7F5F-4EC6-9C98-EF87DA708317}" srcOrd="0" destOrd="0" presId="urn:microsoft.com/office/officeart/2005/8/layout/hierarchy1"/>
    <dgm:cxn modelId="{F8360FC9-2728-41FB-8E66-F48C12CFAC96}" type="presParOf" srcId="{25919380-7F5F-4EC6-9C98-EF87DA708317}" destId="{3B20AE1C-D2B9-48F4-A2D9-AE77D743B0AD}" srcOrd="0" destOrd="0" presId="urn:microsoft.com/office/officeart/2005/8/layout/hierarchy1"/>
    <dgm:cxn modelId="{509DD230-FF4E-4722-9C8E-F62814B5962E}" type="presParOf" srcId="{25919380-7F5F-4EC6-9C98-EF87DA708317}" destId="{9EA572E3-3484-4F24-99C6-894EE2322390}" srcOrd="1" destOrd="0" presId="urn:microsoft.com/office/officeart/2005/8/layout/hierarchy1"/>
    <dgm:cxn modelId="{5E9E4485-F6DB-4B0C-9EDC-5B9CE19531FE}" type="presParOf" srcId="{929363B1-B850-4262-869B-55D1FDA6E32A}" destId="{5CCC5CCE-7D5A-43B7-8ABC-2AFFEE55842C}" srcOrd="1" destOrd="0" presId="urn:microsoft.com/office/officeart/2005/8/layout/hierarchy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28C942D-B770-482A-B9EC-8E85E1213317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0C39312B-EF38-4ECB-9C1C-B1D91D6C8850}">
      <dgm:prSet phldrT="[Text]"/>
      <dgm:spPr/>
      <dgm:t>
        <a:bodyPr/>
        <a:lstStyle/>
        <a:p>
          <a:r>
            <a:rPr lang="en-US" dirty="0" smtClean="0"/>
            <a:t>verbal</a:t>
          </a:r>
          <a:endParaRPr lang="en-US" dirty="0"/>
        </a:p>
      </dgm:t>
    </dgm:pt>
    <dgm:pt modelId="{6DA9248D-A597-41B7-9D1A-2D3F6B1EE621}" type="parTrans" cxnId="{416E5D51-2EEA-4CC4-8852-EF7BD75666F8}">
      <dgm:prSet/>
      <dgm:spPr/>
      <dgm:t>
        <a:bodyPr/>
        <a:lstStyle/>
        <a:p>
          <a:endParaRPr lang="en-US"/>
        </a:p>
      </dgm:t>
    </dgm:pt>
    <dgm:pt modelId="{AA085277-4641-424E-8CB3-D07FCD084C43}" type="sibTrans" cxnId="{416E5D51-2EEA-4CC4-8852-EF7BD75666F8}">
      <dgm:prSet/>
      <dgm:spPr/>
      <dgm:t>
        <a:bodyPr/>
        <a:lstStyle/>
        <a:p>
          <a:endParaRPr lang="en-US"/>
        </a:p>
      </dgm:t>
    </dgm:pt>
    <dgm:pt modelId="{BD4784EB-7CC5-44C0-B1F6-A4ABCD25808C}">
      <dgm:prSet phldrT="[Text]"/>
      <dgm:spPr/>
      <dgm:t>
        <a:bodyPr/>
        <a:lstStyle/>
        <a:p>
          <a:r>
            <a:rPr lang="en-US" dirty="0" smtClean="0"/>
            <a:t>visual</a:t>
          </a:r>
          <a:endParaRPr lang="en-US" dirty="0"/>
        </a:p>
      </dgm:t>
    </dgm:pt>
    <dgm:pt modelId="{1747AEF0-4A8C-4502-8363-5BC56C21C51C}" type="parTrans" cxnId="{8C0843CC-3A66-464F-BB3C-6DC1AE19E5B2}">
      <dgm:prSet/>
      <dgm:spPr/>
      <dgm:t>
        <a:bodyPr/>
        <a:lstStyle/>
        <a:p>
          <a:endParaRPr lang="en-US"/>
        </a:p>
      </dgm:t>
    </dgm:pt>
    <dgm:pt modelId="{72B42369-3026-487A-B48E-818783CA3B54}" type="sibTrans" cxnId="{8C0843CC-3A66-464F-BB3C-6DC1AE19E5B2}">
      <dgm:prSet/>
      <dgm:spPr/>
      <dgm:t>
        <a:bodyPr/>
        <a:lstStyle/>
        <a:p>
          <a:endParaRPr lang="en-US"/>
        </a:p>
      </dgm:t>
    </dgm:pt>
    <dgm:pt modelId="{A2ADA78F-C32D-4EA4-B8B0-7A3595D9A215}">
      <dgm:prSet phldrT="[Text]"/>
      <dgm:spPr/>
      <dgm:t>
        <a:bodyPr/>
        <a:lstStyle/>
        <a:p>
          <a:r>
            <a:rPr lang="en-US" dirty="0" err="1" smtClean="0"/>
            <a:t>Gambar</a:t>
          </a:r>
          <a:r>
            <a:rPr lang="en-US" dirty="0" smtClean="0"/>
            <a:t>  </a:t>
          </a:r>
          <a:r>
            <a:rPr lang="en-US" dirty="0" err="1" smtClean="0"/>
            <a:t>mati</a:t>
          </a:r>
          <a:endParaRPr lang="en-US" dirty="0"/>
        </a:p>
      </dgm:t>
    </dgm:pt>
    <dgm:pt modelId="{92BCF574-5726-40BB-A18B-BBB914A7F82C}" type="parTrans" cxnId="{32BEB665-F6BA-4BFD-8540-64AEF9DF2AC0}">
      <dgm:prSet/>
      <dgm:spPr/>
      <dgm:t>
        <a:bodyPr/>
        <a:lstStyle/>
        <a:p>
          <a:endParaRPr lang="en-US"/>
        </a:p>
      </dgm:t>
    </dgm:pt>
    <dgm:pt modelId="{860561C2-2F8F-449F-A3D2-2068B2CAF303}" type="sibTrans" cxnId="{32BEB665-F6BA-4BFD-8540-64AEF9DF2AC0}">
      <dgm:prSet/>
      <dgm:spPr/>
      <dgm:t>
        <a:bodyPr/>
        <a:lstStyle/>
        <a:p>
          <a:endParaRPr lang="en-US"/>
        </a:p>
      </dgm:t>
    </dgm:pt>
    <dgm:pt modelId="{DBE3563D-D705-486C-9681-E088E90C7C55}">
      <dgm:prSet/>
      <dgm:spPr/>
      <dgm:t>
        <a:bodyPr/>
        <a:lstStyle/>
        <a:p>
          <a:r>
            <a:rPr lang="en-US" dirty="0" err="1" smtClean="0"/>
            <a:t>Pengalaman</a:t>
          </a:r>
          <a:r>
            <a:rPr lang="en-US" dirty="0" smtClean="0"/>
            <a:t> </a:t>
          </a:r>
          <a:r>
            <a:rPr lang="en-US" dirty="0" err="1" smtClean="0"/>
            <a:t>langsung</a:t>
          </a:r>
          <a:endParaRPr lang="en-US" dirty="0"/>
        </a:p>
      </dgm:t>
    </dgm:pt>
    <dgm:pt modelId="{A964FCFC-2AAD-4A2E-9593-3BEE1720DB30}" type="parTrans" cxnId="{74B3127C-0A6A-4C16-B3EB-E2E8B51EE72C}">
      <dgm:prSet/>
      <dgm:spPr/>
      <dgm:t>
        <a:bodyPr/>
        <a:lstStyle/>
        <a:p>
          <a:endParaRPr lang="en-US"/>
        </a:p>
      </dgm:t>
    </dgm:pt>
    <dgm:pt modelId="{90137073-4E43-45A0-8A8A-D1EE7C97EA96}" type="sibTrans" cxnId="{74B3127C-0A6A-4C16-B3EB-E2E8B51EE72C}">
      <dgm:prSet/>
      <dgm:spPr/>
      <dgm:t>
        <a:bodyPr/>
        <a:lstStyle/>
        <a:p>
          <a:endParaRPr lang="en-US"/>
        </a:p>
      </dgm:t>
    </dgm:pt>
    <dgm:pt modelId="{165FB912-E3D5-4041-9141-E1FFE0C1D3BF}">
      <dgm:prSet/>
      <dgm:spPr/>
      <dgm:t>
        <a:bodyPr/>
        <a:lstStyle/>
        <a:p>
          <a:r>
            <a:rPr lang="en-US" dirty="0" err="1" smtClean="0"/>
            <a:t>Gambar</a:t>
          </a:r>
          <a:r>
            <a:rPr lang="en-US" dirty="0" smtClean="0"/>
            <a:t>   </a:t>
          </a:r>
          <a:r>
            <a:rPr lang="en-US" dirty="0" err="1" smtClean="0"/>
            <a:t>hidup</a:t>
          </a:r>
          <a:endParaRPr lang="en-US" dirty="0"/>
        </a:p>
      </dgm:t>
    </dgm:pt>
    <dgm:pt modelId="{6A8776BE-F087-404B-90DB-CC6EB684C3C3}" type="parTrans" cxnId="{6DC3719D-4FEB-4E66-AE3B-6C523BB92C18}">
      <dgm:prSet/>
      <dgm:spPr/>
      <dgm:t>
        <a:bodyPr/>
        <a:lstStyle/>
        <a:p>
          <a:endParaRPr lang="en-US"/>
        </a:p>
      </dgm:t>
    </dgm:pt>
    <dgm:pt modelId="{0D5461E8-9494-41FA-A28E-AADD85784C1B}" type="sibTrans" cxnId="{6DC3719D-4FEB-4E66-AE3B-6C523BB92C18}">
      <dgm:prSet/>
      <dgm:spPr/>
      <dgm:t>
        <a:bodyPr/>
        <a:lstStyle/>
        <a:p>
          <a:endParaRPr lang="en-US"/>
        </a:p>
      </dgm:t>
    </dgm:pt>
    <dgm:pt modelId="{E9D68F77-5F28-490F-8081-375643C461B9}">
      <dgm:prSet/>
      <dgm:spPr/>
      <dgm:t>
        <a:bodyPr/>
        <a:lstStyle/>
        <a:p>
          <a:r>
            <a:rPr lang="en-US" dirty="0" err="1" smtClean="0"/>
            <a:t>Pengalaman</a:t>
          </a:r>
          <a:r>
            <a:rPr lang="en-US" dirty="0" smtClean="0"/>
            <a:t> yang </a:t>
          </a:r>
          <a:r>
            <a:rPr lang="en-US" dirty="0" err="1" smtClean="0"/>
            <a:t>diatur</a:t>
          </a:r>
          <a:endParaRPr lang="en-US" dirty="0"/>
        </a:p>
      </dgm:t>
    </dgm:pt>
    <dgm:pt modelId="{7E37832E-C833-45F3-AF89-8741A5E68533}" type="parTrans" cxnId="{6100A386-9ABE-4C93-8ACF-EC90DAB93426}">
      <dgm:prSet/>
      <dgm:spPr/>
      <dgm:t>
        <a:bodyPr/>
        <a:lstStyle/>
        <a:p>
          <a:endParaRPr lang="en-US"/>
        </a:p>
      </dgm:t>
    </dgm:pt>
    <dgm:pt modelId="{A5C9B42E-A9DE-4A05-829D-072E856F773F}" type="sibTrans" cxnId="{6100A386-9ABE-4C93-8ACF-EC90DAB93426}">
      <dgm:prSet/>
      <dgm:spPr/>
      <dgm:t>
        <a:bodyPr/>
        <a:lstStyle/>
        <a:p>
          <a:endParaRPr lang="en-US"/>
        </a:p>
      </dgm:t>
    </dgm:pt>
    <dgm:pt modelId="{69569039-AAE4-4770-A0E1-AADF1D58FD7F}">
      <dgm:prSet/>
      <dgm:spPr/>
      <dgm:t>
        <a:bodyPr/>
        <a:lstStyle/>
        <a:p>
          <a:r>
            <a:rPr lang="en-US" dirty="0" err="1" smtClean="0"/>
            <a:t>pameran</a:t>
          </a:r>
          <a:endParaRPr lang="en-US" dirty="0"/>
        </a:p>
      </dgm:t>
    </dgm:pt>
    <dgm:pt modelId="{40BBB038-E9B3-49AF-B581-FE03DB8428F9}" type="parTrans" cxnId="{D86FF0CB-CC35-4C7D-8E9A-605F4F22BB2C}">
      <dgm:prSet/>
      <dgm:spPr/>
      <dgm:t>
        <a:bodyPr/>
        <a:lstStyle/>
        <a:p>
          <a:endParaRPr lang="en-US"/>
        </a:p>
      </dgm:t>
    </dgm:pt>
    <dgm:pt modelId="{87B01FE6-6F2E-440C-8813-6B5E43B4A253}" type="sibTrans" cxnId="{D86FF0CB-CC35-4C7D-8E9A-605F4F22BB2C}">
      <dgm:prSet/>
      <dgm:spPr/>
      <dgm:t>
        <a:bodyPr/>
        <a:lstStyle/>
        <a:p>
          <a:endParaRPr lang="en-US"/>
        </a:p>
      </dgm:t>
    </dgm:pt>
    <dgm:pt modelId="{1E84CE23-B809-4C4B-B4DE-3C6698B9B7CB}">
      <dgm:prSet/>
      <dgm:spPr/>
      <dgm:t>
        <a:bodyPr/>
        <a:lstStyle/>
        <a:p>
          <a:r>
            <a:rPr lang="en-US" dirty="0" err="1" smtClean="0"/>
            <a:t>Karya</a:t>
          </a:r>
          <a:r>
            <a:rPr lang="en-US" dirty="0" smtClean="0"/>
            <a:t> </a:t>
          </a:r>
          <a:r>
            <a:rPr lang="en-US" dirty="0" err="1" smtClean="0"/>
            <a:t>wisata</a:t>
          </a:r>
          <a:endParaRPr lang="en-US" dirty="0"/>
        </a:p>
      </dgm:t>
    </dgm:pt>
    <dgm:pt modelId="{CCA55126-1026-4C84-98E4-1FA3E38AC57C}" type="parTrans" cxnId="{D6E9BD4B-4BAA-4CF0-913E-8BD73C1B65E0}">
      <dgm:prSet/>
      <dgm:spPr/>
      <dgm:t>
        <a:bodyPr/>
        <a:lstStyle/>
        <a:p>
          <a:endParaRPr lang="en-US"/>
        </a:p>
      </dgm:t>
    </dgm:pt>
    <dgm:pt modelId="{C7D1890E-923B-4CB2-B181-28037130885E}" type="sibTrans" cxnId="{D6E9BD4B-4BAA-4CF0-913E-8BD73C1B65E0}">
      <dgm:prSet/>
      <dgm:spPr/>
      <dgm:t>
        <a:bodyPr/>
        <a:lstStyle/>
        <a:p>
          <a:endParaRPr lang="en-US"/>
        </a:p>
      </dgm:t>
    </dgm:pt>
    <dgm:pt modelId="{2E46EBD6-5ECA-4A50-8362-44FA0A86F8CF}">
      <dgm:prSet/>
      <dgm:spPr/>
      <dgm:t>
        <a:bodyPr/>
        <a:lstStyle/>
        <a:p>
          <a:r>
            <a:rPr lang="en-US" dirty="0" err="1" smtClean="0"/>
            <a:t>Demonstrasi</a:t>
          </a:r>
          <a:endParaRPr lang="en-US" dirty="0"/>
        </a:p>
      </dgm:t>
    </dgm:pt>
    <dgm:pt modelId="{ADDA7D98-0E51-4FDD-9FDC-B706EC8C2FCC}" type="parTrans" cxnId="{AD64CC72-4ABF-4E70-9C58-4837BE51C4D0}">
      <dgm:prSet/>
      <dgm:spPr/>
      <dgm:t>
        <a:bodyPr/>
        <a:lstStyle/>
        <a:p>
          <a:endParaRPr lang="en-US"/>
        </a:p>
      </dgm:t>
    </dgm:pt>
    <dgm:pt modelId="{B4471C0F-1D89-41C6-A654-4BEDFD92FB12}" type="sibTrans" cxnId="{AD64CC72-4ABF-4E70-9C58-4837BE51C4D0}">
      <dgm:prSet/>
      <dgm:spPr/>
      <dgm:t>
        <a:bodyPr/>
        <a:lstStyle/>
        <a:p>
          <a:endParaRPr lang="en-US"/>
        </a:p>
      </dgm:t>
    </dgm:pt>
    <dgm:pt modelId="{9C5143BF-69AF-423C-A492-21A45569E2AA}">
      <dgm:prSet/>
      <dgm:spPr/>
      <dgm:t>
        <a:bodyPr/>
        <a:lstStyle/>
        <a:p>
          <a:r>
            <a:rPr lang="en-US" dirty="0" err="1" smtClean="0"/>
            <a:t>Dramatisasi</a:t>
          </a:r>
          <a:endParaRPr lang="en-US" dirty="0"/>
        </a:p>
      </dgm:t>
    </dgm:pt>
    <dgm:pt modelId="{05DF1717-3D1B-4DAB-B982-3411C0BBCC6C}" type="parTrans" cxnId="{9CF995CE-5FB7-48B2-8D7F-E48B253FF44F}">
      <dgm:prSet/>
      <dgm:spPr/>
      <dgm:t>
        <a:bodyPr/>
        <a:lstStyle/>
        <a:p>
          <a:endParaRPr lang="en-US"/>
        </a:p>
      </dgm:t>
    </dgm:pt>
    <dgm:pt modelId="{7EDD679F-3239-4904-A6EA-380F8233F693}" type="sibTrans" cxnId="{9CF995CE-5FB7-48B2-8D7F-E48B253FF44F}">
      <dgm:prSet/>
      <dgm:spPr/>
      <dgm:t>
        <a:bodyPr/>
        <a:lstStyle/>
        <a:p>
          <a:endParaRPr lang="en-US"/>
        </a:p>
      </dgm:t>
    </dgm:pt>
    <dgm:pt modelId="{73990364-6F7F-4F98-AACA-8BE5F592DAB5}" type="pres">
      <dgm:prSet presAssocID="{928C942D-B770-482A-B9EC-8E85E1213317}" presName="Name0" presStyleCnt="0">
        <dgm:presLayoutVars>
          <dgm:dir/>
          <dgm:animLvl val="lvl"/>
          <dgm:resizeHandles val="exact"/>
        </dgm:presLayoutVars>
      </dgm:prSet>
      <dgm:spPr/>
    </dgm:pt>
    <dgm:pt modelId="{6D011BCF-DBD4-4679-9997-5D68962653E2}" type="pres">
      <dgm:prSet presAssocID="{0C39312B-EF38-4ECB-9C1C-B1D91D6C8850}" presName="Name8" presStyleCnt="0"/>
      <dgm:spPr/>
    </dgm:pt>
    <dgm:pt modelId="{54EE7BDE-2982-47A0-BA0B-1F6221E9F230}" type="pres">
      <dgm:prSet presAssocID="{0C39312B-EF38-4ECB-9C1C-B1D91D6C8850}" presName="level" presStyleLbl="node1" presStyleIdx="0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D1C791-FB89-429E-95D0-AC627D8E71A6}" type="pres">
      <dgm:prSet presAssocID="{0C39312B-EF38-4ECB-9C1C-B1D91D6C885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60E4B0-064E-4CE9-8012-BA54738BE4CE}" type="pres">
      <dgm:prSet presAssocID="{BD4784EB-7CC5-44C0-B1F6-A4ABCD25808C}" presName="Name8" presStyleCnt="0"/>
      <dgm:spPr/>
    </dgm:pt>
    <dgm:pt modelId="{6C14EFA5-B1A4-45B0-8D87-77150FC32373}" type="pres">
      <dgm:prSet presAssocID="{BD4784EB-7CC5-44C0-B1F6-A4ABCD25808C}" presName="level" presStyleLbl="node1" presStyleIdx="1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4368FD-4246-4ED1-BBD2-83E4C7CF5673}" type="pres">
      <dgm:prSet presAssocID="{BD4784EB-7CC5-44C0-B1F6-A4ABCD25808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6A4E45-4D54-48D5-911A-E56A8165A2D5}" type="pres">
      <dgm:prSet presAssocID="{A2ADA78F-C32D-4EA4-B8B0-7A3595D9A215}" presName="Name8" presStyleCnt="0"/>
      <dgm:spPr/>
    </dgm:pt>
    <dgm:pt modelId="{3F41A308-90B6-4078-995F-28918CE822AD}" type="pres">
      <dgm:prSet presAssocID="{A2ADA78F-C32D-4EA4-B8B0-7A3595D9A215}" presName="level" presStyleLbl="node1" presStyleIdx="2" presStyleCnt="10" custLinFactNeighborX="-617" custLinFactNeighborY="182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43E5A9-4F08-4D75-AB83-75100A65EBF2}" type="pres">
      <dgm:prSet presAssocID="{A2ADA78F-C32D-4EA4-B8B0-7A3595D9A21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277BFB-3739-4982-95AD-22039F21FF71}" type="pres">
      <dgm:prSet presAssocID="{165FB912-E3D5-4041-9141-E1FFE0C1D3BF}" presName="Name8" presStyleCnt="0"/>
      <dgm:spPr/>
    </dgm:pt>
    <dgm:pt modelId="{6559CD7E-FF4B-4FFC-9F3A-3B513655E816}" type="pres">
      <dgm:prSet presAssocID="{165FB912-E3D5-4041-9141-E1FFE0C1D3BF}" presName="level" presStyleLbl="node1" presStyleIdx="3" presStyleCnt="10" custLinFactNeighborX="0" custLinFactNeighborY="273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AE3671-1141-43B0-87ED-15610C936AC4}" type="pres">
      <dgm:prSet presAssocID="{165FB912-E3D5-4041-9141-E1FFE0C1D3B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A3ACAC-1C14-4518-9F0C-5FB3F5D48D13}" type="pres">
      <dgm:prSet presAssocID="{69569039-AAE4-4770-A0E1-AADF1D58FD7F}" presName="Name8" presStyleCnt="0"/>
      <dgm:spPr/>
    </dgm:pt>
    <dgm:pt modelId="{94DF1AAA-A300-4EC8-9BDD-619890F787AA}" type="pres">
      <dgm:prSet presAssocID="{69569039-AAE4-4770-A0E1-AADF1D58FD7F}" presName="level" presStyleLbl="node1" presStyleIdx="4" presStyleCnt="10" custLinFactNeighborX="-556" custLinFactNeighborY="28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7E2164-F9A2-4E2C-99F2-9E07A6FCB6D5}" type="pres">
      <dgm:prSet presAssocID="{69569039-AAE4-4770-A0E1-AADF1D58FD7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4056D2-507E-438C-A718-7C4D6AD4AE4E}" type="pres">
      <dgm:prSet presAssocID="{1E84CE23-B809-4C4B-B4DE-3C6698B9B7CB}" presName="Name8" presStyleCnt="0"/>
      <dgm:spPr/>
    </dgm:pt>
    <dgm:pt modelId="{FA9D36B0-C5BE-466F-B0D4-6C6295164569}" type="pres">
      <dgm:prSet presAssocID="{1E84CE23-B809-4C4B-B4DE-3C6698B9B7CB}" presName="level" presStyleLbl="node1" presStyleIdx="5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4BF285-F35C-40F4-9BD6-38AD3CF5F4E0}" type="pres">
      <dgm:prSet presAssocID="{1E84CE23-B809-4C4B-B4DE-3C6698B9B7C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2A6F6-0A10-494C-92D5-59320C29A5AD}" type="pres">
      <dgm:prSet presAssocID="{2E46EBD6-5ECA-4A50-8362-44FA0A86F8CF}" presName="Name8" presStyleCnt="0"/>
      <dgm:spPr/>
    </dgm:pt>
    <dgm:pt modelId="{100B9E09-6879-4F2F-A185-7004A2579A55}" type="pres">
      <dgm:prSet presAssocID="{2E46EBD6-5ECA-4A50-8362-44FA0A86F8CF}" presName="level" presStyleLbl="node1" presStyleIdx="6" presStyleCnt="10" custLinFactNeighborX="0" custLinFactNeighborY="546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C31BC5-1029-426A-B11A-4617BCACA195}" type="pres">
      <dgm:prSet presAssocID="{2E46EBD6-5ECA-4A50-8362-44FA0A86F8C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05BED4-F576-488D-A88C-3A8AD209370C}" type="pres">
      <dgm:prSet presAssocID="{9C5143BF-69AF-423C-A492-21A45569E2AA}" presName="Name8" presStyleCnt="0"/>
      <dgm:spPr/>
    </dgm:pt>
    <dgm:pt modelId="{0E544B5F-D3DA-4418-83D4-32DE3F3255F9}" type="pres">
      <dgm:prSet presAssocID="{9C5143BF-69AF-423C-A492-21A45569E2AA}" presName="level" presStyleLbl="node1" presStyleIdx="7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18B958-4067-4C21-AB11-2A54BF46DFD5}" type="pres">
      <dgm:prSet presAssocID="{9C5143BF-69AF-423C-A492-21A45569E2A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92D441-7DE1-4EF0-B3DA-B69DAEF7529B}" type="pres">
      <dgm:prSet presAssocID="{E9D68F77-5F28-490F-8081-375643C461B9}" presName="Name8" presStyleCnt="0"/>
      <dgm:spPr/>
    </dgm:pt>
    <dgm:pt modelId="{1338E1CC-094B-4089-BF6A-8122BD57A061}" type="pres">
      <dgm:prSet presAssocID="{E9D68F77-5F28-490F-8081-375643C461B9}" presName="level" presStyleLbl="node1" presStyleIdx="8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A3C75E-D051-4254-8B17-8034F62E1338}" type="pres">
      <dgm:prSet presAssocID="{E9D68F77-5F28-490F-8081-375643C461B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11947E-C0FC-4ACA-B85E-F47B2B7B18AC}" type="pres">
      <dgm:prSet presAssocID="{DBE3563D-D705-486C-9681-E088E90C7C55}" presName="Name8" presStyleCnt="0"/>
      <dgm:spPr/>
    </dgm:pt>
    <dgm:pt modelId="{F61D881B-666E-4557-B66D-BED3E5B5D7C4}" type="pres">
      <dgm:prSet presAssocID="{DBE3563D-D705-486C-9681-E088E90C7C55}" presName="level" presStyleLbl="node1" presStyleIdx="9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2999BE-1296-47BF-BB7B-70ADCC9936E0}" type="pres">
      <dgm:prSet presAssocID="{DBE3563D-D705-486C-9681-E088E90C7C5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6676A88-0302-4ACA-B4DA-13B96677F611}" type="presOf" srcId="{E9D68F77-5F28-490F-8081-375643C461B9}" destId="{C5A3C75E-D051-4254-8B17-8034F62E1338}" srcOrd="1" destOrd="0" presId="urn:microsoft.com/office/officeart/2005/8/layout/pyramid1"/>
    <dgm:cxn modelId="{E3BAA1DE-451F-4AF6-877F-9A606DDD5F4E}" type="presOf" srcId="{DBE3563D-D705-486C-9681-E088E90C7C55}" destId="{F61D881B-666E-4557-B66D-BED3E5B5D7C4}" srcOrd="0" destOrd="0" presId="urn:microsoft.com/office/officeart/2005/8/layout/pyramid1"/>
    <dgm:cxn modelId="{6162144D-2B61-4CB6-9BB9-D30B1D4E9F82}" type="presOf" srcId="{9C5143BF-69AF-423C-A492-21A45569E2AA}" destId="{0E544B5F-D3DA-4418-83D4-32DE3F3255F9}" srcOrd="0" destOrd="0" presId="urn:microsoft.com/office/officeart/2005/8/layout/pyramid1"/>
    <dgm:cxn modelId="{6100A386-9ABE-4C93-8ACF-EC90DAB93426}" srcId="{928C942D-B770-482A-B9EC-8E85E1213317}" destId="{E9D68F77-5F28-490F-8081-375643C461B9}" srcOrd="8" destOrd="0" parTransId="{7E37832E-C833-45F3-AF89-8741A5E68533}" sibTransId="{A5C9B42E-A9DE-4A05-829D-072E856F773F}"/>
    <dgm:cxn modelId="{5F1D9475-E4BD-4E76-8B00-3938E012BD4B}" type="presOf" srcId="{928C942D-B770-482A-B9EC-8E85E1213317}" destId="{73990364-6F7F-4F98-AACA-8BE5F592DAB5}" srcOrd="0" destOrd="0" presId="urn:microsoft.com/office/officeart/2005/8/layout/pyramid1"/>
    <dgm:cxn modelId="{AAD8F5A8-52FD-4903-BE56-7505D10DF02A}" type="presOf" srcId="{BD4784EB-7CC5-44C0-B1F6-A4ABCD25808C}" destId="{D24368FD-4246-4ED1-BBD2-83E4C7CF5673}" srcOrd="1" destOrd="0" presId="urn:microsoft.com/office/officeart/2005/8/layout/pyramid1"/>
    <dgm:cxn modelId="{32BEB665-F6BA-4BFD-8540-64AEF9DF2AC0}" srcId="{928C942D-B770-482A-B9EC-8E85E1213317}" destId="{A2ADA78F-C32D-4EA4-B8B0-7A3595D9A215}" srcOrd="2" destOrd="0" parTransId="{92BCF574-5726-40BB-A18B-BBB914A7F82C}" sibTransId="{860561C2-2F8F-449F-A3D2-2068B2CAF303}"/>
    <dgm:cxn modelId="{416E5D51-2EEA-4CC4-8852-EF7BD75666F8}" srcId="{928C942D-B770-482A-B9EC-8E85E1213317}" destId="{0C39312B-EF38-4ECB-9C1C-B1D91D6C8850}" srcOrd="0" destOrd="0" parTransId="{6DA9248D-A597-41B7-9D1A-2D3F6B1EE621}" sibTransId="{AA085277-4641-424E-8CB3-D07FCD084C43}"/>
    <dgm:cxn modelId="{79DF9CA1-4903-4F17-9410-6086CBF54BCB}" type="presOf" srcId="{69569039-AAE4-4770-A0E1-AADF1D58FD7F}" destId="{3F7E2164-F9A2-4E2C-99F2-9E07A6FCB6D5}" srcOrd="1" destOrd="0" presId="urn:microsoft.com/office/officeart/2005/8/layout/pyramid1"/>
    <dgm:cxn modelId="{D0F50EF7-ECDD-4018-8415-FE27EC49712C}" type="presOf" srcId="{0C39312B-EF38-4ECB-9C1C-B1D91D6C8850}" destId="{54EE7BDE-2982-47A0-BA0B-1F6221E9F230}" srcOrd="0" destOrd="0" presId="urn:microsoft.com/office/officeart/2005/8/layout/pyramid1"/>
    <dgm:cxn modelId="{1756C6D1-2549-4887-A802-7DEBA9DD2FFA}" type="presOf" srcId="{165FB912-E3D5-4041-9141-E1FFE0C1D3BF}" destId="{AEAE3671-1141-43B0-87ED-15610C936AC4}" srcOrd="1" destOrd="0" presId="urn:microsoft.com/office/officeart/2005/8/layout/pyramid1"/>
    <dgm:cxn modelId="{A01CC5E3-B2E8-4D46-A756-EEB984ED9B70}" type="presOf" srcId="{1E84CE23-B809-4C4B-B4DE-3C6698B9B7CB}" destId="{FA9D36B0-C5BE-466F-B0D4-6C6295164569}" srcOrd="0" destOrd="0" presId="urn:microsoft.com/office/officeart/2005/8/layout/pyramid1"/>
    <dgm:cxn modelId="{E32EA2EC-D1EE-4CD8-83EE-AEA5F85F4117}" type="presOf" srcId="{9C5143BF-69AF-423C-A492-21A45569E2AA}" destId="{9E18B958-4067-4C21-AB11-2A54BF46DFD5}" srcOrd="1" destOrd="0" presId="urn:microsoft.com/office/officeart/2005/8/layout/pyramid1"/>
    <dgm:cxn modelId="{8C0843CC-3A66-464F-BB3C-6DC1AE19E5B2}" srcId="{928C942D-B770-482A-B9EC-8E85E1213317}" destId="{BD4784EB-7CC5-44C0-B1F6-A4ABCD25808C}" srcOrd="1" destOrd="0" parTransId="{1747AEF0-4A8C-4502-8363-5BC56C21C51C}" sibTransId="{72B42369-3026-487A-B48E-818783CA3B54}"/>
    <dgm:cxn modelId="{C99B7D01-2437-4B41-ADA3-2075B117AC7E}" type="presOf" srcId="{1E84CE23-B809-4C4B-B4DE-3C6698B9B7CB}" destId="{6A4BF285-F35C-40F4-9BD6-38AD3CF5F4E0}" srcOrd="1" destOrd="0" presId="urn:microsoft.com/office/officeart/2005/8/layout/pyramid1"/>
    <dgm:cxn modelId="{D86FF0CB-CC35-4C7D-8E9A-605F4F22BB2C}" srcId="{928C942D-B770-482A-B9EC-8E85E1213317}" destId="{69569039-AAE4-4770-A0E1-AADF1D58FD7F}" srcOrd="4" destOrd="0" parTransId="{40BBB038-E9B3-49AF-B581-FE03DB8428F9}" sibTransId="{87B01FE6-6F2E-440C-8813-6B5E43B4A253}"/>
    <dgm:cxn modelId="{11150888-557E-475E-B04E-DB99AA188155}" type="presOf" srcId="{2E46EBD6-5ECA-4A50-8362-44FA0A86F8CF}" destId="{100B9E09-6879-4F2F-A185-7004A2579A55}" srcOrd="0" destOrd="0" presId="urn:microsoft.com/office/officeart/2005/8/layout/pyramid1"/>
    <dgm:cxn modelId="{74B3127C-0A6A-4C16-B3EB-E2E8B51EE72C}" srcId="{928C942D-B770-482A-B9EC-8E85E1213317}" destId="{DBE3563D-D705-486C-9681-E088E90C7C55}" srcOrd="9" destOrd="0" parTransId="{A964FCFC-2AAD-4A2E-9593-3BEE1720DB30}" sibTransId="{90137073-4E43-45A0-8A8A-D1EE7C97EA96}"/>
    <dgm:cxn modelId="{D7960768-9800-4874-9EBC-F0BFB0F92EEC}" type="presOf" srcId="{E9D68F77-5F28-490F-8081-375643C461B9}" destId="{1338E1CC-094B-4089-BF6A-8122BD57A061}" srcOrd="0" destOrd="0" presId="urn:microsoft.com/office/officeart/2005/8/layout/pyramid1"/>
    <dgm:cxn modelId="{23055C2E-14EF-4ED0-9353-D04BEBA86CAF}" type="presOf" srcId="{165FB912-E3D5-4041-9141-E1FFE0C1D3BF}" destId="{6559CD7E-FF4B-4FFC-9F3A-3B513655E816}" srcOrd="0" destOrd="0" presId="urn:microsoft.com/office/officeart/2005/8/layout/pyramid1"/>
    <dgm:cxn modelId="{ACF14427-53B3-4B5F-A1A6-8D7DBEF66812}" type="presOf" srcId="{0C39312B-EF38-4ECB-9C1C-B1D91D6C8850}" destId="{E4D1C791-FB89-429E-95D0-AC627D8E71A6}" srcOrd="1" destOrd="0" presId="urn:microsoft.com/office/officeart/2005/8/layout/pyramid1"/>
    <dgm:cxn modelId="{6DC3719D-4FEB-4E66-AE3B-6C523BB92C18}" srcId="{928C942D-B770-482A-B9EC-8E85E1213317}" destId="{165FB912-E3D5-4041-9141-E1FFE0C1D3BF}" srcOrd="3" destOrd="0" parTransId="{6A8776BE-F087-404B-90DB-CC6EB684C3C3}" sibTransId="{0D5461E8-9494-41FA-A28E-AADD85784C1B}"/>
    <dgm:cxn modelId="{698B36A0-41F9-4557-A338-6C109F18641E}" type="presOf" srcId="{DBE3563D-D705-486C-9681-E088E90C7C55}" destId="{652999BE-1296-47BF-BB7B-70ADCC9936E0}" srcOrd="1" destOrd="0" presId="urn:microsoft.com/office/officeart/2005/8/layout/pyramid1"/>
    <dgm:cxn modelId="{AD64CC72-4ABF-4E70-9C58-4837BE51C4D0}" srcId="{928C942D-B770-482A-B9EC-8E85E1213317}" destId="{2E46EBD6-5ECA-4A50-8362-44FA0A86F8CF}" srcOrd="6" destOrd="0" parTransId="{ADDA7D98-0E51-4FDD-9FDC-B706EC8C2FCC}" sibTransId="{B4471C0F-1D89-41C6-A654-4BEDFD92FB12}"/>
    <dgm:cxn modelId="{9CF995CE-5FB7-48B2-8D7F-E48B253FF44F}" srcId="{928C942D-B770-482A-B9EC-8E85E1213317}" destId="{9C5143BF-69AF-423C-A492-21A45569E2AA}" srcOrd="7" destOrd="0" parTransId="{05DF1717-3D1B-4DAB-B982-3411C0BBCC6C}" sibTransId="{7EDD679F-3239-4904-A6EA-380F8233F693}"/>
    <dgm:cxn modelId="{C7A9B470-41BF-4092-BE21-87153135BF3A}" type="presOf" srcId="{69569039-AAE4-4770-A0E1-AADF1D58FD7F}" destId="{94DF1AAA-A300-4EC8-9BDD-619890F787AA}" srcOrd="0" destOrd="0" presId="urn:microsoft.com/office/officeart/2005/8/layout/pyramid1"/>
    <dgm:cxn modelId="{116C54EE-83DC-43E5-886A-1B691434CCE5}" type="presOf" srcId="{A2ADA78F-C32D-4EA4-B8B0-7A3595D9A215}" destId="{5B43E5A9-4F08-4D75-AB83-75100A65EBF2}" srcOrd="1" destOrd="0" presId="urn:microsoft.com/office/officeart/2005/8/layout/pyramid1"/>
    <dgm:cxn modelId="{3E05588E-F3ED-49A8-B16F-F21702D6B73A}" type="presOf" srcId="{2E46EBD6-5ECA-4A50-8362-44FA0A86F8CF}" destId="{C9C31BC5-1029-426A-B11A-4617BCACA195}" srcOrd="1" destOrd="0" presId="urn:microsoft.com/office/officeart/2005/8/layout/pyramid1"/>
    <dgm:cxn modelId="{D6E9BD4B-4BAA-4CF0-913E-8BD73C1B65E0}" srcId="{928C942D-B770-482A-B9EC-8E85E1213317}" destId="{1E84CE23-B809-4C4B-B4DE-3C6698B9B7CB}" srcOrd="5" destOrd="0" parTransId="{CCA55126-1026-4C84-98E4-1FA3E38AC57C}" sibTransId="{C7D1890E-923B-4CB2-B181-28037130885E}"/>
    <dgm:cxn modelId="{5FA6802F-D910-4453-9041-F59CFE4AEC13}" type="presOf" srcId="{BD4784EB-7CC5-44C0-B1F6-A4ABCD25808C}" destId="{6C14EFA5-B1A4-45B0-8D87-77150FC32373}" srcOrd="0" destOrd="0" presId="urn:microsoft.com/office/officeart/2005/8/layout/pyramid1"/>
    <dgm:cxn modelId="{1267033A-D875-43D2-9DD4-C01BA9CD80FF}" type="presOf" srcId="{A2ADA78F-C32D-4EA4-B8B0-7A3595D9A215}" destId="{3F41A308-90B6-4078-995F-28918CE822AD}" srcOrd="0" destOrd="0" presId="urn:microsoft.com/office/officeart/2005/8/layout/pyramid1"/>
    <dgm:cxn modelId="{6F5439A0-C235-4D50-8ED2-C952142732A0}" type="presParOf" srcId="{73990364-6F7F-4F98-AACA-8BE5F592DAB5}" destId="{6D011BCF-DBD4-4679-9997-5D68962653E2}" srcOrd="0" destOrd="0" presId="urn:microsoft.com/office/officeart/2005/8/layout/pyramid1"/>
    <dgm:cxn modelId="{D5FFE7BF-F431-4D2C-BA8D-4E5D2F464254}" type="presParOf" srcId="{6D011BCF-DBD4-4679-9997-5D68962653E2}" destId="{54EE7BDE-2982-47A0-BA0B-1F6221E9F230}" srcOrd="0" destOrd="0" presId="urn:microsoft.com/office/officeart/2005/8/layout/pyramid1"/>
    <dgm:cxn modelId="{4E6C0C8D-FBDE-4C8D-B8FD-E7E2903EA678}" type="presParOf" srcId="{6D011BCF-DBD4-4679-9997-5D68962653E2}" destId="{E4D1C791-FB89-429E-95D0-AC627D8E71A6}" srcOrd="1" destOrd="0" presId="urn:microsoft.com/office/officeart/2005/8/layout/pyramid1"/>
    <dgm:cxn modelId="{03293014-5D4A-4E23-94AE-4EF7E65D7F99}" type="presParOf" srcId="{73990364-6F7F-4F98-AACA-8BE5F592DAB5}" destId="{7160E4B0-064E-4CE9-8012-BA54738BE4CE}" srcOrd="1" destOrd="0" presId="urn:microsoft.com/office/officeart/2005/8/layout/pyramid1"/>
    <dgm:cxn modelId="{0659DC6A-61F0-41E5-BC3E-0042D7C4BAC4}" type="presParOf" srcId="{7160E4B0-064E-4CE9-8012-BA54738BE4CE}" destId="{6C14EFA5-B1A4-45B0-8D87-77150FC32373}" srcOrd="0" destOrd="0" presId="urn:microsoft.com/office/officeart/2005/8/layout/pyramid1"/>
    <dgm:cxn modelId="{9B7AB29E-6D66-4159-A9E2-DD627C8924F7}" type="presParOf" srcId="{7160E4B0-064E-4CE9-8012-BA54738BE4CE}" destId="{D24368FD-4246-4ED1-BBD2-83E4C7CF5673}" srcOrd="1" destOrd="0" presId="urn:microsoft.com/office/officeart/2005/8/layout/pyramid1"/>
    <dgm:cxn modelId="{78C56017-4197-4DD7-A377-F6504D237795}" type="presParOf" srcId="{73990364-6F7F-4F98-AACA-8BE5F592DAB5}" destId="{E46A4E45-4D54-48D5-911A-E56A8165A2D5}" srcOrd="2" destOrd="0" presId="urn:microsoft.com/office/officeart/2005/8/layout/pyramid1"/>
    <dgm:cxn modelId="{1C2DDB7F-7974-4618-AD0E-A7538F7A1C1C}" type="presParOf" srcId="{E46A4E45-4D54-48D5-911A-E56A8165A2D5}" destId="{3F41A308-90B6-4078-995F-28918CE822AD}" srcOrd="0" destOrd="0" presId="urn:microsoft.com/office/officeart/2005/8/layout/pyramid1"/>
    <dgm:cxn modelId="{A8D829AC-5142-4662-853D-E0AC3B5752EF}" type="presParOf" srcId="{E46A4E45-4D54-48D5-911A-E56A8165A2D5}" destId="{5B43E5A9-4F08-4D75-AB83-75100A65EBF2}" srcOrd="1" destOrd="0" presId="urn:microsoft.com/office/officeart/2005/8/layout/pyramid1"/>
    <dgm:cxn modelId="{7EB1648F-8F6C-4E0F-88B6-CCDD3BAF6A36}" type="presParOf" srcId="{73990364-6F7F-4F98-AACA-8BE5F592DAB5}" destId="{80277BFB-3739-4982-95AD-22039F21FF71}" srcOrd="3" destOrd="0" presId="urn:microsoft.com/office/officeart/2005/8/layout/pyramid1"/>
    <dgm:cxn modelId="{75C96728-2DA5-42B1-AD32-6B1DB57E39E0}" type="presParOf" srcId="{80277BFB-3739-4982-95AD-22039F21FF71}" destId="{6559CD7E-FF4B-4FFC-9F3A-3B513655E816}" srcOrd="0" destOrd="0" presId="urn:microsoft.com/office/officeart/2005/8/layout/pyramid1"/>
    <dgm:cxn modelId="{4558D604-9B9C-493F-9670-106C898B8F40}" type="presParOf" srcId="{80277BFB-3739-4982-95AD-22039F21FF71}" destId="{AEAE3671-1141-43B0-87ED-15610C936AC4}" srcOrd="1" destOrd="0" presId="urn:microsoft.com/office/officeart/2005/8/layout/pyramid1"/>
    <dgm:cxn modelId="{B15ED0F0-9AC2-45B6-8C1C-8E54896AE31E}" type="presParOf" srcId="{73990364-6F7F-4F98-AACA-8BE5F592DAB5}" destId="{B6A3ACAC-1C14-4518-9F0C-5FB3F5D48D13}" srcOrd="4" destOrd="0" presId="urn:microsoft.com/office/officeart/2005/8/layout/pyramid1"/>
    <dgm:cxn modelId="{76A6445A-BA16-4147-B087-431F8ADFFB56}" type="presParOf" srcId="{B6A3ACAC-1C14-4518-9F0C-5FB3F5D48D13}" destId="{94DF1AAA-A300-4EC8-9BDD-619890F787AA}" srcOrd="0" destOrd="0" presId="urn:microsoft.com/office/officeart/2005/8/layout/pyramid1"/>
    <dgm:cxn modelId="{EC2B6F06-4044-4D58-A5A9-EE6678D9C03D}" type="presParOf" srcId="{B6A3ACAC-1C14-4518-9F0C-5FB3F5D48D13}" destId="{3F7E2164-F9A2-4E2C-99F2-9E07A6FCB6D5}" srcOrd="1" destOrd="0" presId="urn:microsoft.com/office/officeart/2005/8/layout/pyramid1"/>
    <dgm:cxn modelId="{7D8AC75A-135D-4D68-8145-13104445C2E7}" type="presParOf" srcId="{73990364-6F7F-4F98-AACA-8BE5F592DAB5}" destId="{204056D2-507E-438C-A718-7C4D6AD4AE4E}" srcOrd="5" destOrd="0" presId="urn:microsoft.com/office/officeart/2005/8/layout/pyramid1"/>
    <dgm:cxn modelId="{8B529558-45DA-4D06-AB6A-11DA734EE7C4}" type="presParOf" srcId="{204056D2-507E-438C-A718-7C4D6AD4AE4E}" destId="{FA9D36B0-C5BE-466F-B0D4-6C6295164569}" srcOrd="0" destOrd="0" presId="urn:microsoft.com/office/officeart/2005/8/layout/pyramid1"/>
    <dgm:cxn modelId="{3CF8C43C-776C-4334-98AD-F44341FB1204}" type="presParOf" srcId="{204056D2-507E-438C-A718-7C4D6AD4AE4E}" destId="{6A4BF285-F35C-40F4-9BD6-38AD3CF5F4E0}" srcOrd="1" destOrd="0" presId="urn:microsoft.com/office/officeart/2005/8/layout/pyramid1"/>
    <dgm:cxn modelId="{2599ACBD-8466-446D-A3DA-A309FB4FE6C3}" type="presParOf" srcId="{73990364-6F7F-4F98-AACA-8BE5F592DAB5}" destId="{2552A6F6-0A10-494C-92D5-59320C29A5AD}" srcOrd="6" destOrd="0" presId="urn:microsoft.com/office/officeart/2005/8/layout/pyramid1"/>
    <dgm:cxn modelId="{6F62C51B-BA9F-424E-9F0D-882A5E876A95}" type="presParOf" srcId="{2552A6F6-0A10-494C-92D5-59320C29A5AD}" destId="{100B9E09-6879-4F2F-A185-7004A2579A55}" srcOrd="0" destOrd="0" presId="urn:microsoft.com/office/officeart/2005/8/layout/pyramid1"/>
    <dgm:cxn modelId="{C90962B2-EC13-4E53-9BB5-D98F458ACCF6}" type="presParOf" srcId="{2552A6F6-0A10-494C-92D5-59320C29A5AD}" destId="{C9C31BC5-1029-426A-B11A-4617BCACA195}" srcOrd="1" destOrd="0" presId="urn:microsoft.com/office/officeart/2005/8/layout/pyramid1"/>
    <dgm:cxn modelId="{E0934A9B-96B9-4489-B3FB-A11DB29225A2}" type="presParOf" srcId="{73990364-6F7F-4F98-AACA-8BE5F592DAB5}" destId="{9A05BED4-F576-488D-A88C-3A8AD209370C}" srcOrd="7" destOrd="0" presId="urn:microsoft.com/office/officeart/2005/8/layout/pyramid1"/>
    <dgm:cxn modelId="{98E966FD-560F-4923-9B1E-06E87EF6083C}" type="presParOf" srcId="{9A05BED4-F576-488D-A88C-3A8AD209370C}" destId="{0E544B5F-D3DA-4418-83D4-32DE3F3255F9}" srcOrd="0" destOrd="0" presId="urn:microsoft.com/office/officeart/2005/8/layout/pyramid1"/>
    <dgm:cxn modelId="{2F7FF68D-EBF3-4BC4-85AE-A5D90D00C28E}" type="presParOf" srcId="{9A05BED4-F576-488D-A88C-3A8AD209370C}" destId="{9E18B958-4067-4C21-AB11-2A54BF46DFD5}" srcOrd="1" destOrd="0" presId="urn:microsoft.com/office/officeart/2005/8/layout/pyramid1"/>
    <dgm:cxn modelId="{99C67BF7-1447-4CF1-AA19-558BEA328704}" type="presParOf" srcId="{73990364-6F7F-4F98-AACA-8BE5F592DAB5}" destId="{F492D441-7DE1-4EF0-B3DA-B69DAEF7529B}" srcOrd="8" destOrd="0" presId="urn:microsoft.com/office/officeart/2005/8/layout/pyramid1"/>
    <dgm:cxn modelId="{6259807B-EF58-4B80-A782-7231053A5E13}" type="presParOf" srcId="{F492D441-7DE1-4EF0-B3DA-B69DAEF7529B}" destId="{1338E1CC-094B-4089-BF6A-8122BD57A061}" srcOrd="0" destOrd="0" presId="urn:microsoft.com/office/officeart/2005/8/layout/pyramid1"/>
    <dgm:cxn modelId="{DA4A76A0-684D-4527-B78D-88CD1D64CEF1}" type="presParOf" srcId="{F492D441-7DE1-4EF0-B3DA-B69DAEF7529B}" destId="{C5A3C75E-D051-4254-8B17-8034F62E1338}" srcOrd="1" destOrd="0" presId="urn:microsoft.com/office/officeart/2005/8/layout/pyramid1"/>
    <dgm:cxn modelId="{DBE54A04-432A-4F27-87D7-768276E1E223}" type="presParOf" srcId="{73990364-6F7F-4F98-AACA-8BE5F592DAB5}" destId="{3711947E-C0FC-4ACA-B85E-F47B2B7B18AC}" srcOrd="9" destOrd="0" presId="urn:microsoft.com/office/officeart/2005/8/layout/pyramid1"/>
    <dgm:cxn modelId="{6B24E4E8-9EF0-4699-9C85-2D29B4597D81}" type="presParOf" srcId="{3711947E-C0FC-4ACA-B85E-F47B2B7B18AC}" destId="{F61D881B-666E-4557-B66D-BED3E5B5D7C4}" srcOrd="0" destOrd="0" presId="urn:microsoft.com/office/officeart/2005/8/layout/pyramid1"/>
    <dgm:cxn modelId="{08DCEDFD-9D48-4A6B-A159-BEA10DF06B96}" type="presParOf" srcId="{3711947E-C0FC-4ACA-B85E-F47B2B7B18AC}" destId="{652999BE-1296-47BF-BB7B-70ADCC9936E0}" srcOrd="1" destOrd="0" presId="urn:microsoft.com/office/officeart/2005/8/layout/pyramid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21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12CE94B-72E6-44A3-9A10-BF76B77922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4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82986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2987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DBCB9-B840-400E-9E51-151E68ED9F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E79E7-3FB8-417D-A1B3-6862EFDEDA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74554-B12A-4BEC-B41C-900BCEBD39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DC39C6-5926-4960-B62B-7FD46ACAA4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368259-7E13-45A6-B103-663EC92977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CBD99B-70FB-412D-8A9B-FFD6EC6B92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536398-F0C4-4213-ABAB-8DE573FCA0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C3861-56F7-4E37-91DB-7A5FB9C53C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B3A84A-366C-4F2E-A466-EEC5E41CC0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9A457-63DF-4BAD-8553-DDCAF73C00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AE373-B179-40D6-AA6B-7AA5E630E0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7B849-F48C-45EE-923A-37D22024C1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D5B30-4661-4333-9966-D78B91D4B0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70776-E274-44B9-A522-3747A31AED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81923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24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25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2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27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2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2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30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3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32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3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34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3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36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37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38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3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40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4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42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43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44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4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46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47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4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49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5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51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52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53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54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55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56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57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58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6188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81960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1961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81962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63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64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5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6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408C80E7-9F79-4B7E-A257-831F57F1D3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8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46" r:id="rId13"/>
    <p:sldLayoutId id="2147483747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6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7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514600"/>
            <a:ext cx="7772400" cy="1462088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MEDIA PEMBELAJARAN </a:t>
            </a:r>
            <a:r>
              <a:rPr lang="en-US" dirty="0" err="1" smtClean="0"/>
              <a:t>PKn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3600" i="1" dirty="0" err="1" smtClean="0">
                <a:latin typeface="Baskerville Old Face" pitchFamily="18" charset="0"/>
              </a:rPr>
              <a:t>oleh</a:t>
            </a:r>
            <a:r>
              <a:rPr lang="en-US" sz="3600" i="1" dirty="0" smtClean="0">
                <a:latin typeface="Baskerville Old Face" pitchFamily="18" charset="0"/>
              </a:rPr>
              <a:t> </a:t>
            </a:r>
            <a:br>
              <a:rPr lang="en-US" sz="3600" i="1" dirty="0" smtClean="0">
                <a:latin typeface="Baskerville Old Face" pitchFamily="18" charset="0"/>
              </a:rPr>
            </a:br>
            <a:r>
              <a:rPr lang="en-US" sz="3600" i="1" dirty="0" err="1" smtClean="0">
                <a:latin typeface="Baskerville Old Face" pitchFamily="18" charset="0"/>
              </a:rPr>
              <a:t>Prof.</a:t>
            </a:r>
            <a:r>
              <a:rPr lang="en-US" sz="2800" i="1" dirty="0" err="1" smtClean="0">
                <a:latin typeface="Baskerville Old Face" pitchFamily="18" charset="0"/>
              </a:rPr>
              <a:t>Dr</a:t>
            </a:r>
            <a:r>
              <a:rPr lang="en-US" sz="2800" i="1" dirty="0" smtClean="0">
                <a:latin typeface="Baskerville Old Face" pitchFamily="18" charset="0"/>
              </a:rPr>
              <a:t>. </a:t>
            </a:r>
            <a:r>
              <a:rPr lang="en-US" sz="2800" i="1" dirty="0" err="1" smtClean="0">
                <a:latin typeface="Baskerville Old Face" pitchFamily="18" charset="0"/>
              </a:rPr>
              <a:t>E.Danial</a:t>
            </a:r>
            <a:r>
              <a:rPr lang="en-US" sz="2800" i="1" dirty="0" smtClean="0">
                <a:latin typeface="Baskerville Old Face" pitchFamily="18" charset="0"/>
              </a:rPr>
              <a:t>, </a:t>
            </a:r>
            <a:r>
              <a:rPr lang="en-US" sz="2800" i="1" dirty="0" err="1" smtClean="0">
                <a:latin typeface="Baskerville Old Face" pitchFamily="18" charset="0"/>
              </a:rPr>
              <a:t>Rahmat</a:t>
            </a:r>
            <a:r>
              <a:rPr lang="en-US" sz="2800" i="1" dirty="0" smtClean="0">
                <a:latin typeface="Baskerville Old Face" pitchFamily="18" charset="0"/>
              </a:rPr>
              <a:t>, </a:t>
            </a:r>
            <a:r>
              <a:rPr lang="en-US" sz="2800" i="1" dirty="0" err="1" smtClean="0">
                <a:latin typeface="Baskerville Old Face" pitchFamily="18" charset="0"/>
              </a:rPr>
              <a:t>M.Si</a:t>
            </a:r>
            <a:r>
              <a:rPr lang="en-US" sz="2800" i="1" dirty="0" smtClean="0">
                <a:latin typeface="Baskerville Old Face" pitchFamily="18" charset="0"/>
              </a:rPr>
              <a:t>., </a:t>
            </a:r>
            <a:r>
              <a:rPr lang="en-US" sz="2800" i="1" dirty="0" err="1" smtClean="0">
                <a:latin typeface="Baskerville Old Face" pitchFamily="18" charset="0"/>
              </a:rPr>
              <a:t>Iim</a:t>
            </a:r>
            <a:r>
              <a:rPr lang="en-US" sz="2800" i="1" dirty="0" smtClean="0">
                <a:latin typeface="Baskerville Old Face" pitchFamily="18" charset="0"/>
              </a:rPr>
              <a:t> </a:t>
            </a:r>
            <a:r>
              <a:rPr lang="en-US" sz="2800" i="1" dirty="0" err="1" smtClean="0">
                <a:latin typeface="Baskerville Old Face" pitchFamily="18" charset="0"/>
              </a:rPr>
              <a:t>Siti</a:t>
            </a:r>
            <a:r>
              <a:rPr lang="en-US" sz="2800" i="1" dirty="0" smtClean="0">
                <a:latin typeface="Baskerville Old Face" pitchFamily="18" charset="0"/>
              </a:rPr>
              <a:t> M., </a:t>
            </a:r>
            <a:r>
              <a:rPr lang="en-US" sz="2800" i="1" dirty="0" err="1" smtClean="0">
                <a:latin typeface="Baskerville Old Face" pitchFamily="18" charset="0"/>
              </a:rPr>
              <a:t>M.Si</a:t>
            </a:r>
            <a:r>
              <a:rPr lang="en-US" sz="2800" i="1" dirty="0" smtClean="0">
                <a:latin typeface="Baskerville Old Face" pitchFamily="18" charset="0"/>
              </a:rPr>
              <a:t>.</a:t>
            </a:r>
            <a:r>
              <a:rPr lang="en-US" sz="3600" i="1" dirty="0" smtClean="0">
                <a:latin typeface="Baskerville Old Face" pitchFamily="18" charset="0"/>
              </a:rPr>
              <a:t/>
            </a:r>
            <a:br>
              <a:rPr lang="en-US" sz="3600" i="1" dirty="0" smtClean="0">
                <a:latin typeface="Baskerville Old Face" pitchFamily="18" charset="0"/>
              </a:rPr>
            </a:br>
            <a:r>
              <a:rPr lang="en-US" sz="3600" i="1" dirty="0" smtClean="0">
                <a:latin typeface="Baskerville Old Face" pitchFamily="18" charset="0"/>
              </a:rPr>
              <a:t/>
            </a:r>
            <a:br>
              <a:rPr lang="en-US" sz="3600" i="1" dirty="0" smtClean="0">
                <a:latin typeface="Baskerville Old Face" pitchFamily="18" charset="0"/>
              </a:rPr>
            </a:br>
            <a:r>
              <a:rPr lang="en-US" sz="3600" i="1" dirty="0" smtClean="0">
                <a:latin typeface="Baskerville Old Face" pitchFamily="18" charset="0"/>
              </a:rPr>
              <a:t/>
            </a:r>
            <a:br>
              <a:rPr lang="en-US" sz="3600" i="1" dirty="0" smtClean="0">
                <a:latin typeface="Baskerville Old Face" pitchFamily="18" charset="0"/>
              </a:rPr>
            </a:br>
            <a:r>
              <a:rPr lang="en-US" sz="2400" i="1" dirty="0" err="1" smtClean="0">
                <a:latin typeface="Baskerville Old Face" pitchFamily="18" charset="0"/>
              </a:rPr>
              <a:t>Jurusan</a:t>
            </a:r>
            <a:r>
              <a:rPr lang="en-US" sz="2400" i="1" dirty="0" smtClean="0">
                <a:latin typeface="Baskerville Old Face" pitchFamily="18" charset="0"/>
              </a:rPr>
              <a:t>  </a:t>
            </a:r>
            <a:r>
              <a:rPr lang="en-US" sz="2400" i="1" dirty="0" err="1" smtClean="0">
                <a:latin typeface="Baskerville Old Face" pitchFamily="18" charset="0"/>
              </a:rPr>
              <a:t>PKn</a:t>
            </a:r>
            <a:r>
              <a:rPr lang="en-US" sz="2400" i="1" dirty="0" smtClean="0">
                <a:latin typeface="Baskerville Old Face" pitchFamily="18" charset="0"/>
              </a:rPr>
              <a:t> UPI</a:t>
            </a:r>
            <a:br>
              <a:rPr lang="en-US" sz="2400" i="1" dirty="0" smtClean="0">
                <a:latin typeface="Baskerville Old Face" pitchFamily="18" charset="0"/>
              </a:rPr>
            </a:br>
            <a:r>
              <a:rPr lang="en-US" sz="2400" i="1" dirty="0" smtClean="0">
                <a:latin typeface="Baskerville Old Face" pitchFamily="18" charset="0"/>
              </a:rPr>
              <a:t>2009</a:t>
            </a:r>
          </a:p>
        </p:txBody>
      </p:sp>
      <p:pic>
        <p:nvPicPr>
          <p:cNvPr id="55300" name="Picture 7" descr="P:\Hardisk Dede 80 Gb\Data E\Master\ANIMASIAN\ANIMASI-ANIMASI\animations\birds\miscellaneous\hummingbird_and_flower_hb.gif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3333750" cy="2667000"/>
          </a:xfrm>
          <a:noFill/>
        </p:spPr>
      </p:pic>
      <p:pic>
        <p:nvPicPr>
          <p:cNvPr id="55301" name="Picture 8" descr="P:\Hardisk Dede 80 Gb\Data E\Master\ANIMASIAN\ANIMASI-ANIMASI\animations\birds\miscellaneous\bird_house_hb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19850" y="4876800"/>
            <a:ext cx="27241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b="0" dirty="0" err="1" smtClean="0">
                <a:latin typeface="Comic Sans MS" pitchFamily="66" charset="0"/>
              </a:rPr>
              <a:t>Kompetensi</a:t>
            </a:r>
            <a:r>
              <a:rPr lang="en-US" sz="3200" b="0" dirty="0" smtClean="0">
                <a:latin typeface="Comic Sans MS" pitchFamily="66" charset="0"/>
              </a:rPr>
              <a:t> </a:t>
            </a:r>
            <a:r>
              <a:rPr lang="en-US" sz="3200" b="0" dirty="0" err="1" smtClean="0">
                <a:latin typeface="Comic Sans MS" pitchFamily="66" charset="0"/>
              </a:rPr>
              <a:t>PKn</a:t>
            </a:r>
            <a:endParaRPr lang="en-US" sz="3200" b="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graphicFrame>
        <p:nvGraphicFramePr>
          <p:cNvPr id="4" name="Group 32"/>
          <p:cNvGraphicFramePr>
            <a:graphicFrameLocks noGrp="1"/>
          </p:cNvGraphicFramePr>
          <p:nvPr/>
        </p:nvGraphicFramePr>
        <p:xfrm>
          <a:off x="1295400" y="2590800"/>
          <a:ext cx="6248400" cy="2895600"/>
        </p:xfrm>
        <a:graphic>
          <a:graphicData uri="http://schemas.openxmlformats.org/drawingml/2006/table">
            <a:tbl>
              <a:tblPr/>
              <a:tblGrid>
                <a:gridCol w="2362200"/>
                <a:gridCol w="1804988"/>
                <a:gridCol w="2081212"/>
              </a:tblGrid>
              <a:tr h="77940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Kompetensi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/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Dimensi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PKn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568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Civic  knowledge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Civic  Skill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Civic Dispositions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(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Muara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PKn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93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Politik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,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Hukum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, moral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Is &amp; 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Membina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watak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/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karakter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bangsa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04800"/>
            <a:ext cx="8458200" cy="58261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yang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guru </a:t>
            </a:r>
            <a:r>
              <a:rPr lang="en-US" dirty="0" err="1" smtClean="0"/>
              <a:t>supaya</a:t>
            </a:r>
            <a:r>
              <a:rPr lang="en-US" dirty="0" smtClean="0"/>
              <a:t>  </a:t>
            </a:r>
            <a:r>
              <a:rPr lang="en-US" dirty="0" err="1" smtClean="0"/>
              <a:t>kompetensi</a:t>
            </a:r>
            <a:r>
              <a:rPr lang="en-US" dirty="0" smtClean="0"/>
              <a:t> </a:t>
            </a:r>
            <a:r>
              <a:rPr lang="en-US" dirty="0" err="1" smtClean="0"/>
              <a:t>PKn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tercapai</a:t>
            </a:r>
            <a:r>
              <a:rPr lang="en-US" dirty="0" smtClean="0"/>
              <a:t> ?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err="1" smtClean="0"/>
              <a:t>Berkaitan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lain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sz="4000" i="1" dirty="0" err="1" smtClean="0"/>
              <a:t>ketepatan</a:t>
            </a:r>
            <a:r>
              <a:rPr lang="en-US" dirty="0" smtClean="0"/>
              <a:t> </a:t>
            </a:r>
            <a:r>
              <a:rPr lang="en-US" dirty="0" err="1" smtClean="0"/>
              <a:t>materi</a:t>
            </a:r>
            <a:r>
              <a:rPr lang="en-US" dirty="0" smtClean="0"/>
              <a:t>, </a:t>
            </a:r>
            <a:r>
              <a:rPr lang="en-US" dirty="0" err="1" smtClean="0"/>
              <a:t>metode</a:t>
            </a:r>
            <a:r>
              <a:rPr lang="en-US" dirty="0" smtClean="0"/>
              <a:t>, media,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evaluasi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 guru.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sp>
        <p:nvSpPr>
          <p:cNvPr id="230404" name="AutoShape 4"/>
          <p:cNvSpPr>
            <a:spLocks noChangeArrowheads="1"/>
          </p:cNvSpPr>
          <p:nvPr/>
        </p:nvSpPr>
        <p:spPr bwMode="auto">
          <a:xfrm>
            <a:off x="4648200" y="1295400"/>
            <a:ext cx="381000" cy="1600200"/>
          </a:xfrm>
          <a:prstGeom prst="curvedRightArrow">
            <a:avLst>
              <a:gd name="adj1" fmla="val 84000"/>
              <a:gd name="adj2" fmla="val 168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0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7772400" cy="9398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err="1" smtClean="0"/>
              <a:t>Komponen-komponen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pembelajaran</a:t>
            </a:r>
            <a:endParaRPr lang="en-US" sz="2800" dirty="0" smtClean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566738" y="1027113"/>
          <a:ext cx="8257948" cy="534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5AD6B3-9D7A-4F5E-887C-975F02BA89AA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5125" name="Down Arrow 9"/>
          <p:cNvSpPr>
            <a:spLocks noChangeArrowheads="1"/>
          </p:cNvSpPr>
          <p:nvPr/>
        </p:nvSpPr>
        <p:spPr bwMode="auto">
          <a:xfrm rot="2219159">
            <a:off x="3811588" y="4748213"/>
            <a:ext cx="420687" cy="37941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126" name="Down Arrow 10"/>
          <p:cNvSpPr>
            <a:spLocks noChangeArrowheads="1"/>
          </p:cNvSpPr>
          <p:nvPr/>
        </p:nvSpPr>
        <p:spPr bwMode="auto">
          <a:xfrm rot="5229591">
            <a:off x="3353594" y="3320256"/>
            <a:ext cx="420688" cy="37782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127" name="Down Arrow 11"/>
          <p:cNvSpPr>
            <a:spLocks noChangeArrowheads="1"/>
          </p:cNvSpPr>
          <p:nvPr/>
        </p:nvSpPr>
        <p:spPr bwMode="auto">
          <a:xfrm rot="10800000">
            <a:off x="4435475" y="2557463"/>
            <a:ext cx="420688" cy="37941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128" name="Down Arrow 14"/>
          <p:cNvSpPr>
            <a:spLocks noChangeArrowheads="1"/>
          </p:cNvSpPr>
          <p:nvPr/>
        </p:nvSpPr>
        <p:spPr bwMode="auto">
          <a:xfrm rot="-2469071">
            <a:off x="5197475" y="4727575"/>
            <a:ext cx="420688" cy="37782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129" name="Down Arrow 15"/>
          <p:cNvSpPr>
            <a:spLocks noChangeArrowheads="1"/>
          </p:cNvSpPr>
          <p:nvPr/>
        </p:nvSpPr>
        <p:spPr bwMode="auto">
          <a:xfrm rot="-6795018">
            <a:off x="5646738" y="3348037"/>
            <a:ext cx="420688" cy="379413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Merput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28600"/>
            <a:ext cx="143192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3955" name="Rectangle 3"/>
          <p:cNvSpPr>
            <a:spLocks noGrp="1" noChangeArrowheads="1"/>
          </p:cNvSpPr>
          <p:nvPr>
            <p:ph type="title"/>
          </p:nvPr>
        </p:nvSpPr>
        <p:spPr>
          <a:xfrm>
            <a:off x="388938" y="274638"/>
            <a:ext cx="8297862" cy="928687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2700" dirty="0" err="1" smtClean="0"/>
              <a:t>Peranan</a:t>
            </a:r>
            <a:r>
              <a:rPr lang="en-US" sz="2700" dirty="0" smtClean="0"/>
              <a:t> Media </a:t>
            </a:r>
            <a:r>
              <a:rPr lang="en-US" sz="2700" dirty="0" err="1" smtClean="0"/>
              <a:t>Pembelajaran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2000" b="1" dirty="0" smtClean="0"/>
              <a:t>Media </a:t>
            </a:r>
            <a:r>
              <a:rPr lang="en-US" sz="2000" b="1" dirty="0" smtClean="0">
                <a:sym typeface="Wingdings" pitchFamily="2" charset="2"/>
              </a:rPr>
              <a:t>  </a:t>
            </a:r>
            <a:r>
              <a:rPr lang="en-US" sz="2000" b="1" dirty="0" err="1" smtClean="0">
                <a:sym typeface="Wingdings" pitchFamily="2" charset="2"/>
              </a:rPr>
              <a:t>bentuk</a:t>
            </a:r>
            <a:r>
              <a:rPr lang="en-US" sz="2000" b="1" dirty="0" smtClean="0">
                <a:sym typeface="Wingdings" pitchFamily="2" charset="2"/>
              </a:rPr>
              <a:t> </a:t>
            </a:r>
            <a:r>
              <a:rPr lang="en-US" sz="2000" b="1" dirty="0" err="1" smtClean="0">
                <a:sym typeface="Wingdings" pitchFamily="2" charset="2"/>
              </a:rPr>
              <a:t>jamak</a:t>
            </a:r>
            <a:r>
              <a:rPr lang="en-US" sz="2000" b="1" dirty="0" smtClean="0">
                <a:sym typeface="Wingdings" pitchFamily="2" charset="2"/>
              </a:rPr>
              <a:t> </a:t>
            </a:r>
            <a:r>
              <a:rPr lang="en-US" sz="2000" b="1" dirty="0" err="1" smtClean="0">
                <a:sym typeface="Wingdings" pitchFamily="2" charset="2"/>
              </a:rPr>
              <a:t>dari</a:t>
            </a:r>
            <a:r>
              <a:rPr lang="en-US" sz="2000" b="1" dirty="0" smtClean="0">
                <a:sym typeface="Wingdings" pitchFamily="2" charset="2"/>
              </a:rPr>
              <a:t> Medium (</a:t>
            </a:r>
            <a:r>
              <a:rPr lang="en-US" sz="2000" b="1" dirty="0" err="1" smtClean="0">
                <a:sym typeface="Wingdings" pitchFamily="2" charset="2"/>
              </a:rPr>
              <a:t>latin</a:t>
            </a:r>
            <a:r>
              <a:rPr lang="en-US" sz="2000" b="1" dirty="0" smtClean="0">
                <a:sym typeface="Wingdings" pitchFamily="2" charset="2"/>
              </a:rPr>
              <a:t>)  </a:t>
            </a:r>
            <a:r>
              <a:rPr lang="en-US" sz="2000" b="1" dirty="0" smtClean="0"/>
              <a:t> </a:t>
            </a:r>
            <a:r>
              <a:rPr lang="en-US" sz="2000" b="1" dirty="0" err="1" smtClean="0">
                <a:solidFill>
                  <a:schemeClr val="folHlink"/>
                </a:solidFill>
              </a:rPr>
              <a:t>perantara</a:t>
            </a:r>
            <a:r>
              <a:rPr lang="en-US" sz="2000" b="1" dirty="0" smtClean="0">
                <a:solidFill>
                  <a:schemeClr val="folHlink"/>
                </a:solidFill>
              </a:rPr>
              <a:t> </a:t>
            </a:r>
            <a:r>
              <a:rPr lang="en-US" sz="2000" b="1" dirty="0" err="1" smtClean="0">
                <a:solidFill>
                  <a:schemeClr val="folHlink"/>
                </a:solidFill>
              </a:rPr>
              <a:t>atau</a:t>
            </a:r>
            <a:r>
              <a:rPr lang="en-US" sz="2000" b="1" dirty="0" smtClean="0">
                <a:solidFill>
                  <a:schemeClr val="folHlink"/>
                </a:solidFill>
              </a:rPr>
              <a:t> </a:t>
            </a:r>
            <a:r>
              <a:rPr lang="en-US" sz="2000" b="1" dirty="0" err="1" smtClean="0">
                <a:solidFill>
                  <a:schemeClr val="folHlink"/>
                </a:solidFill>
              </a:rPr>
              <a:t>pengantar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dengan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kata</a:t>
            </a:r>
            <a:r>
              <a:rPr lang="en-US" sz="2000" b="1" dirty="0" smtClean="0"/>
              <a:t> lain Media </a:t>
            </a:r>
            <a:r>
              <a:rPr lang="en-US" sz="2000" b="1" dirty="0" err="1" smtClean="0"/>
              <a:t>adalah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perantara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atau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pengantar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pesan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dari</a:t>
            </a:r>
            <a:r>
              <a:rPr lang="en-US" sz="2000" b="1" dirty="0" smtClean="0">
                <a:solidFill>
                  <a:schemeClr val="hlink"/>
                </a:solidFill>
              </a:rPr>
              <a:t> </a:t>
            </a:r>
            <a:r>
              <a:rPr lang="en-US" sz="2000" b="1" dirty="0" err="1" smtClean="0">
                <a:solidFill>
                  <a:schemeClr val="folHlink"/>
                </a:solidFill>
              </a:rPr>
              <a:t>pengirim</a:t>
            </a:r>
            <a:r>
              <a:rPr lang="en-US" sz="2000" b="1" dirty="0" smtClean="0">
                <a:solidFill>
                  <a:schemeClr val="folHlink"/>
                </a:solidFill>
              </a:rPr>
              <a:t> </a:t>
            </a:r>
            <a:r>
              <a:rPr lang="en-US" sz="2000" b="1" dirty="0" err="1" smtClean="0">
                <a:solidFill>
                  <a:schemeClr val="folHlink"/>
                </a:solidFill>
              </a:rPr>
              <a:t>ke</a:t>
            </a:r>
            <a:r>
              <a:rPr lang="en-US" sz="2000" b="1" dirty="0" smtClean="0">
                <a:solidFill>
                  <a:schemeClr val="folHlink"/>
                </a:solidFill>
              </a:rPr>
              <a:t> </a:t>
            </a:r>
            <a:r>
              <a:rPr lang="en-US" sz="2000" b="1" dirty="0" err="1" smtClean="0">
                <a:solidFill>
                  <a:schemeClr val="folHlink"/>
                </a:solidFill>
              </a:rPr>
              <a:t>penerima</a:t>
            </a:r>
            <a:r>
              <a:rPr lang="en-US" sz="2000" b="1" dirty="0" smtClean="0"/>
              <a:t>.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endParaRPr lang="en-US" sz="4000" b="1" dirty="0" smtClean="0"/>
          </a:p>
        </p:txBody>
      </p:sp>
      <p:sp>
        <p:nvSpPr>
          <p:cNvPr id="25395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39713" y="4543425"/>
            <a:ext cx="8666162" cy="1855788"/>
          </a:xfrm>
        </p:spPr>
        <p:txBody>
          <a:bodyPr lIns="91430" tIns="45715" rIns="91430" bIns="45715"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3100" b="1" smtClean="0"/>
          </a:p>
          <a:p>
            <a:pPr eaLnBrk="1" hangingPunct="1">
              <a:defRPr/>
            </a:pPr>
            <a:endParaRPr lang="en-US" sz="3100" smtClean="0"/>
          </a:p>
        </p:txBody>
      </p:sp>
      <p:sp>
        <p:nvSpPr>
          <p:cNvPr id="253957" name="Oval 5"/>
          <p:cNvSpPr>
            <a:spLocks noChangeArrowheads="1"/>
          </p:cNvSpPr>
          <p:nvPr/>
        </p:nvSpPr>
        <p:spPr bwMode="auto">
          <a:xfrm>
            <a:off x="762000" y="1944688"/>
            <a:ext cx="1495425" cy="12620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89392" tIns="44696" rIns="89392" bIns="44696" anchor="ctr"/>
          <a:lstStyle/>
          <a:p>
            <a:pPr algn="ctr" eaLnBrk="1" hangingPunct="1"/>
            <a:r>
              <a:rPr lang="en-US"/>
              <a:t>Komunikator</a:t>
            </a:r>
          </a:p>
        </p:txBody>
      </p:sp>
      <p:sp>
        <p:nvSpPr>
          <p:cNvPr id="253958" name="AutoShape 6"/>
          <p:cNvSpPr>
            <a:spLocks noChangeArrowheads="1"/>
          </p:cNvSpPr>
          <p:nvPr/>
        </p:nvSpPr>
        <p:spPr bwMode="auto">
          <a:xfrm>
            <a:off x="2630488" y="2538413"/>
            <a:ext cx="747712" cy="223837"/>
          </a:xfrm>
          <a:prstGeom prst="rightArrow">
            <a:avLst>
              <a:gd name="adj1" fmla="val 50000"/>
              <a:gd name="adj2" fmla="val 20042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3959" name="Rectangle 7"/>
          <p:cNvSpPr>
            <a:spLocks noChangeArrowheads="1"/>
          </p:cNvSpPr>
          <p:nvPr/>
        </p:nvSpPr>
        <p:spPr bwMode="auto">
          <a:xfrm>
            <a:off x="3505200" y="2286000"/>
            <a:ext cx="1370013" cy="593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9392" tIns="44696" rIns="89392" bIns="44696" anchor="ctr"/>
          <a:lstStyle/>
          <a:p>
            <a:pPr algn="ctr" eaLnBrk="1" hangingPunct="1"/>
            <a:r>
              <a:rPr lang="en-US" dirty="0" smtClean="0"/>
              <a:t>Message</a:t>
            </a:r>
            <a:endParaRPr lang="en-US" dirty="0"/>
          </a:p>
        </p:txBody>
      </p:sp>
      <p:sp>
        <p:nvSpPr>
          <p:cNvPr id="253960" name="AutoShape 8"/>
          <p:cNvSpPr>
            <a:spLocks noChangeArrowheads="1"/>
          </p:cNvSpPr>
          <p:nvPr/>
        </p:nvSpPr>
        <p:spPr bwMode="auto">
          <a:xfrm>
            <a:off x="5021263" y="2465388"/>
            <a:ext cx="596900" cy="296862"/>
          </a:xfrm>
          <a:prstGeom prst="rightArrow">
            <a:avLst>
              <a:gd name="adj1" fmla="val 33333"/>
              <a:gd name="adj2" fmla="val 12566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3961" name="Rectangle 9"/>
          <p:cNvSpPr>
            <a:spLocks noChangeArrowheads="1"/>
          </p:cNvSpPr>
          <p:nvPr/>
        </p:nvSpPr>
        <p:spPr bwMode="auto">
          <a:xfrm>
            <a:off x="5918200" y="2241550"/>
            <a:ext cx="969963" cy="520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9392" tIns="44696" rIns="89392" bIns="44696" anchor="ctr"/>
          <a:lstStyle/>
          <a:p>
            <a:pPr algn="ctr" eaLnBrk="1" hangingPunct="1"/>
            <a:r>
              <a:rPr lang="en-US" dirty="0" smtClean="0"/>
              <a:t>Channel</a:t>
            </a:r>
            <a:endParaRPr lang="en-US" dirty="0"/>
          </a:p>
        </p:txBody>
      </p:sp>
      <p:sp>
        <p:nvSpPr>
          <p:cNvPr id="253962" name="Oval 10"/>
          <p:cNvSpPr>
            <a:spLocks noChangeArrowheads="1"/>
          </p:cNvSpPr>
          <p:nvPr/>
        </p:nvSpPr>
        <p:spPr bwMode="auto">
          <a:xfrm>
            <a:off x="7710488" y="2019300"/>
            <a:ext cx="1433512" cy="1187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89392" tIns="44696" rIns="89392" bIns="44696" anchor="ctr"/>
          <a:lstStyle/>
          <a:p>
            <a:pPr algn="ctr" eaLnBrk="1" hangingPunct="1"/>
            <a:r>
              <a:rPr lang="en-US" dirty="0" err="1"/>
              <a:t>komunikan</a:t>
            </a:r>
            <a:endParaRPr lang="en-US" dirty="0"/>
          </a:p>
        </p:txBody>
      </p:sp>
      <p:sp>
        <p:nvSpPr>
          <p:cNvPr id="253963" name="AutoShape 11"/>
          <p:cNvSpPr>
            <a:spLocks noChangeArrowheads="1"/>
          </p:cNvSpPr>
          <p:nvPr/>
        </p:nvSpPr>
        <p:spPr bwMode="auto">
          <a:xfrm>
            <a:off x="7113588" y="2465388"/>
            <a:ext cx="373062" cy="222250"/>
          </a:xfrm>
          <a:prstGeom prst="rightArrow">
            <a:avLst>
              <a:gd name="adj1" fmla="val 55556"/>
              <a:gd name="adj2" fmla="val 3636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3964" name="Oval 12"/>
          <p:cNvSpPr>
            <a:spLocks noChangeArrowheads="1"/>
          </p:cNvSpPr>
          <p:nvPr/>
        </p:nvSpPr>
        <p:spPr bwMode="auto">
          <a:xfrm>
            <a:off x="987425" y="3429000"/>
            <a:ext cx="1195388" cy="965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89392" tIns="44696" rIns="89392" bIns="44696" anchor="ctr"/>
          <a:lstStyle/>
          <a:p>
            <a:pPr algn="ctr" eaLnBrk="1" hangingPunct="1"/>
            <a:r>
              <a:rPr lang="en-US" b="1"/>
              <a:t>Pengajar</a:t>
            </a:r>
          </a:p>
        </p:txBody>
      </p:sp>
      <p:sp>
        <p:nvSpPr>
          <p:cNvPr id="253965" name="Rectangle 13"/>
          <p:cNvSpPr>
            <a:spLocks noChangeArrowheads="1"/>
          </p:cNvSpPr>
          <p:nvPr/>
        </p:nvSpPr>
        <p:spPr bwMode="auto">
          <a:xfrm>
            <a:off x="3152775" y="3727450"/>
            <a:ext cx="1570038" cy="444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9392" tIns="44696" rIns="89392" bIns="44696" anchor="ctr"/>
          <a:lstStyle/>
          <a:p>
            <a:pPr algn="ctr" eaLnBrk="1" hangingPunct="1"/>
            <a:r>
              <a:rPr lang="en-US" b="1" dirty="0" err="1">
                <a:sym typeface="Wingdings" pitchFamily="2" charset="2"/>
              </a:rPr>
              <a:t>Bahan</a:t>
            </a:r>
            <a:r>
              <a:rPr lang="en-US" b="1" dirty="0">
                <a:sym typeface="Wingdings" pitchFamily="2" charset="2"/>
              </a:rPr>
              <a:t> ajar</a:t>
            </a:r>
          </a:p>
        </p:txBody>
      </p:sp>
      <p:sp>
        <p:nvSpPr>
          <p:cNvPr id="253966" name="Rectangle 14"/>
          <p:cNvSpPr>
            <a:spLocks noChangeArrowheads="1"/>
          </p:cNvSpPr>
          <p:nvPr/>
        </p:nvSpPr>
        <p:spPr bwMode="auto">
          <a:xfrm>
            <a:off x="5843588" y="3652838"/>
            <a:ext cx="1119187" cy="444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9392" tIns="44696" rIns="89392" bIns="44696" anchor="ctr"/>
          <a:lstStyle/>
          <a:p>
            <a:pPr algn="ctr" eaLnBrk="1" hangingPunct="1"/>
            <a:r>
              <a:rPr lang="en-US" b="1" dirty="0">
                <a:sym typeface="Wingdings" pitchFamily="2" charset="2"/>
              </a:rPr>
              <a:t>Media</a:t>
            </a:r>
          </a:p>
        </p:txBody>
      </p:sp>
      <p:sp>
        <p:nvSpPr>
          <p:cNvPr id="253967" name="Oval 15"/>
          <p:cNvSpPr>
            <a:spLocks noChangeArrowheads="1"/>
          </p:cNvSpPr>
          <p:nvPr/>
        </p:nvSpPr>
        <p:spPr bwMode="auto">
          <a:xfrm>
            <a:off x="7710488" y="3429000"/>
            <a:ext cx="1195387" cy="965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89392" tIns="44696" rIns="89392" bIns="44696" anchor="ctr"/>
          <a:lstStyle/>
          <a:p>
            <a:pPr algn="ctr" eaLnBrk="1" hangingPunct="1"/>
            <a:r>
              <a:rPr lang="en-US" b="1" dirty="0" err="1">
                <a:sym typeface="Wingdings" pitchFamily="2" charset="2"/>
              </a:rPr>
              <a:t>siswa</a:t>
            </a:r>
            <a:r>
              <a:rPr lang="en-US" dirty="0"/>
              <a:t> </a:t>
            </a:r>
            <a:endParaRPr lang="en-US" b="1" dirty="0"/>
          </a:p>
        </p:txBody>
      </p:sp>
      <p:sp>
        <p:nvSpPr>
          <p:cNvPr id="253968" name="AutoShape 16"/>
          <p:cNvSpPr>
            <a:spLocks noChangeArrowheads="1"/>
          </p:cNvSpPr>
          <p:nvPr/>
        </p:nvSpPr>
        <p:spPr bwMode="auto">
          <a:xfrm>
            <a:off x="2406650" y="3875088"/>
            <a:ext cx="447675" cy="296862"/>
          </a:xfrm>
          <a:prstGeom prst="notchedRightArrow">
            <a:avLst>
              <a:gd name="adj1" fmla="val 50000"/>
              <a:gd name="adj2" fmla="val 3770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3969" name="AutoShape 17"/>
          <p:cNvSpPr>
            <a:spLocks noChangeArrowheads="1"/>
          </p:cNvSpPr>
          <p:nvPr/>
        </p:nvSpPr>
        <p:spPr bwMode="auto">
          <a:xfrm>
            <a:off x="4946650" y="3800475"/>
            <a:ext cx="447675" cy="296863"/>
          </a:xfrm>
          <a:prstGeom prst="notchedRightArrow">
            <a:avLst>
              <a:gd name="adj1" fmla="val 50000"/>
              <a:gd name="adj2" fmla="val 377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3970" name="AutoShape 18"/>
          <p:cNvSpPr>
            <a:spLocks noChangeArrowheads="1"/>
          </p:cNvSpPr>
          <p:nvPr/>
        </p:nvSpPr>
        <p:spPr bwMode="auto">
          <a:xfrm>
            <a:off x="7113588" y="3800475"/>
            <a:ext cx="447675" cy="296863"/>
          </a:xfrm>
          <a:prstGeom prst="notchedRightArrow">
            <a:avLst>
              <a:gd name="adj1" fmla="val 50000"/>
              <a:gd name="adj2" fmla="val 377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53972" name="Picture 20" descr="garuda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43000"/>
            <a:ext cx="817563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3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3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53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253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2000"/>
                                        <p:tgtEl>
                                          <p:spTgt spid="253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253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39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3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253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3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3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3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3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3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3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3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53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3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3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3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53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53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53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3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3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55" grpId="0"/>
      <p:bldP spid="253957" grpId="0" animBg="1"/>
      <p:bldP spid="253958" grpId="0" animBg="1"/>
      <p:bldP spid="253959" grpId="0" animBg="1"/>
      <p:bldP spid="253960" grpId="0" animBg="1"/>
      <p:bldP spid="253961" grpId="0" animBg="1"/>
      <p:bldP spid="253962" grpId="0" animBg="1"/>
      <p:bldP spid="253963" grpId="0" animBg="1"/>
      <p:bldP spid="253964" grpId="0" animBg="1"/>
      <p:bldP spid="253965" grpId="0" animBg="1"/>
      <p:bldP spid="253966" grpId="0" animBg="1"/>
      <p:bldP spid="253967" grpId="0" animBg="1"/>
      <p:bldP spid="253968" grpId="0" animBg="1"/>
      <p:bldP spid="253969" grpId="0" animBg="1"/>
      <p:bldP spid="25397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/>
          <p:cNvSpPr>
            <a:spLocks noGrp="1"/>
          </p:cNvSpPr>
          <p:nvPr>
            <p:ph idx="1"/>
          </p:nvPr>
        </p:nvSpPr>
        <p:spPr>
          <a:xfrm>
            <a:off x="609600" y="246063"/>
            <a:ext cx="8534400" cy="6096000"/>
          </a:xfrm>
        </p:spPr>
        <p:txBody>
          <a:bodyPr/>
          <a:lstStyle/>
          <a:p>
            <a:pPr eaLnBrk="1" hangingPunct="1"/>
            <a:endParaRPr lang="en-US" sz="2800" smtClean="0"/>
          </a:p>
          <a:p>
            <a:pPr eaLnBrk="1" hangingPunct="1"/>
            <a:r>
              <a:rPr lang="en-US" sz="2800" smtClean="0"/>
              <a:t>Pembelajaran merupakan proses komunikasi antara guru sebagai  fasilitator dengan siswa sebgai pembelajar.</a:t>
            </a:r>
          </a:p>
          <a:p>
            <a:pPr eaLnBrk="1" hangingPunct="1"/>
            <a:endParaRPr lang="en-US" sz="2800" smtClean="0"/>
          </a:p>
          <a:p>
            <a:pPr eaLnBrk="1" hangingPunct="1"/>
            <a:r>
              <a:rPr lang="en-US" sz="2800" smtClean="0"/>
              <a:t>Dalam komunikasi ada proses penyampaian pesan (message)  dari </a:t>
            </a:r>
            <a:r>
              <a:rPr lang="en-US" sz="2800" smtClean="0">
                <a:solidFill>
                  <a:srgbClr val="FF0000"/>
                </a:solidFill>
              </a:rPr>
              <a:t>komunikator</a:t>
            </a:r>
            <a:r>
              <a:rPr lang="en-US" sz="2800" smtClean="0"/>
              <a:t> kepada </a:t>
            </a:r>
            <a:r>
              <a:rPr lang="en-US" sz="2800" smtClean="0">
                <a:solidFill>
                  <a:srgbClr val="FF0000"/>
                </a:solidFill>
              </a:rPr>
              <a:t>komunikan.</a:t>
            </a:r>
          </a:p>
          <a:p>
            <a:pPr eaLnBrk="1" hangingPunct="1"/>
            <a:endParaRPr lang="en-US" sz="2800" smtClean="0">
              <a:solidFill>
                <a:srgbClr val="FF0000"/>
              </a:solidFill>
            </a:endParaRPr>
          </a:p>
          <a:p>
            <a:pPr eaLnBrk="1" hangingPunct="1"/>
            <a:r>
              <a:rPr lang="en-US" sz="2800" smtClean="0"/>
              <a:t>Dalam penyampaian pesan dari komunikator kepada komunikan diperlukan Saluran (media), agar pesan tersalurkan secara efektif dan efisien.</a:t>
            </a:r>
          </a:p>
          <a:p>
            <a:pPr eaLnBrk="1" hangingPunct="1"/>
            <a:endParaRPr lang="en-US" sz="2800" smtClean="0"/>
          </a:p>
          <a:p>
            <a:pPr eaLnBrk="1" hangingPunct="1"/>
            <a:endParaRPr lang="en-US" sz="2800" smtClean="0">
              <a:solidFill>
                <a:srgbClr val="FF0000"/>
              </a:solidFill>
            </a:endParaRPr>
          </a:p>
          <a:p>
            <a:pPr eaLnBrk="1" hangingPunct="1"/>
            <a:endParaRPr lang="en-US" sz="2800" smtClean="0">
              <a:solidFill>
                <a:srgbClr val="FF0000"/>
              </a:solidFill>
            </a:endParaRPr>
          </a:p>
          <a:p>
            <a:pPr eaLnBrk="1" hangingPunct="1"/>
            <a:endParaRPr lang="en-US" sz="2800" smtClean="0">
              <a:solidFill>
                <a:srgbClr val="FF0000"/>
              </a:solidFill>
            </a:endParaRPr>
          </a:p>
          <a:p>
            <a:pPr eaLnBrk="1" hangingPunct="1"/>
            <a:endParaRPr lang="en-US" sz="280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C9A6FE-2804-4B3C-873A-B90C3D7886BF}" type="slidenum">
              <a:rPr lang="en-US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7525"/>
          </a:xfrm>
        </p:spPr>
        <p:txBody>
          <a:bodyPr/>
          <a:lstStyle/>
          <a:p>
            <a:pPr algn="just"/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dasarnya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beralihnya</a:t>
            </a:r>
            <a:r>
              <a:rPr lang="en-US" dirty="0" smtClean="0"/>
              <a:t> </a:t>
            </a:r>
            <a:r>
              <a:rPr lang="en-US" dirty="0" err="1" smtClean="0"/>
              <a:t>pesan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,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saluran</a:t>
            </a:r>
            <a:r>
              <a:rPr lang="en-US" dirty="0" smtClean="0"/>
              <a:t>,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penerima</a:t>
            </a:r>
            <a:r>
              <a:rPr lang="en-US" dirty="0" smtClean="0"/>
              <a:t>,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menimbulkan</a:t>
            </a:r>
            <a:r>
              <a:rPr lang="en-US" dirty="0" smtClean="0"/>
              <a:t> </a:t>
            </a:r>
            <a:r>
              <a:rPr lang="en-US" dirty="0" err="1" smtClean="0"/>
              <a:t>akibat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 smtClean="0"/>
              <a:t>Informasi</a:t>
            </a:r>
            <a:r>
              <a:rPr lang="en-US" dirty="0" smtClean="0"/>
              <a:t> yang </a:t>
            </a:r>
            <a:r>
              <a:rPr lang="en-US" dirty="0" err="1" smtClean="0"/>
              <a:t>masuk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pancaindera</a:t>
            </a:r>
            <a:r>
              <a:rPr lang="en-US" dirty="0" smtClean="0"/>
              <a:t> (</a:t>
            </a:r>
            <a:r>
              <a:rPr lang="en-US" dirty="0" err="1" smtClean="0"/>
              <a:t>pendengaran</a:t>
            </a:r>
            <a:r>
              <a:rPr lang="en-US" dirty="0" smtClean="0"/>
              <a:t>, </a:t>
            </a:r>
            <a:r>
              <a:rPr lang="en-US" dirty="0" err="1" smtClean="0"/>
              <a:t>penglihatabn</a:t>
            </a:r>
            <a:r>
              <a:rPr lang="en-US" dirty="0" smtClean="0"/>
              <a:t>, </a:t>
            </a:r>
            <a:r>
              <a:rPr lang="en-US" dirty="0" err="1" smtClean="0"/>
              <a:t>penciuman</a:t>
            </a:r>
            <a:r>
              <a:rPr lang="en-US" dirty="0" smtClean="0"/>
              <a:t>, </a:t>
            </a:r>
            <a:r>
              <a:rPr lang="en-US" dirty="0" err="1" smtClean="0"/>
              <a:t>perabaan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pengecapan</a:t>
            </a:r>
            <a:r>
              <a:rPr lang="en-US" dirty="0" smtClean="0"/>
              <a:t>). </a:t>
            </a:r>
          </a:p>
          <a:p>
            <a:pPr algn="just"/>
            <a:r>
              <a:rPr lang="en-US" dirty="0" err="1" smtClean="0"/>
              <a:t>Semakin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pancaindera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tersentuh</a:t>
            </a:r>
            <a:r>
              <a:rPr lang="en-US" dirty="0" smtClean="0"/>
              <a:t>,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semakin</a:t>
            </a:r>
            <a:r>
              <a:rPr lang="en-US" dirty="0" smtClean="0"/>
              <a:t>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hasilnya</a:t>
            </a:r>
            <a:r>
              <a:rPr lang="en-US" dirty="0" smtClean="0"/>
              <a:t>,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77724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Beberapa</a:t>
            </a:r>
            <a:r>
              <a:rPr lang="en-US" sz="3600" dirty="0" smtClean="0"/>
              <a:t> </a:t>
            </a:r>
            <a:r>
              <a:rPr lang="en-US" sz="3600" dirty="0" err="1" smtClean="0"/>
              <a:t>arti</a:t>
            </a:r>
            <a:r>
              <a:rPr lang="en-US" sz="3600" dirty="0" smtClean="0"/>
              <a:t> media </a:t>
            </a:r>
            <a:r>
              <a:rPr lang="en-US" sz="3600" dirty="0" err="1" smtClean="0"/>
              <a:t>pembelajaran</a:t>
            </a:r>
            <a:r>
              <a:rPr lang="en-US" sz="3600" dirty="0" smtClean="0"/>
              <a:t> 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595313" y="900113"/>
            <a:ext cx="8170862" cy="4487862"/>
          </a:xfrm>
        </p:spPr>
        <p:txBody>
          <a:bodyPr/>
          <a:lstStyle/>
          <a:p>
            <a:pPr eaLnBrk="1" hangingPunct="1"/>
            <a:r>
              <a:rPr lang="en-US" sz="2400" smtClean="0"/>
              <a:t>Menurut istilah, media adalah segala bentuk atau saluran yang dipergunakan untuk proses penyaluran informasi</a:t>
            </a:r>
          </a:p>
          <a:p>
            <a:pPr eaLnBrk="1" hangingPunct="1"/>
            <a:r>
              <a:rPr lang="en-US" sz="2400" smtClean="0"/>
              <a:t>Schram (1977): teknologi pembawa pesan yang dapat  dimanfaatkan  untuk keperluan pembelajaran</a:t>
            </a:r>
          </a:p>
          <a:p>
            <a:pPr eaLnBrk="1" hangingPunct="1"/>
            <a:r>
              <a:rPr lang="en-US" sz="2400" smtClean="0"/>
              <a:t>NEA, 1969: sarana komunikasi dalam bentuk cetak maupun audio visual, termasuk  teknologi perangkat kerasnya.</a:t>
            </a:r>
          </a:p>
          <a:p>
            <a:pPr eaLnBrk="1" hangingPunct="1"/>
            <a:r>
              <a:rPr lang="en-US" sz="2400" smtClean="0"/>
              <a:t>Aect, 1977 : segala bentuk dan saluran yang dipergunakan untuk proses penyaluran pesan.</a:t>
            </a:r>
          </a:p>
          <a:p>
            <a:pPr eaLnBrk="1" hangingPunct="1"/>
            <a:r>
              <a:rPr lang="en-US" sz="2400" smtClean="0"/>
              <a:t>Miarso, 1989: segala sesuatu yang dapat dipergunakan untuk menyalurkan pesan yg dapat merangsang pikiran, perasaan, perhatian, dan kemauan siswa untuk belajar.</a:t>
            </a:r>
          </a:p>
          <a:p>
            <a:pPr eaLnBrk="1" hangingPunct="1"/>
            <a:endParaRPr lang="en-US" sz="240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3494F4-D4BA-4FCE-874E-48ABA458959C}" type="slidenum">
              <a:rPr lang="en-US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304800"/>
          <a:ext cx="8686800" cy="5826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21325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000" dirty="0" err="1" smtClean="0"/>
              <a:t>Apakah</a:t>
            </a:r>
            <a:r>
              <a:rPr lang="en-US" sz="4000" dirty="0" smtClean="0"/>
              <a:t> media </a:t>
            </a:r>
            <a:r>
              <a:rPr lang="en-US" sz="4000" dirty="0" err="1" smtClean="0"/>
              <a:t>dapat</a:t>
            </a:r>
            <a:r>
              <a:rPr lang="en-US" sz="4000" dirty="0" smtClean="0"/>
              <a:t> </a:t>
            </a:r>
            <a:r>
              <a:rPr lang="en-US" sz="4000" dirty="0" err="1" smtClean="0"/>
              <a:t>menggeser</a:t>
            </a:r>
            <a:r>
              <a:rPr lang="en-US" sz="4000" dirty="0" smtClean="0"/>
              <a:t> </a:t>
            </a:r>
            <a:r>
              <a:rPr lang="en-US" sz="4000" dirty="0" err="1" smtClean="0"/>
              <a:t>fungsi</a:t>
            </a:r>
            <a:r>
              <a:rPr lang="en-US" sz="4000" dirty="0" smtClean="0"/>
              <a:t> guru?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66800" y="-304800"/>
            <a:ext cx="128016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2467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24678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4678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246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46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246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46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6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6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6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786" grpId="0"/>
      <p:bldP spid="24678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Kelemahan Pemb.PKn</a:t>
            </a:r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err="1" smtClean="0"/>
              <a:t>Interaksi</a:t>
            </a:r>
            <a:r>
              <a:rPr lang="en-US" sz="2800" dirty="0" smtClean="0"/>
              <a:t> </a:t>
            </a:r>
            <a:r>
              <a:rPr lang="en-US" sz="2800" dirty="0" err="1" smtClean="0"/>
              <a:t>pembelajaran</a:t>
            </a:r>
            <a:r>
              <a:rPr lang="en-US" sz="2800" dirty="0" smtClean="0"/>
              <a:t> </a:t>
            </a:r>
            <a:r>
              <a:rPr lang="en-US" sz="2800" dirty="0" err="1" smtClean="0"/>
              <a:t>satu</a:t>
            </a:r>
            <a:r>
              <a:rPr lang="en-US" sz="2800" dirty="0" smtClean="0"/>
              <a:t> </a:t>
            </a:r>
            <a:r>
              <a:rPr lang="en-US" sz="2800" dirty="0" err="1" smtClean="0"/>
              <a:t>arah</a:t>
            </a:r>
            <a:r>
              <a:rPr lang="en-US" sz="2800" dirty="0" smtClean="0"/>
              <a:t>;</a:t>
            </a:r>
          </a:p>
          <a:p>
            <a:pPr eaLnBrk="1" hangingPunct="1">
              <a:defRPr/>
            </a:pPr>
            <a:r>
              <a:rPr lang="en-US" sz="2800" dirty="0" err="1" smtClean="0"/>
              <a:t>Berpusat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guru, </a:t>
            </a:r>
            <a:r>
              <a:rPr lang="en-US" sz="2800" dirty="0" err="1" smtClean="0"/>
              <a:t>siswa</a:t>
            </a:r>
            <a:r>
              <a:rPr lang="en-US" sz="2800" dirty="0" smtClean="0"/>
              <a:t> </a:t>
            </a:r>
            <a:r>
              <a:rPr lang="en-US" sz="2800" dirty="0" err="1" smtClean="0"/>
              <a:t>pasif</a:t>
            </a:r>
            <a:endParaRPr lang="en-US" sz="2800" dirty="0" smtClean="0"/>
          </a:p>
          <a:p>
            <a:pPr eaLnBrk="1" hangingPunct="1">
              <a:defRPr/>
            </a:pPr>
            <a:r>
              <a:rPr lang="en-US" sz="2800" dirty="0" err="1" smtClean="0"/>
              <a:t>Pembelajaran</a:t>
            </a:r>
            <a:r>
              <a:rPr lang="en-US" sz="2800" dirty="0" smtClean="0"/>
              <a:t> </a:t>
            </a:r>
            <a:r>
              <a:rPr lang="en-US" sz="2800" dirty="0" err="1" smtClean="0"/>
              <a:t>lebih</a:t>
            </a:r>
            <a:r>
              <a:rPr lang="en-US" sz="2800" dirty="0" smtClean="0"/>
              <a:t> </a:t>
            </a:r>
            <a:r>
              <a:rPr lang="en-US" sz="2800" dirty="0" err="1" smtClean="0"/>
              <a:t>bersifat</a:t>
            </a:r>
            <a:r>
              <a:rPr lang="en-US" sz="2800" dirty="0" smtClean="0"/>
              <a:t> </a:t>
            </a:r>
            <a:r>
              <a:rPr lang="en-US" sz="2800" dirty="0" err="1" smtClean="0"/>
              <a:t>klasikal</a:t>
            </a:r>
            <a:endParaRPr lang="en-US" sz="2800" dirty="0" smtClean="0"/>
          </a:p>
          <a:p>
            <a:pPr eaLnBrk="1" hangingPunct="1">
              <a:defRPr/>
            </a:pPr>
            <a:r>
              <a:rPr lang="en-US" sz="2800" dirty="0" err="1" smtClean="0"/>
              <a:t>Menekankan</a:t>
            </a:r>
            <a:r>
              <a:rPr lang="en-US" sz="2800" dirty="0" smtClean="0"/>
              <a:t> </a:t>
            </a:r>
            <a:r>
              <a:rPr lang="en-US" sz="2800" dirty="0" err="1" smtClean="0"/>
              <a:t>Budaya</a:t>
            </a:r>
            <a:r>
              <a:rPr lang="en-US" sz="2800" dirty="0" smtClean="0"/>
              <a:t> </a:t>
            </a:r>
            <a:r>
              <a:rPr lang="en-US" sz="2800" dirty="0" err="1" smtClean="0"/>
              <a:t>hapalan</a:t>
            </a:r>
            <a:r>
              <a:rPr lang="en-US" sz="2800" dirty="0" smtClean="0"/>
              <a:t> </a:t>
            </a:r>
            <a:r>
              <a:rPr lang="en-US" sz="2800" dirty="0" err="1" smtClean="0"/>
              <a:t>dp</a:t>
            </a:r>
            <a:r>
              <a:rPr lang="en-US" sz="2800" dirty="0" smtClean="0"/>
              <a:t> </a:t>
            </a:r>
            <a:r>
              <a:rPr lang="en-US" sz="2800" dirty="0" err="1" smtClean="0"/>
              <a:t>berpikir</a:t>
            </a:r>
            <a:endParaRPr lang="en-US" sz="2800" dirty="0" smtClean="0"/>
          </a:p>
          <a:p>
            <a:pPr eaLnBrk="1" hangingPunct="1">
              <a:defRPr/>
            </a:pPr>
            <a:r>
              <a:rPr lang="en-US" sz="2800" dirty="0" err="1" smtClean="0"/>
              <a:t>Kurang</a:t>
            </a:r>
            <a:r>
              <a:rPr lang="en-US" sz="2800" dirty="0" smtClean="0"/>
              <a:t> </a:t>
            </a:r>
            <a:r>
              <a:rPr lang="en-US" sz="2800" dirty="0" err="1" smtClean="0"/>
              <a:t>memperhatikan</a:t>
            </a:r>
            <a:r>
              <a:rPr lang="en-US" sz="2800" dirty="0" smtClean="0"/>
              <a:t> </a:t>
            </a:r>
            <a:r>
              <a:rPr lang="en-US" sz="2800" dirty="0" err="1" smtClean="0"/>
              <a:t>proses</a:t>
            </a:r>
            <a:r>
              <a:rPr lang="en-US" sz="2800" dirty="0" smtClean="0"/>
              <a:t> </a:t>
            </a:r>
            <a:r>
              <a:rPr lang="en-US" sz="2800" dirty="0" err="1" smtClean="0"/>
              <a:t>pembelajaran</a:t>
            </a:r>
            <a:endParaRPr lang="en-US" sz="2800" dirty="0" smtClean="0"/>
          </a:p>
          <a:p>
            <a:pPr eaLnBrk="1" hangingPunct="1">
              <a:defRPr/>
            </a:pPr>
            <a:r>
              <a:rPr lang="en-US" sz="2800" dirty="0" err="1" smtClean="0"/>
              <a:t>Lebih</a:t>
            </a:r>
            <a:r>
              <a:rPr lang="en-US" sz="2800" dirty="0" smtClean="0"/>
              <a:t> </a:t>
            </a:r>
            <a:r>
              <a:rPr lang="en-US" sz="2800" dirty="0" err="1" smtClean="0"/>
              <a:t>mengutamakan</a:t>
            </a:r>
            <a:r>
              <a:rPr lang="en-US" sz="2800" dirty="0" smtClean="0"/>
              <a:t> civic knowledge</a:t>
            </a:r>
          </a:p>
          <a:p>
            <a:pPr eaLnBrk="1" hangingPunct="1">
              <a:defRPr/>
            </a:pPr>
            <a:r>
              <a:rPr lang="en-US" sz="2800" dirty="0" err="1" smtClean="0"/>
              <a:t>Metode</a:t>
            </a:r>
            <a:r>
              <a:rPr lang="en-US" sz="2800" dirty="0" smtClean="0"/>
              <a:t>, media, </a:t>
            </a:r>
            <a:r>
              <a:rPr lang="en-US" sz="2800" dirty="0" err="1" smtClean="0"/>
              <a:t>evaluasi</a:t>
            </a:r>
            <a:r>
              <a:rPr lang="en-US" sz="2800" dirty="0" smtClean="0"/>
              <a:t> </a:t>
            </a:r>
            <a:r>
              <a:rPr lang="en-US" sz="2800" dirty="0" err="1" smtClean="0"/>
              <a:t>kurang</a:t>
            </a:r>
            <a:r>
              <a:rPr lang="en-US" sz="2800" dirty="0" smtClean="0"/>
              <a:t> </a:t>
            </a:r>
            <a:r>
              <a:rPr lang="en-US" sz="2800" dirty="0" err="1" smtClean="0"/>
              <a:t>bervariasi</a:t>
            </a:r>
            <a:endParaRPr lang="en-US" sz="2800" dirty="0" smtClean="0"/>
          </a:p>
          <a:p>
            <a:pPr eaLnBrk="1" hangingPunct="1">
              <a:defRPr/>
            </a:pPr>
            <a:r>
              <a:rPr lang="en-US" sz="2800" dirty="0" err="1" smtClean="0"/>
              <a:t>dst</a:t>
            </a:r>
            <a:endParaRPr lang="en-US" sz="2800" dirty="0" smtClean="0"/>
          </a:p>
          <a:p>
            <a:pPr eaLnBrk="1" hangingPunct="1">
              <a:defRPr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50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0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0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50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50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250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250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250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250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5" dur="2000"/>
                                        <p:tgtEl>
                                          <p:spTgt spid="250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0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0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0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865187"/>
          </a:xfrm>
        </p:spPr>
        <p:txBody>
          <a:bodyPr/>
          <a:lstStyle/>
          <a:p>
            <a:r>
              <a:rPr lang="en-US" dirty="0" err="1" smtClean="0"/>
              <a:t>Keterampilan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dimiliki</a:t>
            </a:r>
            <a:r>
              <a:rPr lang="en-US" dirty="0" smtClean="0"/>
              <a:t> </a:t>
            </a:r>
            <a:r>
              <a:rPr lang="en-US" dirty="0" err="1" smtClean="0"/>
              <a:t>dlm</a:t>
            </a:r>
            <a:r>
              <a:rPr lang="en-US" dirty="0" smtClean="0"/>
              <a:t>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Membedakan</a:t>
            </a:r>
            <a:r>
              <a:rPr lang="en-US" dirty="0" smtClean="0"/>
              <a:t> </a:t>
            </a:r>
            <a:r>
              <a:rPr lang="en-US" dirty="0" err="1" smtClean="0"/>
              <a:t>ciri</a:t>
            </a:r>
            <a:r>
              <a:rPr lang="en-US" dirty="0" smtClean="0"/>
              <a:t> </a:t>
            </a:r>
            <a:r>
              <a:rPr lang="en-US" dirty="0" err="1" smtClean="0"/>
              <a:t>khas</a:t>
            </a:r>
            <a:r>
              <a:rPr lang="en-US" dirty="0" smtClean="0"/>
              <a:t> </a:t>
            </a:r>
            <a:r>
              <a:rPr lang="en-US" dirty="0" err="1" smtClean="0"/>
              <a:t>berbgai</a:t>
            </a:r>
            <a:r>
              <a:rPr lang="en-US" dirty="0" smtClean="0"/>
              <a:t> media, </a:t>
            </a:r>
            <a:r>
              <a:rPr lang="en-US" dirty="0" err="1" smtClean="0"/>
              <a:t>kelebihan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kekurangannya</a:t>
            </a:r>
            <a:endParaRPr lang="en-US" dirty="0" smtClean="0"/>
          </a:p>
          <a:p>
            <a:r>
              <a:rPr lang="en-US" dirty="0" err="1" smtClean="0"/>
              <a:t>Memilih</a:t>
            </a:r>
            <a:r>
              <a:rPr lang="en-US" dirty="0" smtClean="0"/>
              <a:t> media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tepat</a:t>
            </a:r>
            <a:r>
              <a:rPr lang="en-US" dirty="0" smtClean="0"/>
              <a:t> u/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endParaRPr lang="en-US" dirty="0" smtClean="0"/>
          </a:p>
          <a:p>
            <a:r>
              <a:rPr lang="en-US" dirty="0" err="1" smtClean="0"/>
              <a:t>Memproduksi</a:t>
            </a:r>
            <a:r>
              <a:rPr lang="en-US" dirty="0" smtClean="0"/>
              <a:t>/</a:t>
            </a:r>
            <a:r>
              <a:rPr lang="en-US" dirty="0" err="1" smtClean="0"/>
              <a:t>membuat</a:t>
            </a:r>
            <a:r>
              <a:rPr lang="en-US" dirty="0" smtClean="0"/>
              <a:t> media </a:t>
            </a:r>
            <a:r>
              <a:rPr lang="en-US" dirty="0" err="1" smtClean="0"/>
              <a:t>pembelajaran</a:t>
            </a:r>
            <a:endParaRPr lang="en-US" dirty="0" smtClean="0"/>
          </a:p>
          <a:p>
            <a:r>
              <a:rPr lang="en-US" dirty="0" err="1" smtClean="0"/>
              <a:t>Menggunakan</a:t>
            </a:r>
            <a:r>
              <a:rPr lang="en-US" dirty="0" smtClean="0"/>
              <a:t> media </a:t>
            </a:r>
            <a:r>
              <a:rPr lang="en-US" dirty="0" err="1" smtClean="0"/>
              <a:t>pembelajaran</a:t>
            </a:r>
            <a:endParaRPr lang="en-US" dirty="0" smtClean="0"/>
          </a:p>
          <a:p>
            <a:r>
              <a:rPr lang="en-US" dirty="0" err="1" smtClean="0"/>
              <a:t>Mengevaluasi</a:t>
            </a:r>
            <a:r>
              <a:rPr lang="en-US" dirty="0" smtClean="0"/>
              <a:t> </a:t>
            </a:r>
            <a:r>
              <a:rPr lang="en-US" dirty="0" err="1" smtClean="0"/>
              <a:t>efektivitas</a:t>
            </a:r>
            <a:r>
              <a:rPr lang="en-US" dirty="0" smtClean="0"/>
              <a:t> </a:t>
            </a:r>
            <a:r>
              <a:rPr lang="en-US" dirty="0" err="1" smtClean="0"/>
              <a:t>penggunaan</a:t>
            </a:r>
            <a:r>
              <a:rPr lang="en-US" dirty="0" smtClean="0"/>
              <a:t> media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12787"/>
          </a:xfrm>
        </p:spPr>
        <p:txBody>
          <a:bodyPr/>
          <a:lstStyle/>
          <a:p>
            <a:r>
              <a:rPr lang="en-US" dirty="0" err="1" smtClean="0"/>
              <a:t>Kegunaan</a:t>
            </a:r>
            <a:r>
              <a:rPr lang="en-US" dirty="0" smtClean="0"/>
              <a:t> media (</a:t>
            </a:r>
            <a:r>
              <a:rPr lang="en-US" dirty="0" err="1" smtClean="0"/>
              <a:t>Gafur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 smtClean="0"/>
              <a:t>Memperjelas</a:t>
            </a:r>
            <a:r>
              <a:rPr lang="en-US" sz="2800" dirty="0" smtClean="0"/>
              <a:t> </a:t>
            </a:r>
            <a:r>
              <a:rPr lang="en-US" sz="2800" dirty="0" err="1" smtClean="0"/>
              <a:t>konsep</a:t>
            </a:r>
            <a:endParaRPr lang="en-US" sz="2800" dirty="0" smtClean="0"/>
          </a:p>
          <a:p>
            <a:r>
              <a:rPr lang="en-US" sz="2800" dirty="0" err="1" smtClean="0"/>
              <a:t>Menyederhanakn</a:t>
            </a:r>
            <a:r>
              <a:rPr lang="en-US" sz="2800" dirty="0" smtClean="0"/>
              <a:t> </a:t>
            </a:r>
            <a:r>
              <a:rPr lang="en-US" sz="2800" dirty="0" err="1" smtClean="0"/>
              <a:t>materi</a:t>
            </a:r>
            <a:r>
              <a:rPr lang="en-US" sz="2800" dirty="0" smtClean="0"/>
              <a:t> </a:t>
            </a:r>
            <a:r>
              <a:rPr lang="en-US" sz="2800" dirty="0" err="1" smtClean="0"/>
              <a:t>yg</a:t>
            </a:r>
            <a:r>
              <a:rPr lang="en-US" sz="2800" dirty="0" smtClean="0"/>
              <a:t> </a:t>
            </a:r>
            <a:r>
              <a:rPr lang="en-US" sz="2800" dirty="0" err="1" smtClean="0"/>
              <a:t>kompleks</a:t>
            </a:r>
            <a:endParaRPr lang="en-US" sz="2800" dirty="0" smtClean="0"/>
          </a:p>
          <a:p>
            <a:r>
              <a:rPr lang="en-US" sz="2800" dirty="0" err="1" smtClean="0"/>
              <a:t>Menampakdekatkan</a:t>
            </a:r>
            <a:r>
              <a:rPr lang="en-US" sz="2800" dirty="0" smtClean="0"/>
              <a:t> </a:t>
            </a:r>
            <a:r>
              <a:rPr lang="en-US" sz="2800" dirty="0" err="1" smtClean="0"/>
              <a:t>yg</a:t>
            </a:r>
            <a:r>
              <a:rPr lang="en-US" sz="2800" dirty="0" smtClean="0"/>
              <a:t> </a:t>
            </a:r>
            <a:r>
              <a:rPr lang="en-US" sz="2800" dirty="0" err="1" smtClean="0"/>
              <a:t>jauh</a:t>
            </a:r>
            <a:r>
              <a:rPr lang="en-US" sz="2800" dirty="0" smtClean="0"/>
              <a:t>, </a:t>
            </a:r>
            <a:r>
              <a:rPr lang="en-US" sz="2800" dirty="0" err="1" smtClean="0"/>
              <a:t>menampak</a:t>
            </a:r>
            <a:r>
              <a:rPr lang="en-US" sz="2800" dirty="0" smtClean="0"/>
              <a:t> </a:t>
            </a:r>
            <a:r>
              <a:rPr lang="en-US" sz="2800" dirty="0" err="1" smtClean="0"/>
              <a:t>jauhkan</a:t>
            </a:r>
            <a:r>
              <a:rPr lang="en-US" sz="2800" dirty="0" smtClean="0"/>
              <a:t> </a:t>
            </a:r>
            <a:r>
              <a:rPr lang="en-US" sz="2800" dirty="0" err="1" smtClean="0"/>
              <a:t>yg</a:t>
            </a:r>
            <a:r>
              <a:rPr lang="en-US" sz="2800" dirty="0" smtClean="0"/>
              <a:t> </a:t>
            </a:r>
            <a:r>
              <a:rPr lang="en-US" sz="2800" dirty="0" err="1" smtClean="0"/>
              <a:t>dekat</a:t>
            </a:r>
            <a:endParaRPr lang="en-US" sz="2800" dirty="0" smtClean="0"/>
          </a:p>
          <a:p>
            <a:r>
              <a:rPr lang="en-US" sz="2800" dirty="0" err="1" smtClean="0"/>
              <a:t>Menampakbesarkan</a:t>
            </a:r>
            <a:r>
              <a:rPr lang="en-US" sz="2800" dirty="0" smtClean="0"/>
              <a:t> </a:t>
            </a:r>
            <a:r>
              <a:rPr lang="en-US" sz="2800" dirty="0" err="1" smtClean="0"/>
              <a:t>yg</a:t>
            </a:r>
            <a:r>
              <a:rPr lang="en-US" sz="2800" dirty="0" smtClean="0"/>
              <a:t> </a:t>
            </a:r>
            <a:r>
              <a:rPr lang="en-US" sz="2800" dirty="0" err="1" smtClean="0"/>
              <a:t>kecil</a:t>
            </a:r>
            <a:r>
              <a:rPr lang="en-US" sz="2800" dirty="0" smtClean="0"/>
              <a:t>, </a:t>
            </a:r>
            <a:r>
              <a:rPr lang="en-US" sz="2800" dirty="0" err="1" smtClean="0"/>
              <a:t>menampakkecilkan</a:t>
            </a:r>
            <a:r>
              <a:rPr lang="en-US" sz="2800" dirty="0" smtClean="0"/>
              <a:t> </a:t>
            </a:r>
            <a:r>
              <a:rPr lang="en-US" sz="2800" dirty="0" err="1" smtClean="0"/>
              <a:t>yg</a:t>
            </a:r>
            <a:r>
              <a:rPr lang="en-US" sz="2800" dirty="0" smtClean="0"/>
              <a:t> </a:t>
            </a:r>
            <a:r>
              <a:rPr lang="en-US" sz="2800" dirty="0" err="1" smtClean="0"/>
              <a:t>besar</a:t>
            </a:r>
            <a:endParaRPr lang="en-US" sz="2800" dirty="0" smtClean="0"/>
          </a:p>
          <a:p>
            <a:r>
              <a:rPr lang="en-US" sz="2800" dirty="0" err="1" smtClean="0"/>
              <a:t>Menampakcepatkan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menampaklambatkan</a:t>
            </a:r>
            <a:endParaRPr lang="en-US" sz="2800" dirty="0" smtClean="0"/>
          </a:p>
          <a:p>
            <a:r>
              <a:rPr lang="en-US" sz="2800" dirty="0" err="1" smtClean="0"/>
              <a:t>Menampakgerakan</a:t>
            </a:r>
            <a:r>
              <a:rPr lang="en-US" sz="2800" dirty="0" smtClean="0"/>
              <a:t> </a:t>
            </a:r>
            <a:r>
              <a:rPr lang="en-US" sz="2800" dirty="0" err="1" smtClean="0"/>
              <a:t>yg</a:t>
            </a:r>
            <a:r>
              <a:rPr lang="en-US" sz="2800" dirty="0" smtClean="0"/>
              <a:t> </a:t>
            </a:r>
            <a:r>
              <a:rPr lang="en-US" sz="2800" dirty="0" err="1" smtClean="0"/>
              <a:t>statis</a:t>
            </a:r>
            <a:r>
              <a:rPr lang="en-US" sz="2800" dirty="0" smtClean="0"/>
              <a:t>, </a:t>
            </a:r>
            <a:r>
              <a:rPr lang="en-US" sz="2800" dirty="0" err="1" smtClean="0"/>
              <a:t>menampakstatiskan</a:t>
            </a:r>
            <a:r>
              <a:rPr lang="en-US" sz="2800" dirty="0" smtClean="0"/>
              <a:t>  </a:t>
            </a:r>
            <a:r>
              <a:rPr lang="en-US" sz="2800" dirty="0" err="1" smtClean="0"/>
              <a:t>yg</a:t>
            </a:r>
            <a:r>
              <a:rPr lang="en-US" sz="2800" dirty="0" smtClean="0"/>
              <a:t> </a:t>
            </a:r>
            <a:r>
              <a:rPr lang="en-US" sz="2800" dirty="0" err="1" smtClean="0"/>
              <a:t>gerak</a:t>
            </a:r>
            <a:endParaRPr lang="en-US" sz="2800" dirty="0" smtClean="0"/>
          </a:p>
          <a:p>
            <a:r>
              <a:rPr lang="en-US" sz="2800" dirty="0" err="1" smtClean="0"/>
              <a:t>Menampilkan</a:t>
            </a:r>
            <a:r>
              <a:rPr lang="en-US" sz="2800" dirty="0" smtClean="0"/>
              <a:t> </a:t>
            </a:r>
            <a:r>
              <a:rPr lang="en-US" sz="2800" dirty="0" err="1" smtClean="0"/>
              <a:t>suara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warna</a:t>
            </a:r>
            <a:r>
              <a:rPr lang="en-US" sz="2800" dirty="0" smtClean="0"/>
              <a:t> </a:t>
            </a:r>
            <a:r>
              <a:rPr lang="en-US" sz="2800" dirty="0" err="1" smtClean="0"/>
              <a:t>sesuai</a:t>
            </a:r>
            <a:r>
              <a:rPr lang="en-US" sz="2800" dirty="0" smtClean="0"/>
              <a:t> </a:t>
            </a:r>
            <a:r>
              <a:rPr lang="en-US" sz="2800" dirty="0" err="1" smtClean="0"/>
              <a:t>aslinya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D3297B-7CB2-4FC6-A327-E66D15F87C61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477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smtClean="0">
                <a:solidFill>
                  <a:schemeClr val="folHlink"/>
                </a:solidFill>
              </a:rPr>
              <a:t>P</a:t>
            </a:r>
            <a:r>
              <a:rPr lang="en-US" smtClean="0"/>
              <a:t>emilihan Media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900" y="1714500"/>
            <a:ext cx="8420100" cy="4840288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  </a:t>
            </a:r>
            <a:r>
              <a:rPr lang="en-US" b="1" dirty="0" err="1" smtClean="0"/>
              <a:t>Perlunya</a:t>
            </a:r>
            <a:r>
              <a:rPr lang="en-US" b="1" dirty="0" smtClean="0"/>
              <a:t> </a:t>
            </a:r>
            <a:r>
              <a:rPr lang="en-US" b="1" dirty="0" err="1" smtClean="0"/>
              <a:t>Pemilihan</a:t>
            </a:r>
            <a:r>
              <a:rPr lang="en-US" b="1" dirty="0" smtClean="0"/>
              <a:t> media</a:t>
            </a:r>
          </a:p>
          <a:p>
            <a:pPr lvl="1" indent="-209550" eaLnBrk="1" hangingPunct="1">
              <a:defRPr/>
            </a:pPr>
            <a:r>
              <a:rPr lang="en-US" b="1" dirty="0" err="1" smtClean="0"/>
              <a:t>Masing-masing</a:t>
            </a:r>
            <a:r>
              <a:rPr lang="en-US" b="1" dirty="0" smtClean="0"/>
              <a:t> media </a:t>
            </a:r>
            <a:r>
              <a:rPr lang="en-US" b="1" dirty="0" err="1" smtClean="0"/>
              <a:t>mempunyai</a:t>
            </a:r>
            <a:r>
              <a:rPr lang="en-US" b="1" dirty="0" smtClean="0"/>
              <a:t> </a:t>
            </a:r>
            <a:r>
              <a:rPr lang="en-US" b="1" dirty="0" err="1" smtClean="0"/>
              <a:t>kelebihan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kekurangan</a:t>
            </a:r>
            <a:r>
              <a:rPr lang="en-US" b="1" dirty="0" smtClean="0"/>
              <a:t>.</a:t>
            </a:r>
          </a:p>
          <a:p>
            <a:pPr lvl="1" indent="-209550" eaLnBrk="1" hangingPunct="1">
              <a:defRPr/>
            </a:pPr>
            <a:r>
              <a:rPr lang="en-US" b="1" dirty="0" err="1" smtClean="0"/>
              <a:t>Untuk</a:t>
            </a:r>
            <a:r>
              <a:rPr lang="en-US" b="1" dirty="0" smtClean="0"/>
              <a:t> </a:t>
            </a:r>
            <a:r>
              <a:rPr lang="en-US" b="1" dirty="0" err="1" smtClean="0"/>
              <a:t>meningkatkan</a:t>
            </a:r>
            <a:r>
              <a:rPr lang="en-US" b="1" dirty="0" smtClean="0"/>
              <a:t> </a:t>
            </a:r>
            <a:r>
              <a:rPr lang="en-US" b="1" dirty="0" err="1" smtClean="0"/>
              <a:t>efektifitas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efisiensi</a:t>
            </a:r>
            <a:r>
              <a:rPr lang="en-US" b="1" dirty="0" smtClean="0"/>
              <a:t> </a:t>
            </a:r>
            <a:r>
              <a:rPr lang="en-US" b="1" dirty="0" err="1" smtClean="0"/>
              <a:t>pembelajaran</a:t>
            </a:r>
            <a:endParaRPr lang="en-US" b="1" dirty="0" smtClean="0"/>
          </a:p>
          <a:p>
            <a:pPr lvl="1" indent="-209550" eaLnBrk="1" hangingPunct="1">
              <a:defRPr/>
            </a:pPr>
            <a:r>
              <a:rPr lang="en-US" b="1" dirty="0" err="1" smtClean="0"/>
              <a:t>Dipilih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digunakan</a:t>
            </a:r>
            <a:r>
              <a:rPr lang="en-US" b="1" dirty="0" smtClean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benar</a:t>
            </a:r>
            <a:endParaRPr lang="en-US" b="1" dirty="0" smtClean="0"/>
          </a:p>
          <a:p>
            <a:pPr lvl="1" indent="-209550" eaLnBrk="1" hangingPunct="1">
              <a:defRPr/>
            </a:pPr>
            <a:r>
              <a:rPr lang="en-US" b="1" dirty="0" err="1" smtClean="0"/>
              <a:t>Tidak</a:t>
            </a:r>
            <a:r>
              <a:rPr lang="en-US" b="1" dirty="0" smtClean="0"/>
              <a:t>  </a:t>
            </a:r>
            <a:r>
              <a:rPr lang="en-US" b="1" dirty="0" err="1" smtClean="0"/>
              <a:t>hanya</a:t>
            </a:r>
            <a:r>
              <a:rPr lang="en-US" b="1" dirty="0" smtClean="0"/>
              <a:t> </a:t>
            </a:r>
            <a:r>
              <a:rPr lang="en-US" b="1" dirty="0" err="1" smtClean="0"/>
              <a:t>satunya</a:t>
            </a:r>
            <a:r>
              <a:rPr lang="en-US" b="1" dirty="0" smtClean="0"/>
              <a:t> media yang </a:t>
            </a:r>
            <a:r>
              <a:rPr lang="en-US" b="1" dirty="0" err="1" smtClean="0"/>
              <a:t>dapat</a:t>
            </a:r>
            <a:r>
              <a:rPr lang="en-US" b="1" dirty="0" smtClean="0"/>
              <a:t> </a:t>
            </a:r>
            <a:r>
              <a:rPr lang="en-US" b="1" dirty="0" err="1" smtClean="0"/>
              <a:t>mencapai</a:t>
            </a:r>
            <a:r>
              <a:rPr lang="en-US" b="1" dirty="0" smtClean="0"/>
              <a:t> </a:t>
            </a:r>
            <a:r>
              <a:rPr lang="en-US" b="1" dirty="0" err="1" smtClean="0"/>
              <a:t>tujuan</a:t>
            </a:r>
            <a:r>
              <a:rPr lang="en-US" b="1" dirty="0" smtClean="0"/>
              <a:t> </a:t>
            </a:r>
            <a:r>
              <a:rPr lang="en-US" b="1" dirty="0" err="1" smtClean="0"/>
              <a:t>belajar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3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2" grpId="0" autoUpdateAnimBg="0"/>
      <p:bldP spid="153603" grpId="0" build="p" bldLvl="2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035EB3-257C-4A9A-AB70-18C1F835160C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800" smtClean="0">
                <a:solidFill>
                  <a:schemeClr val="folHlink"/>
                </a:solidFill>
              </a:rPr>
              <a:t>P</a:t>
            </a:r>
            <a:r>
              <a:rPr lang="en-US" smtClean="0"/>
              <a:t>emilihan Media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62050"/>
            <a:ext cx="8120063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dirty="0" err="1" smtClean="0"/>
              <a:t>Kriteria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Pemilihan</a:t>
            </a:r>
            <a:r>
              <a:rPr lang="en-US" sz="2800" b="1" dirty="0" smtClean="0"/>
              <a:t> Media </a:t>
            </a:r>
            <a:r>
              <a:rPr lang="en-US" sz="2800" b="1" dirty="0" err="1" smtClean="0"/>
              <a:t>ada</a:t>
            </a:r>
            <a:r>
              <a:rPr lang="en-US" sz="2800" b="1" dirty="0" smtClean="0"/>
              <a:t> 7 </a:t>
            </a:r>
            <a:r>
              <a:rPr lang="en-US" sz="2800" b="1" dirty="0" err="1" smtClean="0"/>
              <a:t>faktor</a:t>
            </a:r>
            <a:r>
              <a:rPr lang="en-US" sz="2800" b="1" dirty="0" smtClean="0"/>
              <a:t>: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2200" b="1" dirty="0" smtClean="0"/>
              <a:t>1.Tujuan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b="1" dirty="0" err="1" smtClean="0"/>
              <a:t>Penggunaan</a:t>
            </a:r>
            <a:r>
              <a:rPr lang="en-US" sz="2000" b="1" dirty="0" smtClean="0"/>
              <a:t> media (</a:t>
            </a:r>
            <a:r>
              <a:rPr lang="en-US" sz="2000" b="1" dirty="0" err="1" smtClean="0"/>
              <a:t>instruksional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informasi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hiburan</a:t>
            </a:r>
            <a:r>
              <a:rPr lang="en-US" sz="2000" b="1" dirty="0" smtClean="0"/>
              <a:t>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b="1" dirty="0" err="1" smtClean="0"/>
              <a:t>Katagori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Pembelajaran</a:t>
            </a:r>
            <a:r>
              <a:rPr lang="en-US" sz="2000" b="1" dirty="0" smtClean="0"/>
              <a:t> yang </a:t>
            </a:r>
            <a:r>
              <a:rPr lang="en-US" sz="2000" b="1" dirty="0" err="1" smtClean="0"/>
              <a:t>ingin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dicapai</a:t>
            </a:r>
            <a:r>
              <a:rPr lang="en-US" sz="2000" b="1" dirty="0" smtClean="0"/>
              <a:t>: 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800" b="1" dirty="0" err="1" smtClean="0"/>
              <a:t>Kognitif</a:t>
            </a:r>
            <a:r>
              <a:rPr lang="en-US" sz="1800" b="1" dirty="0" smtClean="0"/>
              <a:t>: </a:t>
            </a:r>
            <a:r>
              <a:rPr lang="en-US" sz="1800" b="1" dirty="0" err="1" smtClean="0"/>
              <a:t>berdasarkan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pengetahuan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faktual</a:t>
            </a:r>
            <a:r>
              <a:rPr lang="en-US" sz="1800" b="1" dirty="0" smtClean="0"/>
              <a:t> yang </a:t>
            </a:r>
            <a:r>
              <a:rPr lang="en-US" sz="1800" b="1" dirty="0" err="1" smtClean="0"/>
              <a:t>empiris</a:t>
            </a:r>
            <a:r>
              <a:rPr lang="en-US" sz="1800" b="1" dirty="0" smtClean="0"/>
              <a:t> (</a:t>
            </a:r>
            <a:r>
              <a:rPr lang="en-US" sz="1800" b="1" dirty="0" err="1" smtClean="0"/>
              <a:t>pengalaman</a:t>
            </a:r>
            <a:r>
              <a:rPr lang="en-US" sz="1800" b="1" dirty="0" smtClean="0"/>
              <a:t>)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800" b="1" dirty="0" err="1" smtClean="0"/>
              <a:t>Afektif</a:t>
            </a:r>
            <a:r>
              <a:rPr lang="en-US" sz="1800" b="1" dirty="0" smtClean="0"/>
              <a:t>: </a:t>
            </a:r>
            <a:r>
              <a:rPr lang="en-US" sz="1800" b="1" dirty="0" err="1" smtClean="0"/>
              <a:t>melibatkan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perasaan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dan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emosi</a:t>
            </a:r>
            <a:endParaRPr lang="en-US" sz="1800" b="1" dirty="0" smtClean="0"/>
          </a:p>
          <a:p>
            <a:pPr lvl="3" eaLnBrk="1" hangingPunct="1">
              <a:lnSpc>
                <a:spcPct val="90000"/>
              </a:lnSpc>
            </a:pPr>
            <a:r>
              <a:rPr lang="en-US" sz="1800" b="1" dirty="0" err="1" smtClean="0"/>
              <a:t>Psikomotor</a:t>
            </a:r>
            <a:r>
              <a:rPr lang="en-US" sz="1800" b="1" dirty="0" smtClean="0"/>
              <a:t>: </a:t>
            </a:r>
            <a:r>
              <a:rPr lang="en-US" sz="1800" b="1" dirty="0" err="1" smtClean="0"/>
              <a:t>berhubungan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dengan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aktivitas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fisik</a:t>
            </a:r>
            <a:endParaRPr lang="en-US" sz="1800" b="1" dirty="0" smtClean="0"/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2200" b="1" dirty="0" smtClean="0"/>
              <a:t>2. </a:t>
            </a:r>
            <a:r>
              <a:rPr lang="en-US" sz="2200" b="1" dirty="0" err="1" smtClean="0"/>
              <a:t>Sasaran</a:t>
            </a:r>
            <a:r>
              <a:rPr lang="en-US" sz="2200" b="1" dirty="0" smtClean="0"/>
              <a:t> (</a:t>
            </a:r>
            <a:r>
              <a:rPr lang="en-US" sz="2200" b="1" dirty="0" err="1" smtClean="0"/>
              <a:t>karakter</a:t>
            </a:r>
            <a:r>
              <a:rPr lang="en-US" sz="2200" b="1" dirty="0" smtClean="0"/>
              <a:t>, </a:t>
            </a:r>
            <a:r>
              <a:rPr lang="en-US" sz="2200" b="1" dirty="0" err="1" smtClean="0"/>
              <a:t>jumlah</a:t>
            </a:r>
            <a:r>
              <a:rPr lang="en-US" sz="2200" b="1" dirty="0" smtClean="0"/>
              <a:t>, </a:t>
            </a:r>
            <a:r>
              <a:rPr lang="en-US" sz="2200" b="1" dirty="0" err="1" smtClean="0"/>
              <a:t>latar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belakang</a:t>
            </a:r>
            <a:r>
              <a:rPr lang="en-US" sz="2200" b="1" dirty="0" smtClean="0"/>
              <a:t>, </a:t>
            </a:r>
            <a:r>
              <a:rPr lang="en-US" sz="2200" b="1" dirty="0" err="1" smtClean="0"/>
              <a:t>motivasi</a:t>
            </a:r>
            <a:r>
              <a:rPr lang="en-US" sz="2200" b="1" dirty="0" smtClean="0"/>
              <a:t>)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2200" b="1" dirty="0" smtClean="0"/>
              <a:t>3. </a:t>
            </a:r>
            <a:r>
              <a:rPr lang="en-US" sz="2200" b="1" dirty="0" err="1" smtClean="0"/>
              <a:t>Waktu</a:t>
            </a:r>
            <a:r>
              <a:rPr lang="en-US" sz="2200" b="1" dirty="0" smtClean="0"/>
              <a:t> (</a:t>
            </a:r>
            <a:r>
              <a:rPr lang="en-US" sz="2200" b="1" dirty="0" err="1" smtClean="0"/>
              <a:t>pembuatan</a:t>
            </a:r>
            <a:r>
              <a:rPr lang="en-US" sz="2200" b="1" dirty="0" smtClean="0"/>
              <a:t>, </a:t>
            </a:r>
            <a:r>
              <a:rPr lang="en-US" sz="2200" b="1" dirty="0" err="1" smtClean="0"/>
              <a:t>penyajian</a:t>
            </a:r>
            <a:r>
              <a:rPr lang="en-US" sz="2200" b="1" dirty="0" smtClean="0"/>
              <a:t>)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2200" b="1" dirty="0" smtClean="0"/>
              <a:t>4. </a:t>
            </a:r>
            <a:r>
              <a:rPr lang="en-US" sz="2200" b="1" dirty="0" err="1" smtClean="0"/>
              <a:t>Ketersediaan</a:t>
            </a:r>
            <a:r>
              <a:rPr lang="en-US" sz="2200" b="1" dirty="0" smtClean="0"/>
              <a:t> (</a:t>
            </a:r>
            <a:r>
              <a:rPr lang="en-US" sz="2200" b="1" dirty="0" err="1" smtClean="0"/>
              <a:t>pengembangan</a:t>
            </a:r>
            <a:r>
              <a:rPr lang="en-US" sz="2200" b="1" dirty="0" smtClean="0"/>
              <a:t>, </a:t>
            </a:r>
            <a:r>
              <a:rPr lang="en-US" sz="2200" b="1" dirty="0" err="1" smtClean="0"/>
              <a:t>peralatan</a:t>
            </a:r>
            <a:r>
              <a:rPr lang="en-US" sz="2200" b="1" dirty="0" smtClean="0"/>
              <a:t>)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2200" b="1" dirty="0" smtClean="0"/>
              <a:t>5. </a:t>
            </a:r>
            <a:r>
              <a:rPr lang="en-US" sz="2200" b="1" dirty="0" err="1" smtClean="0"/>
              <a:t>Biaya</a:t>
            </a:r>
            <a:r>
              <a:rPr lang="en-US" sz="2200" b="1" dirty="0" smtClean="0"/>
              <a:t>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2200" b="1" dirty="0" smtClean="0"/>
              <a:t>6. </a:t>
            </a:r>
            <a:r>
              <a:rPr lang="en-US" sz="2200" b="1" dirty="0" err="1" smtClean="0"/>
              <a:t>Karakteristik</a:t>
            </a:r>
            <a:r>
              <a:rPr lang="en-US" sz="2200" b="1" dirty="0" smtClean="0"/>
              <a:t> media (</a:t>
            </a:r>
            <a:r>
              <a:rPr lang="en-US" sz="2200" b="1" dirty="0" err="1" smtClean="0"/>
              <a:t>kelebihan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dan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kelemahan</a:t>
            </a:r>
            <a:r>
              <a:rPr lang="en-US" sz="2200" b="1" dirty="0" smtClean="0"/>
              <a:t>)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2200" b="1" dirty="0" smtClean="0"/>
              <a:t>7. </a:t>
            </a:r>
            <a:r>
              <a:rPr lang="en-US" sz="2200" b="1" dirty="0" err="1" smtClean="0"/>
              <a:t>Mutu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teknis</a:t>
            </a:r>
            <a:r>
              <a:rPr lang="en-US" sz="2200" b="1" dirty="0" smtClean="0"/>
              <a:t> (visual, audio)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4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4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4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4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4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4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4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4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4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4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4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4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4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4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4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4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46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46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46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46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46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546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46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46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6" grpId="0" autoUpdateAnimBg="0"/>
      <p:bldP spid="154627" grpId="0" build="p" bldLvl="2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7388" y="831850"/>
            <a:ext cx="8120062" cy="5715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100" b="1" smtClean="0"/>
              <a:t>.   Memvisualkan yang abstrak </a:t>
            </a:r>
            <a:r>
              <a:rPr lang="en-US" sz="2100" b="1" i="1" smtClean="0"/>
              <a:t>(animasi peredaran darah)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sz="2100" b="1" smtClean="0"/>
              <a:t>Membawa objek yang sukar didapat </a:t>
            </a:r>
            <a:r>
              <a:rPr lang="en-US" sz="2100" b="1" i="1" smtClean="0"/>
              <a:t>(binatang buas/berbahaya)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sz="2100" b="1" smtClean="0"/>
              <a:t>Membawa objek yang terlalu besar </a:t>
            </a:r>
            <a:r>
              <a:rPr lang="en-US" sz="2100" b="1" i="1" smtClean="0"/>
              <a:t>(gunung, pasar)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sz="2100" b="1" smtClean="0"/>
              <a:t>Memungkinkan Keseragaman pengalaman 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sz="2100" b="1" smtClean="0"/>
              <a:t>Mengurangi resiko apabila objek berbahaya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sz="2100" b="1" smtClean="0"/>
              <a:t>Menyajikan informasi yang konsisten, serempak dan dapat diulang sesuai dengan kebutuhan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sz="2100" b="1" smtClean="0"/>
              <a:t>Membangkitkan motivasi belajar 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sz="2100" b="1" smtClean="0"/>
              <a:t>Dapat disajikan dengan menarik dan variatif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sz="2100" b="1" smtClean="0"/>
              <a:t>Mengatasi keterbatasan ruang dan waktu, dll   </a:t>
            </a:r>
            <a:r>
              <a:rPr lang="en-US" sz="2100" b="1" smtClean="0">
                <a:sym typeface="Wingdings" pitchFamily="2" charset="2"/>
              </a:rPr>
              <a:t> rekaman</a:t>
            </a:r>
            <a:endParaRPr lang="en-US" sz="2100" b="1" smtClean="0"/>
          </a:p>
          <a:p>
            <a:pPr eaLnBrk="1" hangingPunct="1">
              <a:lnSpc>
                <a:spcPct val="120000"/>
              </a:lnSpc>
              <a:defRPr/>
            </a:pPr>
            <a:endParaRPr lang="en-US" sz="2100" smtClean="0"/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title"/>
          </p:nvPr>
        </p:nvSpPr>
        <p:spPr>
          <a:xfrm>
            <a:off x="463550" y="238125"/>
            <a:ext cx="8229600" cy="446088"/>
          </a:xfrm>
        </p:spPr>
        <p:txBody>
          <a:bodyPr lIns="91430" tIns="45715" rIns="91430" bIns="45715"/>
          <a:lstStyle/>
          <a:p>
            <a:pPr eaLnBrk="1" hangingPunct="1">
              <a:defRPr/>
            </a:pPr>
            <a:r>
              <a:rPr lang="en-US" sz="2300" smtClean="0"/>
              <a:t>Nilai Praktis Media</a:t>
            </a:r>
          </a:p>
        </p:txBody>
      </p:sp>
      <p:pic>
        <p:nvPicPr>
          <p:cNvPr id="44036" name="Picture 4" descr="Merput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34200" y="5638800"/>
            <a:ext cx="143192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4981" name="Picture 5" descr="garuda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5715000"/>
            <a:ext cx="817562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2549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25497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5497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254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54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254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54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4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4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4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49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49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49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49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49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49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49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49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49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49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49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49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49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49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49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49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49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49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49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49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49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49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49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49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800" decel="100000"/>
                                        <p:tgtEl>
                                          <p:spTgt spid="2549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2549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2549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2549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49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49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78" grpId="0" build="p"/>
      <p:bldP spid="25497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HAL PENTING MEDIA </a:t>
            </a:r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8120063" cy="5080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dirty="0" smtClean="0">
                <a:sym typeface="Wingdings" pitchFamily="2" charset="2"/>
              </a:rPr>
              <a:t></a:t>
            </a:r>
            <a:r>
              <a:rPr lang="en-US" dirty="0" smtClean="0"/>
              <a:t>MEDIA PEMB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membantu</a:t>
            </a:r>
            <a:r>
              <a:rPr lang="en-US" dirty="0" smtClean="0"/>
              <a:t> </a:t>
            </a:r>
            <a:r>
              <a:rPr lang="en-US" dirty="0" err="1" smtClean="0"/>
              <a:t>mempermudah</a:t>
            </a:r>
            <a:r>
              <a:rPr lang="en-US" dirty="0" smtClean="0"/>
              <a:t> </a:t>
            </a:r>
            <a:r>
              <a:rPr lang="en-US" dirty="0" err="1" smtClean="0"/>
              <a:t>pemahaman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ide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teori</a:t>
            </a:r>
            <a:r>
              <a:rPr lang="en-US" dirty="0" smtClean="0"/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dirty="0" smtClean="0">
                <a:sym typeface="Wingdings" pitchFamily="2" charset="2"/>
              </a:rPr>
              <a:t></a:t>
            </a:r>
            <a:r>
              <a:rPr lang="en-US" dirty="0" smtClean="0"/>
              <a:t>MEDIA YANG DIGUNAKAN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memperhatikan</a:t>
            </a:r>
            <a:r>
              <a:rPr lang="en-US" dirty="0" smtClean="0"/>
              <a:t> </a:t>
            </a:r>
            <a:r>
              <a:rPr lang="en-US" dirty="0" err="1" smtClean="0"/>
              <a:t>prinsip</a:t>
            </a:r>
            <a:r>
              <a:rPr lang="en-US" dirty="0" smtClean="0"/>
              <a:t> </a:t>
            </a:r>
            <a:r>
              <a:rPr lang="en-US" dirty="0" err="1" smtClean="0"/>
              <a:t>relevansi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konsistensi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pemb</a:t>
            </a:r>
            <a:r>
              <a:rPr lang="en-US" dirty="0" smtClean="0"/>
              <a:t>, </a:t>
            </a:r>
            <a:r>
              <a:rPr lang="en-US" dirty="0" err="1" smtClean="0"/>
              <a:t>materi</a:t>
            </a:r>
            <a:r>
              <a:rPr lang="en-US" dirty="0" smtClean="0"/>
              <a:t> </a:t>
            </a:r>
            <a:r>
              <a:rPr lang="en-US" dirty="0" err="1" smtClean="0"/>
              <a:t>pel</a:t>
            </a:r>
            <a:r>
              <a:rPr lang="en-US" dirty="0" smtClean="0"/>
              <a:t>, </a:t>
            </a:r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lingkungannya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karakteristik</a:t>
            </a:r>
            <a:r>
              <a:rPr lang="en-US" dirty="0" smtClean="0"/>
              <a:t> media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dirty="0" smtClean="0">
                <a:sym typeface="Wingdings" pitchFamily="2" charset="2"/>
              </a:rPr>
              <a:t></a:t>
            </a:r>
            <a:r>
              <a:rPr lang="fi-FI" dirty="0" smtClean="0"/>
              <a:t> TIDAK ADA SATU-SATUNYA media yang paling bai</a:t>
            </a:r>
            <a:r>
              <a:rPr lang="en-US" dirty="0" smtClean="0"/>
              <a:t>k</a:t>
            </a:r>
          </a:p>
        </p:txBody>
      </p:sp>
      <p:pic>
        <p:nvPicPr>
          <p:cNvPr id="45060" name="Picture 4" descr="Merput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86650" y="238125"/>
            <a:ext cx="143192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05" name="Picture 5" descr="garuda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3550" y="312738"/>
            <a:ext cx="817563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6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6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02" grpId="0"/>
      <p:bldP spid="25600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>
          <a:xfrm>
            <a:off x="896938" y="374650"/>
            <a:ext cx="7769225" cy="9652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solidFill>
                  <a:schemeClr val="tx1"/>
                </a:solidFill>
              </a:rPr>
              <a:t>KRITERIA PEMILIHAN MEDIA</a:t>
            </a:r>
            <a:br>
              <a:rPr lang="en-US" sz="3600" dirty="0" smtClean="0">
                <a:solidFill>
                  <a:schemeClr val="tx1"/>
                </a:solidFill>
              </a:rPr>
            </a:br>
            <a:r>
              <a:rPr lang="en-US" sz="3600" dirty="0" smtClean="0">
                <a:solidFill>
                  <a:schemeClr val="tx1"/>
                </a:solidFill>
              </a:rPr>
              <a:t>(</a:t>
            </a:r>
            <a:r>
              <a:rPr lang="en-US" sz="3600" dirty="0" err="1" smtClean="0">
                <a:solidFill>
                  <a:schemeClr val="tx1"/>
                </a:solidFill>
              </a:rPr>
              <a:t>Jarolimek</a:t>
            </a:r>
            <a:r>
              <a:rPr lang="en-US" sz="3600" dirty="0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58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550" y="1574800"/>
            <a:ext cx="8229600" cy="4494213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instruksional</a:t>
            </a:r>
            <a:r>
              <a:rPr lang="en-US" dirty="0" smtClean="0"/>
              <a:t> </a:t>
            </a:r>
          </a:p>
          <a:p>
            <a:pPr marL="609600" indent="-609600" eaLnBrk="1" hangingPunct="1">
              <a:defRPr/>
            </a:pPr>
            <a:r>
              <a:rPr lang="en-US" dirty="0" smtClean="0"/>
              <a:t>Tingkat </a:t>
            </a:r>
            <a:r>
              <a:rPr lang="en-US" dirty="0" err="1" smtClean="0"/>
              <a:t>usia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kematangan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endParaRPr lang="en-US" dirty="0" smtClean="0"/>
          </a:p>
          <a:p>
            <a:pPr marL="609600" indent="-609600" eaLnBrk="1" hangingPunct="1">
              <a:defRPr/>
            </a:pP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baca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endParaRPr lang="en-US" dirty="0" smtClean="0"/>
          </a:p>
          <a:p>
            <a:pPr marL="609600" indent="-609600" eaLnBrk="1" hangingPunct="1">
              <a:defRPr/>
            </a:pPr>
            <a:r>
              <a:rPr lang="en-US" dirty="0" smtClean="0"/>
              <a:t>Tingkat </a:t>
            </a:r>
            <a:r>
              <a:rPr lang="en-US" dirty="0" err="1" smtClean="0"/>
              <a:t>kesulitan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pelajaran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endParaRPr lang="en-US" dirty="0" smtClean="0"/>
          </a:p>
          <a:p>
            <a:pPr marL="609600" indent="-609600" eaLnBrk="1" hangingPunct="1">
              <a:defRPr/>
            </a:pPr>
            <a:r>
              <a:rPr lang="en-US" dirty="0" err="1" smtClean="0"/>
              <a:t>Keadaan</a:t>
            </a:r>
            <a:r>
              <a:rPr lang="en-US" dirty="0" smtClean="0"/>
              <a:t>/</a:t>
            </a:r>
            <a:r>
              <a:rPr lang="en-US" dirty="0" err="1" smtClean="0"/>
              <a:t>latar</a:t>
            </a:r>
            <a:r>
              <a:rPr lang="en-US" dirty="0" smtClean="0"/>
              <a:t> </a:t>
            </a:r>
            <a:r>
              <a:rPr lang="en-US" dirty="0" err="1" smtClean="0"/>
              <a:t>belakang</a:t>
            </a:r>
            <a:r>
              <a:rPr lang="en-US" dirty="0" smtClean="0"/>
              <a:t> </a:t>
            </a:r>
            <a:r>
              <a:rPr lang="en-US" dirty="0" err="1" smtClean="0"/>
              <a:t>pengertahuan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pengalaman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endParaRPr lang="en-US" sz="1800" dirty="0" smtClean="0"/>
          </a:p>
          <a:p>
            <a:pPr marL="609600" indent="-609600" eaLnBrk="1" hangingPunct="1">
              <a:defRPr/>
            </a:pPr>
            <a:endParaRPr lang="en-US" dirty="0" smtClean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8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8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8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8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8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8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8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8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8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8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8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0" grpId="0"/>
      <p:bldP spid="25805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C02874-43D5-48A7-8200-34D324F4E8FA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66057" y="526143"/>
            <a:ext cx="7772400" cy="9398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JENIS MEDIA DARI EDGAR DALE (The Cone of Experience)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0572" y="1723571"/>
            <a:ext cx="7772400" cy="429985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r>
              <a:rPr lang="en-US" sz="2800" dirty="0" err="1" smtClean="0"/>
              <a:t>A.Mengalami</a:t>
            </a:r>
            <a:r>
              <a:rPr lang="en-US" sz="2800" dirty="0" smtClean="0"/>
              <a:t> </a:t>
            </a:r>
            <a:r>
              <a:rPr lang="en-US" sz="2800" dirty="0" err="1" smtClean="0"/>
              <a:t>langsung</a:t>
            </a:r>
            <a:r>
              <a:rPr lang="en-US" sz="2800" dirty="0" smtClean="0"/>
              <a:t> dg </a:t>
            </a:r>
            <a:r>
              <a:rPr lang="en-US" sz="2800" dirty="0" err="1" smtClean="0"/>
              <a:t>berbuat</a:t>
            </a:r>
            <a:endParaRPr lang="en-US" sz="2800" dirty="0" smtClean="0"/>
          </a:p>
          <a:p>
            <a:pPr marL="514350" indent="-51435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000" dirty="0" err="1" smtClean="0"/>
              <a:t>Pengalaman</a:t>
            </a:r>
            <a:r>
              <a:rPr lang="en-US" sz="2000" dirty="0" smtClean="0"/>
              <a:t> </a:t>
            </a:r>
            <a:r>
              <a:rPr lang="en-US" sz="2000" dirty="0" err="1" smtClean="0"/>
              <a:t>Langsung</a:t>
            </a:r>
            <a:endParaRPr lang="en-US" sz="2000" dirty="0" smtClean="0"/>
          </a:p>
          <a:p>
            <a:pPr marL="514350" indent="-51435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000" dirty="0" err="1" smtClean="0"/>
              <a:t>Pengalaman</a:t>
            </a:r>
            <a:r>
              <a:rPr lang="en-US" sz="2000" dirty="0" smtClean="0"/>
              <a:t> yang </a:t>
            </a:r>
            <a:r>
              <a:rPr lang="en-US" sz="2000" dirty="0" err="1" smtClean="0"/>
              <a:t>diatur</a:t>
            </a:r>
            <a:endParaRPr lang="en-US" sz="2000" dirty="0" smtClean="0"/>
          </a:p>
          <a:p>
            <a:pPr marL="514350" indent="-51435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000" dirty="0" err="1" smtClean="0"/>
              <a:t>Dramatisasi</a:t>
            </a:r>
            <a:endParaRPr lang="en-US" sz="2000" dirty="0" smtClean="0"/>
          </a:p>
          <a:p>
            <a:pPr marL="514350" indent="-51435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000" dirty="0" err="1" smtClean="0"/>
              <a:t>Demonstrasi</a:t>
            </a:r>
            <a:endParaRPr lang="en-US" sz="2000" dirty="0" smtClean="0"/>
          </a:p>
          <a:p>
            <a:pPr marL="514350" indent="-51435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000" dirty="0" err="1" smtClean="0"/>
              <a:t>Karyawisata</a:t>
            </a:r>
            <a:endParaRPr lang="en-US" sz="2000" dirty="0" smtClean="0"/>
          </a:p>
          <a:p>
            <a:pPr marL="514350" indent="-514350" eaLnBrk="1" hangingPunct="1">
              <a:lnSpc>
                <a:spcPct val="80000"/>
              </a:lnSpc>
              <a:buNone/>
            </a:pPr>
            <a:r>
              <a:rPr lang="en-US" sz="2800" dirty="0" smtClean="0"/>
              <a:t>B. </a:t>
            </a:r>
            <a:r>
              <a:rPr lang="en-US" sz="2800" dirty="0" err="1" smtClean="0"/>
              <a:t>Mengamati</a:t>
            </a:r>
            <a:r>
              <a:rPr lang="en-US" sz="2800" dirty="0" smtClean="0"/>
              <a:t> org lain </a:t>
            </a:r>
            <a:r>
              <a:rPr lang="en-US" sz="2800" dirty="0" err="1" smtClean="0"/>
              <a:t>melakukakannya</a:t>
            </a:r>
            <a:endParaRPr lang="en-US" sz="2800" dirty="0" smtClean="0"/>
          </a:p>
          <a:p>
            <a:pPr marL="514350" indent="-514350" eaLnBrk="1" hangingPunct="1">
              <a:lnSpc>
                <a:spcPct val="80000"/>
              </a:lnSpc>
              <a:buAutoNum type="arabicPeriod" startAt="6"/>
            </a:pPr>
            <a:r>
              <a:rPr lang="en-US" sz="2000" dirty="0" err="1" smtClean="0"/>
              <a:t>Pameran</a:t>
            </a:r>
            <a:endParaRPr lang="en-US" sz="2000" dirty="0" smtClean="0"/>
          </a:p>
          <a:p>
            <a:pPr marL="514350" indent="-514350" eaLnBrk="1" hangingPunct="1">
              <a:lnSpc>
                <a:spcPct val="80000"/>
              </a:lnSpc>
              <a:buAutoNum type="arabicPeriod" startAt="6"/>
            </a:pPr>
            <a:r>
              <a:rPr lang="en-US" sz="2000" dirty="0" err="1" smtClean="0"/>
              <a:t>Gambar</a:t>
            </a:r>
            <a:r>
              <a:rPr lang="en-US" sz="2000" dirty="0" smtClean="0"/>
              <a:t> </a:t>
            </a:r>
            <a:r>
              <a:rPr lang="en-US" sz="2000" dirty="0" err="1" smtClean="0"/>
              <a:t>hidup</a:t>
            </a:r>
            <a:endParaRPr lang="en-US" sz="2000" dirty="0" smtClean="0"/>
          </a:p>
          <a:p>
            <a:pPr marL="514350" indent="-514350" eaLnBrk="1" hangingPunct="1">
              <a:lnSpc>
                <a:spcPct val="80000"/>
              </a:lnSpc>
              <a:buAutoNum type="arabicPeriod" startAt="6"/>
            </a:pPr>
            <a:r>
              <a:rPr lang="en-US" sz="2000" dirty="0" err="1" smtClean="0"/>
              <a:t>Rekaman</a:t>
            </a:r>
            <a:r>
              <a:rPr lang="en-US" sz="2000" dirty="0" smtClean="0"/>
              <a:t>, Radio, </a:t>
            </a:r>
            <a:r>
              <a:rPr lang="en-US" sz="2000" dirty="0" err="1" smtClean="0"/>
              <a:t>gambar</a:t>
            </a:r>
            <a:r>
              <a:rPr lang="en-US" sz="2000" dirty="0" smtClean="0"/>
              <a:t> </a:t>
            </a:r>
            <a:r>
              <a:rPr lang="en-US" sz="2000" dirty="0" err="1" smtClean="0"/>
              <a:t>mati</a:t>
            </a:r>
            <a:endParaRPr lang="en-US" sz="2000" dirty="0" smtClean="0"/>
          </a:p>
          <a:p>
            <a:pPr marL="514350" indent="-514350" eaLnBrk="1" hangingPunct="1">
              <a:lnSpc>
                <a:spcPct val="80000"/>
              </a:lnSpc>
              <a:buNone/>
            </a:pPr>
            <a:r>
              <a:rPr lang="en-US" sz="2000" dirty="0" err="1" smtClean="0"/>
              <a:t>C.Membaca</a:t>
            </a:r>
            <a:r>
              <a:rPr lang="en-US" sz="2000" dirty="0" smtClean="0"/>
              <a:t> </a:t>
            </a:r>
            <a:r>
              <a:rPr lang="en-US" sz="2000" dirty="0" err="1" smtClean="0"/>
              <a:t>menggunakan</a:t>
            </a:r>
            <a:r>
              <a:rPr lang="en-US" sz="2000" dirty="0" smtClean="0"/>
              <a:t> </a:t>
            </a:r>
            <a:r>
              <a:rPr lang="en-US" sz="2000" dirty="0" err="1" smtClean="0"/>
              <a:t>lambang</a:t>
            </a:r>
            <a:endParaRPr lang="en-US" sz="2000" dirty="0" smtClean="0"/>
          </a:p>
          <a:p>
            <a:pPr marL="514350" indent="-514350" eaLnBrk="1" hangingPunct="1">
              <a:lnSpc>
                <a:spcPct val="80000"/>
              </a:lnSpc>
              <a:buNone/>
            </a:pPr>
            <a:r>
              <a:rPr lang="en-US" sz="2000" dirty="0" smtClean="0"/>
              <a:t>9. </a:t>
            </a:r>
            <a:r>
              <a:rPr lang="en-US" sz="2000" dirty="0" err="1" smtClean="0"/>
              <a:t>Lambang</a:t>
            </a:r>
            <a:r>
              <a:rPr lang="en-US" sz="2000" dirty="0" smtClean="0"/>
              <a:t> Visual</a:t>
            </a:r>
          </a:p>
          <a:p>
            <a:pPr marL="514350" indent="-514350" eaLnBrk="1" hangingPunct="1">
              <a:lnSpc>
                <a:spcPct val="80000"/>
              </a:lnSpc>
              <a:buNone/>
            </a:pPr>
            <a:r>
              <a:rPr lang="en-US" sz="2000" dirty="0" smtClean="0"/>
              <a:t>10. </a:t>
            </a:r>
            <a:r>
              <a:rPr lang="en-US" sz="2000" dirty="0" err="1" smtClean="0"/>
              <a:t>Lambang</a:t>
            </a:r>
            <a:r>
              <a:rPr lang="en-US" sz="2000" dirty="0" smtClean="0"/>
              <a:t> Verbal</a:t>
            </a:r>
          </a:p>
          <a:p>
            <a:pPr eaLnBrk="1" hangingPunct="1">
              <a:lnSpc>
                <a:spcPct val="80000"/>
              </a:lnSpc>
            </a:pPr>
            <a:endParaRPr lang="en-US" sz="20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57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3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3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3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3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536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36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536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36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536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36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698" grpId="0"/>
      <p:bldP spid="1536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560387"/>
          </a:xfrm>
        </p:spPr>
        <p:txBody>
          <a:bodyPr/>
          <a:lstStyle/>
          <a:p>
            <a:r>
              <a:rPr lang="en-US" dirty="0" err="1" smtClean="0"/>
              <a:t>Kerucut</a:t>
            </a:r>
            <a:r>
              <a:rPr lang="en-US" dirty="0" smtClean="0"/>
              <a:t> Edgar Dale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066800"/>
          <a:ext cx="8229600" cy="5064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2831</TotalTime>
  <Words>778</Words>
  <Application>Microsoft Office PowerPoint</Application>
  <PresentationFormat>On-screen Show (4:3)</PresentationFormat>
  <Paragraphs>154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Arial</vt:lpstr>
      <vt:lpstr>Wingdings</vt:lpstr>
      <vt:lpstr>Baskerville Old Face</vt:lpstr>
      <vt:lpstr>Arial Rounded MT Bold</vt:lpstr>
      <vt:lpstr>Comic Sans MS</vt:lpstr>
      <vt:lpstr>Times New Roman</vt:lpstr>
      <vt:lpstr>Arial Black</vt:lpstr>
      <vt:lpstr>Wingdings 2</vt:lpstr>
      <vt:lpstr>Rockwell</vt:lpstr>
      <vt:lpstr>Tahoma</vt:lpstr>
      <vt:lpstr>Beam</vt:lpstr>
      <vt:lpstr>MEDIA PEMBELAJARAN PKn  oleh  Prof.Dr. E.Danial, Rahmat, M.Si., Iim Siti M., M.Si.   Jurusan  PKn UPI 2009</vt:lpstr>
      <vt:lpstr>Kompetensi PKn</vt:lpstr>
      <vt:lpstr>Slide 3</vt:lpstr>
      <vt:lpstr>Komponen-komponen dalam pembelajaran</vt:lpstr>
      <vt:lpstr> Peranan Media Pembelajaran Media   bentuk jamak dari Medium (latin)   perantara atau pengantar, dengan kata lain Media adalah perantara atau pengantar pesan dari pengirim ke penerima. </vt:lpstr>
      <vt:lpstr>Slide 6</vt:lpstr>
      <vt:lpstr>Slide 7</vt:lpstr>
      <vt:lpstr>Beberapa arti media pembelajaran </vt:lpstr>
      <vt:lpstr>Slide 9</vt:lpstr>
      <vt:lpstr>Slide 10</vt:lpstr>
      <vt:lpstr>Slide 11</vt:lpstr>
      <vt:lpstr>Kelemahan Pemb.PKn</vt:lpstr>
      <vt:lpstr>Keterampilan yg perlu dimiliki dlm media</vt:lpstr>
      <vt:lpstr>Kegunaan media (Gafur)</vt:lpstr>
      <vt:lpstr>Pemilihan Media</vt:lpstr>
      <vt:lpstr>Pemilihan Media</vt:lpstr>
      <vt:lpstr>Nilai Praktis Media</vt:lpstr>
      <vt:lpstr>HAL PENTING MEDIA </vt:lpstr>
      <vt:lpstr>KRITERIA PEMILIHAN MEDIA (Jarolimek)</vt:lpstr>
      <vt:lpstr>JENIS MEDIA DARI EDGAR DALE (The Cone of Experience)</vt:lpstr>
      <vt:lpstr>Kerucut Edgar Dale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PAKEM</dc:title>
  <dc:creator>FUJITSU</dc:creator>
  <cp:lastModifiedBy>PKn</cp:lastModifiedBy>
  <cp:revision>263</cp:revision>
  <dcterms:created xsi:type="dcterms:W3CDTF">2007-04-27T03:56:50Z</dcterms:created>
  <dcterms:modified xsi:type="dcterms:W3CDTF">2010-03-26T01:14:26Z</dcterms:modified>
</cp:coreProperties>
</file>