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52" r:id="rId3"/>
    <p:sldMasterId id="2147483653" r:id="rId4"/>
  </p:sldMasterIdLst>
  <p:notesMasterIdLst>
    <p:notesMasterId r:id="rId21"/>
  </p:notesMasterIdLst>
  <p:sldIdLst>
    <p:sldId id="260" r:id="rId5"/>
    <p:sldId id="257" r:id="rId6"/>
    <p:sldId id="261" r:id="rId7"/>
    <p:sldId id="262" r:id="rId8"/>
    <p:sldId id="263" r:id="rId9"/>
    <p:sldId id="264" r:id="rId10"/>
    <p:sldId id="265" r:id="rId11"/>
    <p:sldId id="258" r:id="rId12"/>
    <p:sldId id="266" r:id="rId13"/>
    <p:sldId id="267" r:id="rId14"/>
    <p:sldId id="268" r:id="rId15"/>
    <p:sldId id="269" r:id="rId16"/>
    <p:sldId id="25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FFCC"/>
    <a:srgbClr val="663300"/>
    <a:srgbClr val="FFFF00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0" autoAdjust="0"/>
    <p:restoredTop sz="94660"/>
  </p:normalViewPr>
  <p:slideViewPr>
    <p:cSldViewPr>
      <p:cViewPr>
        <p:scale>
          <a:sx n="70" d="100"/>
          <a:sy n="70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84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32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2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32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32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4A8C84-A2A7-4D2F-ACCC-A6597BCA77F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7717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A71B7E-0578-4CF9-B427-56895184FF05}" type="slidenum">
              <a:rPr lang="en-GB"/>
              <a:pPr/>
              <a:t>1</a:t>
            </a:fld>
            <a:endParaRPr lang="en-GB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3463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0238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1388" y="368300"/>
            <a:ext cx="1673225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8538" y="368300"/>
            <a:ext cx="487045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8538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75313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0275" y="368300"/>
            <a:ext cx="1670050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8538" y="368300"/>
            <a:ext cx="4859337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8538" y="908050"/>
            <a:ext cx="3306762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7700" y="908050"/>
            <a:ext cx="3308350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5363" y="368300"/>
            <a:ext cx="1690687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8538" y="368300"/>
            <a:ext cx="4924425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3463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0238" y="908050"/>
            <a:ext cx="3254375" cy="5557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1388" y="368300"/>
            <a:ext cx="1673225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8538" y="368300"/>
            <a:ext cx="487045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" Target="../slides/slide1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" Target="../slides/slide8.xml"/><Relationship Id="rId18" Type="http://schemas.openxmlformats.org/officeDocument/2006/relationships/slide" Target="../slides/slide5.xml"/><Relationship Id="rId3" Type="http://schemas.openxmlformats.org/officeDocument/2006/relationships/slideLayout" Target="../slideLayouts/slideLayout14.xml"/><Relationship Id="rId21" Type="http://schemas.openxmlformats.org/officeDocument/2006/relationships/slide" Target="../slides/slide1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slide" Target="../slides/slide4.xml"/><Relationship Id="rId2" Type="http://schemas.openxmlformats.org/officeDocument/2006/relationships/slideLayout" Target="../slideLayouts/slideLayout13.xml"/><Relationship Id="rId16" Type="http://schemas.openxmlformats.org/officeDocument/2006/relationships/slide" Target="../slides/slide3.xml"/><Relationship Id="rId20" Type="http://schemas.openxmlformats.org/officeDocument/2006/relationships/slide" Target="../slides/slide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" Target="../slides/slide2.xml"/><Relationship Id="rId10" Type="http://schemas.openxmlformats.org/officeDocument/2006/relationships/slideLayout" Target="../slideLayouts/slideLayout21.xml"/><Relationship Id="rId19" Type="http://schemas.openxmlformats.org/officeDocument/2006/relationships/slide" Target="../slides/slide6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" Target="../slides/slide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" Target="../slides/slide8.xml"/><Relationship Id="rId18" Type="http://schemas.openxmlformats.org/officeDocument/2006/relationships/slide" Target="../slides/slide1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slide" Target="../slides/slide10.xml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9.xml"/><Relationship Id="rId20" Type="http://schemas.openxmlformats.org/officeDocument/2006/relationships/slide" Target="../slides/slide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" Target="../slides/slide2.xml"/><Relationship Id="rId10" Type="http://schemas.openxmlformats.org/officeDocument/2006/relationships/slideLayout" Target="../slideLayouts/slideLayout32.xml"/><Relationship Id="rId19" Type="http://schemas.openxmlformats.org/officeDocument/2006/relationships/slide" Target="../slides/slide1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" Target="../slides/slide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" Target="../slides/slide8.xml"/><Relationship Id="rId18" Type="http://schemas.openxmlformats.org/officeDocument/2006/relationships/slide" Target="../slides/slide1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15.xml"/><Relationship Id="rId2" Type="http://schemas.openxmlformats.org/officeDocument/2006/relationships/slideLayout" Target="../slideLayouts/slideLayout35.xml"/><Relationship Id="rId16" Type="http://schemas.openxmlformats.org/officeDocument/2006/relationships/slide" Target="../slides/slide14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" Target="../slides/slide2.xml"/><Relationship Id="rId10" Type="http://schemas.openxmlformats.org/officeDocument/2006/relationships/slideLayout" Target="../slideLayouts/slideLayout43.xml"/><Relationship Id="rId19" Type="http://schemas.openxmlformats.org/officeDocument/2006/relationships/slide" Target="../slides/slide1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" Target="../slides/slid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blackWhite">
          <a:xfrm>
            <a:off x="0" y="260350"/>
            <a:ext cx="2195513" cy="63722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kumimoji="1" lang="id-ID" sz="2400">
              <a:latin typeface="Times New Roman" pitchFamily="18" charset="0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1" lang="en-GB" sz="1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d-ID" sz="1200" dirty="0">
                <a:solidFill>
                  <a:schemeClr val="bg1"/>
                </a:solidFill>
                <a:latin typeface="Arial Rounded MT Bold" pitchFamily="34" charset="0"/>
              </a:rPr>
              <a:t>KATA KERJA OPERASIOANAL (KKO</a:t>
            </a:r>
            <a:r>
              <a:rPr lang="id-ID" sz="1200" dirty="0" smtClean="0">
                <a:solidFill>
                  <a:schemeClr val="bg1"/>
                </a:solidFill>
                <a:latin typeface="Arial Rounded MT Bold" pitchFamily="34" charset="0"/>
              </a:rPr>
              <a:t>)</a:t>
            </a:r>
            <a:endParaRPr lang="id-ID" sz="12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grpSp>
        <p:nvGrpSpPr>
          <p:cNvPr id="3077" name="Group 40"/>
          <p:cNvGrpSpPr>
            <a:grpSpLocks/>
          </p:cNvGrpSpPr>
          <p:nvPr userDrawn="1"/>
        </p:nvGrpSpPr>
        <p:grpSpPr bwMode="auto">
          <a:xfrm>
            <a:off x="2540000" y="800100"/>
            <a:ext cx="6604000" cy="180975"/>
            <a:chOff x="1920" y="849"/>
            <a:chExt cx="4992" cy="63"/>
          </a:xfrm>
        </p:grpSpPr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tx2"/>
                </a:gs>
              </a:gsLst>
              <a:lin ang="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</p:grpSp>
      <p:sp>
        <p:nvSpPr>
          <p:cNvPr id="308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268538" y="368300"/>
            <a:ext cx="668178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1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3463" y="908050"/>
            <a:ext cx="6661150" cy="5557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0"/>
            <a:r>
              <a:rPr lang="en-GB" smtClean="0"/>
              <a:t>Fourth level</a:t>
            </a:r>
          </a:p>
          <a:p>
            <a:pPr lvl="1"/>
            <a:r>
              <a:rPr lang="en-GB" smtClean="0"/>
              <a:t>Fifth level</a:t>
            </a:r>
          </a:p>
        </p:txBody>
      </p:sp>
      <p:sp>
        <p:nvSpPr>
          <p:cNvPr id="1071" name="AutoShape 47">
            <a:hlinkClick r:id="rId13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819275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Afektif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2" name="AutoShape 48">
            <a:hlinkClick r:id="rId14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2276475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Psikomotorik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6" name="AutoShape 52">
            <a:hlinkClick r:id="rId15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3652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Kognitif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2" name="AutoShape 52">
            <a:hlinkClick r:id="rId16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9080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Home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" name="AutoShape 52">
            <a:hlinkClick r:id="" action="ppaction://hlinkshowjump?jump=endshow"/>
          </p:cNvPr>
          <p:cNvSpPr>
            <a:spLocks noChangeArrowheads="1"/>
          </p:cNvSpPr>
          <p:nvPr userDrawn="1"/>
        </p:nvSpPr>
        <p:spPr bwMode="blackWhite">
          <a:xfrm>
            <a:off x="-252413" y="2732088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End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  <p:pic>
        <p:nvPicPr>
          <p:cNvPr id="15" name="Picture 2" descr="D:\Fotoku\5R.jp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14282" y="4071942"/>
            <a:ext cx="1728798" cy="2422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2pPr>
      <a:lvl3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3pPr>
      <a:lvl4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4pPr>
      <a:lvl5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5pPr>
      <a:lvl6pPr marL="4572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6pPr>
      <a:lvl7pPr marL="9144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7pPr>
      <a:lvl8pPr marL="13716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8pPr>
      <a:lvl9pPr marL="18288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blackWhite">
          <a:xfrm>
            <a:off x="0" y="260350"/>
            <a:ext cx="2195513" cy="63722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kumimoji="1" lang="id-ID" sz="2400">
              <a:latin typeface="Times New Roman" pitchFamily="18" charset="0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1" lang="en-GB" sz="1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d-ID" sz="1200">
                <a:solidFill>
                  <a:schemeClr val="bg1"/>
                </a:solidFill>
                <a:latin typeface="Arial Rounded MT Bold" pitchFamily="34" charset="0"/>
              </a:rPr>
              <a:t>KATA KERJA OPERASIOANAL (KKO)</a:t>
            </a:r>
          </a:p>
        </p:txBody>
      </p:sp>
      <p:grpSp>
        <p:nvGrpSpPr>
          <p:cNvPr id="26629" name="Group 40"/>
          <p:cNvGrpSpPr>
            <a:grpSpLocks/>
          </p:cNvGrpSpPr>
          <p:nvPr userDrawn="1"/>
        </p:nvGrpSpPr>
        <p:grpSpPr bwMode="auto">
          <a:xfrm>
            <a:off x="2540000" y="800100"/>
            <a:ext cx="6604000" cy="180975"/>
            <a:chOff x="1920" y="849"/>
            <a:chExt cx="4992" cy="63"/>
          </a:xfrm>
        </p:grpSpPr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tx2"/>
                </a:gs>
              </a:gsLst>
              <a:lin ang="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</p:grpSp>
      <p:sp>
        <p:nvSpPr>
          <p:cNvPr id="2663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268538" y="368300"/>
            <a:ext cx="668178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6633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8538" y="908050"/>
            <a:ext cx="6661150" cy="5557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0"/>
            <a:r>
              <a:rPr lang="en-GB" smtClean="0"/>
              <a:t>Fourth level</a:t>
            </a:r>
          </a:p>
          <a:p>
            <a:pPr lvl="1"/>
            <a:r>
              <a:rPr lang="en-GB" smtClean="0"/>
              <a:t>Fifth level</a:t>
            </a:r>
          </a:p>
        </p:txBody>
      </p:sp>
      <p:sp>
        <p:nvSpPr>
          <p:cNvPr id="1071" name="AutoShape 47">
            <a:hlinkClick r:id="rId13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3933825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Afektif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2" name="AutoShape 48">
            <a:hlinkClick r:id="rId14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43878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Psikomotorik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6" name="AutoShape 52">
            <a:hlinkClick r:id="rId15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42888" y="1366838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Kognitif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" name="AutoShape 52">
            <a:hlinkClick r:id="rId15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17605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Pengetahuan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AutoShape 52">
            <a:hlinkClick r:id="rId16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108200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Pemahaman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AutoShape 52">
            <a:hlinkClick r:id="rId17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4685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Penerapan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AutoShape 52">
            <a:hlinkClick r:id="rId18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82892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Analisis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AutoShape 52">
            <a:hlinkClick r:id="rId19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18928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Sintesis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AutoShape 52">
            <a:hlinkClick r:id="rId20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5480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Penilaian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AutoShape 52">
            <a:hlinkClick r:id="" action="ppaction://hlinkshowjump?jump=endshow"/>
          </p:cNvPr>
          <p:cNvSpPr>
            <a:spLocks noChangeArrowheads="1"/>
          </p:cNvSpPr>
          <p:nvPr userDrawn="1"/>
        </p:nvSpPr>
        <p:spPr bwMode="blackWhite">
          <a:xfrm>
            <a:off x="-252413" y="48450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End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9" name="AutoShape 52">
            <a:hlinkClick r:id="rId21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9080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Home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2pPr>
      <a:lvl3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3pPr>
      <a:lvl4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4pPr>
      <a:lvl5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5pPr>
      <a:lvl6pPr marL="4572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6pPr>
      <a:lvl7pPr marL="9144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7pPr>
      <a:lvl8pPr marL="13716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8pPr>
      <a:lvl9pPr marL="18288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blackWhite">
          <a:xfrm>
            <a:off x="0" y="260350"/>
            <a:ext cx="2195513" cy="63722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kumimoji="1" lang="id-ID" sz="2400">
              <a:latin typeface="Times New Roman" pitchFamily="18" charset="0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1" lang="en-GB" sz="1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72037" name="Group 40"/>
          <p:cNvGrpSpPr>
            <a:grpSpLocks/>
          </p:cNvGrpSpPr>
          <p:nvPr userDrawn="1"/>
        </p:nvGrpSpPr>
        <p:grpSpPr bwMode="auto">
          <a:xfrm>
            <a:off x="2540000" y="800100"/>
            <a:ext cx="6604000" cy="180975"/>
            <a:chOff x="1920" y="849"/>
            <a:chExt cx="4992" cy="63"/>
          </a:xfrm>
        </p:grpSpPr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tx2"/>
                </a:gs>
              </a:gsLst>
              <a:lin ang="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</p:grpSp>
      <p:sp>
        <p:nvSpPr>
          <p:cNvPr id="17204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268538" y="368300"/>
            <a:ext cx="668178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72041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8538" y="908050"/>
            <a:ext cx="6767512" cy="5557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0"/>
            <a:r>
              <a:rPr lang="en-GB" smtClean="0"/>
              <a:t>Fourth level</a:t>
            </a:r>
          </a:p>
          <a:p>
            <a:pPr lvl="1"/>
            <a:r>
              <a:rPr lang="en-GB" smtClean="0"/>
              <a:t>Fifth level</a:t>
            </a:r>
          </a:p>
        </p:txBody>
      </p:sp>
      <p:sp>
        <p:nvSpPr>
          <p:cNvPr id="1071" name="AutoShape 47">
            <a:hlinkClick r:id="rId13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820863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Afektif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2" name="AutoShape 48">
            <a:hlinkClick r:id="rId14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4221163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Psikomotorik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6" name="AutoShape 52">
            <a:hlinkClick r:id="rId15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366838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Kognitif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" name="AutoShape 52">
            <a:hlinkClick r:id="rId13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30028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Menerima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AutoShape 52">
            <a:hlinkClick r:id="rId16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6368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Menanggapi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AutoShape 52">
            <a:hlinkClick r:id="rId17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00831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Menilai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AutoShape 52">
            <a:hlinkClick r:id="rId18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36867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Mengelola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AutoShape 52">
            <a:hlinkClick r:id="rId19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7290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Menghayati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d-ID" sz="1200">
                <a:solidFill>
                  <a:schemeClr val="bg1"/>
                </a:solidFill>
                <a:latin typeface="Arial Rounded MT Bold" pitchFamily="34" charset="0"/>
              </a:rPr>
              <a:t>KATA KERJA OPERASIOANAL (KKO)</a:t>
            </a:r>
          </a:p>
        </p:txBody>
      </p:sp>
      <p:sp>
        <p:nvSpPr>
          <p:cNvPr id="7" name="AutoShape 52">
            <a:hlinkClick r:id="" action="ppaction://hlinkshowjump?jump=endshow"/>
          </p:cNvPr>
          <p:cNvSpPr>
            <a:spLocks noChangeArrowheads="1"/>
          </p:cNvSpPr>
          <p:nvPr userDrawn="1"/>
        </p:nvSpPr>
        <p:spPr bwMode="blackWhite">
          <a:xfrm>
            <a:off x="-252413" y="4675188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End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8" name="AutoShape 52">
            <a:hlinkClick r:id="rId20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9080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Home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2pPr>
      <a:lvl3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3pPr>
      <a:lvl4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4pPr>
      <a:lvl5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5pPr>
      <a:lvl6pPr marL="4572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6pPr>
      <a:lvl7pPr marL="9144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7pPr>
      <a:lvl8pPr marL="13716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8pPr>
      <a:lvl9pPr marL="18288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blackWhite">
          <a:xfrm>
            <a:off x="0" y="260350"/>
            <a:ext cx="2195513" cy="63722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kumimoji="1" lang="id-ID" sz="2400">
              <a:latin typeface="Times New Roman" pitchFamily="18" charset="0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1" lang="en-GB" sz="1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79205" name="Group 40"/>
          <p:cNvGrpSpPr>
            <a:grpSpLocks/>
          </p:cNvGrpSpPr>
          <p:nvPr userDrawn="1"/>
        </p:nvGrpSpPr>
        <p:grpSpPr bwMode="auto">
          <a:xfrm>
            <a:off x="2540000" y="800100"/>
            <a:ext cx="6604000" cy="180975"/>
            <a:chOff x="1920" y="849"/>
            <a:chExt cx="4992" cy="63"/>
          </a:xfrm>
        </p:grpSpPr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tx2"/>
                </a:gs>
              </a:gsLst>
              <a:lin ang="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d-ID" sz="2400">
                <a:latin typeface="Times New Roman" pitchFamily="18" charset="0"/>
                <a:cs typeface="+mn-cs"/>
              </a:endParaRPr>
            </a:p>
          </p:txBody>
        </p:sp>
      </p:grpSp>
      <p:sp>
        <p:nvSpPr>
          <p:cNvPr id="179208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268538" y="368300"/>
            <a:ext cx="668178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79209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3463" y="908050"/>
            <a:ext cx="6661150" cy="5557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0"/>
            <a:r>
              <a:rPr lang="en-GB" smtClean="0"/>
              <a:t>Fourth level</a:t>
            </a:r>
          </a:p>
          <a:p>
            <a:pPr lvl="1"/>
            <a:r>
              <a:rPr lang="en-GB" smtClean="0"/>
              <a:t>Fifth level</a:t>
            </a:r>
          </a:p>
        </p:txBody>
      </p:sp>
      <p:sp>
        <p:nvSpPr>
          <p:cNvPr id="1071" name="AutoShape 47">
            <a:hlinkClick r:id="rId13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806575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Afektif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2" name="AutoShape 48">
            <a:hlinkClick r:id="rId14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2252663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Psikomotorik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076" name="AutoShape 52">
            <a:hlinkClick r:id="rId15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1354138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accent1"/>
                </a:solidFill>
                <a:latin typeface="Times New Roman" pitchFamily="18" charset="0"/>
              </a:rPr>
              <a:t>Kognitif </a:t>
            </a:r>
            <a:endParaRPr lang="en-GB" b="1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" name="AutoShape 52">
            <a:hlinkClick r:id="rId14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27098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Peniruan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AutoShape 52">
            <a:hlinkClick r:id="rId16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0813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Manipulasi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AutoShape 52">
            <a:hlinkClick r:id="rId17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441700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Artikulasi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AutoShape 52">
            <a:hlinkClick r:id="rId18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0" y="38020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Pengalamiahan 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d-ID" sz="1200">
                <a:solidFill>
                  <a:schemeClr val="bg1"/>
                </a:solidFill>
                <a:latin typeface="Arial Rounded MT Bold" pitchFamily="34" charset="0"/>
              </a:rPr>
              <a:t>KATA KERJA OPERASIOANAL (KKO)</a:t>
            </a:r>
          </a:p>
        </p:txBody>
      </p:sp>
      <p:sp>
        <p:nvSpPr>
          <p:cNvPr id="6" name="AutoShape 52">
            <a:hlinkClick r:id="" action="ppaction://hlinkshowjump?jump=endshow"/>
          </p:cNvPr>
          <p:cNvSpPr>
            <a:spLocks noChangeArrowheads="1"/>
          </p:cNvSpPr>
          <p:nvPr userDrawn="1"/>
        </p:nvSpPr>
        <p:spPr bwMode="blackWhite">
          <a:xfrm>
            <a:off x="-252413" y="41973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End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7" name="AutoShape 52">
            <a:hlinkClick r:id="rId19" action="ppaction://hlinksldjump"/>
          </p:cNvPr>
          <p:cNvSpPr>
            <a:spLocks noChangeArrowheads="1"/>
          </p:cNvSpPr>
          <p:nvPr userDrawn="1"/>
        </p:nvSpPr>
        <p:spPr bwMode="blackWhite">
          <a:xfrm>
            <a:off x="-252413" y="908050"/>
            <a:ext cx="2360613" cy="384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>
                <a:solidFill>
                  <a:schemeClr val="accent1"/>
                </a:solidFill>
                <a:latin typeface="Times New Roman" pitchFamily="18" charset="0"/>
              </a:rPr>
              <a:t>Home </a:t>
            </a:r>
            <a:endParaRPr lang="en-GB">
              <a:solidFill>
                <a:schemeClr val="accent1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2pPr>
      <a:lvl3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3pPr>
      <a:lvl4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4pPr>
      <a:lvl5pPr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5pPr>
      <a:lvl6pPr marL="4572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6pPr>
      <a:lvl7pPr marL="9144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7pPr>
      <a:lvl8pPr marL="13716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8pPr>
      <a:lvl9pPr marL="1828800" algn="r" rtl="0" fontAlgn="base">
        <a:lnSpc>
          <a:spcPct val="80000"/>
        </a:lnSpc>
        <a:spcBef>
          <a:spcPct val="50000"/>
        </a:spcBef>
        <a:spcAft>
          <a:spcPct val="0"/>
        </a:spcAft>
        <a:defRPr sz="3200" i="1">
          <a:solidFill>
            <a:schemeClr val="tx1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6" name="Rectangle 4"/>
          <p:cNvSpPr>
            <a:spLocks noGrp="1" noChangeArrowheads="1"/>
          </p:cNvSpPr>
          <p:nvPr>
            <p:ph type="title"/>
          </p:nvPr>
        </p:nvSpPr>
        <p:spPr>
          <a:xfrm>
            <a:off x="2484438" y="333375"/>
            <a:ext cx="6681787" cy="384175"/>
          </a:xfrm>
        </p:spPr>
        <p:txBody>
          <a:bodyPr/>
          <a:lstStyle/>
          <a:p>
            <a:r>
              <a:rPr lang="id-ID" sz="2400" b="1" i="0"/>
              <a:t>Tiga Domain Kompetensi</a:t>
            </a:r>
            <a:endParaRPr lang="en-GB" sz="2400" b="1" i="0"/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5113" indent="-265113" algn="just"/>
            <a:r>
              <a:rPr lang="en-US" sz="2400" dirty="0"/>
              <a:t>Landasan dalam </a:t>
            </a:r>
            <a:r>
              <a:rPr lang="en-US" sz="2400" dirty="0" smtClean="0"/>
              <a:t>merumuskan kompetensi peserta didik </a:t>
            </a:r>
            <a:r>
              <a:rPr lang="id-ID" sz="2400" dirty="0" smtClean="0"/>
              <a:t>dapat </a:t>
            </a:r>
            <a:r>
              <a:rPr lang="id-ID" sz="2400" dirty="0"/>
              <a:t>menggunakan </a:t>
            </a:r>
            <a:r>
              <a:rPr lang="en-US" sz="2400" dirty="0"/>
              <a:t> teori</a:t>
            </a:r>
            <a:r>
              <a:rPr lang="id-ID" sz="2400" dirty="0"/>
              <a:t> </a:t>
            </a:r>
            <a:r>
              <a:rPr lang="en-US" sz="2400" b="1" dirty="0" err="1"/>
              <a:t>Taxonomi</a:t>
            </a:r>
            <a:r>
              <a:rPr lang="en-US" sz="2400" b="1" dirty="0"/>
              <a:t> Bloom </a:t>
            </a:r>
            <a:r>
              <a:rPr lang="en-US" sz="2400" dirty="0" smtClean="0"/>
              <a:t>(</a:t>
            </a:r>
            <a:r>
              <a:rPr lang="en-US" sz="2400" b="1" i="1" dirty="0" smtClean="0"/>
              <a:t>Taxonomy</a:t>
            </a:r>
            <a:r>
              <a:rPr lang="en-US" sz="2400" i="1" dirty="0" smtClean="0"/>
              <a:t> Bloom's </a:t>
            </a:r>
            <a:r>
              <a:rPr lang="en-US" sz="2400" i="1" dirty="0"/>
              <a:t>theory). </a:t>
            </a:r>
            <a:endParaRPr lang="id-ID" sz="2400" i="1" dirty="0"/>
          </a:p>
          <a:p>
            <a:pPr marL="265113" indent="-265113" algn="just"/>
            <a:r>
              <a:rPr lang="en-US" sz="2400" b="1" dirty="0"/>
              <a:t>Bloom</a:t>
            </a:r>
            <a:r>
              <a:rPr lang="en-US" sz="2400" dirty="0"/>
              <a:t> membagi </a:t>
            </a:r>
            <a:r>
              <a:rPr lang="id-ID" sz="2400" dirty="0"/>
              <a:t>kompetensi </a:t>
            </a:r>
            <a:r>
              <a:rPr lang="en-US" sz="2400" dirty="0"/>
              <a:t>menjadi 3</a:t>
            </a:r>
            <a:r>
              <a:rPr lang="id-ID" sz="2400" dirty="0"/>
              <a:t> </a:t>
            </a:r>
            <a:r>
              <a:rPr lang="en-US" sz="2400" dirty="0"/>
              <a:t>(tiga) domain: Kognitif, Psikomotor dan Afektif.</a:t>
            </a:r>
          </a:p>
          <a:p>
            <a:pPr marL="265113" indent="-265113">
              <a:buFontTx/>
              <a:buNone/>
            </a:pPr>
            <a:endParaRPr lang="id-ID" sz="2400" b="1" dirty="0"/>
          </a:p>
          <a:p>
            <a:pPr marL="265113" indent="-265113">
              <a:buFontTx/>
              <a:buNone/>
            </a:pPr>
            <a:endParaRPr lang="id-ID" sz="2400" b="1" dirty="0"/>
          </a:p>
          <a:p>
            <a:pPr marL="265113" indent="-265113">
              <a:buFontTx/>
              <a:buNone/>
            </a:pPr>
            <a:r>
              <a:rPr lang="id-ID" sz="2400" dirty="0"/>
              <a:t>Sumber:</a:t>
            </a:r>
          </a:p>
          <a:p>
            <a:pPr marL="265113" indent="-265113" algn="just">
              <a:buFontTx/>
              <a:buNone/>
            </a:pPr>
            <a:r>
              <a:rPr lang="en-US" sz="2400" b="1" dirty="0"/>
              <a:t>Bloom</a:t>
            </a:r>
            <a:r>
              <a:rPr lang="en-US" sz="2400" dirty="0"/>
              <a:t> et al. </a:t>
            </a:r>
            <a:r>
              <a:rPr lang="id-ID" sz="2400" dirty="0"/>
              <a:t>(1956). </a:t>
            </a:r>
            <a:r>
              <a:rPr lang="en-US" sz="2400" i="1" dirty="0"/>
              <a:t>Taxonomy of Educational Objectives: The Classification of</a:t>
            </a:r>
            <a:r>
              <a:rPr lang="id-ID" sz="2400" i="1" dirty="0"/>
              <a:t> </a:t>
            </a:r>
            <a:r>
              <a:rPr lang="en-US" sz="2400" i="1" dirty="0"/>
              <a:t>Educational Goals.</a:t>
            </a:r>
            <a:r>
              <a:rPr lang="id-ID" sz="2400" i="1" dirty="0"/>
              <a:t> </a:t>
            </a:r>
            <a:r>
              <a:rPr lang="en-US" sz="2400" dirty="0"/>
              <a:t>New York: McKay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Pengetahuan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/>
          <a:lstStyle/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Mengutip </a:t>
            </a:r>
            <a:endParaRPr lang="id-ID" sz="2000">
              <a:solidFill>
                <a:srgbClr val="000000"/>
              </a:solidFill>
            </a:endParaRP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Menyebutkan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Menjelaskan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Menggambar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Membilang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Mengidentifikasi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Mendaftar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Menunjukkan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Memberi label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Memberi indeks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Memasangkan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Menamai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Menandai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Membaca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Menyadari </a:t>
            </a:r>
            <a:endParaRPr lang="id-ID" sz="2000">
              <a:solidFill>
                <a:srgbClr val="000000"/>
              </a:solidFill>
            </a:endParaRP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Menghafal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Meniru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Mencatat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Mengulang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Mereproduksi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Meninjau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Memilih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Menyatakan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Mempelajari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Mentabulasi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Memberi kode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Menelusuri</a:t>
            </a:r>
          </a:p>
          <a:p>
            <a:pPr marL="533400" indent="-533400"/>
            <a:r>
              <a:rPr lang="en-GB" sz="2000">
                <a:solidFill>
                  <a:srgbClr val="000000"/>
                </a:solidFill>
              </a:rPr>
              <a:t>Menulis</a:t>
            </a:r>
          </a:p>
          <a:p>
            <a:pPr marL="533400" indent="-533400"/>
            <a:endParaRPr lang="en-GB" sz="20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17605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Pengetahuan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513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Pemahaman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Memperkirakan Menjelaskan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Mengkategorikan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Mencirikan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Merinci</a:t>
            </a:r>
          </a:p>
          <a:p>
            <a:pPr>
              <a:lnSpc>
                <a:spcPct val="90000"/>
              </a:lnSpc>
            </a:pPr>
            <a:r>
              <a:rPr lang="en-GB" sz="2400" dirty="0" err="1"/>
              <a:t>Mengasosiasikan</a:t>
            </a: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Membandingkan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Menghitung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Mengkontraskan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Mengubah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Mempertahankan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Menguraikan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Menjalin</a:t>
            </a:r>
          </a:p>
        </p:txBody>
      </p:sp>
      <p:sp>
        <p:nvSpPr>
          <p:cNvPr id="32051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GB" sz="2400"/>
              <a:t>Membedakan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Mendiskusikan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Menggali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Mencontohkan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Menerangkan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Mengemukakan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Mempolakan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Memperluas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Menyimpulkan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Meramalkan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Merangkum</a:t>
            </a:r>
          </a:p>
          <a:p>
            <a:pPr marL="457200" indent="-457200">
              <a:lnSpc>
                <a:spcPct val="90000"/>
              </a:lnSpc>
            </a:pPr>
            <a:r>
              <a:rPr lang="en-GB" sz="2400"/>
              <a:t>Menjabarkan</a:t>
            </a:r>
          </a:p>
          <a:p>
            <a:pPr marL="457200" indent="-457200">
              <a:lnSpc>
                <a:spcPct val="90000"/>
              </a:lnSpc>
            </a:pPr>
            <a:endParaRPr lang="en-GB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108200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Pemahaman 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0520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Penerapan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000"/>
              <a:t>Menugaskan </a:t>
            </a:r>
            <a:endParaRPr lang="id-ID" sz="2000"/>
          </a:p>
          <a:p>
            <a:pPr>
              <a:lnSpc>
                <a:spcPct val="80000"/>
              </a:lnSpc>
            </a:pPr>
            <a:r>
              <a:rPr lang="en-GB" sz="2000"/>
              <a:t>Mengurutkan</a:t>
            </a:r>
          </a:p>
          <a:p>
            <a:pPr>
              <a:lnSpc>
                <a:spcPct val="80000"/>
              </a:lnSpc>
            </a:pPr>
            <a:r>
              <a:rPr lang="en-GB" sz="2000"/>
              <a:t>Menentukan</a:t>
            </a:r>
          </a:p>
          <a:p>
            <a:pPr>
              <a:lnSpc>
                <a:spcPct val="80000"/>
              </a:lnSpc>
            </a:pPr>
            <a:r>
              <a:rPr lang="en-GB" sz="2000"/>
              <a:t>Menerapkan</a:t>
            </a:r>
          </a:p>
          <a:p>
            <a:pPr>
              <a:lnSpc>
                <a:spcPct val="80000"/>
              </a:lnSpc>
            </a:pPr>
            <a:r>
              <a:rPr lang="en-GB" sz="2000"/>
              <a:t>Menyesuaikan</a:t>
            </a:r>
          </a:p>
          <a:p>
            <a:pPr>
              <a:lnSpc>
                <a:spcPct val="80000"/>
              </a:lnSpc>
            </a:pPr>
            <a:r>
              <a:rPr lang="en-GB" sz="2000"/>
              <a:t>Mengkalkulasi</a:t>
            </a:r>
          </a:p>
          <a:p>
            <a:pPr>
              <a:lnSpc>
                <a:spcPct val="80000"/>
              </a:lnSpc>
            </a:pPr>
            <a:r>
              <a:rPr lang="en-GB" sz="2000"/>
              <a:t>Memodifikasi</a:t>
            </a:r>
          </a:p>
          <a:p>
            <a:pPr>
              <a:lnSpc>
                <a:spcPct val="80000"/>
              </a:lnSpc>
            </a:pPr>
            <a:r>
              <a:rPr lang="en-GB" sz="2000"/>
              <a:t>Mengklasifikasi</a:t>
            </a:r>
          </a:p>
          <a:p>
            <a:pPr>
              <a:lnSpc>
                <a:spcPct val="80000"/>
              </a:lnSpc>
            </a:pPr>
            <a:r>
              <a:rPr lang="en-GB" sz="2000"/>
              <a:t>Menghitung</a:t>
            </a:r>
          </a:p>
          <a:p>
            <a:pPr>
              <a:lnSpc>
                <a:spcPct val="80000"/>
              </a:lnSpc>
            </a:pPr>
            <a:r>
              <a:rPr lang="en-GB" sz="2000"/>
              <a:t>Membangun </a:t>
            </a:r>
          </a:p>
          <a:p>
            <a:pPr>
              <a:lnSpc>
                <a:spcPct val="80000"/>
              </a:lnSpc>
            </a:pPr>
            <a:r>
              <a:rPr lang="en-GB" sz="2000"/>
              <a:t>Membiasakan</a:t>
            </a:r>
          </a:p>
          <a:p>
            <a:pPr>
              <a:lnSpc>
                <a:spcPct val="80000"/>
              </a:lnSpc>
            </a:pPr>
            <a:r>
              <a:rPr lang="en-GB" sz="2000"/>
              <a:t>Mencegah</a:t>
            </a:r>
          </a:p>
          <a:p>
            <a:pPr>
              <a:lnSpc>
                <a:spcPct val="80000"/>
              </a:lnSpc>
            </a:pPr>
            <a:r>
              <a:rPr lang="en-GB" sz="2000"/>
              <a:t>Menentukan</a:t>
            </a:r>
          </a:p>
          <a:p>
            <a:pPr>
              <a:lnSpc>
                <a:spcPct val="80000"/>
              </a:lnSpc>
            </a:pPr>
            <a:r>
              <a:rPr lang="en-GB" sz="2000"/>
              <a:t>Menggambarkan</a:t>
            </a:r>
          </a:p>
          <a:p>
            <a:pPr>
              <a:lnSpc>
                <a:spcPct val="80000"/>
              </a:lnSpc>
            </a:pPr>
            <a:r>
              <a:rPr lang="en-GB" sz="2000"/>
              <a:t>Menggunakan</a:t>
            </a:r>
          </a:p>
          <a:p>
            <a:pPr>
              <a:lnSpc>
                <a:spcPct val="80000"/>
              </a:lnSpc>
            </a:pPr>
            <a:r>
              <a:rPr lang="en-GB" sz="2000"/>
              <a:t>Menilai</a:t>
            </a:r>
          </a:p>
          <a:p>
            <a:pPr>
              <a:lnSpc>
                <a:spcPct val="80000"/>
              </a:lnSpc>
            </a:pPr>
            <a:r>
              <a:rPr lang="en-GB" sz="2000"/>
              <a:t>Melatih</a:t>
            </a:r>
          </a:p>
          <a:p>
            <a:pPr>
              <a:lnSpc>
                <a:spcPct val="80000"/>
              </a:lnSpc>
            </a:pPr>
            <a:r>
              <a:rPr lang="en-GB" sz="2000"/>
              <a:t>Menggali</a:t>
            </a:r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651500" y="908050"/>
            <a:ext cx="3254375" cy="5557838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GB" sz="2000"/>
              <a:t>Mengemukakan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Mengadaptasi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Menyelidiki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Mengoperasikan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Mempersoalkan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Mengkonsepkan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Melaksanakan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Meramalkan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Memproduksi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Memproses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Mengaitkan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Menyusun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Mensimulasikan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Memecahkan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Melakukan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Mentabulasi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Memproses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Meramalkan</a:t>
            </a:r>
          </a:p>
          <a:p>
            <a:pPr marL="381000" indent="-381000">
              <a:lnSpc>
                <a:spcPct val="80000"/>
              </a:lnSpc>
            </a:pPr>
            <a:endParaRPr lang="en-GB" sz="20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4685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Penerapan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1542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Analisis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400"/>
              <a:t>Menganalisis Mengaudit</a:t>
            </a:r>
          </a:p>
          <a:p>
            <a:pPr>
              <a:lnSpc>
                <a:spcPct val="80000"/>
              </a:lnSpc>
            </a:pPr>
            <a:r>
              <a:rPr lang="en-GB" sz="2400"/>
              <a:t>Memecahkan</a:t>
            </a:r>
          </a:p>
          <a:p>
            <a:pPr>
              <a:lnSpc>
                <a:spcPct val="80000"/>
              </a:lnSpc>
            </a:pPr>
            <a:r>
              <a:rPr lang="en-GB" sz="2400"/>
              <a:t>Menegaskan</a:t>
            </a:r>
          </a:p>
          <a:p>
            <a:pPr>
              <a:lnSpc>
                <a:spcPct val="80000"/>
              </a:lnSpc>
            </a:pPr>
            <a:r>
              <a:rPr lang="en-GB" sz="2400"/>
              <a:t>Mendeteksi</a:t>
            </a:r>
          </a:p>
          <a:p>
            <a:pPr>
              <a:lnSpc>
                <a:spcPct val="80000"/>
              </a:lnSpc>
            </a:pPr>
            <a:r>
              <a:rPr lang="en-GB" sz="2400"/>
              <a:t>Mendiagnosis</a:t>
            </a:r>
          </a:p>
          <a:p>
            <a:pPr>
              <a:lnSpc>
                <a:spcPct val="80000"/>
              </a:lnSpc>
            </a:pPr>
            <a:r>
              <a:rPr lang="en-GB" sz="2400"/>
              <a:t>Menyeleksi</a:t>
            </a:r>
          </a:p>
          <a:p>
            <a:pPr>
              <a:lnSpc>
                <a:spcPct val="80000"/>
              </a:lnSpc>
            </a:pPr>
            <a:r>
              <a:rPr lang="en-GB" sz="2400"/>
              <a:t>Merinci</a:t>
            </a:r>
          </a:p>
          <a:p>
            <a:pPr>
              <a:lnSpc>
                <a:spcPct val="80000"/>
              </a:lnSpc>
            </a:pPr>
            <a:r>
              <a:rPr lang="en-GB" sz="2400"/>
              <a:t>Menominasikan</a:t>
            </a:r>
          </a:p>
          <a:p>
            <a:pPr>
              <a:lnSpc>
                <a:spcPct val="80000"/>
              </a:lnSpc>
            </a:pPr>
            <a:r>
              <a:rPr lang="en-GB" sz="2400"/>
              <a:t>Mendiagramkan</a:t>
            </a:r>
          </a:p>
          <a:p>
            <a:pPr>
              <a:lnSpc>
                <a:spcPct val="80000"/>
              </a:lnSpc>
            </a:pPr>
            <a:r>
              <a:rPr lang="en-GB" sz="2400"/>
              <a:t>Megkorelasikan</a:t>
            </a:r>
          </a:p>
          <a:p>
            <a:pPr>
              <a:lnSpc>
                <a:spcPct val="80000"/>
              </a:lnSpc>
            </a:pPr>
            <a:r>
              <a:rPr lang="en-GB" sz="2400"/>
              <a:t>Merasionalkan</a:t>
            </a:r>
          </a:p>
          <a:p>
            <a:pPr>
              <a:lnSpc>
                <a:spcPct val="80000"/>
              </a:lnSpc>
            </a:pPr>
            <a:r>
              <a:rPr lang="en-GB" sz="2400"/>
              <a:t>Menguji</a:t>
            </a:r>
          </a:p>
          <a:p>
            <a:pPr>
              <a:lnSpc>
                <a:spcPct val="80000"/>
              </a:lnSpc>
            </a:pPr>
            <a:r>
              <a:rPr lang="en-GB" sz="2400"/>
              <a:t>Mencerahkan</a:t>
            </a:r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GB" sz="2400"/>
              <a:t>Menjelajah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Membagankan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Menyimpulkan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Menemukan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Menelaah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Memaksimalkan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Memerintahkan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Mengedit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Mengaitkan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Memilih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Mengukur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Melatih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/>
              <a:t>Mentransfer</a:t>
            </a:r>
          </a:p>
          <a:p>
            <a:pPr marL="457200" indent="-457200">
              <a:lnSpc>
                <a:spcPct val="80000"/>
              </a:lnSpc>
            </a:pPr>
            <a:endParaRPr lang="en-GB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82892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Analisis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2566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Sintesis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000"/>
              <a:t>Mengabstraksi </a:t>
            </a:r>
            <a:endParaRPr lang="id-ID" sz="2000"/>
          </a:p>
          <a:p>
            <a:pPr>
              <a:lnSpc>
                <a:spcPct val="80000"/>
              </a:lnSpc>
            </a:pPr>
            <a:r>
              <a:rPr lang="en-GB" sz="2000"/>
              <a:t>Mengatur</a:t>
            </a:r>
          </a:p>
          <a:p>
            <a:pPr>
              <a:lnSpc>
                <a:spcPct val="80000"/>
              </a:lnSpc>
            </a:pPr>
            <a:r>
              <a:rPr lang="en-GB" sz="2000"/>
              <a:t>Menganimasi</a:t>
            </a:r>
          </a:p>
          <a:p>
            <a:pPr>
              <a:lnSpc>
                <a:spcPct val="80000"/>
              </a:lnSpc>
            </a:pPr>
            <a:r>
              <a:rPr lang="en-GB" sz="2000"/>
              <a:t>Mengumpulkan</a:t>
            </a:r>
          </a:p>
          <a:p>
            <a:pPr>
              <a:lnSpc>
                <a:spcPct val="80000"/>
              </a:lnSpc>
            </a:pPr>
            <a:r>
              <a:rPr lang="en-GB" sz="2000"/>
              <a:t>Mengkategorikan</a:t>
            </a:r>
          </a:p>
          <a:p>
            <a:pPr>
              <a:lnSpc>
                <a:spcPct val="80000"/>
              </a:lnSpc>
            </a:pPr>
            <a:r>
              <a:rPr lang="en-GB" sz="2000"/>
              <a:t>Mengkode</a:t>
            </a:r>
          </a:p>
          <a:p>
            <a:pPr>
              <a:lnSpc>
                <a:spcPct val="80000"/>
              </a:lnSpc>
            </a:pPr>
            <a:r>
              <a:rPr lang="en-GB" sz="2000"/>
              <a:t>Mengombinasikan</a:t>
            </a:r>
          </a:p>
          <a:p>
            <a:pPr>
              <a:lnSpc>
                <a:spcPct val="80000"/>
              </a:lnSpc>
            </a:pPr>
            <a:r>
              <a:rPr lang="en-GB" sz="2000"/>
              <a:t>Menyusun</a:t>
            </a:r>
          </a:p>
          <a:p>
            <a:pPr>
              <a:lnSpc>
                <a:spcPct val="80000"/>
              </a:lnSpc>
            </a:pPr>
            <a:r>
              <a:rPr lang="en-GB" sz="2000"/>
              <a:t>Mengarang</a:t>
            </a:r>
          </a:p>
          <a:p>
            <a:pPr>
              <a:lnSpc>
                <a:spcPct val="80000"/>
              </a:lnSpc>
            </a:pPr>
            <a:r>
              <a:rPr lang="en-GB" sz="2000"/>
              <a:t>Membangun</a:t>
            </a:r>
          </a:p>
          <a:p>
            <a:pPr>
              <a:lnSpc>
                <a:spcPct val="80000"/>
              </a:lnSpc>
            </a:pPr>
            <a:r>
              <a:rPr lang="en-GB" sz="2000"/>
              <a:t>Menanggulangi</a:t>
            </a:r>
          </a:p>
          <a:p>
            <a:pPr>
              <a:lnSpc>
                <a:spcPct val="80000"/>
              </a:lnSpc>
            </a:pPr>
            <a:r>
              <a:rPr lang="en-GB" sz="2000"/>
              <a:t>Menghubungkan</a:t>
            </a:r>
          </a:p>
          <a:p>
            <a:pPr>
              <a:lnSpc>
                <a:spcPct val="80000"/>
              </a:lnSpc>
            </a:pPr>
            <a:r>
              <a:rPr lang="en-GB" sz="2000"/>
              <a:t>Menciptakan</a:t>
            </a:r>
          </a:p>
          <a:p>
            <a:pPr>
              <a:lnSpc>
                <a:spcPct val="80000"/>
              </a:lnSpc>
            </a:pPr>
            <a:r>
              <a:rPr lang="en-GB" sz="2000"/>
              <a:t>Mengkreasikan</a:t>
            </a:r>
          </a:p>
          <a:p>
            <a:pPr>
              <a:lnSpc>
                <a:spcPct val="80000"/>
              </a:lnSpc>
            </a:pPr>
            <a:r>
              <a:rPr lang="en-GB" sz="2000"/>
              <a:t>Mengoreksi</a:t>
            </a:r>
          </a:p>
          <a:p>
            <a:pPr>
              <a:lnSpc>
                <a:spcPct val="80000"/>
              </a:lnSpc>
            </a:pPr>
            <a:r>
              <a:rPr lang="en-GB" sz="2000"/>
              <a:t>Merancang</a:t>
            </a:r>
          </a:p>
        </p:txBody>
      </p:sp>
      <p:sp>
        <p:nvSpPr>
          <p:cNvPr id="32358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GB" sz="2000"/>
              <a:t>Merencanakan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Mendikte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Meningkatkan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Memperjelas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Memfasilitasi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Membentuk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Merumuskan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Menggeneralisasi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Menggabungkan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Memadukan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Membatas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Mereparasi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Menampilkan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Menyiapkan Memproduksi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Merangkum</a:t>
            </a:r>
          </a:p>
          <a:p>
            <a:pPr marL="381000" indent="-381000">
              <a:lnSpc>
                <a:spcPct val="80000"/>
              </a:lnSpc>
            </a:pPr>
            <a:r>
              <a:rPr lang="en-GB" sz="2000"/>
              <a:t>Merekonstruksi</a:t>
            </a:r>
          </a:p>
          <a:p>
            <a:pPr marL="381000" indent="-381000">
              <a:lnSpc>
                <a:spcPct val="80000"/>
              </a:lnSpc>
            </a:pPr>
            <a:endParaRPr lang="en-GB" sz="20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18928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Sintesis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3590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Kognitif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Penilaian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Membandingkan Menyimpulkan</a:t>
            </a:r>
          </a:p>
          <a:p>
            <a:pPr>
              <a:lnSpc>
                <a:spcPct val="90000"/>
              </a:lnSpc>
            </a:pPr>
            <a:r>
              <a:rPr lang="en-GB" sz="2400"/>
              <a:t>Menilai</a:t>
            </a:r>
          </a:p>
          <a:p>
            <a:pPr>
              <a:lnSpc>
                <a:spcPct val="90000"/>
              </a:lnSpc>
            </a:pPr>
            <a:r>
              <a:rPr lang="en-GB" sz="2400"/>
              <a:t>Mengarahkan</a:t>
            </a:r>
          </a:p>
          <a:p>
            <a:pPr>
              <a:lnSpc>
                <a:spcPct val="90000"/>
              </a:lnSpc>
            </a:pPr>
            <a:r>
              <a:rPr lang="en-GB" sz="2400"/>
              <a:t>Mengkritik</a:t>
            </a:r>
          </a:p>
          <a:p>
            <a:pPr>
              <a:lnSpc>
                <a:spcPct val="90000"/>
              </a:lnSpc>
            </a:pPr>
            <a:r>
              <a:rPr lang="en-GB" sz="2400"/>
              <a:t>Menimbang</a:t>
            </a:r>
          </a:p>
          <a:p>
            <a:pPr>
              <a:lnSpc>
                <a:spcPct val="90000"/>
              </a:lnSpc>
            </a:pPr>
            <a:r>
              <a:rPr lang="en-GB" sz="2400"/>
              <a:t>Memutuskan</a:t>
            </a:r>
          </a:p>
          <a:p>
            <a:pPr>
              <a:lnSpc>
                <a:spcPct val="90000"/>
              </a:lnSpc>
            </a:pPr>
            <a:r>
              <a:rPr lang="en-GB" sz="2400"/>
              <a:t>Memisahkan</a:t>
            </a:r>
          </a:p>
          <a:p>
            <a:pPr>
              <a:lnSpc>
                <a:spcPct val="90000"/>
              </a:lnSpc>
            </a:pPr>
            <a:r>
              <a:rPr lang="en-GB" sz="2400"/>
              <a:t>Memprediksi</a:t>
            </a:r>
          </a:p>
          <a:p>
            <a:pPr>
              <a:lnSpc>
                <a:spcPct val="90000"/>
              </a:lnSpc>
            </a:pPr>
            <a:r>
              <a:rPr lang="en-GB" sz="2400"/>
              <a:t>Memperjelas</a:t>
            </a:r>
          </a:p>
          <a:p>
            <a:pPr>
              <a:lnSpc>
                <a:spcPct val="90000"/>
              </a:lnSpc>
            </a:pPr>
            <a:r>
              <a:rPr lang="en-GB" sz="2400"/>
              <a:t>Menugaskan</a:t>
            </a:r>
          </a:p>
        </p:txBody>
      </p:sp>
      <p:sp>
        <p:nvSpPr>
          <p:cNvPr id="32461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GB" sz="2400"/>
              <a:t>Menafsirkan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Mempertahankan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Memerinci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Mengukur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Merangkum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Membuktikan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Memvalidasi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Mengetes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Mendukung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Memilih</a:t>
            </a:r>
          </a:p>
          <a:p>
            <a:pPr marL="533400" indent="-533400">
              <a:lnSpc>
                <a:spcPct val="90000"/>
              </a:lnSpc>
            </a:pPr>
            <a:r>
              <a:rPr lang="en-GB" sz="2400"/>
              <a:t>Memproyeksikan</a:t>
            </a:r>
          </a:p>
          <a:p>
            <a:pPr marL="533400" indent="-533400">
              <a:lnSpc>
                <a:spcPct val="90000"/>
              </a:lnSpc>
            </a:pPr>
            <a:endParaRPr lang="en-GB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5480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Penilaian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4614" name="AutoShape 45"/>
          <p:cNvSpPr>
            <a:spLocks noChangeArrowheads="1"/>
          </p:cNvSpPr>
          <p:nvPr/>
        </p:nvSpPr>
        <p:spPr bwMode="blackWhite">
          <a:xfrm>
            <a:off x="-252413" y="1354138"/>
            <a:ext cx="2376488" cy="395287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Afektif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Menerima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/>
              <a:t>Memilih </a:t>
            </a:r>
            <a:endParaRPr lang="id-ID" sz="2400"/>
          </a:p>
          <a:p>
            <a:r>
              <a:rPr lang="en-GB" sz="2400"/>
              <a:t>Mempertanyakan</a:t>
            </a:r>
          </a:p>
          <a:p>
            <a:r>
              <a:rPr lang="en-GB" sz="2400"/>
              <a:t>Mengikuti</a:t>
            </a:r>
          </a:p>
          <a:p>
            <a:r>
              <a:rPr lang="en-GB" sz="2400"/>
              <a:t>Memberi</a:t>
            </a:r>
          </a:p>
          <a:p>
            <a:r>
              <a:rPr lang="en-GB" sz="2400"/>
              <a:t>Menganut</a:t>
            </a:r>
          </a:p>
          <a:p>
            <a:r>
              <a:rPr lang="en-GB" sz="2400"/>
              <a:t>Mematuhi</a:t>
            </a:r>
          </a:p>
          <a:p>
            <a:r>
              <a:rPr lang="en-GB" sz="2400"/>
              <a:t>Meminati</a:t>
            </a:r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30187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Menerima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8182" name="AutoShape 45"/>
          <p:cNvSpPr>
            <a:spLocks noChangeArrowheads="1"/>
          </p:cNvSpPr>
          <p:nvPr/>
        </p:nvSpPr>
        <p:spPr bwMode="blackWhite">
          <a:xfrm>
            <a:off x="-252413" y="1809750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Afektif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Menanggapi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400"/>
              <a:t>Menjawab Membantu</a:t>
            </a:r>
          </a:p>
          <a:p>
            <a:pPr>
              <a:lnSpc>
                <a:spcPct val="80000"/>
              </a:lnSpc>
            </a:pPr>
            <a:r>
              <a:rPr lang="en-GB" sz="2400"/>
              <a:t>Mengajukan</a:t>
            </a:r>
          </a:p>
          <a:p>
            <a:pPr>
              <a:lnSpc>
                <a:spcPct val="80000"/>
              </a:lnSpc>
            </a:pPr>
            <a:r>
              <a:rPr lang="en-GB" sz="2400"/>
              <a:t>Mengompromikan</a:t>
            </a:r>
          </a:p>
          <a:p>
            <a:pPr>
              <a:lnSpc>
                <a:spcPct val="80000"/>
              </a:lnSpc>
            </a:pPr>
            <a:r>
              <a:rPr lang="en-GB" sz="2400"/>
              <a:t>Menyenangi</a:t>
            </a:r>
          </a:p>
          <a:p>
            <a:pPr>
              <a:lnSpc>
                <a:spcPct val="80000"/>
              </a:lnSpc>
            </a:pPr>
            <a:r>
              <a:rPr lang="en-GB" sz="2400"/>
              <a:t>Menyambut</a:t>
            </a:r>
          </a:p>
          <a:p>
            <a:pPr>
              <a:lnSpc>
                <a:spcPct val="80000"/>
              </a:lnSpc>
            </a:pPr>
            <a:r>
              <a:rPr lang="en-GB" sz="2400"/>
              <a:t>Mendukung</a:t>
            </a:r>
          </a:p>
          <a:p>
            <a:pPr>
              <a:lnSpc>
                <a:spcPct val="80000"/>
              </a:lnSpc>
            </a:pPr>
            <a:r>
              <a:rPr lang="en-GB" sz="2400"/>
              <a:t>Menyetujui</a:t>
            </a:r>
          </a:p>
          <a:p>
            <a:pPr>
              <a:lnSpc>
                <a:spcPct val="80000"/>
              </a:lnSpc>
            </a:pPr>
            <a:r>
              <a:rPr lang="en-GB" sz="2400"/>
              <a:t>Menampilkan</a:t>
            </a:r>
          </a:p>
          <a:p>
            <a:pPr>
              <a:lnSpc>
                <a:spcPct val="80000"/>
              </a:lnSpc>
            </a:pPr>
            <a:r>
              <a:rPr lang="en-GB" sz="2400"/>
              <a:t>Melaporkan</a:t>
            </a:r>
          </a:p>
          <a:p>
            <a:pPr>
              <a:lnSpc>
                <a:spcPct val="80000"/>
              </a:lnSpc>
            </a:pPr>
            <a:r>
              <a:rPr lang="en-GB" sz="2400"/>
              <a:t>Memilih</a:t>
            </a:r>
          </a:p>
          <a:p>
            <a:pPr>
              <a:lnSpc>
                <a:spcPct val="80000"/>
              </a:lnSpc>
            </a:pPr>
            <a:r>
              <a:rPr lang="en-GB" sz="2400"/>
              <a:t>Mengatakan</a:t>
            </a:r>
          </a:p>
          <a:p>
            <a:pPr>
              <a:lnSpc>
                <a:spcPct val="80000"/>
              </a:lnSpc>
            </a:pPr>
            <a:r>
              <a:rPr lang="en-GB" sz="2400"/>
              <a:t>Memilah</a:t>
            </a:r>
          </a:p>
          <a:p>
            <a:pPr>
              <a:lnSpc>
                <a:spcPct val="80000"/>
              </a:lnSpc>
            </a:pPr>
            <a:r>
              <a:rPr lang="en-GB" sz="2400"/>
              <a:t>Menolak</a:t>
            </a:r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635250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Menanggapi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5637" name="AutoShape 45"/>
          <p:cNvSpPr>
            <a:spLocks noChangeArrowheads="1"/>
          </p:cNvSpPr>
          <p:nvPr/>
        </p:nvSpPr>
        <p:spPr bwMode="blackWhite">
          <a:xfrm>
            <a:off x="-252413" y="1809750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Afektif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Menilai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Menunjukan</a:t>
            </a:r>
          </a:p>
          <a:p>
            <a:pPr>
              <a:lnSpc>
                <a:spcPct val="80000"/>
              </a:lnSpc>
            </a:pPr>
            <a:r>
              <a:rPr lang="en-US" sz="2400"/>
              <a:t>Melaksanakan</a:t>
            </a:r>
          </a:p>
          <a:p>
            <a:pPr>
              <a:lnSpc>
                <a:spcPct val="80000"/>
              </a:lnSpc>
            </a:pPr>
            <a:r>
              <a:rPr lang="en-US" sz="2400"/>
              <a:t>Menyatakan pendapat</a:t>
            </a:r>
          </a:p>
          <a:p>
            <a:pPr>
              <a:lnSpc>
                <a:spcPct val="80000"/>
              </a:lnSpc>
            </a:pPr>
            <a:r>
              <a:rPr lang="en-US" sz="2400"/>
              <a:t>Mengikuti</a:t>
            </a:r>
          </a:p>
          <a:p>
            <a:pPr>
              <a:lnSpc>
                <a:spcPct val="80000"/>
              </a:lnSpc>
            </a:pPr>
            <a:r>
              <a:rPr lang="en-US" sz="2400"/>
              <a:t>Mengambil prakarsa</a:t>
            </a:r>
          </a:p>
          <a:p>
            <a:pPr>
              <a:lnSpc>
                <a:spcPct val="80000"/>
              </a:lnSpc>
            </a:pPr>
            <a:r>
              <a:rPr lang="en-US" sz="2400"/>
              <a:t>Memilih</a:t>
            </a:r>
          </a:p>
          <a:p>
            <a:pPr>
              <a:lnSpc>
                <a:spcPct val="80000"/>
              </a:lnSpc>
            </a:pPr>
            <a:r>
              <a:rPr lang="en-US" sz="2400"/>
              <a:t>Ikut serta</a:t>
            </a:r>
          </a:p>
          <a:p>
            <a:pPr>
              <a:lnSpc>
                <a:spcPct val="80000"/>
              </a:lnSpc>
            </a:pPr>
            <a:r>
              <a:rPr lang="en-US" sz="2400"/>
              <a:t>Menggabungkan diri</a:t>
            </a:r>
          </a:p>
          <a:p>
            <a:pPr>
              <a:lnSpc>
                <a:spcPct val="80000"/>
              </a:lnSpc>
            </a:pPr>
            <a:r>
              <a:rPr lang="en-US" sz="2400"/>
              <a:t>Mengundang</a:t>
            </a:r>
          </a:p>
          <a:p>
            <a:pPr>
              <a:lnSpc>
                <a:spcPct val="80000"/>
              </a:lnSpc>
            </a:pPr>
            <a:r>
              <a:rPr lang="en-US" sz="2400"/>
              <a:t>Mengusulkan</a:t>
            </a:r>
          </a:p>
          <a:p>
            <a:pPr>
              <a:lnSpc>
                <a:spcPct val="80000"/>
              </a:lnSpc>
            </a:pPr>
            <a:r>
              <a:rPr lang="en-US" sz="2400"/>
              <a:t>Membela</a:t>
            </a:r>
          </a:p>
          <a:p>
            <a:pPr>
              <a:lnSpc>
                <a:spcPct val="80000"/>
              </a:lnSpc>
            </a:pPr>
            <a:r>
              <a:rPr lang="en-US" sz="2400"/>
              <a:t>Menuntun</a:t>
            </a:r>
          </a:p>
          <a:p>
            <a:pPr>
              <a:lnSpc>
                <a:spcPct val="80000"/>
              </a:lnSpc>
            </a:pPr>
            <a:r>
              <a:rPr lang="en-US" sz="2400"/>
              <a:t>Membenarkan</a:t>
            </a:r>
          </a:p>
          <a:p>
            <a:pPr>
              <a:lnSpc>
                <a:spcPct val="80000"/>
              </a:lnSpc>
            </a:pPr>
            <a:r>
              <a:rPr lang="en-US" sz="2400"/>
              <a:t>Menolak</a:t>
            </a:r>
          </a:p>
          <a:p>
            <a:pPr>
              <a:lnSpc>
                <a:spcPct val="80000"/>
              </a:lnSpc>
            </a:pPr>
            <a:r>
              <a:rPr lang="en-US" sz="2400"/>
              <a:t>Mengajak </a:t>
            </a:r>
            <a:endParaRPr lang="en-GB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00672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Menilai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6661" name="AutoShape 45"/>
          <p:cNvSpPr>
            <a:spLocks noChangeArrowheads="1"/>
          </p:cNvSpPr>
          <p:nvPr/>
        </p:nvSpPr>
        <p:spPr bwMode="blackWhite">
          <a:xfrm>
            <a:off x="-252413" y="1809750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Afektif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Mengelola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Menganut </a:t>
            </a:r>
            <a:endParaRPr lang="id-ID" sz="2400"/>
          </a:p>
          <a:p>
            <a:pPr>
              <a:lnSpc>
                <a:spcPct val="90000"/>
              </a:lnSpc>
            </a:pPr>
            <a:r>
              <a:rPr lang="en-GB" sz="2400"/>
              <a:t>Mengubah</a:t>
            </a:r>
          </a:p>
          <a:p>
            <a:pPr>
              <a:lnSpc>
                <a:spcPct val="90000"/>
              </a:lnSpc>
            </a:pPr>
            <a:r>
              <a:rPr lang="en-GB" sz="2400"/>
              <a:t>Menata</a:t>
            </a:r>
          </a:p>
          <a:p>
            <a:pPr>
              <a:lnSpc>
                <a:spcPct val="90000"/>
              </a:lnSpc>
            </a:pPr>
            <a:r>
              <a:rPr lang="en-GB" sz="2400"/>
              <a:t>Mengklasifikasikan</a:t>
            </a:r>
          </a:p>
          <a:p>
            <a:pPr>
              <a:lnSpc>
                <a:spcPct val="90000"/>
              </a:lnSpc>
            </a:pPr>
            <a:r>
              <a:rPr lang="en-GB" sz="2400"/>
              <a:t>Mengombinasikan</a:t>
            </a:r>
          </a:p>
          <a:p>
            <a:pPr>
              <a:lnSpc>
                <a:spcPct val="90000"/>
              </a:lnSpc>
            </a:pPr>
            <a:r>
              <a:rPr lang="en-GB" sz="2400"/>
              <a:t>Mempertahankan</a:t>
            </a:r>
          </a:p>
          <a:p>
            <a:pPr>
              <a:lnSpc>
                <a:spcPct val="90000"/>
              </a:lnSpc>
            </a:pPr>
            <a:r>
              <a:rPr lang="en-GB" sz="2400"/>
              <a:t>Membangun</a:t>
            </a:r>
          </a:p>
          <a:p>
            <a:pPr>
              <a:lnSpc>
                <a:spcPct val="90000"/>
              </a:lnSpc>
            </a:pPr>
            <a:r>
              <a:rPr lang="en-GB" sz="2400"/>
              <a:t>Membentuk pendapat</a:t>
            </a:r>
          </a:p>
          <a:p>
            <a:pPr>
              <a:lnSpc>
                <a:spcPct val="90000"/>
              </a:lnSpc>
            </a:pPr>
            <a:r>
              <a:rPr lang="en-GB" sz="2400"/>
              <a:t>Memadukan</a:t>
            </a:r>
          </a:p>
          <a:p>
            <a:pPr>
              <a:lnSpc>
                <a:spcPct val="90000"/>
              </a:lnSpc>
            </a:pPr>
            <a:r>
              <a:rPr lang="en-GB" sz="2400"/>
              <a:t>Mengelola</a:t>
            </a:r>
          </a:p>
          <a:p>
            <a:pPr>
              <a:lnSpc>
                <a:spcPct val="90000"/>
              </a:lnSpc>
            </a:pPr>
            <a:r>
              <a:rPr lang="en-GB" sz="2400"/>
              <a:t>Menegosiasi</a:t>
            </a:r>
          </a:p>
          <a:p>
            <a:pPr>
              <a:lnSpc>
                <a:spcPct val="90000"/>
              </a:lnSpc>
            </a:pPr>
            <a:r>
              <a:rPr lang="en-GB" sz="2400"/>
              <a:t>Merembuk</a:t>
            </a:r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3702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Mengelola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7685" name="AutoShape 45"/>
          <p:cNvSpPr>
            <a:spLocks noChangeArrowheads="1"/>
          </p:cNvSpPr>
          <p:nvPr/>
        </p:nvSpPr>
        <p:spPr bwMode="blackWhite">
          <a:xfrm>
            <a:off x="-252413" y="1809750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Afektif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Menghayati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Mengubah perilaku </a:t>
            </a:r>
            <a:endParaRPr lang="id-ID" sz="2400"/>
          </a:p>
          <a:p>
            <a:pPr>
              <a:lnSpc>
                <a:spcPct val="90000"/>
              </a:lnSpc>
            </a:pPr>
            <a:r>
              <a:rPr lang="en-GB" sz="2400"/>
              <a:t>Berakhlak mulia</a:t>
            </a:r>
          </a:p>
          <a:p>
            <a:pPr>
              <a:lnSpc>
                <a:spcPct val="90000"/>
              </a:lnSpc>
            </a:pPr>
            <a:r>
              <a:rPr lang="en-GB" sz="2400"/>
              <a:t>Mempengaruhi</a:t>
            </a:r>
          </a:p>
          <a:p>
            <a:pPr>
              <a:lnSpc>
                <a:spcPct val="90000"/>
              </a:lnSpc>
            </a:pPr>
            <a:r>
              <a:rPr lang="en-GB" sz="2400"/>
              <a:t>Mendengarkan</a:t>
            </a:r>
          </a:p>
          <a:p>
            <a:pPr>
              <a:lnSpc>
                <a:spcPct val="90000"/>
              </a:lnSpc>
            </a:pPr>
            <a:r>
              <a:rPr lang="en-GB" sz="2400"/>
              <a:t>Mengkualifikasi</a:t>
            </a:r>
          </a:p>
          <a:p>
            <a:pPr>
              <a:lnSpc>
                <a:spcPct val="90000"/>
              </a:lnSpc>
            </a:pPr>
            <a:r>
              <a:rPr lang="en-GB" sz="2400"/>
              <a:t>Melayani</a:t>
            </a:r>
          </a:p>
          <a:p>
            <a:pPr>
              <a:lnSpc>
                <a:spcPct val="90000"/>
              </a:lnSpc>
            </a:pPr>
            <a:r>
              <a:rPr lang="en-GB" sz="2400"/>
              <a:t>Menunjukkan</a:t>
            </a:r>
          </a:p>
          <a:p>
            <a:pPr>
              <a:lnSpc>
                <a:spcPct val="90000"/>
              </a:lnSpc>
            </a:pPr>
            <a:r>
              <a:rPr lang="en-GB" sz="2400"/>
              <a:t>Membuktikan</a:t>
            </a:r>
          </a:p>
          <a:p>
            <a:pPr>
              <a:lnSpc>
                <a:spcPct val="90000"/>
              </a:lnSpc>
            </a:pPr>
            <a:r>
              <a:rPr lang="en-GB" sz="2400"/>
              <a:t>Memecahkan</a:t>
            </a:r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72427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Menghayati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8709" name="AutoShape 45"/>
          <p:cNvSpPr>
            <a:spLocks noChangeArrowheads="1"/>
          </p:cNvSpPr>
          <p:nvPr/>
        </p:nvSpPr>
        <p:spPr bwMode="blackWhite">
          <a:xfrm>
            <a:off x="-252413" y="1809750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Psikomotor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Peniruan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330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Mengaktifkan Menyesuaikan</a:t>
            </a:r>
          </a:p>
          <a:p>
            <a:pPr>
              <a:lnSpc>
                <a:spcPct val="90000"/>
              </a:lnSpc>
            </a:pPr>
            <a:r>
              <a:rPr lang="en-GB" sz="2400"/>
              <a:t>Menggabungkan</a:t>
            </a:r>
          </a:p>
          <a:p>
            <a:pPr>
              <a:lnSpc>
                <a:spcPct val="90000"/>
              </a:lnSpc>
            </a:pPr>
            <a:r>
              <a:rPr lang="en-GB" sz="2400"/>
              <a:t>Melamar</a:t>
            </a:r>
          </a:p>
          <a:p>
            <a:pPr>
              <a:lnSpc>
                <a:spcPct val="90000"/>
              </a:lnSpc>
            </a:pPr>
            <a:r>
              <a:rPr lang="en-GB" sz="2400"/>
              <a:t>Mengatur</a:t>
            </a:r>
          </a:p>
          <a:p>
            <a:pPr>
              <a:lnSpc>
                <a:spcPct val="90000"/>
              </a:lnSpc>
            </a:pPr>
            <a:r>
              <a:rPr lang="en-GB" sz="2400"/>
              <a:t>Mengumpulkan</a:t>
            </a:r>
          </a:p>
          <a:p>
            <a:pPr>
              <a:lnSpc>
                <a:spcPct val="90000"/>
              </a:lnSpc>
            </a:pPr>
            <a:r>
              <a:rPr lang="en-GB" sz="2400"/>
              <a:t>Menimbang</a:t>
            </a:r>
          </a:p>
          <a:p>
            <a:pPr>
              <a:lnSpc>
                <a:spcPct val="90000"/>
              </a:lnSpc>
            </a:pPr>
            <a:r>
              <a:rPr lang="en-GB" sz="2400"/>
              <a:t>Memperkecil</a:t>
            </a:r>
          </a:p>
          <a:p>
            <a:pPr>
              <a:lnSpc>
                <a:spcPct val="90000"/>
              </a:lnSpc>
            </a:pPr>
            <a:r>
              <a:rPr lang="en-GB" sz="2400"/>
              <a:t>Membangun</a:t>
            </a:r>
          </a:p>
          <a:p>
            <a:pPr>
              <a:lnSpc>
                <a:spcPct val="90000"/>
              </a:lnSpc>
            </a:pPr>
            <a:r>
              <a:rPr lang="en-GB" sz="2400"/>
              <a:t>Mengubah</a:t>
            </a:r>
          </a:p>
          <a:p>
            <a:pPr>
              <a:lnSpc>
                <a:spcPct val="90000"/>
              </a:lnSpc>
            </a:pPr>
            <a:r>
              <a:rPr lang="en-GB" sz="2400"/>
              <a:t>Membersihkan</a:t>
            </a:r>
          </a:p>
          <a:p>
            <a:pPr>
              <a:lnSpc>
                <a:spcPct val="90000"/>
              </a:lnSpc>
            </a:pPr>
            <a:r>
              <a:rPr lang="en-GB" sz="2400"/>
              <a:t>Memposisikan</a:t>
            </a:r>
          </a:p>
          <a:p>
            <a:pPr>
              <a:lnSpc>
                <a:spcPct val="90000"/>
              </a:lnSpc>
            </a:pPr>
            <a:r>
              <a:rPr lang="en-GB" sz="2400"/>
              <a:t>Mengonstruksi</a:t>
            </a:r>
          </a:p>
        </p:txBody>
      </p:sp>
      <p:sp>
        <p:nvSpPr>
          <p:cNvPr id="183303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2709863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Peniruan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3304" name="AutoShape 45"/>
          <p:cNvSpPr>
            <a:spLocks noChangeArrowheads="1"/>
          </p:cNvSpPr>
          <p:nvPr/>
        </p:nvSpPr>
        <p:spPr bwMode="blackWhite">
          <a:xfrm>
            <a:off x="-252413" y="2251075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Psikomotor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Manipulasi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Mengoreksi Mendemonstrasikan</a:t>
            </a:r>
          </a:p>
          <a:p>
            <a:pPr>
              <a:lnSpc>
                <a:spcPct val="90000"/>
              </a:lnSpc>
            </a:pPr>
            <a:r>
              <a:rPr lang="en-GB" sz="2400"/>
              <a:t>Merancang</a:t>
            </a:r>
          </a:p>
          <a:p>
            <a:pPr>
              <a:lnSpc>
                <a:spcPct val="90000"/>
              </a:lnSpc>
            </a:pPr>
            <a:r>
              <a:rPr lang="en-GB" sz="2400"/>
              <a:t>Memilah</a:t>
            </a:r>
          </a:p>
          <a:p>
            <a:pPr>
              <a:lnSpc>
                <a:spcPct val="90000"/>
              </a:lnSpc>
            </a:pPr>
            <a:r>
              <a:rPr lang="en-GB" sz="2400"/>
              <a:t>Melatih</a:t>
            </a:r>
          </a:p>
          <a:p>
            <a:pPr>
              <a:lnSpc>
                <a:spcPct val="90000"/>
              </a:lnSpc>
            </a:pPr>
            <a:r>
              <a:rPr lang="en-GB" sz="2400"/>
              <a:t>Memperbaiki</a:t>
            </a:r>
          </a:p>
          <a:p>
            <a:pPr>
              <a:lnSpc>
                <a:spcPct val="90000"/>
              </a:lnSpc>
            </a:pPr>
            <a:r>
              <a:rPr lang="en-GB" sz="2400"/>
              <a:t>Mengidentifikasikan</a:t>
            </a:r>
          </a:p>
          <a:p>
            <a:pPr>
              <a:lnSpc>
                <a:spcPct val="90000"/>
              </a:lnSpc>
            </a:pPr>
            <a:r>
              <a:rPr lang="en-GB" sz="2400"/>
              <a:t>Mengisi</a:t>
            </a:r>
          </a:p>
          <a:p>
            <a:pPr>
              <a:lnSpc>
                <a:spcPct val="90000"/>
              </a:lnSpc>
            </a:pPr>
            <a:r>
              <a:rPr lang="en-GB" sz="2400"/>
              <a:t>Menempatkan</a:t>
            </a:r>
          </a:p>
          <a:p>
            <a:pPr>
              <a:lnSpc>
                <a:spcPct val="90000"/>
              </a:lnSpc>
            </a:pPr>
            <a:r>
              <a:rPr lang="en-GB" sz="2400"/>
              <a:t>Membuat</a:t>
            </a:r>
          </a:p>
          <a:p>
            <a:pPr>
              <a:lnSpc>
                <a:spcPct val="90000"/>
              </a:lnSpc>
            </a:pPr>
            <a:r>
              <a:rPr lang="en-GB" sz="2400"/>
              <a:t>Memanipulasi</a:t>
            </a:r>
          </a:p>
          <a:p>
            <a:pPr>
              <a:lnSpc>
                <a:spcPct val="90000"/>
              </a:lnSpc>
            </a:pPr>
            <a:r>
              <a:rPr lang="en-GB" sz="2400"/>
              <a:t>Mereparasi</a:t>
            </a:r>
          </a:p>
          <a:p>
            <a:pPr>
              <a:lnSpc>
                <a:spcPct val="90000"/>
              </a:lnSpc>
            </a:pPr>
            <a:r>
              <a:rPr lang="en-GB" sz="2400"/>
              <a:t>Mencampur</a:t>
            </a:r>
          </a:p>
        </p:txBody>
      </p:sp>
      <p:sp>
        <p:nvSpPr>
          <p:cNvPr id="32973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0813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Manipulasi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9737" name="AutoShape 45"/>
          <p:cNvSpPr>
            <a:spLocks noChangeArrowheads="1"/>
          </p:cNvSpPr>
          <p:nvPr/>
        </p:nvSpPr>
        <p:spPr bwMode="blackWhite">
          <a:xfrm>
            <a:off x="-252413" y="2251075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Psikomotor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Artikulasi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075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z="2400"/>
              <a:t>Mengalihkan Mempertajam</a:t>
            </a:r>
          </a:p>
          <a:p>
            <a:r>
              <a:rPr lang="en-GB" sz="2400"/>
              <a:t>Membentuk</a:t>
            </a:r>
          </a:p>
          <a:p>
            <a:r>
              <a:rPr lang="en-GB" sz="2400"/>
              <a:t>Memadankan</a:t>
            </a:r>
          </a:p>
          <a:p>
            <a:r>
              <a:rPr lang="en-GB" sz="2400"/>
              <a:t>Menggunakan</a:t>
            </a:r>
          </a:p>
          <a:p>
            <a:r>
              <a:rPr lang="en-GB" sz="2400"/>
              <a:t>Memulai</a:t>
            </a:r>
          </a:p>
          <a:p>
            <a:r>
              <a:rPr lang="en-GB" sz="2400"/>
              <a:t>Menyetir</a:t>
            </a:r>
          </a:p>
          <a:p>
            <a:r>
              <a:rPr lang="en-GB" sz="2400"/>
              <a:t>Menjeniskan</a:t>
            </a:r>
          </a:p>
          <a:p>
            <a:r>
              <a:rPr lang="en-GB" sz="2400"/>
              <a:t>Menempel</a:t>
            </a:r>
          </a:p>
          <a:p>
            <a:r>
              <a:rPr lang="en-GB" sz="2400"/>
              <a:t>Menseketsa</a:t>
            </a:r>
          </a:p>
          <a:p>
            <a:r>
              <a:rPr lang="en-GB" sz="2400"/>
              <a:t>Melonggarkan</a:t>
            </a:r>
          </a:p>
          <a:p>
            <a:r>
              <a:rPr lang="en-GB" sz="2400"/>
              <a:t>Menimbang</a:t>
            </a:r>
          </a:p>
        </p:txBody>
      </p:sp>
      <p:sp>
        <p:nvSpPr>
          <p:cNvPr id="33075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444875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Artikulasi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0760" name="AutoShape 45"/>
          <p:cNvSpPr>
            <a:spLocks noChangeArrowheads="1"/>
          </p:cNvSpPr>
          <p:nvPr/>
        </p:nvSpPr>
        <p:spPr bwMode="blackWhite">
          <a:xfrm>
            <a:off x="-252413" y="2251075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466725"/>
            <a:ext cx="6681787" cy="384175"/>
          </a:xfrm>
        </p:spPr>
        <p:txBody>
          <a:bodyPr/>
          <a:lstStyle/>
          <a:p>
            <a:pPr algn="l"/>
            <a:r>
              <a:rPr lang="id-ID" sz="2400" b="1" i="0"/>
              <a:t>Psikomotor || </a:t>
            </a:r>
            <a:r>
              <a:rPr lang="id-ID" sz="2400" b="1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Pengalamiahan</a:t>
            </a:r>
            <a:endParaRPr lang="en-GB" sz="2400" b="1" i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178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z="2400"/>
              <a:t>Mengalihkan Menggantikan</a:t>
            </a:r>
          </a:p>
          <a:p>
            <a:r>
              <a:rPr lang="en-GB" sz="2400"/>
              <a:t>Memutar</a:t>
            </a:r>
          </a:p>
          <a:p>
            <a:r>
              <a:rPr lang="en-GB" sz="2400"/>
              <a:t>Mengirim</a:t>
            </a:r>
          </a:p>
          <a:p>
            <a:r>
              <a:rPr lang="en-GB" sz="2400"/>
              <a:t>Memindahkan</a:t>
            </a:r>
          </a:p>
          <a:p>
            <a:r>
              <a:rPr lang="en-GB" sz="2400"/>
              <a:t>Mendorong</a:t>
            </a:r>
          </a:p>
          <a:p>
            <a:r>
              <a:rPr lang="en-GB" sz="2400"/>
              <a:t>Menarik</a:t>
            </a:r>
          </a:p>
          <a:p>
            <a:r>
              <a:rPr lang="en-GB" sz="2400"/>
              <a:t>Memproduksi</a:t>
            </a:r>
          </a:p>
          <a:p>
            <a:r>
              <a:rPr lang="en-GB" sz="2400"/>
              <a:t>Mencampur</a:t>
            </a:r>
          </a:p>
          <a:p>
            <a:r>
              <a:rPr lang="en-GB" sz="2400"/>
              <a:t>Mengoperasikan</a:t>
            </a:r>
          </a:p>
          <a:p>
            <a:r>
              <a:rPr lang="en-GB" sz="2400"/>
              <a:t>Mengemas</a:t>
            </a:r>
          </a:p>
          <a:p>
            <a:r>
              <a:rPr lang="en-GB" sz="2400"/>
              <a:t>Membungkus</a:t>
            </a:r>
          </a:p>
        </p:txBody>
      </p:sp>
      <p:sp>
        <p:nvSpPr>
          <p:cNvPr id="331783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/>
          </a:p>
        </p:txBody>
      </p:sp>
      <p:sp>
        <p:nvSpPr>
          <p:cNvPr id="3" name="AutoShape 52"/>
          <p:cNvSpPr>
            <a:spLocks noChangeArrowheads="1"/>
          </p:cNvSpPr>
          <p:nvPr/>
        </p:nvSpPr>
        <p:spPr bwMode="blackWhite">
          <a:xfrm>
            <a:off x="0" y="3805238"/>
            <a:ext cx="2108200" cy="276225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id-ID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Pengalamiahan </a:t>
            </a:r>
            <a:endParaRPr lang="en-GB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1784" name="AutoShape 45"/>
          <p:cNvSpPr>
            <a:spLocks noChangeArrowheads="1"/>
          </p:cNvSpPr>
          <p:nvPr/>
        </p:nvSpPr>
        <p:spPr bwMode="blackWhite">
          <a:xfrm>
            <a:off x="-252413" y="2251075"/>
            <a:ext cx="2376488" cy="395288"/>
          </a:xfrm>
          <a:prstGeom prst="roundRect">
            <a:avLst>
              <a:gd name="adj" fmla="val 50000"/>
            </a:avLst>
          </a:prstGeom>
          <a:solidFill>
            <a:schemeClr val="tx2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hangingPunct="0">
              <a:lnSpc>
                <a:spcPct val="80000"/>
              </a:lnSpc>
              <a:spcBef>
                <a:spcPct val="50000"/>
              </a:spcBef>
            </a:pPr>
            <a:endParaRPr kumimoji="1" lang="id-ID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">
  <a:themeElements>
    <a:clrScheme name="KO 1">
      <a:dk1>
        <a:srgbClr val="000000"/>
      </a:dk1>
      <a:lt1>
        <a:srgbClr val="FFFFCC"/>
      </a:lt1>
      <a:dk2>
        <a:srgbClr val="999933"/>
      </a:dk2>
      <a:lt2>
        <a:srgbClr val="808000"/>
      </a:lt2>
      <a:accent1>
        <a:srgbClr val="99CC00"/>
      </a:accent1>
      <a:accent2>
        <a:srgbClr val="800000"/>
      </a:accent2>
      <a:accent3>
        <a:srgbClr val="FFFFE2"/>
      </a:accent3>
      <a:accent4>
        <a:srgbClr val="000000"/>
      </a:accent4>
      <a:accent5>
        <a:srgbClr val="CAE2AA"/>
      </a:accent5>
      <a:accent6>
        <a:srgbClr val="730000"/>
      </a:accent6>
      <a:hlink>
        <a:srgbClr val="CC6600"/>
      </a:hlink>
      <a:folHlink>
        <a:srgbClr val="FFCC66"/>
      </a:folHlink>
    </a:clrScheme>
    <a:fontScheme name="KO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O 1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CC66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CC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B92D00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 3">
        <a:dk1>
          <a:srgbClr val="000000"/>
        </a:dk1>
        <a:lt1>
          <a:srgbClr val="FFFFFF"/>
        </a:lt1>
        <a:dk2>
          <a:srgbClr val="000000"/>
        </a:dk2>
        <a:lt2>
          <a:srgbClr val="69696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 4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 7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gnitif">
  <a:themeElements>
    <a:clrScheme name="Kognitif 1">
      <a:dk1>
        <a:srgbClr val="000000"/>
      </a:dk1>
      <a:lt1>
        <a:srgbClr val="FFFFCC"/>
      </a:lt1>
      <a:dk2>
        <a:srgbClr val="999933"/>
      </a:dk2>
      <a:lt2>
        <a:srgbClr val="808000"/>
      </a:lt2>
      <a:accent1>
        <a:srgbClr val="99CC00"/>
      </a:accent1>
      <a:accent2>
        <a:srgbClr val="800000"/>
      </a:accent2>
      <a:accent3>
        <a:srgbClr val="FFFFE2"/>
      </a:accent3>
      <a:accent4>
        <a:srgbClr val="000000"/>
      </a:accent4>
      <a:accent5>
        <a:srgbClr val="CAE2AA"/>
      </a:accent5>
      <a:accent6>
        <a:srgbClr val="730000"/>
      </a:accent6>
      <a:hlink>
        <a:srgbClr val="CC6600"/>
      </a:hlink>
      <a:folHlink>
        <a:srgbClr val="FFCC66"/>
      </a:folHlink>
    </a:clrScheme>
    <a:fontScheme name="Kognitif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ognitif 1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CC66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gnitif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CC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B92D00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gnitif 3">
        <a:dk1>
          <a:srgbClr val="000000"/>
        </a:dk1>
        <a:lt1>
          <a:srgbClr val="FFFFFF"/>
        </a:lt1>
        <a:dk2>
          <a:srgbClr val="000000"/>
        </a:dk2>
        <a:lt2>
          <a:srgbClr val="69696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gnitif 4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gnitif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gnitif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gnitif 7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Kognitif">
  <a:themeElements>
    <a:clrScheme name="1_Kognitif 1">
      <a:dk1>
        <a:srgbClr val="000000"/>
      </a:dk1>
      <a:lt1>
        <a:srgbClr val="FFFFCC"/>
      </a:lt1>
      <a:dk2>
        <a:srgbClr val="999933"/>
      </a:dk2>
      <a:lt2>
        <a:srgbClr val="808000"/>
      </a:lt2>
      <a:accent1>
        <a:srgbClr val="99CC00"/>
      </a:accent1>
      <a:accent2>
        <a:srgbClr val="800000"/>
      </a:accent2>
      <a:accent3>
        <a:srgbClr val="FFFFE2"/>
      </a:accent3>
      <a:accent4>
        <a:srgbClr val="000000"/>
      </a:accent4>
      <a:accent5>
        <a:srgbClr val="CAE2AA"/>
      </a:accent5>
      <a:accent6>
        <a:srgbClr val="730000"/>
      </a:accent6>
      <a:hlink>
        <a:srgbClr val="CC6600"/>
      </a:hlink>
      <a:folHlink>
        <a:srgbClr val="FFCC66"/>
      </a:folHlink>
    </a:clrScheme>
    <a:fontScheme name="1_Kognitif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Kognitif 1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CC66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gnitif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CC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B92D00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gnitif 3">
        <a:dk1>
          <a:srgbClr val="000000"/>
        </a:dk1>
        <a:lt1>
          <a:srgbClr val="FFFFFF"/>
        </a:lt1>
        <a:dk2>
          <a:srgbClr val="000000"/>
        </a:dk2>
        <a:lt2>
          <a:srgbClr val="69696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gnitif 4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ognitif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ognitif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gnitif 7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KO">
  <a:themeElements>
    <a:clrScheme name="1_KO 1">
      <a:dk1>
        <a:srgbClr val="000000"/>
      </a:dk1>
      <a:lt1>
        <a:srgbClr val="FFFFCC"/>
      </a:lt1>
      <a:dk2>
        <a:srgbClr val="999933"/>
      </a:dk2>
      <a:lt2>
        <a:srgbClr val="808000"/>
      </a:lt2>
      <a:accent1>
        <a:srgbClr val="99CC00"/>
      </a:accent1>
      <a:accent2>
        <a:srgbClr val="800000"/>
      </a:accent2>
      <a:accent3>
        <a:srgbClr val="FFFFE2"/>
      </a:accent3>
      <a:accent4>
        <a:srgbClr val="000000"/>
      </a:accent4>
      <a:accent5>
        <a:srgbClr val="CAE2AA"/>
      </a:accent5>
      <a:accent6>
        <a:srgbClr val="730000"/>
      </a:accent6>
      <a:hlink>
        <a:srgbClr val="CC6600"/>
      </a:hlink>
      <a:folHlink>
        <a:srgbClr val="FFCC66"/>
      </a:folHlink>
    </a:clrScheme>
    <a:fontScheme name="1_KO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KO 1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CC66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FFFCC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B92D00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 3">
        <a:dk1>
          <a:srgbClr val="000000"/>
        </a:dk1>
        <a:lt1>
          <a:srgbClr val="FFFFFF"/>
        </a:lt1>
        <a:dk2>
          <a:srgbClr val="000000"/>
        </a:dk2>
        <a:lt2>
          <a:srgbClr val="69696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 4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O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O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O 7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408</Words>
  <Application>Microsoft Office PowerPoint</Application>
  <PresentationFormat>On-screen Show (4:3)</PresentationFormat>
  <Paragraphs>307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KO</vt:lpstr>
      <vt:lpstr>Kognitif</vt:lpstr>
      <vt:lpstr>1_Kognitif</vt:lpstr>
      <vt:lpstr>1_KO</vt:lpstr>
      <vt:lpstr>Tiga Domain Kompetensi</vt:lpstr>
      <vt:lpstr>Kognitif || Pengetahuan</vt:lpstr>
      <vt:lpstr>Kognitif || Pemahaman</vt:lpstr>
      <vt:lpstr>Kognitif || Penerapan</vt:lpstr>
      <vt:lpstr>Kognitif || Analisis</vt:lpstr>
      <vt:lpstr>Kognitif || Sintesis</vt:lpstr>
      <vt:lpstr>Kognitif || Penilaian</vt:lpstr>
      <vt:lpstr>Afektif || Menerima</vt:lpstr>
      <vt:lpstr>Afektif || Menanggapi</vt:lpstr>
      <vt:lpstr>Afektif || Menilai</vt:lpstr>
      <vt:lpstr>Afektif || Mengelola</vt:lpstr>
      <vt:lpstr>Afektif || Menghayati</vt:lpstr>
      <vt:lpstr>Psikomotor || Peniruan</vt:lpstr>
      <vt:lpstr>Psikomotor || Manipulasi</vt:lpstr>
      <vt:lpstr>Psikomotor || Artikulasi</vt:lpstr>
      <vt:lpstr>Psikomotor || Pengalamiahan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</dc:creator>
  <cp:lastModifiedBy>Rasto</cp:lastModifiedBy>
  <cp:revision>42</cp:revision>
  <dcterms:created xsi:type="dcterms:W3CDTF">2008-11-30T04:16:30Z</dcterms:created>
  <dcterms:modified xsi:type="dcterms:W3CDTF">2012-12-13T15:55:56Z</dcterms:modified>
</cp:coreProperties>
</file>