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6" r:id="rId3"/>
    <p:sldId id="297" r:id="rId4"/>
    <p:sldId id="298" r:id="rId5"/>
    <p:sldId id="299" r:id="rId6"/>
    <p:sldId id="301" r:id="rId7"/>
    <p:sldId id="300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295" r:id="rId18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147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72340EF-7204-4C4B-9330-A69793468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5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6A7C26B5-4AD2-4446-A30E-A2216D29A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315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fld id="{FA36C2FB-493D-4DF4-9288-DDA3908A512B}" type="slidenum">
              <a:rPr lang="en-US" sz="1200">
                <a:latin typeface="Times New Roman" pitchFamily="18" charset="0"/>
              </a:rPr>
              <a:pPr eaLnBrk="1" hangingPunct="1"/>
              <a:t>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Dasar Hukum 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hidden">
          <a:xfrm>
            <a:off x="-11113" y="1836738"/>
            <a:ext cx="2268538" cy="2709862"/>
          </a:xfrm>
          <a:custGeom>
            <a:avLst/>
            <a:gdLst/>
            <a:ahLst/>
            <a:cxnLst>
              <a:cxn ang="0">
                <a:pos x="808" y="283"/>
              </a:cxn>
              <a:cxn ang="0">
                <a:pos x="673" y="252"/>
              </a:cxn>
              <a:cxn ang="0">
                <a:pos x="654" y="0"/>
              </a:cxn>
              <a:cxn ang="0">
                <a:pos x="488" y="13"/>
              </a:cxn>
              <a:cxn ang="0">
                <a:pos x="476" y="252"/>
              </a:cxn>
              <a:cxn ang="0">
                <a:pos x="365" y="290"/>
              </a:cxn>
              <a:cxn ang="0">
                <a:pos x="206" y="86"/>
              </a:cxn>
              <a:cxn ang="0">
                <a:pos x="95" y="148"/>
              </a:cxn>
              <a:cxn ang="0">
                <a:pos x="200" y="376"/>
              </a:cxn>
              <a:cxn ang="0">
                <a:pos x="126" y="450"/>
              </a:cxn>
              <a:cxn ang="0">
                <a:pos x="0" y="423"/>
              </a:cxn>
              <a:cxn ang="0">
                <a:pos x="0" y="1273"/>
              </a:cxn>
              <a:cxn ang="0">
                <a:pos x="101" y="1226"/>
              </a:cxn>
              <a:cxn ang="0">
                <a:pos x="181" y="1306"/>
              </a:cxn>
              <a:cxn ang="0">
                <a:pos x="70" y="1509"/>
              </a:cxn>
              <a:cxn ang="0">
                <a:pos x="175" y="1596"/>
              </a:cxn>
              <a:cxn ang="0">
                <a:pos x="365" y="1411"/>
              </a:cxn>
              <a:cxn ang="0">
                <a:pos x="476" y="1448"/>
              </a:cxn>
              <a:cxn ang="0">
                <a:pos x="501" y="1700"/>
              </a:cxn>
              <a:cxn ang="0">
                <a:pos x="667" y="1707"/>
              </a:cxn>
              <a:cxn ang="0">
                <a:pos x="685" y="1442"/>
              </a:cxn>
              <a:cxn ang="0">
                <a:pos x="826" y="1405"/>
              </a:cxn>
              <a:cxn ang="0">
                <a:pos x="993" y="1590"/>
              </a:cxn>
              <a:cxn ang="0">
                <a:pos x="1103" y="1522"/>
              </a:cxn>
              <a:cxn ang="0">
                <a:pos x="993" y="1300"/>
              </a:cxn>
              <a:cxn ang="0">
                <a:pos x="1067" y="1207"/>
              </a:cxn>
              <a:cxn ang="0">
                <a:pos x="1288" y="1312"/>
              </a:cxn>
              <a:cxn ang="0">
                <a:pos x="1355" y="1196"/>
              </a:cxn>
              <a:cxn ang="0">
                <a:pos x="1153" y="1047"/>
              </a:cxn>
              <a:cxn ang="0">
                <a:pos x="1177" y="918"/>
              </a:cxn>
              <a:cxn ang="0">
                <a:pos x="1429" y="894"/>
              </a:cxn>
              <a:cxn ang="0">
                <a:pos x="1423" y="764"/>
              </a:cxn>
              <a:cxn ang="0">
                <a:pos x="1171" y="727"/>
              </a:cxn>
              <a:cxn ang="0">
                <a:pos x="1146" y="629"/>
              </a:cxn>
              <a:cxn ang="0">
                <a:pos x="1349" y="487"/>
              </a:cxn>
              <a:cxn ang="0">
                <a:pos x="1282" y="370"/>
              </a:cxn>
              <a:cxn ang="0">
                <a:pos x="1054" y="462"/>
              </a:cxn>
              <a:cxn ang="0">
                <a:pos x="980" y="388"/>
              </a:cxn>
              <a:cxn ang="0">
                <a:pos x="1097" y="173"/>
              </a:cxn>
              <a:cxn ang="0">
                <a:pos x="986" y="105"/>
              </a:cxn>
              <a:cxn ang="0">
                <a:pos x="808" y="283"/>
              </a:cxn>
            </a:cxnLst>
            <a:rect l="0" t="0" r="r" b="b"/>
            <a:pathLst>
              <a:path w="1429" h="1707">
                <a:moveTo>
                  <a:pt x="808" y="283"/>
                </a:moveTo>
                <a:lnTo>
                  <a:pt x="673" y="252"/>
                </a:lnTo>
                <a:lnTo>
                  <a:pt x="654" y="0"/>
                </a:lnTo>
                <a:lnTo>
                  <a:pt x="488" y="13"/>
                </a:lnTo>
                <a:lnTo>
                  <a:pt x="476" y="252"/>
                </a:lnTo>
                <a:lnTo>
                  <a:pt x="365" y="290"/>
                </a:lnTo>
                <a:lnTo>
                  <a:pt x="206" y="86"/>
                </a:lnTo>
                <a:lnTo>
                  <a:pt x="95" y="148"/>
                </a:lnTo>
                <a:lnTo>
                  <a:pt x="200" y="376"/>
                </a:lnTo>
                <a:lnTo>
                  <a:pt x="126" y="450"/>
                </a:lnTo>
                <a:lnTo>
                  <a:pt x="0" y="423"/>
                </a:lnTo>
                <a:lnTo>
                  <a:pt x="0" y="1273"/>
                </a:lnTo>
                <a:lnTo>
                  <a:pt x="101" y="1226"/>
                </a:lnTo>
                <a:lnTo>
                  <a:pt x="181" y="1306"/>
                </a:lnTo>
                <a:lnTo>
                  <a:pt x="70" y="1509"/>
                </a:lnTo>
                <a:lnTo>
                  <a:pt x="175" y="1596"/>
                </a:lnTo>
                <a:lnTo>
                  <a:pt x="365" y="1411"/>
                </a:lnTo>
                <a:lnTo>
                  <a:pt x="476" y="1448"/>
                </a:lnTo>
                <a:lnTo>
                  <a:pt x="501" y="1700"/>
                </a:lnTo>
                <a:lnTo>
                  <a:pt x="667" y="1707"/>
                </a:lnTo>
                <a:lnTo>
                  <a:pt x="685" y="1442"/>
                </a:lnTo>
                <a:lnTo>
                  <a:pt x="826" y="1405"/>
                </a:lnTo>
                <a:lnTo>
                  <a:pt x="993" y="1590"/>
                </a:lnTo>
                <a:lnTo>
                  <a:pt x="1103" y="1522"/>
                </a:lnTo>
                <a:lnTo>
                  <a:pt x="993" y="1300"/>
                </a:lnTo>
                <a:lnTo>
                  <a:pt x="1067" y="1207"/>
                </a:lnTo>
                <a:lnTo>
                  <a:pt x="1288" y="1312"/>
                </a:lnTo>
                <a:lnTo>
                  <a:pt x="1355" y="1196"/>
                </a:lnTo>
                <a:lnTo>
                  <a:pt x="1153" y="1047"/>
                </a:lnTo>
                <a:lnTo>
                  <a:pt x="1177" y="918"/>
                </a:lnTo>
                <a:lnTo>
                  <a:pt x="1429" y="894"/>
                </a:lnTo>
                <a:lnTo>
                  <a:pt x="1423" y="764"/>
                </a:lnTo>
                <a:lnTo>
                  <a:pt x="1171" y="727"/>
                </a:lnTo>
                <a:lnTo>
                  <a:pt x="1146" y="629"/>
                </a:lnTo>
                <a:lnTo>
                  <a:pt x="1349" y="487"/>
                </a:lnTo>
                <a:lnTo>
                  <a:pt x="1282" y="370"/>
                </a:lnTo>
                <a:lnTo>
                  <a:pt x="1054" y="462"/>
                </a:lnTo>
                <a:lnTo>
                  <a:pt x="980" y="388"/>
                </a:lnTo>
                <a:lnTo>
                  <a:pt x="1097" y="173"/>
                </a:lnTo>
                <a:lnTo>
                  <a:pt x="986" y="105"/>
                </a:lnTo>
                <a:lnTo>
                  <a:pt x="808" y="283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Freeform 3"/>
          <p:cNvSpPr>
            <a:spLocks/>
          </p:cNvSpPr>
          <p:nvPr/>
        </p:nvSpPr>
        <p:spPr bwMode="hidden">
          <a:xfrm>
            <a:off x="107950" y="15875"/>
            <a:ext cx="838200" cy="787400"/>
          </a:xfrm>
          <a:custGeom>
            <a:avLst/>
            <a:gdLst/>
            <a:ahLst/>
            <a:cxnLst>
              <a:cxn ang="0">
                <a:pos x="335" y="56"/>
              </a:cxn>
              <a:cxn ang="0">
                <a:pos x="293" y="46"/>
              </a:cxn>
              <a:cxn ang="0">
                <a:pos x="288" y="0"/>
              </a:cxn>
              <a:cxn ang="0">
                <a:pos x="238" y="0"/>
              </a:cxn>
              <a:cxn ang="0">
                <a:pos x="232" y="46"/>
              </a:cxn>
              <a:cxn ang="0">
                <a:pos x="198" y="58"/>
              </a:cxn>
              <a:cxn ang="0">
                <a:pos x="146" y="0"/>
              </a:cxn>
              <a:cxn ang="0">
                <a:pos x="114" y="14"/>
              </a:cxn>
              <a:cxn ang="0">
                <a:pos x="147" y="84"/>
              </a:cxn>
              <a:cxn ang="0">
                <a:pos x="124" y="107"/>
              </a:cxn>
              <a:cxn ang="0">
                <a:pos x="50" y="81"/>
              </a:cxn>
              <a:cxn ang="0">
                <a:pos x="32" y="109"/>
              </a:cxn>
              <a:cxn ang="0">
                <a:pos x="90" y="159"/>
              </a:cxn>
              <a:cxn ang="0">
                <a:pos x="80" y="197"/>
              </a:cxn>
              <a:cxn ang="0">
                <a:pos x="2" y="202"/>
              </a:cxn>
              <a:cxn ang="0">
                <a:pos x="0" y="244"/>
              </a:cxn>
              <a:cxn ang="0">
                <a:pos x="80" y="256"/>
              </a:cxn>
              <a:cxn ang="0">
                <a:pos x="88" y="292"/>
              </a:cxn>
              <a:cxn ang="0">
                <a:pos x="29" y="345"/>
              </a:cxn>
              <a:cxn ang="0">
                <a:pos x="50" y="378"/>
              </a:cxn>
              <a:cxn ang="0">
                <a:pos x="116" y="347"/>
              </a:cxn>
              <a:cxn ang="0">
                <a:pos x="141" y="372"/>
              </a:cxn>
              <a:cxn ang="0">
                <a:pos x="107" y="435"/>
              </a:cxn>
              <a:cxn ang="0">
                <a:pos x="139" y="462"/>
              </a:cxn>
              <a:cxn ang="0">
                <a:pos x="198" y="404"/>
              </a:cxn>
              <a:cxn ang="0">
                <a:pos x="232" y="416"/>
              </a:cxn>
              <a:cxn ang="0">
                <a:pos x="240" y="494"/>
              </a:cxn>
              <a:cxn ang="0">
                <a:pos x="292" y="496"/>
              </a:cxn>
              <a:cxn ang="0">
                <a:pos x="297" y="414"/>
              </a:cxn>
              <a:cxn ang="0">
                <a:pos x="341" y="403"/>
              </a:cxn>
              <a:cxn ang="0">
                <a:pos x="393" y="460"/>
              </a:cxn>
              <a:cxn ang="0">
                <a:pos x="427" y="439"/>
              </a:cxn>
              <a:cxn ang="0">
                <a:pos x="393" y="370"/>
              </a:cxn>
              <a:cxn ang="0">
                <a:pos x="416" y="341"/>
              </a:cxn>
              <a:cxn ang="0">
                <a:pos x="484" y="374"/>
              </a:cxn>
              <a:cxn ang="0">
                <a:pos x="505" y="338"/>
              </a:cxn>
              <a:cxn ang="0">
                <a:pos x="442" y="292"/>
              </a:cxn>
              <a:cxn ang="0">
                <a:pos x="450" y="252"/>
              </a:cxn>
              <a:cxn ang="0">
                <a:pos x="528" y="244"/>
              </a:cxn>
              <a:cxn ang="0">
                <a:pos x="526" y="204"/>
              </a:cxn>
              <a:cxn ang="0">
                <a:pos x="448" y="193"/>
              </a:cxn>
              <a:cxn ang="0">
                <a:pos x="440" y="162"/>
              </a:cxn>
              <a:cxn ang="0">
                <a:pos x="503" y="119"/>
              </a:cxn>
              <a:cxn ang="0">
                <a:pos x="482" y="82"/>
              </a:cxn>
              <a:cxn ang="0">
                <a:pos x="412" y="111"/>
              </a:cxn>
              <a:cxn ang="0">
                <a:pos x="389" y="88"/>
              </a:cxn>
              <a:cxn ang="0">
                <a:pos x="425" y="21"/>
              </a:cxn>
              <a:cxn ang="0">
                <a:pos x="391" y="0"/>
              </a:cxn>
              <a:cxn ang="0">
                <a:pos x="335" y="56"/>
              </a:cxn>
            </a:cxnLst>
            <a:rect l="0" t="0" r="r" b="b"/>
            <a:pathLst>
              <a:path w="528" h="496">
                <a:moveTo>
                  <a:pt x="335" y="56"/>
                </a:moveTo>
                <a:lnTo>
                  <a:pt x="293" y="46"/>
                </a:lnTo>
                <a:lnTo>
                  <a:pt x="288" y="0"/>
                </a:lnTo>
                <a:lnTo>
                  <a:pt x="238" y="0"/>
                </a:lnTo>
                <a:lnTo>
                  <a:pt x="232" y="46"/>
                </a:lnTo>
                <a:lnTo>
                  <a:pt x="198" y="58"/>
                </a:lnTo>
                <a:lnTo>
                  <a:pt x="146" y="0"/>
                </a:lnTo>
                <a:lnTo>
                  <a:pt x="114" y="14"/>
                </a:lnTo>
                <a:lnTo>
                  <a:pt x="147" y="84"/>
                </a:lnTo>
                <a:lnTo>
                  <a:pt x="124" y="107"/>
                </a:lnTo>
                <a:lnTo>
                  <a:pt x="50" y="81"/>
                </a:lnTo>
                <a:lnTo>
                  <a:pt x="32" y="109"/>
                </a:lnTo>
                <a:lnTo>
                  <a:pt x="90" y="159"/>
                </a:lnTo>
                <a:lnTo>
                  <a:pt x="80" y="197"/>
                </a:lnTo>
                <a:lnTo>
                  <a:pt x="2" y="202"/>
                </a:lnTo>
                <a:lnTo>
                  <a:pt x="0" y="244"/>
                </a:lnTo>
                <a:lnTo>
                  <a:pt x="80" y="256"/>
                </a:lnTo>
                <a:lnTo>
                  <a:pt x="88" y="292"/>
                </a:lnTo>
                <a:lnTo>
                  <a:pt x="29" y="345"/>
                </a:lnTo>
                <a:lnTo>
                  <a:pt x="50" y="378"/>
                </a:lnTo>
                <a:lnTo>
                  <a:pt x="116" y="347"/>
                </a:lnTo>
                <a:lnTo>
                  <a:pt x="141" y="372"/>
                </a:lnTo>
                <a:lnTo>
                  <a:pt x="107" y="435"/>
                </a:lnTo>
                <a:lnTo>
                  <a:pt x="139" y="462"/>
                </a:lnTo>
                <a:lnTo>
                  <a:pt x="198" y="404"/>
                </a:lnTo>
                <a:lnTo>
                  <a:pt x="232" y="416"/>
                </a:lnTo>
                <a:lnTo>
                  <a:pt x="240" y="494"/>
                </a:lnTo>
                <a:lnTo>
                  <a:pt x="292" y="496"/>
                </a:lnTo>
                <a:lnTo>
                  <a:pt x="297" y="414"/>
                </a:lnTo>
                <a:lnTo>
                  <a:pt x="341" y="403"/>
                </a:lnTo>
                <a:lnTo>
                  <a:pt x="393" y="460"/>
                </a:lnTo>
                <a:lnTo>
                  <a:pt x="427" y="439"/>
                </a:lnTo>
                <a:lnTo>
                  <a:pt x="393" y="370"/>
                </a:lnTo>
                <a:lnTo>
                  <a:pt x="416" y="341"/>
                </a:lnTo>
                <a:lnTo>
                  <a:pt x="484" y="374"/>
                </a:lnTo>
                <a:lnTo>
                  <a:pt x="505" y="338"/>
                </a:lnTo>
                <a:lnTo>
                  <a:pt x="442" y="292"/>
                </a:lnTo>
                <a:lnTo>
                  <a:pt x="450" y="252"/>
                </a:lnTo>
                <a:lnTo>
                  <a:pt x="528" y="244"/>
                </a:lnTo>
                <a:lnTo>
                  <a:pt x="526" y="204"/>
                </a:lnTo>
                <a:lnTo>
                  <a:pt x="448" y="193"/>
                </a:lnTo>
                <a:lnTo>
                  <a:pt x="440" y="162"/>
                </a:lnTo>
                <a:lnTo>
                  <a:pt x="503" y="119"/>
                </a:lnTo>
                <a:lnTo>
                  <a:pt x="482" y="82"/>
                </a:lnTo>
                <a:lnTo>
                  <a:pt x="412" y="111"/>
                </a:lnTo>
                <a:lnTo>
                  <a:pt x="389" y="88"/>
                </a:lnTo>
                <a:lnTo>
                  <a:pt x="425" y="21"/>
                </a:lnTo>
                <a:lnTo>
                  <a:pt x="391" y="0"/>
                </a:lnTo>
                <a:lnTo>
                  <a:pt x="335" y="56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hidden">
          <a:xfrm>
            <a:off x="1192213" y="354013"/>
            <a:ext cx="2266950" cy="2270125"/>
          </a:xfrm>
          <a:custGeom>
            <a:avLst/>
            <a:gdLst/>
            <a:ahLst/>
            <a:cxnLst>
              <a:cxn ang="0">
                <a:pos x="1469" y="384"/>
              </a:cxn>
              <a:cxn ang="0">
                <a:pos x="1285" y="342"/>
              </a:cxn>
              <a:cxn ang="0">
                <a:pos x="1260" y="0"/>
              </a:cxn>
              <a:cxn ang="0">
                <a:pos x="1035" y="17"/>
              </a:cxn>
              <a:cxn ang="0">
                <a:pos x="1018" y="342"/>
              </a:cxn>
              <a:cxn ang="0">
                <a:pos x="868" y="393"/>
              </a:cxn>
              <a:cxn ang="0">
                <a:pos x="651" y="117"/>
              </a:cxn>
              <a:cxn ang="0">
                <a:pos x="501" y="201"/>
              </a:cxn>
              <a:cxn ang="0">
                <a:pos x="643" y="509"/>
              </a:cxn>
              <a:cxn ang="0">
                <a:pos x="543" y="610"/>
              </a:cxn>
              <a:cxn ang="0">
                <a:pos x="217" y="493"/>
              </a:cxn>
              <a:cxn ang="0">
                <a:pos x="142" y="618"/>
              </a:cxn>
              <a:cxn ang="0">
                <a:pos x="392" y="835"/>
              </a:cxn>
              <a:cxn ang="0">
                <a:pos x="351" y="1002"/>
              </a:cxn>
              <a:cxn ang="0">
                <a:pos x="8" y="1027"/>
              </a:cxn>
              <a:cxn ang="0">
                <a:pos x="0" y="1211"/>
              </a:cxn>
              <a:cxn ang="0">
                <a:pos x="351" y="1261"/>
              </a:cxn>
              <a:cxn ang="0">
                <a:pos x="384" y="1419"/>
              </a:cxn>
              <a:cxn ang="0">
                <a:pos x="125" y="1653"/>
              </a:cxn>
              <a:cxn ang="0">
                <a:pos x="217" y="1795"/>
              </a:cxn>
              <a:cxn ang="0">
                <a:pos x="509" y="1661"/>
              </a:cxn>
              <a:cxn ang="0">
                <a:pos x="618" y="1770"/>
              </a:cxn>
              <a:cxn ang="0">
                <a:pos x="467" y="2045"/>
              </a:cxn>
              <a:cxn ang="0">
                <a:pos x="609" y="2162"/>
              </a:cxn>
              <a:cxn ang="0">
                <a:pos x="868" y="1912"/>
              </a:cxn>
              <a:cxn ang="0">
                <a:pos x="1018" y="1962"/>
              </a:cxn>
              <a:cxn ang="0">
                <a:pos x="1052" y="2304"/>
              </a:cxn>
              <a:cxn ang="0">
                <a:pos x="1277" y="2313"/>
              </a:cxn>
              <a:cxn ang="0">
                <a:pos x="1302" y="1954"/>
              </a:cxn>
              <a:cxn ang="0">
                <a:pos x="1494" y="1904"/>
              </a:cxn>
              <a:cxn ang="0">
                <a:pos x="1720" y="2154"/>
              </a:cxn>
              <a:cxn ang="0">
                <a:pos x="1870" y="2062"/>
              </a:cxn>
              <a:cxn ang="0">
                <a:pos x="1720" y="1762"/>
              </a:cxn>
              <a:cxn ang="0">
                <a:pos x="1820" y="1636"/>
              </a:cxn>
              <a:cxn ang="0">
                <a:pos x="2120" y="1778"/>
              </a:cxn>
              <a:cxn ang="0">
                <a:pos x="2212" y="1620"/>
              </a:cxn>
              <a:cxn ang="0">
                <a:pos x="1937" y="1419"/>
              </a:cxn>
              <a:cxn ang="0">
                <a:pos x="1970" y="1244"/>
              </a:cxn>
              <a:cxn ang="0">
                <a:pos x="2312" y="1211"/>
              </a:cxn>
              <a:cxn ang="0">
                <a:pos x="2304" y="1035"/>
              </a:cxn>
              <a:cxn ang="0">
                <a:pos x="1962" y="985"/>
              </a:cxn>
              <a:cxn ang="0">
                <a:pos x="1928" y="852"/>
              </a:cxn>
              <a:cxn ang="0">
                <a:pos x="2204" y="660"/>
              </a:cxn>
              <a:cxn ang="0">
                <a:pos x="2112" y="501"/>
              </a:cxn>
              <a:cxn ang="0">
                <a:pos x="1803" y="626"/>
              </a:cxn>
              <a:cxn ang="0">
                <a:pos x="1703" y="526"/>
              </a:cxn>
              <a:cxn ang="0">
                <a:pos x="1861" y="234"/>
              </a:cxn>
              <a:cxn ang="0">
                <a:pos x="1711" y="142"/>
              </a:cxn>
              <a:cxn ang="0">
                <a:pos x="1469" y="384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Freeform 5"/>
          <p:cNvSpPr>
            <a:spLocks/>
          </p:cNvSpPr>
          <p:nvPr/>
        </p:nvSpPr>
        <p:spPr bwMode="hidden">
          <a:xfrm>
            <a:off x="2532063" y="1270000"/>
            <a:ext cx="3670300" cy="3671888"/>
          </a:xfrm>
          <a:custGeom>
            <a:avLst/>
            <a:gdLst/>
            <a:ahLst/>
            <a:cxnLst>
              <a:cxn ang="0">
                <a:pos x="1469" y="384"/>
              </a:cxn>
              <a:cxn ang="0">
                <a:pos x="1285" y="342"/>
              </a:cxn>
              <a:cxn ang="0">
                <a:pos x="1260" y="0"/>
              </a:cxn>
              <a:cxn ang="0">
                <a:pos x="1035" y="17"/>
              </a:cxn>
              <a:cxn ang="0">
                <a:pos x="1018" y="342"/>
              </a:cxn>
              <a:cxn ang="0">
                <a:pos x="868" y="393"/>
              </a:cxn>
              <a:cxn ang="0">
                <a:pos x="651" y="117"/>
              </a:cxn>
              <a:cxn ang="0">
                <a:pos x="501" y="201"/>
              </a:cxn>
              <a:cxn ang="0">
                <a:pos x="643" y="509"/>
              </a:cxn>
              <a:cxn ang="0">
                <a:pos x="543" y="610"/>
              </a:cxn>
              <a:cxn ang="0">
                <a:pos x="217" y="493"/>
              </a:cxn>
              <a:cxn ang="0">
                <a:pos x="142" y="618"/>
              </a:cxn>
              <a:cxn ang="0">
                <a:pos x="392" y="835"/>
              </a:cxn>
              <a:cxn ang="0">
                <a:pos x="351" y="1002"/>
              </a:cxn>
              <a:cxn ang="0">
                <a:pos x="8" y="1027"/>
              </a:cxn>
              <a:cxn ang="0">
                <a:pos x="0" y="1211"/>
              </a:cxn>
              <a:cxn ang="0">
                <a:pos x="351" y="1261"/>
              </a:cxn>
              <a:cxn ang="0">
                <a:pos x="384" y="1419"/>
              </a:cxn>
              <a:cxn ang="0">
                <a:pos x="125" y="1653"/>
              </a:cxn>
              <a:cxn ang="0">
                <a:pos x="217" y="1795"/>
              </a:cxn>
              <a:cxn ang="0">
                <a:pos x="509" y="1661"/>
              </a:cxn>
              <a:cxn ang="0">
                <a:pos x="618" y="1770"/>
              </a:cxn>
              <a:cxn ang="0">
                <a:pos x="467" y="2045"/>
              </a:cxn>
              <a:cxn ang="0">
                <a:pos x="609" y="2162"/>
              </a:cxn>
              <a:cxn ang="0">
                <a:pos x="868" y="1912"/>
              </a:cxn>
              <a:cxn ang="0">
                <a:pos x="1018" y="1962"/>
              </a:cxn>
              <a:cxn ang="0">
                <a:pos x="1052" y="2304"/>
              </a:cxn>
              <a:cxn ang="0">
                <a:pos x="1277" y="2313"/>
              </a:cxn>
              <a:cxn ang="0">
                <a:pos x="1302" y="1954"/>
              </a:cxn>
              <a:cxn ang="0">
                <a:pos x="1494" y="1904"/>
              </a:cxn>
              <a:cxn ang="0">
                <a:pos x="1720" y="2154"/>
              </a:cxn>
              <a:cxn ang="0">
                <a:pos x="1870" y="2062"/>
              </a:cxn>
              <a:cxn ang="0">
                <a:pos x="1720" y="1762"/>
              </a:cxn>
              <a:cxn ang="0">
                <a:pos x="1820" y="1636"/>
              </a:cxn>
              <a:cxn ang="0">
                <a:pos x="2120" y="1778"/>
              </a:cxn>
              <a:cxn ang="0">
                <a:pos x="2212" y="1620"/>
              </a:cxn>
              <a:cxn ang="0">
                <a:pos x="1937" y="1419"/>
              </a:cxn>
              <a:cxn ang="0">
                <a:pos x="1970" y="1244"/>
              </a:cxn>
              <a:cxn ang="0">
                <a:pos x="2312" y="1211"/>
              </a:cxn>
              <a:cxn ang="0">
                <a:pos x="2304" y="1035"/>
              </a:cxn>
              <a:cxn ang="0">
                <a:pos x="1962" y="985"/>
              </a:cxn>
              <a:cxn ang="0">
                <a:pos x="1928" y="852"/>
              </a:cxn>
              <a:cxn ang="0">
                <a:pos x="2204" y="660"/>
              </a:cxn>
              <a:cxn ang="0">
                <a:pos x="2112" y="501"/>
              </a:cxn>
              <a:cxn ang="0">
                <a:pos x="1803" y="626"/>
              </a:cxn>
              <a:cxn ang="0">
                <a:pos x="1703" y="526"/>
              </a:cxn>
              <a:cxn ang="0">
                <a:pos x="1861" y="234"/>
              </a:cxn>
              <a:cxn ang="0">
                <a:pos x="1711" y="142"/>
              </a:cxn>
              <a:cxn ang="0">
                <a:pos x="1469" y="384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Freeform 6"/>
          <p:cNvSpPr>
            <a:spLocks/>
          </p:cNvSpPr>
          <p:nvPr/>
        </p:nvSpPr>
        <p:spPr bwMode="hidden">
          <a:xfrm>
            <a:off x="3175" y="4797425"/>
            <a:ext cx="3417888" cy="2097088"/>
          </a:xfrm>
          <a:custGeom>
            <a:avLst/>
            <a:gdLst/>
            <a:ahLst/>
            <a:cxnLst>
              <a:cxn ang="0">
                <a:pos x="1368" y="358"/>
              </a:cxn>
              <a:cxn ang="0">
                <a:pos x="1197" y="318"/>
              </a:cxn>
              <a:cxn ang="0">
                <a:pos x="1173" y="0"/>
              </a:cxn>
              <a:cxn ang="0">
                <a:pos x="964" y="16"/>
              </a:cxn>
              <a:cxn ang="0">
                <a:pos x="948" y="318"/>
              </a:cxn>
              <a:cxn ang="0">
                <a:pos x="808" y="366"/>
              </a:cxn>
              <a:cxn ang="0">
                <a:pos x="606" y="109"/>
              </a:cxn>
              <a:cxn ang="0">
                <a:pos x="467" y="187"/>
              </a:cxn>
              <a:cxn ang="0">
                <a:pos x="599" y="474"/>
              </a:cxn>
              <a:cxn ang="0">
                <a:pos x="506" y="568"/>
              </a:cxn>
              <a:cxn ang="0">
                <a:pos x="202" y="459"/>
              </a:cxn>
              <a:cxn ang="0">
                <a:pos x="132" y="576"/>
              </a:cxn>
              <a:cxn ang="0">
                <a:pos x="365" y="778"/>
              </a:cxn>
              <a:cxn ang="0">
                <a:pos x="327" y="933"/>
              </a:cxn>
              <a:cxn ang="0">
                <a:pos x="7" y="956"/>
              </a:cxn>
              <a:cxn ang="0">
                <a:pos x="0" y="1128"/>
              </a:cxn>
              <a:cxn ang="0">
                <a:pos x="327" y="1174"/>
              </a:cxn>
              <a:cxn ang="0">
                <a:pos x="358" y="1321"/>
              </a:cxn>
              <a:cxn ang="0">
                <a:pos x="1804" y="1321"/>
              </a:cxn>
              <a:cxn ang="0">
                <a:pos x="1835" y="1158"/>
              </a:cxn>
              <a:cxn ang="0">
                <a:pos x="2153" y="1128"/>
              </a:cxn>
              <a:cxn ang="0">
                <a:pos x="2146" y="964"/>
              </a:cxn>
              <a:cxn ang="0">
                <a:pos x="1827" y="917"/>
              </a:cxn>
              <a:cxn ang="0">
                <a:pos x="1795" y="793"/>
              </a:cxn>
              <a:cxn ang="0">
                <a:pos x="2052" y="615"/>
              </a:cxn>
              <a:cxn ang="0">
                <a:pos x="1967" y="467"/>
              </a:cxn>
              <a:cxn ang="0">
                <a:pos x="1679" y="583"/>
              </a:cxn>
              <a:cxn ang="0">
                <a:pos x="1586" y="490"/>
              </a:cxn>
              <a:cxn ang="0">
                <a:pos x="1733" y="218"/>
              </a:cxn>
              <a:cxn ang="0">
                <a:pos x="1593" y="132"/>
              </a:cxn>
              <a:cxn ang="0">
                <a:pos x="1368" y="358"/>
              </a:cxn>
            </a:cxnLst>
            <a:rect l="0" t="0" r="r" b="b"/>
            <a:pathLst>
              <a:path w="2153" h="1321">
                <a:moveTo>
                  <a:pt x="1368" y="358"/>
                </a:moveTo>
                <a:lnTo>
                  <a:pt x="1197" y="318"/>
                </a:lnTo>
                <a:lnTo>
                  <a:pt x="1173" y="0"/>
                </a:lnTo>
                <a:lnTo>
                  <a:pt x="964" y="16"/>
                </a:lnTo>
                <a:lnTo>
                  <a:pt x="948" y="318"/>
                </a:lnTo>
                <a:lnTo>
                  <a:pt x="808" y="366"/>
                </a:lnTo>
                <a:lnTo>
                  <a:pt x="606" y="109"/>
                </a:lnTo>
                <a:lnTo>
                  <a:pt x="467" y="187"/>
                </a:lnTo>
                <a:lnTo>
                  <a:pt x="599" y="474"/>
                </a:lnTo>
                <a:lnTo>
                  <a:pt x="506" y="568"/>
                </a:lnTo>
                <a:lnTo>
                  <a:pt x="202" y="459"/>
                </a:lnTo>
                <a:lnTo>
                  <a:pt x="132" y="576"/>
                </a:lnTo>
                <a:lnTo>
                  <a:pt x="365" y="778"/>
                </a:lnTo>
                <a:lnTo>
                  <a:pt x="327" y="933"/>
                </a:lnTo>
                <a:lnTo>
                  <a:pt x="7" y="956"/>
                </a:lnTo>
                <a:lnTo>
                  <a:pt x="0" y="1128"/>
                </a:lnTo>
                <a:lnTo>
                  <a:pt x="327" y="1174"/>
                </a:lnTo>
                <a:lnTo>
                  <a:pt x="358" y="1321"/>
                </a:lnTo>
                <a:lnTo>
                  <a:pt x="1804" y="1321"/>
                </a:lnTo>
                <a:lnTo>
                  <a:pt x="1835" y="1158"/>
                </a:lnTo>
                <a:lnTo>
                  <a:pt x="2153" y="1128"/>
                </a:lnTo>
                <a:lnTo>
                  <a:pt x="2146" y="964"/>
                </a:lnTo>
                <a:lnTo>
                  <a:pt x="1827" y="917"/>
                </a:lnTo>
                <a:lnTo>
                  <a:pt x="1795" y="793"/>
                </a:lnTo>
                <a:lnTo>
                  <a:pt x="2052" y="615"/>
                </a:lnTo>
                <a:lnTo>
                  <a:pt x="1967" y="467"/>
                </a:lnTo>
                <a:lnTo>
                  <a:pt x="1679" y="583"/>
                </a:lnTo>
                <a:lnTo>
                  <a:pt x="1586" y="490"/>
                </a:lnTo>
                <a:lnTo>
                  <a:pt x="1733" y="218"/>
                </a:lnTo>
                <a:lnTo>
                  <a:pt x="1593" y="132"/>
                </a:lnTo>
                <a:lnTo>
                  <a:pt x="1368" y="35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hidden">
          <a:xfrm>
            <a:off x="4494213" y="4425950"/>
            <a:ext cx="2263775" cy="2263775"/>
          </a:xfrm>
          <a:custGeom>
            <a:avLst/>
            <a:gdLst/>
            <a:ahLst/>
            <a:cxnLst>
              <a:cxn ang="0">
                <a:pos x="1469" y="384"/>
              </a:cxn>
              <a:cxn ang="0">
                <a:pos x="1285" y="342"/>
              </a:cxn>
              <a:cxn ang="0">
                <a:pos x="1260" y="0"/>
              </a:cxn>
              <a:cxn ang="0">
                <a:pos x="1035" y="17"/>
              </a:cxn>
              <a:cxn ang="0">
                <a:pos x="1018" y="342"/>
              </a:cxn>
              <a:cxn ang="0">
                <a:pos x="868" y="393"/>
              </a:cxn>
              <a:cxn ang="0">
                <a:pos x="651" y="117"/>
              </a:cxn>
              <a:cxn ang="0">
                <a:pos x="501" y="201"/>
              </a:cxn>
              <a:cxn ang="0">
                <a:pos x="643" y="509"/>
              </a:cxn>
              <a:cxn ang="0">
                <a:pos x="543" y="610"/>
              </a:cxn>
              <a:cxn ang="0">
                <a:pos x="217" y="493"/>
              </a:cxn>
              <a:cxn ang="0">
                <a:pos x="142" y="618"/>
              </a:cxn>
              <a:cxn ang="0">
                <a:pos x="392" y="835"/>
              </a:cxn>
              <a:cxn ang="0">
                <a:pos x="351" y="1002"/>
              </a:cxn>
              <a:cxn ang="0">
                <a:pos x="8" y="1027"/>
              </a:cxn>
              <a:cxn ang="0">
                <a:pos x="0" y="1211"/>
              </a:cxn>
              <a:cxn ang="0">
                <a:pos x="351" y="1261"/>
              </a:cxn>
              <a:cxn ang="0">
                <a:pos x="384" y="1419"/>
              </a:cxn>
              <a:cxn ang="0">
                <a:pos x="125" y="1653"/>
              </a:cxn>
              <a:cxn ang="0">
                <a:pos x="217" y="1795"/>
              </a:cxn>
              <a:cxn ang="0">
                <a:pos x="509" y="1661"/>
              </a:cxn>
              <a:cxn ang="0">
                <a:pos x="618" y="1770"/>
              </a:cxn>
              <a:cxn ang="0">
                <a:pos x="467" y="2045"/>
              </a:cxn>
              <a:cxn ang="0">
                <a:pos x="609" y="2162"/>
              </a:cxn>
              <a:cxn ang="0">
                <a:pos x="868" y="1912"/>
              </a:cxn>
              <a:cxn ang="0">
                <a:pos x="1018" y="1962"/>
              </a:cxn>
              <a:cxn ang="0">
                <a:pos x="1052" y="2304"/>
              </a:cxn>
              <a:cxn ang="0">
                <a:pos x="1277" y="2313"/>
              </a:cxn>
              <a:cxn ang="0">
                <a:pos x="1302" y="1954"/>
              </a:cxn>
              <a:cxn ang="0">
                <a:pos x="1494" y="1904"/>
              </a:cxn>
              <a:cxn ang="0">
                <a:pos x="1720" y="2154"/>
              </a:cxn>
              <a:cxn ang="0">
                <a:pos x="1870" y="2062"/>
              </a:cxn>
              <a:cxn ang="0">
                <a:pos x="1720" y="1762"/>
              </a:cxn>
              <a:cxn ang="0">
                <a:pos x="1820" y="1636"/>
              </a:cxn>
              <a:cxn ang="0">
                <a:pos x="2120" y="1778"/>
              </a:cxn>
              <a:cxn ang="0">
                <a:pos x="2212" y="1620"/>
              </a:cxn>
              <a:cxn ang="0">
                <a:pos x="1937" y="1419"/>
              </a:cxn>
              <a:cxn ang="0">
                <a:pos x="1970" y="1244"/>
              </a:cxn>
              <a:cxn ang="0">
                <a:pos x="2312" y="1211"/>
              </a:cxn>
              <a:cxn ang="0">
                <a:pos x="2304" y="1035"/>
              </a:cxn>
              <a:cxn ang="0">
                <a:pos x="1962" y="985"/>
              </a:cxn>
              <a:cxn ang="0">
                <a:pos x="1928" y="852"/>
              </a:cxn>
              <a:cxn ang="0">
                <a:pos x="2204" y="660"/>
              </a:cxn>
              <a:cxn ang="0">
                <a:pos x="2112" y="501"/>
              </a:cxn>
              <a:cxn ang="0">
                <a:pos x="1803" y="626"/>
              </a:cxn>
              <a:cxn ang="0">
                <a:pos x="1703" y="526"/>
              </a:cxn>
              <a:cxn ang="0">
                <a:pos x="1861" y="234"/>
              </a:cxn>
              <a:cxn ang="0">
                <a:pos x="1711" y="142"/>
              </a:cxn>
              <a:cxn ang="0">
                <a:pos x="1469" y="384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hidden">
          <a:xfrm>
            <a:off x="5646738" y="487363"/>
            <a:ext cx="2928937" cy="2930525"/>
          </a:xfrm>
          <a:custGeom>
            <a:avLst/>
            <a:gdLst/>
            <a:ahLst/>
            <a:cxnLst>
              <a:cxn ang="0">
                <a:pos x="1469" y="384"/>
              </a:cxn>
              <a:cxn ang="0">
                <a:pos x="1285" y="342"/>
              </a:cxn>
              <a:cxn ang="0">
                <a:pos x="1260" y="0"/>
              </a:cxn>
              <a:cxn ang="0">
                <a:pos x="1035" y="17"/>
              </a:cxn>
              <a:cxn ang="0">
                <a:pos x="1018" y="342"/>
              </a:cxn>
              <a:cxn ang="0">
                <a:pos x="868" y="393"/>
              </a:cxn>
              <a:cxn ang="0">
                <a:pos x="651" y="117"/>
              </a:cxn>
              <a:cxn ang="0">
                <a:pos x="501" y="201"/>
              </a:cxn>
              <a:cxn ang="0">
                <a:pos x="643" y="509"/>
              </a:cxn>
              <a:cxn ang="0">
                <a:pos x="543" y="610"/>
              </a:cxn>
              <a:cxn ang="0">
                <a:pos x="217" y="493"/>
              </a:cxn>
              <a:cxn ang="0">
                <a:pos x="142" y="618"/>
              </a:cxn>
              <a:cxn ang="0">
                <a:pos x="392" y="835"/>
              </a:cxn>
              <a:cxn ang="0">
                <a:pos x="351" y="1002"/>
              </a:cxn>
              <a:cxn ang="0">
                <a:pos x="8" y="1027"/>
              </a:cxn>
              <a:cxn ang="0">
                <a:pos x="0" y="1211"/>
              </a:cxn>
              <a:cxn ang="0">
                <a:pos x="351" y="1261"/>
              </a:cxn>
              <a:cxn ang="0">
                <a:pos x="384" y="1419"/>
              </a:cxn>
              <a:cxn ang="0">
                <a:pos x="125" y="1653"/>
              </a:cxn>
              <a:cxn ang="0">
                <a:pos x="217" y="1795"/>
              </a:cxn>
              <a:cxn ang="0">
                <a:pos x="509" y="1661"/>
              </a:cxn>
              <a:cxn ang="0">
                <a:pos x="618" y="1770"/>
              </a:cxn>
              <a:cxn ang="0">
                <a:pos x="467" y="2045"/>
              </a:cxn>
              <a:cxn ang="0">
                <a:pos x="609" y="2162"/>
              </a:cxn>
              <a:cxn ang="0">
                <a:pos x="868" y="1912"/>
              </a:cxn>
              <a:cxn ang="0">
                <a:pos x="1018" y="1962"/>
              </a:cxn>
              <a:cxn ang="0">
                <a:pos x="1052" y="2304"/>
              </a:cxn>
              <a:cxn ang="0">
                <a:pos x="1277" y="2313"/>
              </a:cxn>
              <a:cxn ang="0">
                <a:pos x="1302" y="1954"/>
              </a:cxn>
              <a:cxn ang="0">
                <a:pos x="1494" y="1904"/>
              </a:cxn>
              <a:cxn ang="0">
                <a:pos x="1720" y="2154"/>
              </a:cxn>
              <a:cxn ang="0">
                <a:pos x="1870" y="2062"/>
              </a:cxn>
              <a:cxn ang="0">
                <a:pos x="1720" y="1762"/>
              </a:cxn>
              <a:cxn ang="0">
                <a:pos x="1820" y="1636"/>
              </a:cxn>
              <a:cxn ang="0">
                <a:pos x="2120" y="1778"/>
              </a:cxn>
              <a:cxn ang="0">
                <a:pos x="2212" y="1620"/>
              </a:cxn>
              <a:cxn ang="0">
                <a:pos x="1937" y="1419"/>
              </a:cxn>
              <a:cxn ang="0">
                <a:pos x="1970" y="1244"/>
              </a:cxn>
              <a:cxn ang="0">
                <a:pos x="2312" y="1211"/>
              </a:cxn>
              <a:cxn ang="0">
                <a:pos x="2304" y="1035"/>
              </a:cxn>
              <a:cxn ang="0">
                <a:pos x="1962" y="985"/>
              </a:cxn>
              <a:cxn ang="0">
                <a:pos x="1928" y="852"/>
              </a:cxn>
              <a:cxn ang="0">
                <a:pos x="2204" y="660"/>
              </a:cxn>
              <a:cxn ang="0">
                <a:pos x="2112" y="501"/>
              </a:cxn>
              <a:cxn ang="0">
                <a:pos x="1803" y="626"/>
              </a:cxn>
              <a:cxn ang="0">
                <a:pos x="1703" y="526"/>
              </a:cxn>
              <a:cxn ang="0">
                <a:pos x="1861" y="234"/>
              </a:cxn>
              <a:cxn ang="0">
                <a:pos x="1711" y="142"/>
              </a:cxn>
              <a:cxn ang="0">
                <a:pos x="1469" y="384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hidden">
          <a:xfrm>
            <a:off x="7146925" y="2555875"/>
            <a:ext cx="2008188" cy="3997325"/>
          </a:xfrm>
          <a:custGeom>
            <a:avLst/>
            <a:gdLst/>
            <a:ahLst/>
            <a:cxnLst>
              <a:cxn ang="0">
                <a:pos x="1265" y="0"/>
              </a:cxn>
              <a:cxn ang="0">
                <a:pos x="1128" y="18"/>
              </a:cxn>
              <a:cxn ang="0">
                <a:pos x="1110" y="372"/>
              </a:cxn>
              <a:cxn ang="0">
                <a:pos x="946" y="428"/>
              </a:cxn>
              <a:cxn ang="0">
                <a:pos x="710" y="127"/>
              </a:cxn>
              <a:cxn ang="0">
                <a:pos x="546" y="219"/>
              </a:cxn>
              <a:cxn ang="0">
                <a:pos x="701" y="555"/>
              </a:cxn>
              <a:cxn ang="0">
                <a:pos x="592" y="665"/>
              </a:cxn>
              <a:cxn ang="0">
                <a:pos x="237" y="537"/>
              </a:cxn>
              <a:cxn ang="0">
                <a:pos x="155" y="674"/>
              </a:cxn>
              <a:cxn ang="0">
                <a:pos x="427" y="911"/>
              </a:cxn>
              <a:cxn ang="0">
                <a:pos x="383" y="1093"/>
              </a:cxn>
              <a:cxn ang="0">
                <a:pos x="9" y="1121"/>
              </a:cxn>
              <a:cxn ang="0">
                <a:pos x="0" y="1322"/>
              </a:cxn>
              <a:cxn ang="0">
                <a:pos x="383" y="1376"/>
              </a:cxn>
              <a:cxn ang="0">
                <a:pos x="419" y="1549"/>
              </a:cxn>
              <a:cxn ang="0">
                <a:pos x="136" y="1804"/>
              </a:cxn>
              <a:cxn ang="0">
                <a:pos x="237" y="1959"/>
              </a:cxn>
              <a:cxn ang="0">
                <a:pos x="555" y="1813"/>
              </a:cxn>
              <a:cxn ang="0">
                <a:pos x="674" y="1932"/>
              </a:cxn>
              <a:cxn ang="0">
                <a:pos x="509" y="2232"/>
              </a:cxn>
              <a:cxn ang="0">
                <a:pos x="664" y="2360"/>
              </a:cxn>
              <a:cxn ang="0">
                <a:pos x="946" y="2087"/>
              </a:cxn>
              <a:cxn ang="0">
                <a:pos x="1110" y="2142"/>
              </a:cxn>
              <a:cxn ang="0">
                <a:pos x="1147" y="2515"/>
              </a:cxn>
              <a:cxn ang="0">
                <a:pos x="1265" y="2518"/>
              </a:cxn>
              <a:cxn ang="0">
                <a:pos x="1265" y="0"/>
              </a:cxn>
            </a:cxnLst>
            <a:rect l="0" t="0" r="r" b="b"/>
            <a:pathLst>
              <a:path w="1265" h="2518">
                <a:moveTo>
                  <a:pt x="1265" y="0"/>
                </a:moveTo>
                <a:lnTo>
                  <a:pt x="1128" y="18"/>
                </a:lnTo>
                <a:lnTo>
                  <a:pt x="1110" y="372"/>
                </a:lnTo>
                <a:lnTo>
                  <a:pt x="946" y="428"/>
                </a:lnTo>
                <a:lnTo>
                  <a:pt x="710" y="127"/>
                </a:lnTo>
                <a:lnTo>
                  <a:pt x="546" y="219"/>
                </a:lnTo>
                <a:lnTo>
                  <a:pt x="701" y="555"/>
                </a:lnTo>
                <a:lnTo>
                  <a:pt x="592" y="665"/>
                </a:lnTo>
                <a:lnTo>
                  <a:pt x="237" y="537"/>
                </a:lnTo>
                <a:lnTo>
                  <a:pt x="155" y="674"/>
                </a:lnTo>
                <a:lnTo>
                  <a:pt x="427" y="911"/>
                </a:lnTo>
                <a:lnTo>
                  <a:pt x="383" y="1093"/>
                </a:lnTo>
                <a:lnTo>
                  <a:pt x="9" y="1121"/>
                </a:lnTo>
                <a:lnTo>
                  <a:pt x="0" y="1322"/>
                </a:lnTo>
                <a:lnTo>
                  <a:pt x="383" y="1376"/>
                </a:lnTo>
                <a:lnTo>
                  <a:pt x="419" y="1549"/>
                </a:lnTo>
                <a:lnTo>
                  <a:pt x="136" y="1804"/>
                </a:lnTo>
                <a:lnTo>
                  <a:pt x="237" y="1959"/>
                </a:lnTo>
                <a:lnTo>
                  <a:pt x="555" y="1813"/>
                </a:lnTo>
                <a:lnTo>
                  <a:pt x="674" y="1932"/>
                </a:lnTo>
                <a:lnTo>
                  <a:pt x="509" y="2232"/>
                </a:lnTo>
                <a:lnTo>
                  <a:pt x="664" y="2360"/>
                </a:lnTo>
                <a:lnTo>
                  <a:pt x="946" y="2087"/>
                </a:lnTo>
                <a:lnTo>
                  <a:pt x="1110" y="2142"/>
                </a:lnTo>
                <a:lnTo>
                  <a:pt x="1147" y="2515"/>
                </a:lnTo>
                <a:lnTo>
                  <a:pt x="1265" y="2518"/>
                </a:lnTo>
                <a:lnTo>
                  <a:pt x="1265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hidden">
          <a:xfrm rot="16200000">
            <a:off x="3977481" y="-853281"/>
            <a:ext cx="1722438" cy="3429000"/>
          </a:xfrm>
          <a:custGeom>
            <a:avLst/>
            <a:gdLst/>
            <a:ahLst/>
            <a:cxnLst>
              <a:cxn ang="0">
                <a:pos x="1265" y="0"/>
              </a:cxn>
              <a:cxn ang="0">
                <a:pos x="1128" y="18"/>
              </a:cxn>
              <a:cxn ang="0">
                <a:pos x="1110" y="372"/>
              </a:cxn>
              <a:cxn ang="0">
                <a:pos x="946" y="428"/>
              </a:cxn>
              <a:cxn ang="0">
                <a:pos x="710" y="127"/>
              </a:cxn>
              <a:cxn ang="0">
                <a:pos x="546" y="219"/>
              </a:cxn>
              <a:cxn ang="0">
                <a:pos x="701" y="555"/>
              </a:cxn>
              <a:cxn ang="0">
                <a:pos x="592" y="665"/>
              </a:cxn>
              <a:cxn ang="0">
                <a:pos x="237" y="537"/>
              </a:cxn>
              <a:cxn ang="0">
                <a:pos x="155" y="674"/>
              </a:cxn>
              <a:cxn ang="0">
                <a:pos x="427" y="911"/>
              </a:cxn>
              <a:cxn ang="0">
                <a:pos x="383" y="1093"/>
              </a:cxn>
              <a:cxn ang="0">
                <a:pos x="9" y="1121"/>
              </a:cxn>
              <a:cxn ang="0">
                <a:pos x="0" y="1322"/>
              </a:cxn>
              <a:cxn ang="0">
                <a:pos x="383" y="1376"/>
              </a:cxn>
              <a:cxn ang="0">
                <a:pos x="419" y="1549"/>
              </a:cxn>
              <a:cxn ang="0">
                <a:pos x="136" y="1804"/>
              </a:cxn>
              <a:cxn ang="0">
                <a:pos x="237" y="1959"/>
              </a:cxn>
              <a:cxn ang="0">
                <a:pos x="555" y="1813"/>
              </a:cxn>
              <a:cxn ang="0">
                <a:pos x="674" y="1932"/>
              </a:cxn>
              <a:cxn ang="0">
                <a:pos x="509" y="2232"/>
              </a:cxn>
              <a:cxn ang="0">
                <a:pos x="664" y="2360"/>
              </a:cxn>
              <a:cxn ang="0">
                <a:pos x="946" y="2087"/>
              </a:cxn>
              <a:cxn ang="0">
                <a:pos x="1110" y="2142"/>
              </a:cxn>
              <a:cxn ang="0">
                <a:pos x="1147" y="2515"/>
              </a:cxn>
              <a:cxn ang="0">
                <a:pos x="1265" y="2518"/>
              </a:cxn>
              <a:cxn ang="0">
                <a:pos x="1265" y="0"/>
              </a:cxn>
            </a:cxnLst>
            <a:rect l="0" t="0" r="r" b="b"/>
            <a:pathLst>
              <a:path w="1265" h="2518">
                <a:moveTo>
                  <a:pt x="1265" y="0"/>
                </a:moveTo>
                <a:lnTo>
                  <a:pt x="1128" y="18"/>
                </a:lnTo>
                <a:lnTo>
                  <a:pt x="1110" y="372"/>
                </a:lnTo>
                <a:lnTo>
                  <a:pt x="946" y="428"/>
                </a:lnTo>
                <a:lnTo>
                  <a:pt x="710" y="127"/>
                </a:lnTo>
                <a:lnTo>
                  <a:pt x="546" y="219"/>
                </a:lnTo>
                <a:lnTo>
                  <a:pt x="701" y="555"/>
                </a:lnTo>
                <a:lnTo>
                  <a:pt x="592" y="665"/>
                </a:lnTo>
                <a:lnTo>
                  <a:pt x="237" y="537"/>
                </a:lnTo>
                <a:lnTo>
                  <a:pt x="155" y="674"/>
                </a:lnTo>
                <a:lnTo>
                  <a:pt x="427" y="911"/>
                </a:lnTo>
                <a:lnTo>
                  <a:pt x="383" y="1093"/>
                </a:lnTo>
                <a:lnTo>
                  <a:pt x="9" y="1121"/>
                </a:lnTo>
                <a:lnTo>
                  <a:pt x="0" y="1322"/>
                </a:lnTo>
                <a:lnTo>
                  <a:pt x="383" y="1376"/>
                </a:lnTo>
                <a:lnTo>
                  <a:pt x="419" y="1549"/>
                </a:lnTo>
                <a:lnTo>
                  <a:pt x="136" y="1804"/>
                </a:lnTo>
                <a:lnTo>
                  <a:pt x="237" y="1959"/>
                </a:lnTo>
                <a:lnTo>
                  <a:pt x="555" y="1813"/>
                </a:lnTo>
                <a:lnTo>
                  <a:pt x="674" y="1932"/>
                </a:lnTo>
                <a:lnTo>
                  <a:pt x="509" y="2232"/>
                </a:lnTo>
                <a:lnTo>
                  <a:pt x="664" y="2360"/>
                </a:lnTo>
                <a:lnTo>
                  <a:pt x="946" y="2087"/>
                </a:lnTo>
                <a:lnTo>
                  <a:pt x="1110" y="2142"/>
                </a:lnTo>
                <a:lnTo>
                  <a:pt x="1147" y="2515"/>
                </a:lnTo>
                <a:lnTo>
                  <a:pt x="1265" y="2518"/>
                </a:lnTo>
                <a:lnTo>
                  <a:pt x="1265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3" name="Picture 11" descr="Facban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3175" y="-3175"/>
            <a:ext cx="803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27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148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2CEEE5-31BC-4D0D-A634-F3F337A6D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5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E70A3-8778-4BB4-BDA1-353FE2A591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4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BBA2B-EEAE-4970-BAA8-52214D187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01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067EA-A392-4B9C-9CD3-9AA1AFBA54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53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BFA7D-0BC0-4CFD-97EF-258AED060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28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DC223-024F-4406-99B5-B1773C60A9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00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E8064-C377-4CA5-8892-3B9B98805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58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DA28E-1167-4D2A-9A2D-2779A3628D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87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F1E62-3B41-47B5-9923-3F98A874BA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7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2C0A1-398F-44F0-AC02-1FC13235B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75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76CAF-B2AD-4AF9-A5A3-B64AE7A41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48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reeform 2"/>
          <p:cNvSpPr>
            <a:spLocks/>
          </p:cNvSpPr>
          <p:nvPr/>
        </p:nvSpPr>
        <p:spPr bwMode="hidden">
          <a:xfrm>
            <a:off x="-11113" y="1836738"/>
            <a:ext cx="2268538" cy="2709862"/>
          </a:xfrm>
          <a:custGeom>
            <a:avLst/>
            <a:gdLst/>
            <a:ahLst/>
            <a:cxnLst>
              <a:cxn ang="0">
                <a:pos x="808" y="283"/>
              </a:cxn>
              <a:cxn ang="0">
                <a:pos x="673" y="252"/>
              </a:cxn>
              <a:cxn ang="0">
                <a:pos x="654" y="0"/>
              </a:cxn>
              <a:cxn ang="0">
                <a:pos x="488" y="13"/>
              </a:cxn>
              <a:cxn ang="0">
                <a:pos x="476" y="252"/>
              </a:cxn>
              <a:cxn ang="0">
                <a:pos x="365" y="290"/>
              </a:cxn>
              <a:cxn ang="0">
                <a:pos x="206" y="86"/>
              </a:cxn>
              <a:cxn ang="0">
                <a:pos x="95" y="148"/>
              </a:cxn>
              <a:cxn ang="0">
                <a:pos x="200" y="376"/>
              </a:cxn>
              <a:cxn ang="0">
                <a:pos x="126" y="450"/>
              </a:cxn>
              <a:cxn ang="0">
                <a:pos x="0" y="423"/>
              </a:cxn>
              <a:cxn ang="0">
                <a:pos x="0" y="1273"/>
              </a:cxn>
              <a:cxn ang="0">
                <a:pos x="101" y="1226"/>
              </a:cxn>
              <a:cxn ang="0">
                <a:pos x="181" y="1306"/>
              </a:cxn>
              <a:cxn ang="0">
                <a:pos x="70" y="1509"/>
              </a:cxn>
              <a:cxn ang="0">
                <a:pos x="175" y="1596"/>
              </a:cxn>
              <a:cxn ang="0">
                <a:pos x="365" y="1411"/>
              </a:cxn>
              <a:cxn ang="0">
                <a:pos x="476" y="1448"/>
              </a:cxn>
              <a:cxn ang="0">
                <a:pos x="501" y="1700"/>
              </a:cxn>
              <a:cxn ang="0">
                <a:pos x="667" y="1707"/>
              </a:cxn>
              <a:cxn ang="0">
                <a:pos x="685" y="1442"/>
              </a:cxn>
              <a:cxn ang="0">
                <a:pos x="826" y="1405"/>
              </a:cxn>
              <a:cxn ang="0">
                <a:pos x="993" y="1590"/>
              </a:cxn>
              <a:cxn ang="0">
                <a:pos x="1103" y="1522"/>
              </a:cxn>
              <a:cxn ang="0">
                <a:pos x="993" y="1300"/>
              </a:cxn>
              <a:cxn ang="0">
                <a:pos x="1067" y="1207"/>
              </a:cxn>
              <a:cxn ang="0">
                <a:pos x="1288" y="1312"/>
              </a:cxn>
              <a:cxn ang="0">
                <a:pos x="1355" y="1196"/>
              </a:cxn>
              <a:cxn ang="0">
                <a:pos x="1153" y="1047"/>
              </a:cxn>
              <a:cxn ang="0">
                <a:pos x="1177" y="918"/>
              </a:cxn>
              <a:cxn ang="0">
                <a:pos x="1429" y="894"/>
              </a:cxn>
              <a:cxn ang="0">
                <a:pos x="1423" y="764"/>
              </a:cxn>
              <a:cxn ang="0">
                <a:pos x="1171" y="727"/>
              </a:cxn>
              <a:cxn ang="0">
                <a:pos x="1146" y="629"/>
              </a:cxn>
              <a:cxn ang="0">
                <a:pos x="1349" y="487"/>
              </a:cxn>
              <a:cxn ang="0">
                <a:pos x="1282" y="370"/>
              </a:cxn>
              <a:cxn ang="0">
                <a:pos x="1054" y="462"/>
              </a:cxn>
              <a:cxn ang="0">
                <a:pos x="980" y="388"/>
              </a:cxn>
              <a:cxn ang="0">
                <a:pos x="1097" y="173"/>
              </a:cxn>
              <a:cxn ang="0">
                <a:pos x="986" y="105"/>
              </a:cxn>
              <a:cxn ang="0">
                <a:pos x="808" y="283"/>
              </a:cxn>
            </a:cxnLst>
            <a:rect l="0" t="0" r="r" b="b"/>
            <a:pathLst>
              <a:path w="1429" h="1707">
                <a:moveTo>
                  <a:pt x="808" y="283"/>
                </a:moveTo>
                <a:lnTo>
                  <a:pt x="673" y="252"/>
                </a:lnTo>
                <a:lnTo>
                  <a:pt x="654" y="0"/>
                </a:lnTo>
                <a:lnTo>
                  <a:pt x="488" y="13"/>
                </a:lnTo>
                <a:lnTo>
                  <a:pt x="476" y="252"/>
                </a:lnTo>
                <a:lnTo>
                  <a:pt x="365" y="290"/>
                </a:lnTo>
                <a:lnTo>
                  <a:pt x="206" y="86"/>
                </a:lnTo>
                <a:lnTo>
                  <a:pt x="95" y="148"/>
                </a:lnTo>
                <a:lnTo>
                  <a:pt x="200" y="376"/>
                </a:lnTo>
                <a:lnTo>
                  <a:pt x="126" y="450"/>
                </a:lnTo>
                <a:lnTo>
                  <a:pt x="0" y="423"/>
                </a:lnTo>
                <a:lnTo>
                  <a:pt x="0" y="1273"/>
                </a:lnTo>
                <a:lnTo>
                  <a:pt x="101" y="1226"/>
                </a:lnTo>
                <a:lnTo>
                  <a:pt x="181" y="1306"/>
                </a:lnTo>
                <a:lnTo>
                  <a:pt x="70" y="1509"/>
                </a:lnTo>
                <a:lnTo>
                  <a:pt x="175" y="1596"/>
                </a:lnTo>
                <a:lnTo>
                  <a:pt x="365" y="1411"/>
                </a:lnTo>
                <a:lnTo>
                  <a:pt x="476" y="1448"/>
                </a:lnTo>
                <a:lnTo>
                  <a:pt x="501" y="1700"/>
                </a:lnTo>
                <a:lnTo>
                  <a:pt x="667" y="1707"/>
                </a:lnTo>
                <a:lnTo>
                  <a:pt x="685" y="1442"/>
                </a:lnTo>
                <a:lnTo>
                  <a:pt x="826" y="1405"/>
                </a:lnTo>
                <a:lnTo>
                  <a:pt x="993" y="1590"/>
                </a:lnTo>
                <a:lnTo>
                  <a:pt x="1103" y="1522"/>
                </a:lnTo>
                <a:lnTo>
                  <a:pt x="993" y="1300"/>
                </a:lnTo>
                <a:lnTo>
                  <a:pt x="1067" y="1207"/>
                </a:lnTo>
                <a:lnTo>
                  <a:pt x="1288" y="1312"/>
                </a:lnTo>
                <a:lnTo>
                  <a:pt x="1355" y="1196"/>
                </a:lnTo>
                <a:lnTo>
                  <a:pt x="1153" y="1047"/>
                </a:lnTo>
                <a:lnTo>
                  <a:pt x="1177" y="918"/>
                </a:lnTo>
                <a:lnTo>
                  <a:pt x="1429" y="894"/>
                </a:lnTo>
                <a:lnTo>
                  <a:pt x="1423" y="764"/>
                </a:lnTo>
                <a:lnTo>
                  <a:pt x="1171" y="727"/>
                </a:lnTo>
                <a:lnTo>
                  <a:pt x="1146" y="629"/>
                </a:lnTo>
                <a:lnTo>
                  <a:pt x="1349" y="487"/>
                </a:lnTo>
                <a:lnTo>
                  <a:pt x="1282" y="370"/>
                </a:lnTo>
                <a:lnTo>
                  <a:pt x="1054" y="462"/>
                </a:lnTo>
                <a:lnTo>
                  <a:pt x="980" y="388"/>
                </a:lnTo>
                <a:lnTo>
                  <a:pt x="1097" y="173"/>
                </a:lnTo>
                <a:lnTo>
                  <a:pt x="986" y="105"/>
                </a:lnTo>
                <a:lnTo>
                  <a:pt x="808" y="283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683" name="Freeform 3"/>
          <p:cNvSpPr>
            <a:spLocks/>
          </p:cNvSpPr>
          <p:nvPr/>
        </p:nvSpPr>
        <p:spPr bwMode="hidden">
          <a:xfrm>
            <a:off x="107950" y="15875"/>
            <a:ext cx="838200" cy="787400"/>
          </a:xfrm>
          <a:custGeom>
            <a:avLst/>
            <a:gdLst/>
            <a:ahLst/>
            <a:cxnLst>
              <a:cxn ang="0">
                <a:pos x="335" y="56"/>
              </a:cxn>
              <a:cxn ang="0">
                <a:pos x="293" y="46"/>
              </a:cxn>
              <a:cxn ang="0">
                <a:pos x="288" y="0"/>
              </a:cxn>
              <a:cxn ang="0">
                <a:pos x="238" y="0"/>
              </a:cxn>
              <a:cxn ang="0">
                <a:pos x="232" y="46"/>
              </a:cxn>
              <a:cxn ang="0">
                <a:pos x="198" y="58"/>
              </a:cxn>
              <a:cxn ang="0">
                <a:pos x="146" y="0"/>
              </a:cxn>
              <a:cxn ang="0">
                <a:pos x="114" y="14"/>
              </a:cxn>
              <a:cxn ang="0">
                <a:pos x="147" y="84"/>
              </a:cxn>
              <a:cxn ang="0">
                <a:pos x="124" y="107"/>
              </a:cxn>
              <a:cxn ang="0">
                <a:pos x="50" y="81"/>
              </a:cxn>
              <a:cxn ang="0">
                <a:pos x="32" y="109"/>
              </a:cxn>
              <a:cxn ang="0">
                <a:pos x="90" y="159"/>
              </a:cxn>
              <a:cxn ang="0">
                <a:pos x="80" y="197"/>
              </a:cxn>
              <a:cxn ang="0">
                <a:pos x="2" y="202"/>
              </a:cxn>
              <a:cxn ang="0">
                <a:pos x="0" y="244"/>
              </a:cxn>
              <a:cxn ang="0">
                <a:pos x="80" y="256"/>
              </a:cxn>
              <a:cxn ang="0">
                <a:pos x="88" y="292"/>
              </a:cxn>
              <a:cxn ang="0">
                <a:pos x="29" y="345"/>
              </a:cxn>
              <a:cxn ang="0">
                <a:pos x="50" y="378"/>
              </a:cxn>
              <a:cxn ang="0">
                <a:pos x="116" y="347"/>
              </a:cxn>
              <a:cxn ang="0">
                <a:pos x="141" y="372"/>
              </a:cxn>
              <a:cxn ang="0">
                <a:pos x="107" y="435"/>
              </a:cxn>
              <a:cxn ang="0">
                <a:pos x="139" y="462"/>
              </a:cxn>
              <a:cxn ang="0">
                <a:pos x="198" y="404"/>
              </a:cxn>
              <a:cxn ang="0">
                <a:pos x="232" y="416"/>
              </a:cxn>
              <a:cxn ang="0">
                <a:pos x="240" y="494"/>
              </a:cxn>
              <a:cxn ang="0">
                <a:pos x="292" y="496"/>
              </a:cxn>
              <a:cxn ang="0">
                <a:pos x="297" y="414"/>
              </a:cxn>
              <a:cxn ang="0">
                <a:pos x="341" y="403"/>
              </a:cxn>
              <a:cxn ang="0">
                <a:pos x="393" y="460"/>
              </a:cxn>
              <a:cxn ang="0">
                <a:pos x="427" y="439"/>
              </a:cxn>
              <a:cxn ang="0">
                <a:pos x="393" y="370"/>
              </a:cxn>
              <a:cxn ang="0">
                <a:pos x="416" y="341"/>
              </a:cxn>
              <a:cxn ang="0">
                <a:pos x="484" y="374"/>
              </a:cxn>
              <a:cxn ang="0">
                <a:pos x="505" y="338"/>
              </a:cxn>
              <a:cxn ang="0">
                <a:pos x="442" y="292"/>
              </a:cxn>
              <a:cxn ang="0">
                <a:pos x="450" y="252"/>
              </a:cxn>
              <a:cxn ang="0">
                <a:pos x="528" y="244"/>
              </a:cxn>
              <a:cxn ang="0">
                <a:pos x="526" y="204"/>
              </a:cxn>
              <a:cxn ang="0">
                <a:pos x="448" y="193"/>
              </a:cxn>
              <a:cxn ang="0">
                <a:pos x="440" y="162"/>
              </a:cxn>
              <a:cxn ang="0">
                <a:pos x="503" y="119"/>
              </a:cxn>
              <a:cxn ang="0">
                <a:pos x="482" y="82"/>
              </a:cxn>
              <a:cxn ang="0">
                <a:pos x="412" y="111"/>
              </a:cxn>
              <a:cxn ang="0">
                <a:pos x="389" y="88"/>
              </a:cxn>
              <a:cxn ang="0">
                <a:pos x="425" y="21"/>
              </a:cxn>
              <a:cxn ang="0">
                <a:pos x="391" y="0"/>
              </a:cxn>
              <a:cxn ang="0">
                <a:pos x="335" y="56"/>
              </a:cxn>
            </a:cxnLst>
            <a:rect l="0" t="0" r="r" b="b"/>
            <a:pathLst>
              <a:path w="528" h="496">
                <a:moveTo>
                  <a:pt x="335" y="56"/>
                </a:moveTo>
                <a:lnTo>
                  <a:pt x="293" y="46"/>
                </a:lnTo>
                <a:lnTo>
                  <a:pt x="288" y="0"/>
                </a:lnTo>
                <a:lnTo>
                  <a:pt x="238" y="0"/>
                </a:lnTo>
                <a:lnTo>
                  <a:pt x="232" y="46"/>
                </a:lnTo>
                <a:lnTo>
                  <a:pt x="198" y="58"/>
                </a:lnTo>
                <a:lnTo>
                  <a:pt x="146" y="0"/>
                </a:lnTo>
                <a:lnTo>
                  <a:pt x="114" y="14"/>
                </a:lnTo>
                <a:lnTo>
                  <a:pt x="147" y="84"/>
                </a:lnTo>
                <a:lnTo>
                  <a:pt x="124" y="107"/>
                </a:lnTo>
                <a:lnTo>
                  <a:pt x="50" y="81"/>
                </a:lnTo>
                <a:lnTo>
                  <a:pt x="32" y="109"/>
                </a:lnTo>
                <a:lnTo>
                  <a:pt x="90" y="159"/>
                </a:lnTo>
                <a:lnTo>
                  <a:pt x="80" y="197"/>
                </a:lnTo>
                <a:lnTo>
                  <a:pt x="2" y="202"/>
                </a:lnTo>
                <a:lnTo>
                  <a:pt x="0" y="244"/>
                </a:lnTo>
                <a:lnTo>
                  <a:pt x="80" y="256"/>
                </a:lnTo>
                <a:lnTo>
                  <a:pt x="88" y="292"/>
                </a:lnTo>
                <a:lnTo>
                  <a:pt x="29" y="345"/>
                </a:lnTo>
                <a:lnTo>
                  <a:pt x="50" y="378"/>
                </a:lnTo>
                <a:lnTo>
                  <a:pt x="116" y="347"/>
                </a:lnTo>
                <a:lnTo>
                  <a:pt x="141" y="372"/>
                </a:lnTo>
                <a:lnTo>
                  <a:pt x="107" y="435"/>
                </a:lnTo>
                <a:lnTo>
                  <a:pt x="139" y="462"/>
                </a:lnTo>
                <a:lnTo>
                  <a:pt x="198" y="404"/>
                </a:lnTo>
                <a:lnTo>
                  <a:pt x="232" y="416"/>
                </a:lnTo>
                <a:lnTo>
                  <a:pt x="240" y="494"/>
                </a:lnTo>
                <a:lnTo>
                  <a:pt x="292" y="496"/>
                </a:lnTo>
                <a:lnTo>
                  <a:pt x="297" y="414"/>
                </a:lnTo>
                <a:lnTo>
                  <a:pt x="341" y="403"/>
                </a:lnTo>
                <a:lnTo>
                  <a:pt x="393" y="460"/>
                </a:lnTo>
                <a:lnTo>
                  <a:pt x="427" y="439"/>
                </a:lnTo>
                <a:lnTo>
                  <a:pt x="393" y="370"/>
                </a:lnTo>
                <a:lnTo>
                  <a:pt x="416" y="341"/>
                </a:lnTo>
                <a:lnTo>
                  <a:pt x="484" y="374"/>
                </a:lnTo>
                <a:lnTo>
                  <a:pt x="505" y="338"/>
                </a:lnTo>
                <a:lnTo>
                  <a:pt x="442" y="292"/>
                </a:lnTo>
                <a:lnTo>
                  <a:pt x="450" y="252"/>
                </a:lnTo>
                <a:lnTo>
                  <a:pt x="528" y="244"/>
                </a:lnTo>
                <a:lnTo>
                  <a:pt x="526" y="204"/>
                </a:lnTo>
                <a:lnTo>
                  <a:pt x="448" y="193"/>
                </a:lnTo>
                <a:lnTo>
                  <a:pt x="440" y="162"/>
                </a:lnTo>
                <a:lnTo>
                  <a:pt x="503" y="119"/>
                </a:lnTo>
                <a:lnTo>
                  <a:pt x="482" y="82"/>
                </a:lnTo>
                <a:lnTo>
                  <a:pt x="412" y="111"/>
                </a:lnTo>
                <a:lnTo>
                  <a:pt x="389" y="88"/>
                </a:lnTo>
                <a:lnTo>
                  <a:pt x="425" y="21"/>
                </a:lnTo>
                <a:lnTo>
                  <a:pt x="391" y="0"/>
                </a:lnTo>
                <a:lnTo>
                  <a:pt x="335" y="56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684" name="Freeform 4"/>
          <p:cNvSpPr>
            <a:spLocks/>
          </p:cNvSpPr>
          <p:nvPr/>
        </p:nvSpPr>
        <p:spPr bwMode="hidden">
          <a:xfrm>
            <a:off x="1192213" y="354013"/>
            <a:ext cx="2266950" cy="2270125"/>
          </a:xfrm>
          <a:custGeom>
            <a:avLst/>
            <a:gdLst/>
            <a:ahLst/>
            <a:cxnLst>
              <a:cxn ang="0">
                <a:pos x="1469" y="384"/>
              </a:cxn>
              <a:cxn ang="0">
                <a:pos x="1285" y="342"/>
              </a:cxn>
              <a:cxn ang="0">
                <a:pos x="1260" y="0"/>
              </a:cxn>
              <a:cxn ang="0">
                <a:pos x="1035" y="17"/>
              </a:cxn>
              <a:cxn ang="0">
                <a:pos x="1018" y="342"/>
              </a:cxn>
              <a:cxn ang="0">
                <a:pos x="868" y="393"/>
              </a:cxn>
              <a:cxn ang="0">
                <a:pos x="651" y="117"/>
              </a:cxn>
              <a:cxn ang="0">
                <a:pos x="501" y="201"/>
              </a:cxn>
              <a:cxn ang="0">
                <a:pos x="643" y="509"/>
              </a:cxn>
              <a:cxn ang="0">
                <a:pos x="543" y="610"/>
              </a:cxn>
              <a:cxn ang="0">
                <a:pos x="217" y="493"/>
              </a:cxn>
              <a:cxn ang="0">
                <a:pos x="142" y="618"/>
              </a:cxn>
              <a:cxn ang="0">
                <a:pos x="392" y="835"/>
              </a:cxn>
              <a:cxn ang="0">
                <a:pos x="351" y="1002"/>
              </a:cxn>
              <a:cxn ang="0">
                <a:pos x="8" y="1027"/>
              </a:cxn>
              <a:cxn ang="0">
                <a:pos x="0" y="1211"/>
              </a:cxn>
              <a:cxn ang="0">
                <a:pos x="351" y="1261"/>
              </a:cxn>
              <a:cxn ang="0">
                <a:pos x="384" y="1419"/>
              </a:cxn>
              <a:cxn ang="0">
                <a:pos x="125" y="1653"/>
              </a:cxn>
              <a:cxn ang="0">
                <a:pos x="217" y="1795"/>
              </a:cxn>
              <a:cxn ang="0">
                <a:pos x="509" y="1661"/>
              </a:cxn>
              <a:cxn ang="0">
                <a:pos x="618" y="1770"/>
              </a:cxn>
              <a:cxn ang="0">
                <a:pos x="467" y="2045"/>
              </a:cxn>
              <a:cxn ang="0">
                <a:pos x="609" y="2162"/>
              </a:cxn>
              <a:cxn ang="0">
                <a:pos x="868" y="1912"/>
              </a:cxn>
              <a:cxn ang="0">
                <a:pos x="1018" y="1962"/>
              </a:cxn>
              <a:cxn ang="0">
                <a:pos x="1052" y="2304"/>
              </a:cxn>
              <a:cxn ang="0">
                <a:pos x="1277" y="2313"/>
              </a:cxn>
              <a:cxn ang="0">
                <a:pos x="1302" y="1954"/>
              </a:cxn>
              <a:cxn ang="0">
                <a:pos x="1494" y="1904"/>
              </a:cxn>
              <a:cxn ang="0">
                <a:pos x="1720" y="2154"/>
              </a:cxn>
              <a:cxn ang="0">
                <a:pos x="1870" y="2062"/>
              </a:cxn>
              <a:cxn ang="0">
                <a:pos x="1720" y="1762"/>
              </a:cxn>
              <a:cxn ang="0">
                <a:pos x="1820" y="1636"/>
              </a:cxn>
              <a:cxn ang="0">
                <a:pos x="2120" y="1778"/>
              </a:cxn>
              <a:cxn ang="0">
                <a:pos x="2212" y="1620"/>
              </a:cxn>
              <a:cxn ang="0">
                <a:pos x="1937" y="1419"/>
              </a:cxn>
              <a:cxn ang="0">
                <a:pos x="1970" y="1244"/>
              </a:cxn>
              <a:cxn ang="0">
                <a:pos x="2312" y="1211"/>
              </a:cxn>
              <a:cxn ang="0">
                <a:pos x="2304" y="1035"/>
              </a:cxn>
              <a:cxn ang="0">
                <a:pos x="1962" y="985"/>
              </a:cxn>
              <a:cxn ang="0">
                <a:pos x="1928" y="852"/>
              </a:cxn>
              <a:cxn ang="0">
                <a:pos x="2204" y="660"/>
              </a:cxn>
              <a:cxn ang="0">
                <a:pos x="2112" y="501"/>
              </a:cxn>
              <a:cxn ang="0">
                <a:pos x="1803" y="626"/>
              </a:cxn>
              <a:cxn ang="0">
                <a:pos x="1703" y="526"/>
              </a:cxn>
              <a:cxn ang="0">
                <a:pos x="1861" y="234"/>
              </a:cxn>
              <a:cxn ang="0">
                <a:pos x="1711" y="142"/>
              </a:cxn>
              <a:cxn ang="0">
                <a:pos x="1469" y="384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685" name="Freeform 5"/>
          <p:cNvSpPr>
            <a:spLocks/>
          </p:cNvSpPr>
          <p:nvPr/>
        </p:nvSpPr>
        <p:spPr bwMode="hidden">
          <a:xfrm>
            <a:off x="2532063" y="1270000"/>
            <a:ext cx="3670300" cy="3671888"/>
          </a:xfrm>
          <a:custGeom>
            <a:avLst/>
            <a:gdLst/>
            <a:ahLst/>
            <a:cxnLst>
              <a:cxn ang="0">
                <a:pos x="1469" y="384"/>
              </a:cxn>
              <a:cxn ang="0">
                <a:pos x="1285" y="342"/>
              </a:cxn>
              <a:cxn ang="0">
                <a:pos x="1260" y="0"/>
              </a:cxn>
              <a:cxn ang="0">
                <a:pos x="1035" y="17"/>
              </a:cxn>
              <a:cxn ang="0">
                <a:pos x="1018" y="342"/>
              </a:cxn>
              <a:cxn ang="0">
                <a:pos x="868" y="393"/>
              </a:cxn>
              <a:cxn ang="0">
                <a:pos x="651" y="117"/>
              </a:cxn>
              <a:cxn ang="0">
                <a:pos x="501" y="201"/>
              </a:cxn>
              <a:cxn ang="0">
                <a:pos x="643" y="509"/>
              </a:cxn>
              <a:cxn ang="0">
                <a:pos x="543" y="610"/>
              </a:cxn>
              <a:cxn ang="0">
                <a:pos x="217" y="493"/>
              </a:cxn>
              <a:cxn ang="0">
                <a:pos x="142" y="618"/>
              </a:cxn>
              <a:cxn ang="0">
                <a:pos x="392" y="835"/>
              </a:cxn>
              <a:cxn ang="0">
                <a:pos x="351" y="1002"/>
              </a:cxn>
              <a:cxn ang="0">
                <a:pos x="8" y="1027"/>
              </a:cxn>
              <a:cxn ang="0">
                <a:pos x="0" y="1211"/>
              </a:cxn>
              <a:cxn ang="0">
                <a:pos x="351" y="1261"/>
              </a:cxn>
              <a:cxn ang="0">
                <a:pos x="384" y="1419"/>
              </a:cxn>
              <a:cxn ang="0">
                <a:pos x="125" y="1653"/>
              </a:cxn>
              <a:cxn ang="0">
                <a:pos x="217" y="1795"/>
              </a:cxn>
              <a:cxn ang="0">
                <a:pos x="509" y="1661"/>
              </a:cxn>
              <a:cxn ang="0">
                <a:pos x="618" y="1770"/>
              </a:cxn>
              <a:cxn ang="0">
                <a:pos x="467" y="2045"/>
              </a:cxn>
              <a:cxn ang="0">
                <a:pos x="609" y="2162"/>
              </a:cxn>
              <a:cxn ang="0">
                <a:pos x="868" y="1912"/>
              </a:cxn>
              <a:cxn ang="0">
                <a:pos x="1018" y="1962"/>
              </a:cxn>
              <a:cxn ang="0">
                <a:pos x="1052" y="2304"/>
              </a:cxn>
              <a:cxn ang="0">
                <a:pos x="1277" y="2313"/>
              </a:cxn>
              <a:cxn ang="0">
                <a:pos x="1302" y="1954"/>
              </a:cxn>
              <a:cxn ang="0">
                <a:pos x="1494" y="1904"/>
              </a:cxn>
              <a:cxn ang="0">
                <a:pos x="1720" y="2154"/>
              </a:cxn>
              <a:cxn ang="0">
                <a:pos x="1870" y="2062"/>
              </a:cxn>
              <a:cxn ang="0">
                <a:pos x="1720" y="1762"/>
              </a:cxn>
              <a:cxn ang="0">
                <a:pos x="1820" y="1636"/>
              </a:cxn>
              <a:cxn ang="0">
                <a:pos x="2120" y="1778"/>
              </a:cxn>
              <a:cxn ang="0">
                <a:pos x="2212" y="1620"/>
              </a:cxn>
              <a:cxn ang="0">
                <a:pos x="1937" y="1419"/>
              </a:cxn>
              <a:cxn ang="0">
                <a:pos x="1970" y="1244"/>
              </a:cxn>
              <a:cxn ang="0">
                <a:pos x="2312" y="1211"/>
              </a:cxn>
              <a:cxn ang="0">
                <a:pos x="2304" y="1035"/>
              </a:cxn>
              <a:cxn ang="0">
                <a:pos x="1962" y="985"/>
              </a:cxn>
              <a:cxn ang="0">
                <a:pos x="1928" y="852"/>
              </a:cxn>
              <a:cxn ang="0">
                <a:pos x="2204" y="660"/>
              </a:cxn>
              <a:cxn ang="0">
                <a:pos x="2112" y="501"/>
              </a:cxn>
              <a:cxn ang="0">
                <a:pos x="1803" y="626"/>
              </a:cxn>
              <a:cxn ang="0">
                <a:pos x="1703" y="526"/>
              </a:cxn>
              <a:cxn ang="0">
                <a:pos x="1861" y="234"/>
              </a:cxn>
              <a:cxn ang="0">
                <a:pos x="1711" y="142"/>
              </a:cxn>
              <a:cxn ang="0">
                <a:pos x="1469" y="384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686" name="Freeform 6"/>
          <p:cNvSpPr>
            <a:spLocks/>
          </p:cNvSpPr>
          <p:nvPr/>
        </p:nvSpPr>
        <p:spPr bwMode="hidden">
          <a:xfrm>
            <a:off x="3175" y="4797425"/>
            <a:ext cx="3417888" cy="2097088"/>
          </a:xfrm>
          <a:custGeom>
            <a:avLst/>
            <a:gdLst/>
            <a:ahLst/>
            <a:cxnLst>
              <a:cxn ang="0">
                <a:pos x="1368" y="358"/>
              </a:cxn>
              <a:cxn ang="0">
                <a:pos x="1197" y="318"/>
              </a:cxn>
              <a:cxn ang="0">
                <a:pos x="1173" y="0"/>
              </a:cxn>
              <a:cxn ang="0">
                <a:pos x="964" y="16"/>
              </a:cxn>
              <a:cxn ang="0">
                <a:pos x="948" y="318"/>
              </a:cxn>
              <a:cxn ang="0">
                <a:pos x="808" y="366"/>
              </a:cxn>
              <a:cxn ang="0">
                <a:pos x="606" y="109"/>
              </a:cxn>
              <a:cxn ang="0">
                <a:pos x="467" y="187"/>
              </a:cxn>
              <a:cxn ang="0">
                <a:pos x="599" y="474"/>
              </a:cxn>
              <a:cxn ang="0">
                <a:pos x="506" y="568"/>
              </a:cxn>
              <a:cxn ang="0">
                <a:pos x="202" y="459"/>
              </a:cxn>
              <a:cxn ang="0">
                <a:pos x="132" y="576"/>
              </a:cxn>
              <a:cxn ang="0">
                <a:pos x="365" y="778"/>
              </a:cxn>
              <a:cxn ang="0">
                <a:pos x="327" y="933"/>
              </a:cxn>
              <a:cxn ang="0">
                <a:pos x="7" y="956"/>
              </a:cxn>
              <a:cxn ang="0">
                <a:pos x="0" y="1128"/>
              </a:cxn>
              <a:cxn ang="0">
                <a:pos x="327" y="1174"/>
              </a:cxn>
              <a:cxn ang="0">
                <a:pos x="358" y="1321"/>
              </a:cxn>
              <a:cxn ang="0">
                <a:pos x="1804" y="1321"/>
              </a:cxn>
              <a:cxn ang="0">
                <a:pos x="1835" y="1158"/>
              </a:cxn>
              <a:cxn ang="0">
                <a:pos x="2153" y="1128"/>
              </a:cxn>
              <a:cxn ang="0">
                <a:pos x="2146" y="964"/>
              </a:cxn>
              <a:cxn ang="0">
                <a:pos x="1827" y="917"/>
              </a:cxn>
              <a:cxn ang="0">
                <a:pos x="1795" y="793"/>
              </a:cxn>
              <a:cxn ang="0">
                <a:pos x="2052" y="615"/>
              </a:cxn>
              <a:cxn ang="0">
                <a:pos x="1967" y="467"/>
              </a:cxn>
              <a:cxn ang="0">
                <a:pos x="1679" y="583"/>
              </a:cxn>
              <a:cxn ang="0">
                <a:pos x="1586" y="490"/>
              </a:cxn>
              <a:cxn ang="0">
                <a:pos x="1733" y="218"/>
              </a:cxn>
              <a:cxn ang="0">
                <a:pos x="1593" y="132"/>
              </a:cxn>
              <a:cxn ang="0">
                <a:pos x="1368" y="358"/>
              </a:cxn>
            </a:cxnLst>
            <a:rect l="0" t="0" r="r" b="b"/>
            <a:pathLst>
              <a:path w="2153" h="1321">
                <a:moveTo>
                  <a:pt x="1368" y="358"/>
                </a:moveTo>
                <a:lnTo>
                  <a:pt x="1197" y="318"/>
                </a:lnTo>
                <a:lnTo>
                  <a:pt x="1173" y="0"/>
                </a:lnTo>
                <a:lnTo>
                  <a:pt x="964" y="16"/>
                </a:lnTo>
                <a:lnTo>
                  <a:pt x="948" y="318"/>
                </a:lnTo>
                <a:lnTo>
                  <a:pt x="808" y="366"/>
                </a:lnTo>
                <a:lnTo>
                  <a:pt x="606" y="109"/>
                </a:lnTo>
                <a:lnTo>
                  <a:pt x="467" y="187"/>
                </a:lnTo>
                <a:lnTo>
                  <a:pt x="599" y="474"/>
                </a:lnTo>
                <a:lnTo>
                  <a:pt x="506" y="568"/>
                </a:lnTo>
                <a:lnTo>
                  <a:pt x="202" y="459"/>
                </a:lnTo>
                <a:lnTo>
                  <a:pt x="132" y="576"/>
                </a:lnTo>
                <a:lnTo>
                  <a:pt x="365" y="778"/>
                </a:lnTo>
                <a:lnTo>
                  <a:pt x="327" y="933"/>
                </a:lnTo>
                <a:lnTo>
                  <a:pt x="7" y="956"/>
                </a:lnTo>
                <a:lnTo>
                  <a:pt x="0" y="1128"/>
                </a:lnTo>
                <a:lnTo>
                  <a:pt x="327" y="1174"/>
                </a:lnTo>
                <a:lnTo>
                  <a:pt x="358" y="1321"/>
                </a:lnTo>
                <a:lnTo>
                  <a:pt x="1804" y="1321"/>
                </a:lnTo>
                <a:lnTo>
                  <a:pt x="1835" y="1158"/>
                </a:lnTo>
                <a:lnTo>
                  <a:pt x="2153" y="1128"/>
                </a:lnTo>
                <a:lnTo>
                  <a:pt x="2146" y="964"/>
                </a:lnTo>
                <a:lnTo>
                  <a:pt x="1827" y="917"/>
                </a:lnTo>
                <a:lnTo>
                  <a:pt x="1795" y="793"/>
                </a:lnTo>
                <a:lnTo>
                  <a:pt x="2052" y="615"/>
                </a:lnTo>
                <a:lnTo>
                  <a:pt x="1967" y="467"/>
                </a:lnTo>
                <a:lnTo>
                  <a:pt x="1679" y="583"/>
                </a:lnTo>
                <a:lnTo>
                  <a:pt x="1586" y="490"/>
                </a:lnTo>
                <a:lnTo>
                  <a:pt x="1733" y="218"/>
                </a:lnTo>
                <a:lnTo>
                  <a:pt x="1593" y="132"/>
                </a:lnTo>
                <a:lnTo>
                  <a:pt x="1368" y="35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687" name="Freeform 7"/>
          <p:cNvSpPr>
            <a:spLocks/>
          </p:cNvSpPr>
          <p:nvPr/>
        </p:nvSpPr>
        <p:spPr bwMode="hidden">
          <a:xfrm>
            <a:off x="4494213" y="4425950"/>
            <a:ext cx="2263775" cy="2263775"/>
          </a:xfrm>
          <a:custGeom>
            <a:avLst/>
            <a:gdLst/>
            <a:ahLst/>
            <a:cxnLst>
              <a:cxn ang="0">
                <a:pos x="1469" y="384"/>
              </a:cxn>
              <a:cxn ang="0">
                <a:pos x="1285" y="342"/>
              </a:cxn>
              <a:cxn ang="0">
                <a:pos x="1260" y="0"/>
              </a:cxn>
              <a:cxn ang="0">
                <a:pos x="1035" y="17"/>
              </a:cxn>
              <a:cxn ang="0">
                <a:pos x="1018" y="342"/>
              </a:cxn>
              <a:cxn ang="0">
                <a:pos x="868" y="393"/>
              </a:cxn>
              <a:cxn ang="0">
                <a:pos x="651" y="117"/>
              </a:cxn>
              <a:cxn ang="0">
                <a:pos x="501" y="201"/>
              </a:cxn>
              <a:cxn ang="0">
                <a:pos x="643" y="509"/>
              </a:cxn>
              <a:cxn ang="0">
                <a:pos x="543" y="610"/>
              </a:cxn>
              <a:cxn ang="0">
                <a:pos x="217" y="493"/>
              </a:cxn>
              <a:cxn ang="0">
                <a:pos x="142" y="618"/>
              </a:cxn>
              <a:cxn ang="0">
                <a:pos x="392" y="835"/>
              </a:cxn>
              <a:cxn ang="0">
                <a:pos x="351" y="1002"/>
              </a:cxn>
              <a:cxn ang="0">
                <a:pos x="8" y="1027"/>
              </a:cxn>
              <a:cxn ang="0">
                <a:pos x="0" y="1211"/>
              </a:cxn>
              <a:cxn ang="0">
                <a:pos x="351" y="1261"/>
              </a:cxn>
              <a:cxn ang="0">
                <a:pos x="384" y="1419"/>
              </a:cxn>
              <a:cxn ang="0">
                <a:pos x="125" y="1653"/>
              </a:cxn>
              <a:cxn ang="0">
                <a:pos x="217" y="1795"/>
              </a:cxn>
              <a:cxn ang="0">
                <a:pos x="509" y="1661"/>
              </a:cxn>
              <a:cxn ang="0">
                <a:pos x="618" y="1770"/>
              </a:cxn>
              <a:cxn ang="0">
                <a:pos x="467" y="2045"/>
              </a:cxn>
              <a:cxn ang="0">
                <a:pos x="609" y="2162"/>
              </a:cxn>
              <a:cxn ang="0">
                <a:pos x="868" y="1912"/>
              </a:cxn>
              <a:cxn ang="0">
                <a:pos x="1018" y="1962"/>
              </a:cxn>
              <a:cxn ang="0">
                <a:pos x="1052" y="2304"/>
              </a:cxn>
              <a:cxn ang="0">
                <a:pos x="1277" y="2313"/>
              </a:cxn>
              <a:cxn ang="0">
                <a:pos x="1302" y="1954"/>
              </a:cxn>
              <a:cxn ang="0">
                <a:pos x="1494" y="1904"/>
              </a:cxn>
              <a:cxn ang="0">
                <a:pos x="1720" y="2154"/>
              </a:cxn>
              <a:cxn ang="0">
                <a:pos x="1870" y="2062"/>
              </a:cxn>
              <a:cxn ang="0">
                <a:pos x="1720" y="1762"/>
              </a:cxn>
              <a:cxn ang="0">
                <a:pos x="1820" y="1636"/>
              </a:cxn>
              <a:cxn ang="0">
                <a:pos x="2120" y="1778"/>
              </a:cxn>
              <a:cxn ang="0">
                <a:pos x="2212" y="1620"/>
              </a:cxn>
              <a:cxn ang="0">
                <a:pos x="1937" y="1419"/>
              </a:cxn>
              <a:cxn ang="0">
                <a:pos x="1970" y="1244"/>
              </a:cxn>
              <a:cxn ang="0">
                <a:pos x="2312" y="1211"/>
              </a:cxn>
              <a:cxn ang="0">
                <a:pos x="2304" y="1035"/>
              </a:cxn>
              <a:cxn ang="0">
                <a:pos x="1962" y="985"/>
              </a:cxn>
              <a:cxn ang="0">
                <a:pos x="1928" y="852"/>
              </a:cxn>
              <a:cxn ang="0">
                <a:pos x="2204" y="660"/>
              </a:cxn>
              <a:cxn ang="0">
                <a:pos x="2112" y="501"/>
              </a:cxn>
              <a:cxn ang="0">
                <a:pos x="1803" y="626"/>
              </a:cxn>
              <a:cxn ang="0">
                <a:pos x="1703" y="526"/>
              </a:cxn>
              <a:cxn ang="0">
                <a:pos x="1861" y="234"/>
              </a:cxn>
              <a:cxn ang="0">
                <a:pos x="1711" y="142"/>
              </a:cxn>
              <a:cxn ang="0">
                <a:pos x="1469" y="384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688" name="Freeform 8"/>
          <p:cNvSpPr>
            <a:spLocks/>
          </p:cNvSpPr>
          <p:nvPr/>
        </p:nvSpPr>
        <p:spPr bwMode="hidden">
          <a:xfrm>
            <a:off x="5646738" y="487363"/>
            <a:ext cx="2928937" cy="2930525"/>
          </a:xfrm>
          <a:custGeom>
            <a:avLst/>
            <a:gdLst/>
            <a:ahLst/>
            <a:cxnLst>
              <a:cxn ang="0">
                <a:pos x="1469" y="384"/>
              </a:cxn>
              <a:cxn ang="0">
                <a:pos x="1285" y="342"/>
              </a:cxn>
              <a:cxn ang="0">
                <a:pos x="1260" y="0"/>
              </a:cxn>
              <a:cxn ang="0">
                <a:pos x="1035" y="17"/>
              </a:cxn>
              <a:cxn ang="0">
                <a:pos x="1018" y="342"/>
              </a:cxn>
              <a:cxn ang="0">
                <a:pos x="868" y="393"/>
              </a:cxn>
              <a:cxn ang="0">
                <a:pos x="651" y="117"/>
              </a:cxn>
              <a:cxn ang="0">
                <a:pos x="501" y="201"/>
              </a:cxn>
              <a:cxn ang="0">
                <a:pos x="643" y="509"/>
              </a:cxn>
              <a:cxn ang="0">
                <a:pos x="543" y="610"/>
              </a:cxn>
              <a:cxn ang="0">
                <a:pos x="217" y="493"/>
              </a:cxn>
              <a:cxn ang="0">
                <a:pos x="142" y="618"/>
              </a:cxn>
              <a:cxn ang="0">
                <a:pos x="392" y="835"/>
              </a:cxn>
              <a:cxn ang="0">
                <a:pos x="351" y="1002"/>
              </a:cxn>
              <a:cxn ang="0">
                <a:pos x="8" y="1027"/>
              </a:cxn>
              <a:cxn ang="0">
                <a:pos x="0" y="1211"/>
              </a:cxn>
              <a:cxn ang="0">
                <a:pos x="351" y="1261"/>
              </a:cxn>
              <a:cxn ang="0">
                <a:pos x="384" y="1419"/>
              </a:cxn>
              <a:cxn ang="0">
                <a:pos x="125" y="1653"/>
              </a:cxn>
              <a:cxn ang="0">
                <a:pos x="217" y="1795"/>
              </a:cxn>
              <a:cxn ang="0">
                <a:pos x="509" y="1661"/>
              </a:cxn>
              <a:cxn ang="0">
                <a:pos x="618" y="1770"/>
              </a:cxn>
              <a:cxn ang="0">
                <a:pos x="467" y="2045"/>
              </a:cxn>
              <a:cxn ang="0">
                <a:pos x="609" y="2162"/>
              </a:cxn>
              <a:cxn ang="0">
                <a:pos x="868" y="1912"/>
              </a:cxn>
              <a:cxn ang="0">
                <a:pos x="1018" y="1962"/>
              </a:cxn>
              <a:cxn ang="0">
                <a:pos x="1052" y="2304"/>
              </a:cxn>
              <a:cxn ang="0">
                <a:pos x="1277" y="2313"/>
              </a:cxn>
              <a:cxn ang="0">
                <a:pos x="1302" y="1954"/>
              </a:cxn>
              <a:cxn ang="0">
                <a:pos x="1494" y="1904"/>
              </a:cxn>
              <a:cxn ang="0">
                <a:pos x="1720" y="2154"/>
              </a:cxn>
              <a:cxn ang="0">
                <a:pos x="1870" y="2062"/>
              </a:cxn>
              <a:cxn ang="0">
                <a:pos x="1720" y="1762"/>
              </a:cxn>
              <a:cxn ang="0">
                <a:pos x="1820" y="1636"/>
              </a:cxn>
              <a:cxn ang="0">
                <a:pos x="2120" y="1778"/>
              </a:cxn>
              <a:cxn ang="0">
                <a:pos x="2212" y="1620"/>
              </a:cxn>
              <a:cxn ang="0">
                <a:pos x="1937" y="1419"/>
              </a:cxn>
              <a:cxn ang="0">
                <a:pos x="1970" y="1244"/>
              </a:cxn>
              <a:cxn ang="0">
                <a:pos x="2312" y="1211"/>
              </a:cxn>
              <a:cxn ang="0">
                <a:pos x="2304" y="1035"/>
              </a:cxn>
              <a:cxn ang="0">
                <a:pos x="1962" y="985"/>
              </a:cxn>
              <a:cxn ang="0">
                <a:pos x="1928" y="852"/>
              </a:cxn>
              <a:cxn ang="0">
                <a:pos x="2204" y="660"/>
              </a:cxn>
              <a:cxn ang="0">
                <a:pos x="2112" y="501"/>
              </a:cxn>
              <a:cxn ang="0">
                <a:pos x="1803" y="626"/>
              </a:cxn>
              <a:cxn ang="0">
                <a:pos x="1703" y="526"/>
              </a:cxn>
              <a:cxn ang="0">
                <a:pos x="1861" y="234"/>
              </a:cxn>
              <a:cxn ang="0">
                <a:pos x="1711" y="142"/>
              </a:cxn>
              <a:cxn ang="0">
                <a:pos x="1469" y="384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689" name="Freeform 9"/>
          <p:cNvSpPr>
            <a:spLocks/>
          </p:cNvSpPr>
          <p:nvPr/>
        </p:nvSpPr>
        <p:spPr bwMode="hidden">
          <a:xfrm>
            <a:off x="7146925" y="2555875"/>
            <a:ext cx="2008188" cy="3997325"/>
          </a:xfrm>
          <a:custGeom>
            <a:avLst/>
            <a:gdLst/>
            <a:ahLst/>
            <a:cxnLst>
              <a:cxn ang="0">
                <a:pos x="1265" y="0"/>
              </a:cxn>
              <a:cxn ang="0">
                <a:pos x="1128" y="18"/>
              </a:cxn>
              <a:cxn ang="0">
                <a:pos x="1110" y="372"/>
              </a:cxn>
              <a:cxn ang="0">
                <a:pos x="946" y="428"/>
              </a:cxn>
              <a:cxn ang="0">
                <a:pos x="710" y="127"/>
              </a:cxn>
              <a:cxn ang="0">
                <a:pos x="546" y="219"/>
              </a:cxn>
              <a:cxn ang="0">
                <a:pos x="701" y="555"/>
              </a:cxn>
              <a:cxn ang="0">
                <a:pos x="592" y="665"/>
              </a:cxn>
              <a:cxn ang="0">
                <a:pos x="237" y="537"/>
              </a:cxn>
              <a:cxn ang="0">
                <a:pos x="155" y="674"/>
              </a:cxn>
              <a:cxn ang="0">
                <a:pos x="427" y="911"/>
              </a:cxn>
              <a:cxn ang="0">
                <a:pos x="383" y="1093"/>
              </a:cxn>
              <a:cxn ang="0">
                <a:pos x="9" y="1121"/>
              </a:cxn>
              <a:cxn ang="0">
                <a:pos x="0" y="1322"/>
              </a:cxn>
              <a:cxn ang="0">
                <a:pos x="383" y="1376"/>
              </a:cxn>
              <a:cxn ang="0">
                <a:pos x="419" y="1549"/>
              </a:cxn>
              <a:cxn ang="0">
                <a:pos x="136" y="1804"/>
              </a:cxn>
              <a:cxn ang="0">
                <a:pos x="237" y="1959"/>
              </a:cxn>
              <a:cxn ang="0">
                <a:pos x="555" y="1813"/>
              </a:cxn>
              <a:cxn ang="0">
                <a:pos x="674" y="1932"/>
              </a:cxn>
              <a:cxn ang="0">
                <a:pos x="509" y="2232"/>
              </a:cxn>
              <a:cxn ang="0">
                <a:pos x="664" y="2360"/>
              </a:cxn>
              <a:cxn ang="0">
                <a:pos x="946" y="2087"/>
              </a:cxn>
              <a:cxn ang="0">
                <a:pos x="1110" y="2142"/>
              </a:cxn>
              <a:cxn ang="0">
                <a:pos x="1147" y="2515"/>
              </a:cxn>
              <a:cxn ang="0">
                <a:pos x="1265" y="2518"/>
              </a:cxn>
              <a:cxn ang="0">
                <a:pos x="1265" y="0"/>
              </a:cxn>
            </a:cxnLst>
            <a:rect l="0" t="0" r="r" b="b"/>
            <a:pathLst>
              <a:path w="1265" h="2518">
                <a:moveTo>
                  <a:pt x="1265" y="0"/>
                </a:moveTo>
                <a:lnTo>
                  <a:pt x="1128" y="18"/>
                </a:lnTo>
                <a:lnTo>
                  <a:pt x="1110" y="372"/>
                </a:lnTo>
                <a:lnTo>
                  <a:pt x="946" y="428"/>
                </a:lnTo>
                <a:lnTo>
                  <a:pt x="710" y="127"/>
                </a:lnTo>
                <a:lnTo>
                  <a:pt x="546" y="219"/>
                </a:lnTo>
                <a:lnTo>
                  <a:pt x="701" y="555"/>
                </a:lnTo>
                <a:lnTo>
                  <a:pt x="592" y="665"/>
                </a:lnTo>
                <a:lnTo>
                  <a:pt x="237" y="537"/>
                </a:lnTo>
                <a:lnTo>
                  <a:pt x="155" y="674"/>
                </a:lnTo>
                <a:lnTo>
                  <a:pt x="427" y="911"/>
                </a:lnTo>
                <a:lnTo>
                  <a:pt x="383" y="1093"/>
                </a:lnTo>
                <a:lnTo>
                  <a:pt x="9" y="1121"/>
                </a:lnTo>
                <a:lnTo>
                  <a:pt x="0" y="1322"/>
                </a:lnTo>
                <a:lnTo>
                  <a:pt x="383" y="1376"/>
                </a:lnTo>
                <a:lnTo>
                  <a:pt x="419" y="1549"/>
                </a:lnTo>
                <a:lnTo>
                  <a:pt x="136" y="1804"/>
                </a:lnTo>
                <a:lnTo>
                  <a:pt x="237" y="1959"/>
                </a:lnTo>
                <a:lnTo>
                  <a:pt x="555" y="1813"/>
                </a:lnTo>
                <a:lnTo>
                  <a:pt x="674" y="1932"/>
                </a:lnTo>
                <a:lnTo>
                  <a:pt x="509" y="2232"/>
                </a:lnTo>
                <a:lnTo>
                  <a:pt x="664" y="2360"/>
                </a:lnTo>
                <a:lnTo>
                  <a:pt x="946" y="2087"/>
                </a:lnTo>
                <a:lnTo>
                  <a:pt x="1110" y="2142"/>
                </a:lnTo>
                <a:lnTo>
                  <a:pt x="1147" y="2515"/>
                </a:lnTo>
                <a:lnTo>
                  <a:pt x="1265" y="2518"/>
                </a:lnTo>
                <a:lnTo>
                  <a:pt x="1265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34" name="Picture 10" descr="Facbann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3175" y="-3175"/>
            <a:ext cx="803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91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692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764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69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9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71695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2E628EA-2DB0-4F9C-96AF-5C5F77B8B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1" grpId="0"/>
      <p:bldP spid="71692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6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169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6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169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6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169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6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169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6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169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80000"/>
        <a:buFont typeface="Wingdings" pitchFamily="2" charset="2"/>
        <a:buChar char="®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70000"/>
        <a:buFont typeface="Wingdings" pitchFamily="2" charset="2"/>
        <a:buChar char="®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60000"/>
        <a:buFont typeface="Wingdings" pitchFamily="2" charset="2"/>
        <a:buChar char="®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d.wikipedia.org/wiki/Wajib_pajak" TargetMode="External"/><Relationship Id="rId2" Type="http://schemas.openxmlformats.org/officeDocument/2006/relationships/hyperlink" Target="http://id.wikipedia.org/wiki/Nomo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d.wikipedia.org/wiki/1984" TargetMode="External"/><Relationship Id="rId5" Type="http://schemas.openxmlformats.org/officeDocument/2006/relationships/hyperlink" Target="http://id.wikipedia.org/wiki/Pajak_Pertambahan_Nilai" TargetMode="External"/><Relationship Id="rId4" Type="http://schemas.openxmlformats.org/officeDocument/2006/relationships/hyperlink" Target="http://id.wikipedia.org/w/index.php?title=Administrasi_perpajakan&amp;action=edit&amp;redlink=1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143000"/>
            <a:ext cx="7772400" cy="1676400"/>
          </a:xfrm>
        </p:spPr>
        <p:txBody>
          <a:bodyPr/>
          <a:lstStyle/>
          <a:p>
            <a:pPr algn="ctr" eaLnBrk="1" hangingPunct="1"/>
            <a:r>
              <a:rPr lang="en-US" sz="4000" dirty="0" smtClean="0"/>
              <a:t>LEGALITAS PERUSAHAAN </a:t>
            </a:r>
            <a:br>
              <a:rPr lang="en-US" sz="4000" dirty="0" smtClean="0"/>
            </a:br>
            <a:r>
              <a:rPr lang="en-US" sz="4000" dirty="0" smtClean="0"/>
              <a:t>DI INDONESIA</a:t>
            </a:r>
            <a:endParaRPr lang="en-US" sz="48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038600"/>
            <a:ext cx="7645400" cy="2133600"/>
          </a:xfrm>
        </p:spPr>
        <p:txBody>
          <a:bodyPr/>
          <a:lstStyle/>
          <a:p>
            <a:pPr algn="ctr" eaLnBrk="1" hangingPunct="1"/>
            <a:r>
              <a:rPr lang="en-US" sz="2400" dirty="0" err="1" smtClean="0"/>
              <a:t>Oleh</a:t>
            </a:r>
            <a:r>
              <a:rPr lang="en-US" sz="2400" dirty="0" smtClean="0"/>
              <a:t>: </a:t>
            </a:r>
          </a:p>
          <a:p>
            <a:pPr algn="ctr" eaLnBrk="1" hangingPunct="1"/>
            <a:r>
              <a:rPr lang="en-US" dirty="0" smtClean="0"/>
              <a:t>Dr. Budi S. </a:t>
            </a:r>
            <a:r>
              <a:rPr lang="en-US" dirty="0" err="1" smtClean="0"/>
              <a:t>Purnomo</a:t>
            </a:r>
            <a:r>
              <a:rPr lang="en-US" dirty="0" smtClean="0"/>
              <a:t>, S.E., M.M., </a:t>
            </a:r>
            <a:r>
              <a:rPr lang="en-US" dirty="0" err="1" smtClean="0"/>
              <a:t>M.Si</a:t>
            </a:r>
            <a:r>
              <a:rPr lang="en-US" dirty="0" smtClean="0"/>
              <a:t>.</a:t>
            </a:r>
          </a:p>
          <a:p>
            <a:pPr algn="ctr" eaLnBrk="1" hangingPunct="1"/>
            <a:r>
              <a:rPr lang="en-US" sz="2400" dirty="0" smtClean="0"/>
              <a:t>(Prodi </a:t>
            </a:r>
            <a:r>
              <a:rPr lang="en-US" sz="2400" dirty="0" err="1" smtClean="0"/>
              <a:t>Akuntansi</a:t>
            </a:r>
            <a:r>
              <a:rPr lang="en-US" sz="2400" dirty="0" smtClean="0"/>
              <a:t> FPEB UPI)</a:t>
            </a:r>
          </a:p>
          <a:p>
            <a:pPr algn="ctr" eaLnBrk="1" hangingPunct="1"/>
            <a:endParaRPr lang="en-US" sz="24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2CEEE5-31BC-4D0D-A634-F3F337A6DC3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Nama</a:t>
            </a:r>
            <a:r>
              <a:rPr lang="en-US" dirty="0" smtClean="0"/>
              <a:t> Perusahaan</a:t>
            </a:r>
          </a:p>
          <a:p>
            <a:r>
              <a:rPr lang="en-US" dirty="0" err="1" smtClean="0"/>
              <a:t>Merek</a:t>
            </a:r>
            <a:endParaRPr lang="en-US" dirty="0" smtClean="0"/>
          </a:p>
          <a:p>
            <a:r>
              <a:rPr lang="en-US" dirty="0" smtClean="0"/>
              <a:t>SIUP</a:t>
            </a:r>
          </a:p>
          <a:p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Daftar</a:t>
            </a:r>
            <a:r>
              <a:rPr lang="en-US" dirty="0" smtClean="0"/>
              <a:t> Perusahaan (TDP)</a:t>
            </a:r>
            <a:endParaRPr lang="en-US" dirty="0"/>
          </a:p>
          <a:p>
            <a:r>
              <a:rPr lang="en-US" dirty="0" smtClean="0"/>
              <a:t>NPWP &amp; PKP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4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NAMA PERUSAHAAN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err="1" smtClean="0"/>
              <a:t>Melekat</a:t>
            </a:r>
            <a:r>
              <a:rPr lang="en-US" sz="3600" dirty="0" smtClean="0"/>
              <a:t> </a:t>
            </a:r>
            <a:r>
              <a:rPr lang="en-US" sz="3600" dirty="0" err="1" smtClean="0"/>
              <a:t>pd</a:t>
            </a:r>
            <a:r>
              <a:rPr lang="en-US" sz="3600" dirty="0" smtClean="0"/>
              <a:t> Perusahaan/</a:t>
            </a:r>
            <a:r>
              <a:rPr lang="en-US" sz="3600" dirty="0" err="1" smtClean="0"/>
              <a:t>Badan</a:t>
            </a:r>
            <a:r>
              <a:rPr lang="en-US" sz="3600" dirty="0" smtClean="0"/>
              <a:t> Usaha</a:t>
            </a:r>
          </a:p>
          <a:p>
            <a:r>
              <a:rPr lang="en-US" sz="3600" dirty="0" err="1" smtClean="0"/>
              <a:t>Merupakan</a:t>
            </a:r>
            <a:r>
              <a:rPr lang="en-US" sz="3600" dirty="0" smtClean="0"/>
              <a:t> </a:t>
            </a:r>
            <a:r>
              <a:rPr lang="en-US" sz="3600" dirty="0" err="1" smtClean="0"/>
              <a:t>Hak</a:t>
            </a:r>
            <a:r>
              <a:rPr lang="en-US" sz="3600" dirty="0" smtClean="0"/>
              <a:t> </a:t>
            </a:r>
            <a:r>
              <a:rPr lang="en-US" sz="3600" dirty="0" err="1" smtClean="0"/>
              <a:t>Objektif</a:t>
            </a:r>
            <a:r>
              <a:rPr lang="en-US" sz="3600" dirty="0" smtClean="0"/>
              <a:t> (</a:t>
            </a:r>
            <a:r>
              <a:rPr lang="en-US" sz="3600" dirty="0" err="1" smtClean="0"/>
              <a:t>Melekat</a:t>
            </a:r>
            <a:r>
              <a:rPr lang="en-US" sz="3600" dirty="0" smtClean="0"/>
              <a:t> </a:t>
            </a:r>
            <a:r>
              <a:rPr lang="en-US" sz="3600" dirty="0" err="1" smtClean="0"/>
              <a:t>pd</a:t>
            </a:r>
            <a:r>
              <a:rPr lang="en-US" sz="3600" dirty="0" smtClean="0"/>
              <a:t> </a:t>
            </a:r>
            <a:r>
              <a:rPr lang="en-US" sz="3600" dirty="0" err="1" smtClean="0"/>
              <a:t>harta</a:t>
            </a:r>
            <a:r>
              <a:rPr lang="en-US" sz="3600" dirty="0" smtClean="0"/>
              <a:t> </a:t>
            </a:r>
            <a:r>
              <a:rPr lang="en-US" sz="3600" dirty="0" err="1" smtClean="0"/>
              <a:t>kekayaan</a:t>
            </a:r>
            <a:r>
              <a:rPr lang="en-US" sz="3600" dirty="0" smtClean="0"/>
              <a:t>)</a:t>
            </a:r>
          </a:p>
          <a:p>
            <a:r>
              <a:rPr lang="en-US" sz="3600" dirty="0" err="1" smtClean="0"/>
              <a:t>Harus</a:t>
            </a:r>
            <a:r>
              <a:rPr lang="en-US" sz="3600" dirty="0" smtClean="0"/>
              <a:t> </a:t>
            </a:r>
            <a:r>
              <a:rPr lang="en-US" sz="3600" dirty="0" err="1" smtClean="0"/>
              <a:t>disahkan</a:t>
            </a:r>
            <a:r>
              <a:rPr lang="en-US" sz="3600" dirty="0" smtClean="0"/>
              <a:t> (</a:t>
            </a:r>
            <a:r>
              <a:rPr lang="en-US" sz="3600" dirty="0" err="1" smtClean="0"/>
              <a:t>Akta</a:t>
            </a:r>
            <a:r>
              <a:rPr lang="en-US" sz="3600" dirty="0" smtClean="0"/>
              <a:t> </a:t>
            </a:r>
            <a:r>
              <a:rPr lang="en-US" sz="3600" dirty="0" err="1" smtClean="0"/>
              <a:t>pendirian</a:t>
            </a:r>
            <a:r>
              <a:rPr lang="en-US" sz="3600" dirty="0"/>
              <a:t> </a:t>
            </a:r>
            <a:r>
              <a:rPr lang="en-US" sz="3600" dirty="0" smtClean="0"/>
              <a:t>di </a:t>
            </a:r>
            <a:r>
              <a:rPr lang="en-US" sz="3600" dirty="0" err="1" smtClean="0"/>
              <a:t>dpn</a:t>
            </a:r>
            <a:r>
              <a:rPr lang="en-US" sz="3600" dirty="0" smtClean="0"/>
              <a:t> </a:t>
            </a:r>
            <a:r>
              <a:rPr lang="en-US" sz="3600" dirty="0" err="1" smtClean="0"/>
              <a:t>Notaris</a:t>
            </a:r>
            <a:r>
              <a:rPr lang="en-US" sz="3600" dirty="0" smtClean="0"/>
              <a:t>, </a:t>
            </a:r>
            <a:r>
              <a:rPr lang="en-US" sz="3600" dirty="0" err="1" smtClean="0"/>
              <a:t>Pengesahan</a:t>
            </a:r>
            <a:r>
              <a:rPr lang="en-US" sz="3600" dirty="0" smtClean="0"/>
              <a:t> </a:t>
            </a:r>
            <a:r>
              <a:rPr lang="en-US" sz="3600" dirty="0" err="1" smtClean="0"/>
              <a:t>Kemenhum</a:t>
            </a:r>
            <a:r>
              <a:rPr lang="en-US" sz="3600" dirty="0" smtClean="0"/>
              <a:t>-HAM, </a:t>
            </a:r>
            <a:r>
              <a:rPr lang="en-US" sz="3600" dirty="0" err="1" smtClean="0"/>
              <a:t>diumumkan</a:t>
            </a:r>
            <a:r>
              <a:rPr lang="en-US" sz="3600" dirty="0" smtClean="0"/>
              <a:t> </a:t>
            </a:r>
            <a:r>
              <a:rPr lang="en-US" sz="3600" dirty="0" err="1" smtClean="0"/>
              <a:t>dlm</a:t>
            </a:r>
            <a:r>
              <a:rPr lang="en-US" sz="3600" dirty="0" smtClean="0"/>
              <a:t> </a:t>
            </a:r>
            <a:r>
              <a:rPr lang="en-US" sz="3600" dirty="0" err="1" smtClean="0"/>
              <a:t>Lembar</a:t>
            </a:r>
            <a:r>
              <a:rPr lang="en-US" sz="3600" dirty="0" smtClean="0"/>
              <a:t> </a:t>
            </a:r>
            <a:r>
              <a:rPr lang="en-US" sz="3600" dirty="0" err="1" smtClean="0"/>
              <a:t>Berita</a:t>
            </a:r>
            <a:r>
              <a:rPr lang="en-US" sz="3600" dirty="0" smtClean="0"/>
              <a:t> Negara)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6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pPr algn="r"/>
            <a:r>
              <a:rPr lang="en-US" dirty="0" smtClean="0"/>
              <a:t>MEREK</a:t>
            </a:r>
            <a:br>
              <a:rPr lang="en-US" dirty="0" smtClean="0"/>
            </a:br>
            <a:r>
              <a:rPr lang="en-US" sz="2800" dirty="0" smtClean="0"/>
              <a:t>( UU No. 15 </a:t>
            </a:r>
            <a:r>
              <a:rPr lang="en-US" sz="2800" dirty="0" err="1" smtClean="0"/>
              <a:t>th</a:t>
            </a:r>
            <a:r>
              <a:rPr lang="en-US" sz="2800" dirty="0" smtClean="0"/>
              <a:t> 2001)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066800" y="2133600"/>
            <a:ext cx="7086600" cy="1752600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, </a:t>
            </a:r>
            <a:r>
              <a:rPr lang="en-US" dirty="0" err="1" smtClean="0"/>
              <a:t>nama</a:t>
            </a:r>
            <a:r>
              <a:rPr lang="en-US" dirty="0" smtClean="0"/>
              <a:t>, kata, </a:t>
            </a:r>
            <a:r>
              <a:rPr lang="en-US" dirty="0" err="1" smtClean="0"/>
              <a:t>huruf</a:t>
            </a:r>
            <a:r>
              <a:rPr lang="en-US" dirty="0" smtClean="0"/>
              <a:t>, </a:t>
            </a:r>
            <a:r>
              <a:rPr lang="en-US" dirty="0" err="1" smtClean="0"/>
              <a:t>angka-angka</a:t>
            </a:r>
            <a:r>
              <a:rPr lang="en-US" dirty="0" smtClean="0"/>
              <a:t>, </a:t>
            </a:r>
            <a:r>
              <a:rPr lang="en-US" dirty="0" err="1" smtClean="0"/>
              <a:t>susunan</a:t>
            </a:r>
            <a:r>
              <a:rPr lang="en-US" dirty="0" smtClean="0"/>
              <a:t> </a:t>
            </a:r>
            <a:r>
              <a:rPr lang="en-US" dirty="0" err="1" smtClean="0"/>
              <a:t>warna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kombinasi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unsur-unsur</a:t>
            </a:r>
            <a:r>
              <a:rPr lang="en-US" dirty="0" smtClean="0"/>
              <a:t> </a:t>
            </a:r>
            <a:r>
              <a:rPr lang="en-US" dirty="0" err="1" smtClean="0"/>
              <a:t>tsb</a:t>
            </a:r>
            <a:r>
              <a:rPr lang="en-US" dirty="0" smtClean="0"/>
              <a:t>.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pembeda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dpt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perdagangan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JENIS MEREK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Merek</a:t>
            </a:r>
            <a:r>
              <a:rPr lang="en-US" sz="2000" dirty="0"/>
              <a:t> </a:t>
            </a:r>
            <a:r>
              <a:rPr lang="en-US" sz="2000" dirty="0" err="1"/>
              <a:t>Dagang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Merek</a:t>
            </a:r>
            <a:r>
              <a:rPr lang="en-US" sz="2000" dirty="0"/>
              <a:t> yang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yang </a:t>
            </a:r>
            <a:r>
              <a:rPr lang="en-US" sz="2000" dirty="0" err="1"/>
              <a:t>diperdagangkan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seseorang</a:t>
            </a:r>
            <a:r>
              <a:rPr lang="en-US" sz="2000" dirty="0"/>
              <a:t> </a:t>
            </a:r>
            <a:r>
              <a:rPr lang="en-US" sz="2000" dirty="0" err="1" smtClean="0"/>
              <a:t>atau</a:t>
            </a:r>
            <a:r>
              <a:rPr lang="en-US" sz="2000" dirty="0"/>
              <a:t> </a:t>
            </a:r>
            <a:r>
              <a:rPr lang="en-US" sz="2000" dirty="0" err="1" smtClean="0"/>
              <a:t>beberapa</a:t>
            </a:r>
            <a:r>
              <a:rPr lang="en-US" sz="2000" dirty="0" smtClean="0"/>
              <a:t> </a:t>
            </a:r>
            <a:r>
              <a:rPr lang="en-US" sz="2000" dirty="0"/>
              <a:t>orang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bersama-sama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badan</a:t>
            </a:r>
            <a:r>
              <a:rPr lang="en-US" sz="2000" dirty="0"/>
              <a:t>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membedakan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barang-barang</a:t>
            </a:r>
            <a:r>
              <a:rPr lang="en-US" sz="2000" dirty="0"/>
              <a:t> </a:t>
            </a:r>
            <a:r>
              <a:rPr lang="en-US" sz="2000" dirty="0" err="1" smtClean="0"/>
              <a:t>sejenis</a:t>
            </a:r>
            <a:r>
              <a:rPr lang="en-US" sz="2000" dirty="0" smtClean="0"/>
              <a:t> </a:t>
            </a:r>
            <a:r>
              <a:rPr lang="en-US" sz="2000" dirty="0" err="1" smtClean="0"/>
              <a:t>lainnya</a:t>
            </a:r>
            <a:endParaRPr lang="en-US" sz="2000" dirty="0" smtClean="0"/>
          </a:p>
          <a:p>
            <a:r>
              <a:rPr lang="en-US" sz="2000" dirty="0" err="1"/>
              <a:t>Merek</a:t>
            </a:r>
            <a:r>
              <a:rPr lang="en-US" sz="2000" dirty="0"/>
              <a:t> </a:t>
            </a:r>
            <a:r>
              <a:rPr lang="en-US" sz="2000" dirty="0" err="1"/>
              <a:t>Jasa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Merek</a:t>
            </a:r>
            <a:r>
              <a:rPr lang="en-US" sz="2000" dirty="0"/>
              <a:t> yang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jasa</a:t>
            </a:r>
            <a:r>
              <a:rPr lang="en-US" sz="2000" dirty="0"/>
              <a:t> yang </a:t>
            </a:r>
            <a:r>
              <a:rPr lang="en-US" sz="2000" dirty="0" err="1"/>
              <a:t>diperdagangkan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seseorang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 smtClean="0"/>
              <a:t>beberapa</a:t>
            </a:r>
            <a:r>
              <a:rPr lang="en-US" sz="2000" dirty="0"/>
              <a:t> </a:t>
            </a:r>
            <a:r>
              <a:rPr lang="en-US" sz="2000" dirty="0" smtClean="0"/>
              <a:t>orang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bersama-sama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badan</a:t>
            </a:r>
            <a:r>
              <a:rPr lang="en-US" sz="2000" dirty="0"/>
              <a:t>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membedakan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jasa-jasa</a:t>
            </a:r>
            <a:r>
              <a:rPr lang="en-US" sz="2000" dirty="0"/>
              <a:t> </a:t>
            </a:r>
            <a:r>
              <a:rPr lang="en-US" sz="2000" dirty="0" err="1"/>
              <a:t>sejenis</a:t>
            </a:r>
            <a:r>
              <a:rPr lang="en-US" sz="2000" dirty="0"/>
              <a:t> </a:t>
            </a:r>
            <a:r>
              <a:rPr lang="en-US" sz="2000" dirty="0" err="1"/>
              <a:t>lainnya</a:t>
            </a:r>
            <a:endParaRPr lang="en-US" sz="2000" dirty="0" smtClean="0"/>
          </a:p>
          <a:p>
            <a:r>
              <a:rPr lang="en-US" sz="2000" dirty="0" err="1"/>
              <a:t>Merek</a:t>
            </a:r>
            <a:r>
              <a:rPr lang="en-US" sz="2000" dirty="0"/>
              <a:t> </a:t>
            </a:r>
            <a:r>
              <a:rPr lang="en-US" sz="2000" dirty="0" err="1"/>
              <a:t>Kolektif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Merek</a:t>
            </a:r>
            <a:r>
              <a:rPr lang="en-US" sz="2000" dirty="0"/>
              <a:t> yang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jasa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karakteristik</a:t>
            </a:r>
            <a:r>
              <a:rPr lang="en-US" sz="2000" dirty="0"/>
              <a:t> yang </a:t>
            </a:r>
            <a:r>
              <a:rPr lang="en-US" sz="2000" dirty="0" err="1" smtClean="0"/>
              <a:t>sama</a:t>
            </a:r>
            <a:r>
              <a:rPr lang="en-US" sz="2000" dirty="0"/>
              <a:t> </a:t>
            </a:r>
            <a:r>
              <a:rPr lang="en-US" sz="2000" dirty="0" smtClean="0"/>
              <a:t>yang </a:t>
            </a:r>
            <a:r>
              <a:rPr lang="en-US" sz="2000" dirty="0" err="1"/>
              <a:t>diperdagangkan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beberapa</a:t>
            </a:r>
            <a:r>
              <a:rPr lang="en-US" sz="2000" dirty="0"/>
              <a:t> orang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badan</a:t>
            </a:r>
            <a:r>
              <a:rPr lang="en-US" sz="2000" dirty="0"/>
              <a:t>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bersama-sama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 smtClean="0"/>
              <a:t>membedakan</a:t>
            </a:r>
            <a:r>
              <a:rPr lang="en-US" sz="2000" dirty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/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jasa</a:t>
            </a:r>
            <a:r>
              <a:rPr lang="en-US" sz="2000" dirty="0"/>
              <a:t> </a:t>
            </a:r>
            <a:r>
              <a:rPr lang="en-US" sz="2000" dirty="0" err="1"/>
              <a:t>sejenis</a:t>
            </a:r>
            <a:r>
              <a:rPr lang="en-US" sz="2000" dirty="0"/>
              <a:t> </a:t>
            </a:r>
            <a:r>
              <a:rPr lang="en-US" sz="2000" dirty="0" err="1"/>
              <a:t>lainnya</a:t>
            </a:r>
            <a:r>
              <a:rPr lang="en-US" sz="2000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8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TAHAPAN PENDAFTARAN MEREK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err="1" smtClean="0"/>
              <a:t>Pendaftaran</a:t>
            </a:r>
            <a:endParaRPr lang="en-US" sz="4000" dirty="0" smtClean="0"/>
          </a:p>
          <a:p>
            <a:r>
              <a:rPr lang="en-US" sz="4000" dirty="0" err="1" smtClean="0"/>
              <a:t>Pemeriksaan</a:t>
            </a:r>
            <a:r>
              <a:rPr lang="en-US" sz="4000" dirty="0" smtClean="0"/>
              <a:t> </a:t>
            </a:r>
            <a:r>
              <a:rPr lang="en-US" sz="4000" dirty="0" err="1" smtClean="0"/>
              <a:t>Administratif</a:t>
            </a:r>
            <a:r>
              <a:rPr lang="en-US" sz="4000" dirty="0" smtClean="0"/>
              <a:t> &amp; </a:t>
            </a:r>
            <a:r>
              <a:rPr lang="en-US" sz="4000" dirty="0" err="1" smtClean="0"/>
              <a:t>Substantif</a:t>
            </a:r>
            <a:endParaRPr lang="en-US" sz="4000" dirty="0" smtClean="0"/>
          </a:p>
          <a:p>
            <a:r>
              <a:rPr lang="en-US" sz="4000" dirty="0" err="1" smtClean="0"/>
              <a:t>Pengumuman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7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838200"/>
          </a:xfrm>
        </p:spPr>
        <p:txBody>
          <a:bodyPr/>
          <a:lstStyle/>
          <a:p>
            <a:pPr algn="ctr"/>
            <a:r>
              <a:rPr lang="en-US" sz="3600" dirty="0" smtClean="0"/>
              <a:t>PROSES PENDAFTARAN MEREK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AutoShape 2" descr="logo rudy hadisuwarno hairdresser salon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14400" y="2286000"/>
            <a:ext cx="1676400" cy="461665"/>
          </a:xfrm>
          <a:prstGeom prst="rect">
            <a:avLst/>
          </a:prstGeom>
          <a:solidFill>
            <a:schemeClr val="accent1"/>
          </a:solidFill>
          <a:ln>
            <a:solidFill>
              <a:srgbClr val="0402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40200"/>
                </a:solidFill>
              </a:rPr>
              <a:t>Pendaftaran</a:t>
            </a:r>
            <a:endParaRPr lang="en-US" dirty="0">
              <a:solidFill>
                <a:srgbClr val="0402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1800" y="3385065"/>
            <a:ext cx="1676400" cy="461665"/>
          </a:xfrm>
          <a:prstGeom prst="rect">
            <a:avLst/>
          </a:prstGeom>
          <a:solidFill>
            <a:schemeClr val="accent1"/>
          </a:solidFill>
          <a:ln>
            <a:solidFill>
              <a:srgbClr val="0402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40200"/>
                </a:solidFill>
              </a:rPr>
              <a:t>Pemeriksaan</a:t>
            </a:r>
            <a:endParaRPr lang="en-US" dirty="0">
              <a:solidFill>
                <a:srgbClr val="0402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2357735"/>
            <a:ext cx="1828800" cy="461665"/>
          </a:xfrm>
          <a:prstGeom prst="rect">
            <a:avLst/>
          </a:prstGeom>
          <a:solidFill>
            <a:schemeClr val="accent1"/>
          </a:solidFill>
          <a:ln>
            <a:solidFill>
              <a:srgbClr val="0402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40200"/>
                </a:solidFill>
              </a:rPr>
              <a:t>Pengumuman</a:t>
            </a:r>
            <a:endParaRPr lang="en-US" dirty="0">
              <a:solidFill>
                <a:srgbClr val="0402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91400" y="3200400"/>
            <a:ext cx="1219200" cy="830997"/>
          </a:xfrm>
          <a:prstGeom prst="rect">
            <a:avLst/>
          </a:prstGeom>
          <a:solidFill>
            <a:schemeClr val="accent1"/>
          </a:solidFill>
          <a:ln>
            <a:solidFill>
              <a:srgbClr val="0402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rgbClr val="040200"/>
                </a:solidFill>
              </a:rPr>
              <a:t>Sertifikat</a:t>
            </a:r>
            <a:r>
              <a:rPr lang="en-US" dirty="0" smtClean="0">
                <a:solidFill>
                  <a:srgbClr val="040200"/>
                </a:solidFill>
              </a:rPr>
              <a:t> </a:t>
            </a:r>
            <a:r>
              <a:rPr lang="en-US" dirty="0" err="1" smtClean="0">
                <a:solidFill>
                  <a:srgbClr val="040200"/>
                </a:solidFill>
              </a:rPr>
              <a:t>Merek</a:t>
            </a:r>
            <a:endParaRPr lang="en-US" dirty="0">
              <a:solidFill>
                <a:srgbClr val="0402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590800" y="2516832"/>
            <a:ext cx="1219200" cy="868233"/>
            <a:chOff x="2590800" y="2516832"/>
            <a:chExt cx="1219200" cy="868233"/>
          </a:xfrm>
        </p:grpSpPr>
        <p:cxnSp>
          <p:nvCxnSpPr>
            <p:cNvPr id="15" name="Straight Connector 14"/>
            <p:cNvCxnSpPr>
              <a:stCxn id="8" idx="3"/>
            </p:cNvCxnSpPr>
            <p:nvPr/>
          </p:nvCxnSpPr>
          <p:spPr bwMode="auto">
            <a:xfrm flipV="1">
              <a:off x="2590800" y="2516832"/>
              <a:ext cx="1219200" cy="1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9" idx="0"/>
            </p:cNvCxnSpPr>
            <p:nvPr/>
          </p:nvCxnSpPr>
          <p:spPr bwMode="auto">
            <a:xfrm>
              <a:off x="3810000" y="2516832"/>
              <a:ext cx="0" cy="86823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arrow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6400800" y="2588567"/>
            <a:ext cx="1600200" cy="664949"/>
            <a:chOff x="6400800" y="2588567"/>
            <a:chExt cx="1600200" cy="664949"/>
          </a:xfrm>
        </p:grpSpPr>
        <p:cxnSp>
          <p:nvCxnSpPr>
            <p:cNvPr id="23" name="Straight Arrow Connector 22"/>
            <p:cNvCxnSpPr/>
            <p:nvPr/>
          </p:nvCxnSpPr>
          <p:spPr bwMode="auto">
            <a:xfrm>
              <a:off x="8001000" y="2588567"/>
              <a:ext cx="0" cy="664949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arrow"/>
            </a:ln>
            <a:effectLst/>
          </p:spPr>
        </p:cxnSp>
        <p:cxnSp>
          <p:nvCxnSpPr>
            <p:cNvPr id="24" name="Straight Connector 23"/>
            <p:cNvCxnSpPr>
              <a:stCxn id="10" idx="3"/>
            </p:cNvCxnSpPr>
            <p:nvPr/>
          </p:nvCxnSpPr>
          <p:spPr bwMode="auto">
            <a:xfrm>
              <a:off x="6400800" y="2588568"/>
              <a:ext cx="1600200" cy="0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27" name="Rounded Rectangle 26"/>
          <p:cNvSpPr/>
          <p:nvPr/>
        </p:nvSpPr>
        <p:spPr bwMode="auto">
          <a:xfrm>
            <a:off x="914400" y="1524000"/>
            <a:ext cx="1600200" cy="457200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40200"/>
                </a:solidFill>
                <a:effectLst/>
                <a:latin typeface="Arial Narrow" pitchFamily="34" charset="0"/>
              </a:rPr>
              <a:t>Pemohon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40200"/>
                </a:solidFill>
                <a:effectLst/>
                <a:latin typeface="Arial Narrow" pitchFamily="34" charset="0"/>
              </a:rPr>
              <a:t> </a:t>
            </a:r>
          </a:p>
        </p:txBody>
      </p:sp>
      <p:sp>
        <p:nvSpPr>
          <p:cNvPr id="28" name="Rounded Rectangle 27"/>
          <p:cNvSpPr/>
          <p:nvPr/>
        </p:nvSpPr>
        <p:spPr bwMode="auto">
          <a:xfrm>
            <a:off x="3657600" y="1524000"/>
            <a:ext cx="4343400" cy="457200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40200"/>
                </a:solidFill>
                <a:effectLst/>
                <a:latin typeface="Arial Narrow" pitchFamily="34" charset="0"/>
              </a:rPr>
              <a:t>Dirjen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40200"/>
                </a:solidFill>
                <a:effectLst/>
                <a:latin typeface="Arial Narrow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40200"/>
                </a:solidFill>
                <a:effectLst/>
                <a:latin typeface="Arial Narrow" pitchFamily="34" charset="0"/>
              </a:rPr>
              <a:t>HaKI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40200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715000" y="1981200"/>
            <a:ext cx="1828800" cy="3569732"/>
            <a:chOff x="5715000" y="1981200"/>
            <a:chExt cx="1828800" cy="3569732"/>
          </a:xfrm>
        </p:grpSpPr>
        <p:sp>
          <p:nvSpPr>
            <p:cNvPr id="12" name="TextBox 11"/>
            <p:cNvSpPr txBox="1"/>
            <p:nvPr/>
          </p:nvSpPr>
          <p:spPr>
            <a:xfrm>
              <a:off x="5715000" y="4719935"/>
              <a:ext cx="1828800" cy="830997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402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rgbClr val="FF0000"/>
                  </a:solidFill>
                </a:rPr>
                <a:t>Pihak</a:t>
              </a:r>
              <a:r>
                <a:rPr lang="en-US" dirty="0" smtClean="0">
                  <a:solidFill>
                    <a:srgbClr val="FF0000"/>
                  </a:solidFill>
                </a:rPr>
                <a:t> </a:t>
              </a:r>
              <a:r>
                <a:rPr lang="en-US" dirty="0" err="1" smtClean="0">
                  <a:solidFill>
                    <a:srgbClr val="FF0000"/>
                  </a:solidFill>
                </a:rPr>
                <a:t>yg</a:t>
              </a:r>
              <a:r>
                <a:rPr lang="en-US" dirty="0" smtClean="0">
                  <a:solidFill>
                    <a:srgbClr val="FF0000"/>
                  </a:solidFill>
                </a:rPr>
                <a:t> </a:t>
              </a:r>
              <a:r>
                <a:rPr lang="en-US" dirty="0" err="1" smtClean="0">
                  <a:solidFill>
                    <a:srgbClr val="FF0000"/>
                  </a:solidFill>
                </a:rPr>
                <a:t>Keberatan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 bwMode="auto">
            <a:xfrm flipV="1">
              <a:off x="6629400" y="1981200"/>
              <a:ext cx="0" cy="2738735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arrow"/>
            </a:ln>
            <a:effectLst/>
          </p:spPr>
        </p:cxnSp>
      </p:grpSp>
      <p:cxnSp>
        <p:nvCxnSpPr>
          <p:cNvPr id="34" name="Straight Arrow Connector 33"/>
          <p:cNvCxnSpPr/>
          <p:nvPr/>
        </p:nvCxnSpPr>
        <p:spPr bwMode="auto">
          <a:xfrm flipH="1">
            <a:off x="2590800" y="1676400"/>
            <a:ext cx="1066800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2590800" y="1896794"/>
            <a:ext cx="1066800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>
            <a:off x="4267200" y="2025135"/>
            <a:ext cx="0" cy="140386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grpSp>
        <p:nvGrpSpPr>
          <p:cNvPr id="61" name="Group 60"/>
          <p:cNvGrpSpPr/>
          <p:nvPr/>
        </p:nvGrpSpPr>
        <p:grpSpPr>
          <a:xfrm>
            <a:off x="3352800" y="3846730"/>
            <a:ext cx="914400" cy="2195156"/>
            <a:chOff x="3352800" y="3846730"/>
            <a:chExt cx="914400" cy="2195156"/>
          </a:xfrm>
        </p:grpSpPr>
        <p:sp>
          <p:nvSpPr>
            <p:cNvPr id="13" name="TextBox 12"/>
            <p:cNvSpPr txBox="1"/>
            <p:nvPr/>
          </p:nvSpPr>
          <p:spPr>
            <a:xfrm>
              <a:off x="3352800" y="5334000"/>
              <a:ext cx="914400" cy="707886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402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040200"/>
                  </a:solidFill>
                </a:rPr>
                <a:t>Merek</a:t>
              </a:r>
              <a:r>
                <a:rPr lang="en-US" sz="2000" b="1" dirty="0" smtClean="0">
                  <a:solidFill>
                    <a:srgbClr val="040200"/>
                  </a:solidFill>
                </a:rPr>
                <a:t> </a:t>
              </a:r>
              <a:r>
                <a:rPr lang="en-US" sz="2000" b="1" dirty="0" err="1" smtClean="0">
                  <a:solidFill>
                    <a:srgbClr val="040200"/>
                  </a:solidFill>
                </a:rPr>
                <a:t>diTolak</a:t>
              </a:r>
              <a:endParaRPr lang="en-US" sz="2000" b="1" dirty="0">
                <a:solidFill>
                  <a:srgbClr val="040200"/>
                </a:solidFill>
              </a:endParaRPr>
            </a:p>
          </p:txBody>
        </p:sp>
        <p:cxnSp>
          <p:nvCxnSpPr>
            <p:cNvPr id="45" name="Straight Arrow Connector 44"/>
            <p:cNvCxnSpPr>
              <a:stCxn id="9" idx="2"/>
              <a:endCxn id="13" idx="0"/>
            </p:cNvCxnSpPr>
            <p:nvPr/>
          </p:nvCxnSpPr>
          <p:spPr bwMode="auto">
            <a:xfrm>
              <a:off x="3810000" y="3846730"/>
              <a:ext cx="0" cy="148727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arrow"/>
            </a:ln>
            <a:effectLst/>
          </p:spPr>
        </p:cxnSp>
      </p:grpSp>
      <p:sp>
        <p:nvSpPr>
          <p:cNvPr id="47" name="TextBox 46"/>
          <p:cNvSpPr txBox="1"/>
          <p:nvPr/>
        </p:nvSpPr>
        <p:spPr>
          <a:xfrm>
            <a:off x="2019300" y="4267200"/>
            <a:ext cx="1485900" cy="707886"/>
          </a:xfrm>
          <a:prstGeom prst="rect">
            <a:avLst/>
          </a:prstGeom>
          <a:solidFill>
            <a:srgbClr val="FF0000"/>
          </a:solidFill>
          <a:ln>
            <a:solidFill>
              <a:srgbClr val="0402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Keberatan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diterima</a:t>
            </a:r>
            <a:endParaRPr lang="en-US" sz="2000" b="1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 flipV="1">
            <a:off x="4648200" y="3581400"/>
            <a:ext cx="2743200" cy="3282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4743450" y="3846730"/>
            <a:ext cx="1485900" cy="707886"/>
          </a:xfrm>
          <a:prstGeom prst="rect">
            <a:avLst/>
          </a:prstGeom>
          <a:solidFill>
            <a:srgbClr val="00B0F0"/>
          </a:solidFill>
          <a:ln>
            <a:solidFill>
              <a:srgbClr val="0402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Keberatan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ditolak</a:t>
            </a:r>
            <a:endParaRPr lang="en-US" sz="2000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4625926" y="2819400"/>
            <a:ext cx="860474" cy="810104"/>
            <a:chOff x="4625926" y="2819400"/>
            <a:chExt cx="860474" cy="810104"/>
          </a:xfrm>
        </p:grpSpPr>
        <p:cxnSp>
          <p:nvCxnSpPr>
            <p:cNvPr id="19" name="Straight Arrow Connector 18"/>
            <p:cNvCxnSpPr/>
            <p:nvPr/>
          </p:nvCxnSpPr>
          <p:spPr bwMode="auto">
            <a:xfrm flipV="1">
              <a:off x="5486400" y="2819400"/>
              <a:ext cx="0" cy="810104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arrow"/>
            </a:ln>
            <a:effectLst/>
          </p:spPr>
        </p:cxnSp>
        <p:cxnSp>
          <p:nvCxnSpPr>
            <p:cNvPr id="54" name="Straight Connector 53"/>
            <p:cNvCxnSpPr/>
            <p:nvPr/>
          </p:nvCxnSpPr>
          <p:spPr bwMode="auto">
            <a:xfrm flipV="1">
              <a:off x="4625926" y="3615897"/>
              <a:ext cx="860474" cy="1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2046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47" grpId="0" animBg="1"/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914400"/>
          </a:xfrm>
        </p:spPr>
        <p:txBody>
          <a:bodyPr/>
          <a:lstStyle/>
          <a:p>
            <a:pPr algn="r"/>
            <a:r>
              <a:rPr lang="en-US" sz="4000" b="1" dirty="0" smtClean="0"/>
              <a:t>PENDAFTARAN</a:t>
            </a:r>
            <a:endParaRPr lang="en-US" sz="4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66800" y="1371600"/>
            <a:ext cx="7772400" cy="4114800"/>
          </a:xfrm>
        </p:spPr>
        <p:txBody>
          <a:bodyPr/>
          <a:lstStyle/>
          <a:p>
            <a:r>
              <a:rPr lang="en-US" sz="2400" dirty="0" err="1" smtClean="0"/>
              <a:t>Pemohon</a:t>
            </a:r>
            <a:r>
              <a:rPr lang="en-US" sz="2400" dirty="0" smtClean="0"/>
              <a:t> </a:t>
            </a:r>
            <a:r>
              <a:rPr lang="en-US" sz="2400" dirty="0" err="1" smtClean="0"/>
              <a:t>dpt</a:t>
            </a:r>
            <a:r>
              <a:rPr lang="en-US" sz="2400" dirty="0" smtClean="0"/>
              <a:t> </a:t>
            </a:r>
            <a:r>
              <a:rPr lang="en-US" sz="2400" dirty="0" err="1" smtClean="0"/>
              <a:t>mengajukan</a:t>
            </a:r>
            <a:r>
              <a:rPr lang="en-US" sz="2400" dirty="0" smtClean="0"/>
              <a:t> </a:t>
            </a:r>
            <a:r>
              <a:rPr lang="en-US" sz="2400" b="1" dirty="0" smtClean="0"/>
              <a:t>HAK PRIORITAS</a:t>
            </a:r>
            <a:r>
              <a:rPr lang="en-US" sz="2400" dirty="0" smtClean="0"/>
              <a:t>, </a:t>
            </a:r>
          </a:p>
          <a:p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pemohon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mengajukan</a:t>
            </a:r>
            <a:r>
              <a:rPr lang="en-US" sz="2400" dirty="0"/>
              <a:t> </a:t>
            </a:r>
            <a:r>
              <a:rPr lang="en-US" sz="2400" dirty="0" err="1"/>
              <a:t>permohonan</a:t>
            </a:r>
            <a:r>
              <a:rPr lang="en-US" sz="2400" dirty="0"/>
              <a:t> yang </a:t>
            </a:r>
            <a:r>
              <a:rPr lang="en-US" sz="2400" dirty="0" err="1"/>
              <a:t>berasal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negara</a:t>
            </a:r>
            <a:r>
              <a:rPr lang="en-US" sz="2400" dirty="0"/>
              <a:t> yang </a:t>
            </a:r>
            <a:r>
              <a:rPr lang="en-US" sz="2400" dirty="0" err="1" smtClean="0"/>
              <a:t>tergabung</a:t>
            </a:r>
            <a:r>
              <a:rPr lang="en-US" sz="2400" dirty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i="1" dirty="0"/>
              <a:t>Paris Convention for the Protection of Industrial Property </a:t>
            </a:r>
            <a:r>
              <a:rPr lang="en-US" sz="2400" i="1" dirty="0" err="1"/>
              <a:t>atau</a:t>
            </a:r>
            <a:r>
              <a:rPr lang="en-US" sz="2400" i="1" dirty="0"/>
              <a:t> Agreement Establishing the </a:t>
            </a:r>
            <a:r>
              <a:rPr lang="en-US" sz="2400" i="1" dirty="0" smtClean="0"/>
              <a:t>World Trade </a:t>
            </a:r>
            <a:r>
              <a:rPr lang="en-US" sz="2400" i="1" dirty="0"/>
              <a:t>Organization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pengakuan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tanggal</a:t>
            </a:r>
            <a:r>
              <a:rPr lang="en-US" sz="2400" dirty="0"/>
              <a:t> </a:t>
            </a:r>
            <a:r>
              <a:rPr lang="en-US" sz="2400" dirty="0" err="1"/>
              <a:t>penerimaan</a:t>
            </a:r>
            <a:r>
              <a:rPr lang="en-US" sz="2400" dirty="0"/>
              <a:t> di </a:t>
            </a:r>
            <a:r>
              <a:rPr lang="en-US" sz="2400" dirty="0" err="1"/>
              <a:t>negara</a:t>
            </a:r>
            <a:r>
              <a:rPr lang="en-US" sz="2400" dirty="0"/>
              <a:t> </a:t>
            </a:r>
            <a:r>
              <a:rPr lang="en-US" sz="2400" dirty="0" err="1"/>
              <a:t>asal</a:t>
            </a:r>
            <a:r>
              <a:rPr lang="en-US" sz="2400" dirty="0"/>
              <a:t> </a:t>
            </a:r>
            <a:r>
              <a:rPr lang="en-US" sz="2400" dirty="0" err="1" smtClean="0"/>
              <a:t>merupakan</a:t>
            </a:r>
            <a:r>
              <a:rPr lang="en-US" sz="2400" dirty="0"/>
              <a:t> </a:t>
            </a:r>
            <a:r>
              <a:rPr lang="es-ES" sz="2400" dirty="0" err="1" smtClean="0"/>
              <a:t>tanggal</a:t>
            </a:r>
            <a:r>
              <a:rPr lang="es-ES" sz="2400" dirty="0" smtClean="0"/>
              <a:t> </a:t>
            </a:r>
            <a:r>
              <a:rPr lang="es-ES" sz="2400" dirty="0" err="1"/>
              <a:t>prioritas</a:t>
            </a:r>
            <a:r>
              <a:rPr lang="es-ES" sz="2400" dirty="0"/>
              <a:t> di negara </a:t>
            </a:r>
            <a:r>
              <a:rPr lang="es-ES" sz="2400" dirty="0" err="1"/>
              <a:t>tujuan</a:t>
            </a:r>
            <a:r>
              <a:rPr lang="es-ES" sz="2400" dirty="0"/>
              <a:t> yang juga </a:t>
            </a:r>
            <a:r>
              <a:rPr lang="es-ES" sz="2400" dirty="0" err="1"/>
              <a:t>anggota</a:t>
            </a:r>
            <a:r>
              <a:rPr lang="es-ES" sz="2400" dirty="0"/>
              <a:t> </a:t>
            </a:r>
            <a:r>
              <a:rPr lang="es-ES" sz="2400" dirty="0" err="1"/>
              <a:t>salah</a:t>
            </a:r>
            <a:r>
              <a:rPr lang="es-ES" sz="2400" dirty="0"/>
              <a:t> </a:t>
            </a:r>
            <a:r>
              <a:rPr lang="es-ES" sz="2400" dirty="0" err="1"/>
              <a:t>satu</a:t>
            </a:r>
            <a:r>
              <a:rPr lang="es-ES" sz="2400" dirty="0"/>
              <a:t> </a:t>
            </a:r>
            <a:r>
              <a:rPr lang="es-ES" sz="2400" dirty="0" err="1"/>
              <a:t>dari</a:t>
            </a:r>
            <a:r>
              <a:rPr lang="es-ES" sz="2400" dirty="0"/>
              <a:t> </a:t>
            </a:r>
            <a:r>
              <a:rPr lang="es-ES" sz="2400" dirty="0" err="1"/>
              <a:t>kedua</a:t>
            </a:r>
            <a:r>
              <a:rPr lang="es-ES" sz="2400" dirty="0"/>
              <a:t> </a:t>
            </a:r>
            <a:r>
              <a:rPr lang="es-ES" sz="2400" dirty="0" err="1"/>
              <a:t>perjanjian</a:t>
            </a:r>
            <a:r>
              <a:rPr lang="es-ES" sz="2400" dirty="0"/>
              <a:t> </a:t>
            </a:r>
            <a:r>
              <a:rPr lang="es-ES" sz="2400" dirty="0" err="1"/>
              <a:t>itu</a:t>
            </a:r>
            <a:r>
              <a:rPr lang="es-ES" sz="2400" dirty="0"/>
              <a:t> </a:t>
            </a:r>
            <a:r>
              <a:rPr lang="es-ES" sz="2400" dirty="0" err="1"/>
              <a:t>selama</a:t>
            </a:r>
            <a:r>
              <a:rPr lang="es-ES" sz="2400" dirty="0"/>
              <a:t> </a:t>
            </a:r>
            <a:r>
              <a:rPr lang="es-ES" sz="2400" dirty="0" err="1" smtClean="0"/>
              <a:t>pengajuan</a:t>
            </a:r>
            <a:r>
              <a:rPr lang="es-ES" sz="2400" dirty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kurun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ditentukan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i="1" dirty="0"/>
              <a:t>Paris Convention for </a:t>
            </a:r>
            <a:r>
              <a:rPr lang="en-US" sz="2400" i="1" dirty="0" smtClean="0"/>
              <a:t>the Protection </a:t>
            </a:r>
            <a:r>
              <a:rPr lang="en-US" sz="2400" i="1" dirty="0"/>
              <a:t>of Industrial Property.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DC223-024F-4406-99B5-B1773C60A9B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4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dirty="0" err="1"/>
              <a:t>Merek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didaftar</a:t>
            </a:r>
            <a:r>
              <a:rPr lang="en-US" sz="2800" dirty="0"/>
              <a:t> </a:t>
            </a:r>
            <a:r>
              <a:rPr lang="en-US" sz="2800" dirty="0" err="1"/>
              <a:t>apabila</a:t>
            </a:r>
            <a:r>
              <a:rPr lang="en-US" sz="2800" dirty="0"/>
              <a:t> </a:t>
            </a:r>
            <a:r>
              <a:rPr lang="en-US" sz="2800" dirty="0" err="1"/>
              <a:t>Merek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 </a:t>
            </a:r>
            <a:r>
              <a:rPr lang="en-US" sz="2800" dirty="0" err="1"/>
              <a:t>mengandung</a:t>
            </a:r>
            <a:r>
              <a:rPr lang="en-US" sz="2800" dirty="0"/>
              <a:t> </a:t>
            </a:r>
            <a:r>
              <a:rPr lang="en-US" sz="2800" dirty="0" err="1"/>
              <a:t>salah</a:t>
            </a:r>
            <a:r>
              <a:rPr lang="en-US" sz="2800" dirty="0"/>
              <a:t>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unsur</a:t>
            </a:r>
            <a:r>
              <a:rPr lang="en-US" sz="2800" dirty="0"/>
              <a:t> di </a:t>
            </a:r>
            <a:r>
              <a:rPr lang="en-US" sz="2800" dirty="0" err="1"/>
              <a:t>bawah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en-US" dirty="0" err="1"/>
              <a:t>bertentangan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 yang </a:t>
            </a:r>
            <a:r>
              <a:rPr lang="en-US" dirty="0" err="1"/>
              <a:t>berlaku</a:t>
            </a:r>
            <a:r>
              <a:rPr lang="en-US" dirty="0"/>
              <a:t>, </a:t>
            </a:r>
            <a:r>
              <a:rPr lang="en-US" dirty="0" err="1"/>
              <a:t>moralitas</a:t>
            </a:r>
            <a:r>
              <a:rPr lang="en-US" dirty="0"/>
              <a:t> agama, </a:t>
            </a:r>
            <a:r>
              <a:rPr lang="en-US" dirty="0" err="1"/>
              <a:t>kesusilaan</a:t>
            </a:r>
            <a:r>
              <a:rPr lang="en-US" dirty="0"/>
              <a:t>, </a:t>
            </a:r>
            <a:r>
              <a:rPr lang="en-US" dirty="0" err="1" smtClean="0"/>
              <a:t>atau</a:t>
            </a:r>
            <a:r>
              <a:rPr lang="en-US" dirty="0"/>
              <a:t> </a:t>
            </a:r>
            <a:r>
              <a:rPr lang="en-US" dirty="0" err="1" smtClean="0"/>
              <a:t>ketertiban</a:t>
            </a:r>
            <a:r>
              <a:rPr lang="en-US" dirty="0" smtClean="0"/>
              <a:t> </a:t>
            </a:r>
            <a:r>
              <a:rPr lang="en-US" dirty="0" err="1"/>
              <a:t>umum</a:t>
            </a:r>
            <a:r>
              <a:rPr lang="en-US" dirty="0"/>
              <a:t> ;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pembeda</a:t>
            </a:r>
            <a:r>
              <a:rPr lang="en-US" dirty="0"/>
              <a:t>;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milik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; </a:t>
            </a:r>
            <a:r>
              <a:rPr lang="en-US" dirty="0" err="1"/>
              <a:t>atau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/>
              <a:t>keterangan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dimohonkan</a:t>
            </a:r>
            <a:r>
              <a:rPr lang="en-US" dirty="0"/>
              <a:t> </a:t>
            </a:r>
            <a:r>
              <a:rPr lang="en-US" dirty="0" err="1"/>
              <a:t>pendaftarannya</a:t>
            </a:r>
            <a:r>
              <a:rPr lang="en-US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6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dirty="0" err="1"/>
              <a:t>Permohonan</a:t>
            </a:r>
            <a:r>
              <a:rPr lang="en-US" sz="3200" dirty="0"/>
              <a:t> </a:t>
            </a:r>
            <a:r>
              <a:rPr lang="en-US" sz="3200" dirty="0" err="1"/>
              <a:t>harus</a:t>
            </a:r>
            <a:r>
              <a:rPr lang="en-US" sz="3200" dirty="0"/>
              <a:t> </a:t>
            </a:r>
            <a:r>
              <a:rPr lang="en-US" sz="3200" dirty="0" err="1"/>
              <a:t>ditolak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 smtClean="0"/>
              <a:t>Dirjen</a:t>
            </a:r>
            <a:r>
              <a:rPr lang="en-US" sz="3200" dirty="0" smtClean="0"/>
              <a:t> </a:t>
            </a:r>
            <a:r>
              <a:rPr lang="en-US" sz="3200" dirty="0" err="1" smtClean="0"/>
              <a:t>HaKI</a:t>
            </a:r>
            <a:r>
              <a:rPr lang="en-US" sz="3200" dirty="0" smtClean="0"/>
              <a:t> </a:t>
            </a:r>
            <a:r>
              <a:rPr lang="en-US" sz="3200" dirty="0" err="1"/>
              <a:t>apabila</a:t>
            </a:r>
            <a:r>
              <a:rPr lang="en-US" sz="3200" dirty="0"/>
              <a:t> </a:t>
            </a:r>
            <a:r>
              <a:rPr lang="en-US" sz="3200" dirty="0" err="1"/>
              <a:t>Merek</a:t>
            </a:r>
            <a:r>
              <a:rPr lang="en-US" sz="3200" dirty="0"/>
              <a:t> </a:t>
            </a:r>
            <a:r>
              <a:rPr lang="en-US" sz="3200" dirty="0" err="1"/>
              <a:t>tersebut</a:t>
            </a:r>
            <a:r>
              <a:rPr lang="en-US" sz="3200" dirty="0"/>
              <a:t>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persamaan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pokoknya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keseluruhannya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Merek</a:t>
            </a:r>
            <a:r>
              <a:rPr lang="en-US" sz="2400" dirty="0"/>
              <a:t> </a:t>
            </a:r>
            <a:r>
              <a:rPr lang="en-US" sz="2400" dirty="0" err="1"/>
              <a:t>milik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lain yang </a:t>
            </a:r>
            <a:r>
              <a:rPr lang="en-US" sz="2400" dirty="0" err="1" smtClean="0"/>
              <a:t>sudah</a:t>
            </a:r>
            <a:r>
              <a:rPr lang="en-US" sz="2400" dirty="0"/>
              <a:t> </a:t>
            </a:r>
            <a:r>
              <a:rPr lang="en-US" sz="2400" dirty="0" err="1" smtClean="0"/>
              <a:t>terdaftar</a:t>
            </a:r>
            <a:r>
              <a:rPr lang="en-US" sz="2400" dirty="0" smtClean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dahulu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jasa</a:t>
            </a:r>
            <a:r>
              <a:rPr lang="en-US" sz="2400" dirty="0"/>
              <a:t> yang </a:t>
            </a:r>
            <a:r>
              <a:rPr lang="en-US" sz="2400" dirty="0" err="1"/>
              <a:t>sejenis</a:t>
            </a:r>
            <a:r>
              <a:rPr lang="en-US" sz="2400" dirty="0"/>
              <a:t>;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400" dirty="0" err="1" smtClean="0"/>
              <a:t>mempunyai</a:t>
            </a:r>
            <a:r>
              <a:rPr lang="en-US" sz="2400" dirty="0" smtClean="0"/>
              <a:t> </a:t>
            </a:r>
            <a:r>
              <a:rPr lang="en-US" sz="2400" dirty="0" err="1"/>
              <a:t>persamaan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pokoknya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keseluruhannya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Merek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terkenal</a:t>
            </a:r>
            <a:r>
              <a:rPr lang="en-US" sz="2400" dirty="0"/>
              <a:t> </a:t>
            </a:r>
            <a:r>
              <a:rPr lang="en-US" sz="2400" dirty="0" err="1"/>
              <a:t>milik</a:t>
            </a:r>
            <a:r>
              <a:rPr lang="en-US" sz="2400" dirty="0"/>
              <a:t> </a:t>
            </a:r>
            <a:r>
              <a:rPr lang="en-US" sz="2400" dirty="0" err="1" smtClean="0"/>
              <a:t>pihak</a:t>
            </a:r>
            <a:r>
              <a:rPr lang="en-US" sz="2400" dirty="0"/>
              <a:t> </a:t>
            </a:r>
            <a:r>
              <a:rPr lang="en-US" sz="2400" dirty="0" smtClean="0"/>
              <a:t>lain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sejenisnya</a:t>
            </a:r>
            <a:r>
              <a:rPr lang="en-US" sz="2400" dirty="0"/>
              <a:t>.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400" dirty="0" err="1" smtClean="0"/>
              <a:t>Mempunyai</a:t>
            </a:r>
            <a:r>
              <a:rPr lang="en-US" sz="2400" dirty="0" smtClean="0"/>
              <a:t> </a:t>
            </a:r>
            <a:r>
              <a:rPr lang="en-US" sz="2400" dirty="0" err="1"/>
              <a:t>persamaan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pokoknya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keseluruhannya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indikasi-geografis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dikenal</a:t>
            </a:r>
            <a:r>
              <a:rPr lang="en-US" sz="2400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1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4000" dirty="0" err="1"/>
              <a:t>Jangka</a:t>
            </a:r>
            <a:r>
              <a:rPr lang="en-US" sz="4000" dirty="0"/>
              <a:t> </a:t>
            </a:r>
            <a:r>
              <a:rPr lang="en-US" sz="4000" dirty="0" err="1"/>
              <a:t>Waktu</a:t>
            </a:r>
            <a:r>
              <a:rPr lang="en-US" sz="4000" dirty="0"/>
              <a:t> </a:t>
            </a:r>
            <a:r>
              <a:rPr lang="en-US" sz="4000" dirty="0" err="1"/>
              <a:t>Perlindungan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err="1"/>
              <a:t>Merek</a:t>
            </a:r>
            <a:r>
              <a:rPr lang="en-US" sz="4000" dirty="0"/>
              <a:t> </a:t>
            </a:r>
            <a:r>
              <a:rPr lang="en-US" sz="4000" dirty="0" err="1"/>
              <a:t>Terdaftar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Merek</a:t>
            </a:r>
            <a:r>
              <a:rPr lang="en-US" dirty="0"/>
              <a:t> </a:t>
            </a:r>
            <a:r>
              <a:rPr lang="en-US" dirty="0" err="1"/>
              <a:t>terdaftar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10 (</a:t>
            </a:r>
            <a:r>
              <a:rPr lang="en-US" dirty="0" err="1"/>
              <a:t>sepuluh</a:t>
            </a:r>
            <a:r>
              <a:rPr lang="en-US" dirty="0"/>
              <a:t>)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 smtClean="0"/>
              <a:t>Tanggal</a:t>
            </a:r>
            <a:r>
              <a:rPr lang="en-US" dirty="0"/>
              <a:t> </a:t>
            </a:r>
            <a:r>
              <a:rPr lang="en-US" dirty="0" err="1" smtClean="0"/>
              <a:t>Penerimaan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diperpanjang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4000" b="1" dirty="0" err="1" smtClean="0"/>
              <a:t>Surat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Izin</a:t>
            </a:r>
            <a:r>
              <a:rPr lang="en-US" sz="4000" b="1" dirty="0" smtClean="0"/>
              <a:t> Usaha </a:t>
            </a:r>
            <a:r>
              <a:rPr lang="en-US" sz="4000" b="1" dirty="0" err="1" smtClean="0"/>
              <a:t>Perdagangan</a:t>
            </a:r>
            <a:r>
              <a:rPr lang="en-US" sz="4000" b="1" dirty="0" smtClean="0"/>
              <a:t> (SIUP)</a:t>
            </a:r>
            <a:endParaRPr lang="en-US" sz="4000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/>
              <a:t>Wajib</a:t>
            </a:r>
            <a:r>
              <a:rPr lang="en-US" sz="2800" dirty="0" smtClean="0"/>
              <a:t> </a:t>
            </a:r>
            <a:r>
              <a:rPr lang="en-US" sz="2800" dirty="0" err="1" smtClean="0"/>
              <a:t>dimiliki</a:t>
            </a:r>
            <a:r>
              <a:rPr lang="en-US" sz="2800" dirty="0" smtClean="0"/>
              <a:t> </a:t>
            </a:r>
            <a:r>
              <a:rPr lang="en-US" sz="2800" dirty="0" err="1"/>
              <a:t>setiap</a:t>
            </a:r>
            <a:r>
              <a:rPr lang="en-US" sz="2800" dirty="0"/>
              <a:t> orang </a:t>
            </a:r>
            <a:r>
              <a:rPr lang="en-US" sz="2800" dirty="0" smtClean="0"/>
              <a:t>yang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 smtClean="0"/>
              <a:t>usaha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Badan</a:t>
            </a:r>
            <a:r>
              <a:rPr lang="en-US" sz="2800" dirty="0" smtClean="0"/>
              <a:t> Usaha,</a:t>
            </a:r>
          </a:p>
          <a:p>
            <a:r>
              <a:rPr lang="en-US" sz="2800" dirty="0" err="1" smtClean="0"/>
              <a:t>tersebut</a:t>
            </a:r>
            <a:r>
              <a:rPr lang="en-US" sz="2800" dirty="0" smtClean="0"/>
              <a:t> </a:t>
            </a:r>
            <a:r>
              <a:rPr lang="en-US" sz="2800" dirty="0" err="1"/>
              <a:t>berfungsi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alat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bukti</a:t>
            </a:r>
            <a:r>
              <a:rPr lang="en-US" sz="2800" dirty="0"/>
              <a:t> </a:t>
            </a:r>
            <a:r>
              <a:rPr lang="en-US" sz="2800" dirty="0" err="1"/>
              <a:t>pengesahan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usaha</a:t>
            </a:r>
            <a:r>
              <a:rPr lang="en-US" sz="2800" dirty="0"/>
              <a:t> yang </a:t>
            </a:r>
            <a:r>
              <a:rPr lang="en-US" sz="2800" dirty="0" err="1" smtClean="0"/>
              <a:t>dirikan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err="1" smtClean="0"/>
              <a:t>Dikeluarkan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pemerintah</a:t>
            </a:r>
            <a:r>
              <a:rPr lang="en-US" sz="2800" dirty="0" smtClean="0"/>
              <a:t> </a:t>
            </a:r>
            <a:r>
              <a:rPr lang="en-US" sz="2800" dirty="0" err="1" smtClean="0"/>
              <a:t>kabupaten</a:t>
            </a:r>
            <a:r>
              <a:rPr lang="en-US" sz="2800" dirty="0" smtClean="0"/>
              <a:t>/</a:t>
            </a:r>
            <a:r>
              <a:rPr lang="en-US" sz="2800" dirty="0" err="1" smtClean="0"/>
              <a:t>kota</a:t>
            </a:r>
            <a:endParaRPr lang="en-US" sz="2800" dirty="0" smtClean="0"/>
          </a:p>
          <a:p>
            <a:r>
              <a:rPr lang="en-US" sz="2800" dirty="0" err="1" smtClean="0"/>
              <a:t>Berlaku</a:t>
            </a:r>
            <a:r>
              <a:rPr lang="en-US" sz="2800" dirty="0" smtClean="0"/>
              <a:t> </a:t>
            </a:r>
            <a:r>
              <a:rPr lang="en-US" sz="2800" dirty="0" err="1" smtClean="0"/>
              <a:t>secara</a:t>
            </a:r>
            <a:r>
              <a:rPr lang="en-US" sz="2800" dirty="0" smtClean="0"/>
              <a:t> </a:t>
            </a:r>
            <a:r>
              <a:rPr lang="en-US" sz="2800" dirty="0" err="1" smtClean="0"/>
              <a:t>Nasional</a:t>
            </a:r>
            <a:endParaRPr lang="en-US" sz="2800" dirty="0" smtClean="0"/>
          </a:p>
          <a:p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dilakukan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Heregistrasi</a:t>
            </a:r>
            <a:r>
              <a:rPr lang="en-US" sz="2800" dirty="0" smtClean="0"/>
              <a:t> </a:t>
            </a:r>
            <a:r>
              <a:rPr lang="en-US" sz="2800" dirty="0" err="1" smtClean="0"/>
              <a:t>setiap</a:t>
            </a:r>
            <a:r>
              <a:rPr lang="en-US" sz="2800" dirty="0" smtClean="0"/>
              <a:t> 3 </a:t>
            </a:r>
            <a:r>
              <a:rPr lang="en-US" sz="2800" dirty="0" err="1" smtClean="0"/>
              <a:t>tahun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24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772400" cy="838200"/>
          </a:xfrm>
        </p:spPr>
        <p:txBody>
          <a:bodyPr/>
          <a:lstStyle/>
          <a:p>
            <a:pPr algn="r"/>
            <a:r>
              <a:rPr lang="en-US" dirty="0" err="1" smtClean="0"/>
              <a:t>Kategori</a:t>
            </a:r>
            <a:r>
              <a:rPr lang="en-US" dirty="0" smtClean="0"/>
              <a:t> SIUP</a:t>
            </a:r>
            <a:br>
              <a:rPr lang="en-US" dirty="0" smtClean="0"/>
            </a:br>
            <a:r>
              <a:rPr lang="en-US" sz="3200" dirty="0" err="1" smtClean="0"/>
              <a:t>Permendag</a:t>
            </a:r>
            <a:r>
              <a:rPr lang="en-US" sz="3200" dirty="0" smtClean="0"/>
              <a:t> </a:t>
            </a:r>
            <a:r>
              <a:rPr lang="en-US" sz="3200" dirty="0"/>
              <a:t>No. </a:t>
            </a:r>
            <a:r>
              <a:rPr lang="en-US" sz="3200" dirty="0" smtClean="0"/>
              <a:t>46/M-DAG/PER/9/2009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SIUP KECIL</a:t>
            </a:r>
            <a:r>
              <a:rPr lang="en-US" sz="2400" dirty="0" smtClean="0"/>
              <a:t>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 smtClean="0"/>
              <a:t>kekayaan</a:t>
            </a:r>
            <a:r>
              <a:rPr lang="en-US" sz="2400" dirty="0" smtClean="0"/>
              <a:t> </a:t>
            </a:r>
            <a:r>
              <a:rPr lang="en-US" sz="2400" dirty="0" err="1"/>
              <a:t>bersih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Rp</a:t>
            </a:r>
            <a:r>
              <a:rPr lang="en-US" sz="2400" dirty="0"/>
              <a:t>. 50jt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maksimum</a:t>
            </a:r>
            <a:r>
              <a:rPr lang="en-US" sz="2400" dirty="0"/>
              <a:t> </a:t>
            </a:r>
            <a:r>
              <a:rPr lang="en-US" sz="2400" dirty="0" err="1"/>
              <a:t>Rp</a:t>
            </a:r>
            <a:r>
              <a:rPr lang="en-US" sz="2400" dirty="0"/>
              <a:t>. 500jt;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tanah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bangunan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endParaRPr lang="en-US" sz="2400" dirty="0" smtClean="0"/>
          </a:p>
          <a:p>
            <a:r>
              <a:rPr lang="en-US" sz="2400" b="1" dirty="0" smtClean="0"/>
              <a:t>SIUP MENENGAH</a:t>
            </a:r>
            <a:r>
              <a:rPr lang="en-US" sz="2400" dirty="0" smtClean="0"/>
              <a:t>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 smtClean="0"/>
              <a:t>kekayaan</a:t>
            </a:r>
            <a:r>
              <a:rPr lang="en-US" sz="2400" dirty="0" smtClean="0"/>
              <a:t> </a:t>
            </a:r>
            <a:r>
              <a:rPr lang="en-US" sz="2400" dirty="0" err="1"/>
              <a:t>bersih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Rp</a:t>
            </a:r>
            <a:r>
              <a:rPr lang="en-US" sz="2400" dirty="0"/>
              <a:t>. 500jt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maksimum</a:t>
            </a:r>
            <a:r>
              <a:rPr lang="en-US" sz="2400" dirty="0"/>
              <a:t> </a:t>
            </a:r>
            <a:r>
              <a:rPr lang="en-US" sz="2400" dirty="0" err="1"/>
              <a:t>Rp</a:t>
            </a:r>
            <a:r>
              <a:rPr lang="en-US" sz="2400" dirty="0"/>
              <a:t>. 10 </a:t>
            </a:r>
            <a:r>
              <a:rPr lang="en-US" sz="2400" dirty="0" err="1" smtClean="0"/>
              <a:t>Milyar</a:t>
            </a:r>
            <a:r>
              <a:rPr lang="en-US" sz="2400" dirty="0" smtClean="0"/>
              <a:t> (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tanah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bangunan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 smtClean="0"/>
              <a:t>usaha</a:t>
            </a:r>
            <a:r>
              <a:rPr lang="en-US" sz="2400" dirty="0" smtClean="0"/>
              <a:t>)</a:t>
            </a:r>
          </a:p>
          <a:p>
            <a:r>
              <a:rPr lang="en-US" sz="2400" b="1" dirty="0" smtClean="0"/>
              <a:t>SIUP BESAR</a:t>
            </a:r>
            <a:r>
              <a:rPr lang="en-US" sz="2400" dirty="0" smtClean="0"/>
              <a:t>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 smtClean="0"/>
              <a:t>kekayaan</a:t>
            </a:r>
            <a:r>
              <a:rPr lang="en-US" sz="2400" dirty="0" smtClean="0"/>
              <a:t> </a:t>
            </a:r>
            <a:r>
              <a:rPr lang="en-US" sz="2400" dirty="0" err="1" smtClean="0"/>
              <a:t>bersih</a:t>
            </a:r>
            <a:r>
              <a:rPr lang="en-US" sz="2400" dirty="0" smtClean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Rp</a:t>
            </a:r>
            <a:r>
              <a:rPr lang="en-US" sz="2400" dirty="0"/>
              <a:t>. 10 </a:t>
            </a:r>
            <a:r>
              <a:rPr lang="en-US" sz="2400" dirty="0" err="1"/>
              <a:t>Milyar</a:t>
            </a:r>
            <a:r>
              <a:rPr lang="en-US" sz="2400" dirty="0"/>
              <a:t> (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tanah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bangunan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 smtClean="0"/>
              <a:t>).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6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Badan</a:t>
            </a:r>
            <a:r>
              <a:rPr lang="en-US" dirty="0" smtClean="0"/>
              <a:t> Usaha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SIUP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Cabang</a:t>
            </a:r>
            <a:r>
              <a:rPr lang="en-US" dirty="0" smtClean="0"/>
              <a:t>/</a:t>
            </a:r>
            <a:r>
              <a:rPr lang="en-US" dirty="0" err="1" smtClean="0"/>
              <a:t>perwakilan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menjalankan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SIUP Kantor </a:t>
            </a:r>
            <a:r>
              <a:rPr lang="en-US" dirty="0" err="1" smtClean="0"/>
              <a:t>Pusat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Badan</a:t>
            </a:r>
            <a:r>
              <a:rPr lang="en-US" dirty="0" smtClean="0"/>
              <a:t> Usaha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departemen</a:t>
            </a:r>
            <a:r>
              <a:rPr lang="en-US" dirty="0" smtClean="0"/>
              <a:t> </a:t>
            </a:r>
            <a:r>
              <a:rPr lang="en-US" dirty="0" err="1" smtClean="0"/>
              <a:t>tkenis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dgn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usahanya</a:t>
            </a:r>
            <a:r>
              <a:rPr lang="en-US" dirty="0" smtClean="0"/>
              <a:t>;</a:t>
            </a:r>
          </a:p>
          <a:p>
            <a:r>
              <a:rPr lang="en-US" dirty="0" smtClean="0"/>
              <a:t>BUMN (</a:t>
            </a:r>
            <a:r>
              <a:rPr lang="en-US" dirty="0" err="1" smtClean="0"/>
              <a:t>Persero</a:t>
            </a:r>
            <a:r>
              <a:rPr lang="en-US" dirty="0" smtClean="0"/>
              <a:t>/</a:t>
            </a:r>
            <a:r>
              <a:rPr lang="en-US" dirty="0" err="1" smtClean="0"/>
              <a:t>Perum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8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dirty="0" smtClean="0"/>
              <a:t>TANDA DAFTAR PERUSAHAAN (TDP)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Tanda</a:t>
            </a:r>
            <a:r>
              <a:rPr lang="en-US" sz="2400" dirty="0"/>
              <a:t> </a:t>
            </a:r>
            <a:r>
              <a:rPr lang="en-US" sz="2400" dirty="0" err="1"/>
              <a:t>Daftar</a:t>
            </a:r>
            <a:r>
              <a:rPr lang="en-US" sz="2400" dirty="0"/>
              <a:t> Perusahaan (TDP)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bukti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Perusahaan/</a:t>
            </a:r>
            <a:r>
              <a:rPr lang="en-US" sz="2400" dirty="0" err="1"/>
              <a:t>Badan</a:t>
            </a:r>
            <a:r>
              <a:rPr lang="en-US" sz="2400" dirty="0"/>
              <a:t> Usaha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Wajib</a:t>
            </a:r>
            <a:r>
              <a:rPr lang="en-US" sz="2400" dirty="0"/>
              <a:t> </a:t>
            </a:r>
            <a:r>
              <a:rPr lang="en-US" sz="2400" dirty="0" err="1"/>
              <a:t>Daftar</a:t>
            </a:r>
            <a:r>
              <a:rPr lang="en-US" sz="2400" dirty="0"/>
              <a:t> Perusahaan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Undang-undang</a:t>
            </a:r>
            <a:r>
              <a:rPr lang="en-US" sz="2400" dirty="0"/>
              <a:t> </a:t>
            </a:r>
            <a:r>
              <a:rPr lang="en-US" sz="2400" dirty="0" err="1"/>
              <a:t>Nomor</a:t>
            </a:r>
            <a:r>
              <a:rPr lang="en-US" sz="2400" dirty="0"/>
              <a:t> 3 </a:t>
            </a:r>
            <a:r>
              <a:rPr lang="en-US" sz="2400" dirty="0" err="1"/>
              <a:t>Tahun</a:t>
            </a:r>
            <a:r>
              <a:rPr lang="en-US" sz="2400" dirty="0"/>
              <a:t> 1982 </a:t>
            </a:r>
            <a:r>
              <a:rPr lang="en-US" sz="2400" dirty="0" err="1"/>
              <a:t>Tentang</a:t>
            </a:r>
            <a:r>
              <a:rPr lang="en-US" sz="2400" dirty="0"/>
              <a:t> “WAJIB DAFTAR PERUSAHAAN”.</a:t>
            </a:r>
          </a:p>
          <a:p>
            <a:r>
              <a:rPr lang="en-US" sz="2400" dirty="0" err="1"/>
              <a:t>Tanda</a:t>
            </a:r>
            <a:r>
              <a:rPr lang="en-US" sz="2400" dirty="0"/>
              <a:t> </a:t>
            </a:r>
            <a:r>
              <a:rPr lang="en-US" sz="2400" dirty="0" err="1"/>
              <a:t>Daftar</a:t>
            </a:r>
            <a:r>
              <a:rPr lang="en-US" sz="2400" dirty="0"/>
              <a:t> Perusahaan (TDP) </a:t>
            </a:r>
            <a:r>
              <a:rPr lang="en-US" sz="2400" dirty="0" err="1"/>
              <a:t>wajib</a:t>
            </a:r>
            <a:r>
              <a:rPr lang="en-US" sz="2400" dirty="0"/>
              <a:t> </a:t>
            </a:r>
            <a:r>
              <a:rPr lang="en-US" sz="2400" dirty="0" err="1"/>
              <a:t>dimilki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/</a:t>
            </a:r>
            <a:r>
              <a:rPr lang="en-US" sz="2400" dirty="0" err="1"/>
              <a:t>badan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strike="dblStrike" dirty="0" err="1"/>
              <a:t>Penanaman</a:t>
            </a:r>
            <a:r>
              <a:rPr lang="en-US" sz="2400" strike="dblStrike" dirty="0"/>
              <a:t> Modal </a:t>
            </a:r>
            <a:r>
              <a:rPr lang="en-US" sz="2400" strike="dblStrike" dirty="0" err="1"/>
              <a:t>Asing</a:t>
            </a:r>
            <a:r>
              <a:rPr lang="en-US" sz="2400" strike="dblStrike" dirty="0"/>
              <a:t> (PT-PMA)</a:t>
            </a:r>
            <a:r>
              <a:rPr lang="en-US" sz="2400" dirty="0"/>
              <a:t>, </a:t>
            </a:r>
            <a:r>
              <a:rPr lang="en-US" sz="2400" strike="dblStrike" dirty="0"/>
              <a:t>PT Non </a:t>
            </a:r>
            <a:r>
              <a:rPr lang="en-US" sz="2400" strike="dblStrike" dirty="0" smtClean="0"/>
              <a:t>PMA </a:t>
            </a:r>
            <a:r>
              <a:rPr lang="en-US" sz="2400" dirty="0">
                <a:sym typeface="Wingdings" pitchFamily="2" charset="2"/>
              </a:rPr>
              <a:t> </a:t>
            </a:r>
            <a:r>
              <a:rPr lang="en-US" sz="2400" dirty="0" smtClean="0">
                <a:sym typeface="Wingdings" pitchFamily="2" charset="2"/>
              </a:rPr>
              <a:t> </a:t>
            </a:r>
            <a:r>
              <a:rPr lang="en-US" sz="2400" dirty="0" err="1" smtClean="0">
                <a:sym typeface="Wingdings" pitchFamily="2" charset="2"/>
              </a:rPr>
              <a:t>Fasiltasi</a:t>
            </a:r>
            <a:r>
              <a:rPr lang="en-US" sz="2400" dirty="0" smtClean="0">
                <a:sym typeface="Wingdings" pitchFamily="2" charset="2"/>
              </a:rPr>
              <a:t> </a:t>
            </a:r>
            <a:r>
              <a:rPr lang="en-US" sz="2400" dirty="0" err="1" smtClean="0">
                <a:sym typeface="Wingdings" pitchFamily="2" charset="2"/>
              </a:rPr>
              <a:t>dan</a:t>
            </a:r>
            <a:r>
              <a:rPr lang="en-US" sz="2400" dirty="0" smtClean="0">
                <a:sym typeface="Wingdings" pitchFamily="2" charset="2"/>
              </a:rPr>
              <a:t> Non </a:t>
            </a:r>
            <a:r>
              <a:rPr lang="en-US" sz="2400" dirty="0" err="1" smtClean="0">
                <a:sym typeface="Wingdings" pitchFamily="2" charset="2"/>
              </a:rPr>
              <a:t>Fasilitasi</a:t>
            </a:r>
            <a:r>
              <a:rPr lang="en-US" sz="2400" dirty="0" smtClean="0"/>
              <a:t>, </a:t>
            </a:r>
            <a:r>
              <a:rPr lang="en-US" sz="2400" dirty="0"/>
              <a:t>CV, </a:t>
            </a:r>
            <a:r>
              <a:rPr lang="en-US" sz="2400" dirty="0" err="1"/>
              <a:t>Koperasi</a:t>
            </a:r>
            <a:r>
              <a:rPr lang="en-US" sz="2400" dirty="0"/>
              <a:t>, Firma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perorangan</a:t>
            </a:r>
            <a:r>
              <a:rPr lang="en-US" sz="2400" dirty="0"/>
              <a:t> yang </a:t>
            </a:r>
            <a:r>
              <a:rPr lang="en-US" sz="2400" dirty="0" err="1"/>
              <a:t>dikeluarkan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Dinas</a:t>
            </a:r>
            <a:r>
              <a:rPr lang="en-US" sz="2400" dirty="0"/>
              <a:t> </a:t>
            </a:r>
            <a:r>
              <a:rPr lang="en-US" sz="2400" dirty="0" err="1"/>
              <a:t>Perindustrian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Perdagangan</a:t>
            </a:r>
            <a:r>
              <a:rPr lang="en-US" sz="2400" dirty="0"/>
              <a:t> Kota/</a:t>
            </a:r>
            <a:r>
              <a:rPr lang="en-US" sz="2400" dirty="0" err="1"/>
              <a:t>Kabupaten</a:t>
            </a:r>
            <a:r>
              <a:rPr lang="en-US" sz="2400" dirty="0"/>
              <a:t> </a:t>
            </a:r>
            <a:r>
              <a:rPr lang="en-US" sz="2400" dirty="0" err="1"/>
              <a:t>cq</a:t>
            </a:r>
            <a:r>
              <a:rPr lang="en-US" sz="2400" dirty="0"/>
              <a:t>. Kantor </a:t>
            </a:r>
            <a:r>
              <a:rPr lang="en-US" sz="2400" dirty="0" err="1"/>
              <a:t>Pendaftaran</a:t>
            </a:r>
            <a:r>
              <a:rPr lang="en-US" sz="2400" dirty="0"/>
              <a:t> Perusahaan.</a:t>
            </a: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15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772400" cy="838200"/>
          </a:xfrm>
        </p:spPr>
        <p:txBody>
          <a:bodyPr/>
          <a:lstStyle/>
          <a:p>
            <a:pPr algn="r"/>
            <a:r>
              <a:rPr lang="en-US" sz="4000" dirty="0" smtClean="0"/>
              <a:t>LEGALITAS PENTING LAINNYA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143000"/>
            <a:ext cx="7772400" cy="4114800"/>
          </a:xfrm>
        </p:spPr>
        <p:txBody>
          <a:bodyPr/>
          <a:lstStyle/>
          <a:p>
            <a:r>
              <a:rPr lang="en-US" sz="2100" b="1" dirty="0"/>
              <a:t>NPWP</a:t>
            </a:r>
            <a:r>
              <a:rPr lang="en-US" sz="2100" dirty="0"/>
              <a:t> </a:t>
            </a:r>
            <a:r>
              <a:rPr lang="en-US" sz="2100" dirty="0" err="1"/>
              <a:t>adalah</a:t>
            </a:r>
            <a:r>
              <a:rPr lang="en-US" sz="2100" dirty="0"/>
              <a:t> </a:t>
            </a:r>
            <a:r>
              <a:rPr lang="en-US" sz="2100" dirty="0" err="1">
                <a:hlinkClick r:id="rId2" tooltip="Nomor"/>
              </a:rPr>
              <a:t>nomor</a:t>
            </a:r>
            <a:r>
              <a:rPr lang="en-US" sz="2100" dirty="0"/>
              <a:t> yang </a:t>
            </a:r>
            <a:r>
              <a:rPr lang="en-US" sz="2100" dirty="0" err="1"/>
              <a:t>diberikan</a:t>
            </a:r>
            <a:r>
              <a:rPr lang="en-US" sz="2100" dirty="0"/>
              <a:t> </a:t>
            </a:r>
            <a:r>
              <a:rPr lang="en-US" sz="2100" dirty="0" err="1"/>
              <a:t>kepada</a:t>
            </a:r>
            <a:r>
              <a:rPr lang="en-US" sz="2100" dirty="0"/>
              <a:t> </a:t>
            </a:r>
            <a:r>
              <a:rPr lang="en-US" sz="2100" dirty="0" err="1">
                <a:hlinkClick r:id="rId3" tooltip="Wajib pajak"/>
              </a:rPr>
              <a:t>wajib</a:t>
            </a:r>
            <a:r>
              <a:rPr lang="en-US" sz="2100" dirty="0">
                <a:hlinkClick r:id="rId3" tooltip="Wajib pajak"/>
              </a:rPr>
              <a:t> </a:t>
            </a:r>
            <a:r>
              <a:rPr lang="en-US" sz="2100" dirty="0" err="1">
                <a:hlinkClick r:id="rId3" tooltip="Wajib pajak"/>
              </a:rPr>
              <a:t>pajak</a:t>
            </a:r>
            <a:r>
              <a:rPr lang="en-US" sz="2100" dirty="0"/>
              <a:t> (WP) </a:t>
            </a:r>
            <a:r>
              <a:rPr lang="en-US" sz="2100" dirty="0" err="1"/>
              <a:t>sebagai</a:t>
            </a:r>
            <a:r>
              <a:rPr lang="en-US" sz="2100" dirty="0"/>
              <a:t> </a:t>
            </a:r>
            <a:r>
              <a:rPr lang="en-US" sz="2100" dirty="0" err="1"/>
              <a:t>sarana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>
                <a:hlinkClick r:id="rId4" tooltip="Administrasi perpajakan (halaman belum tersedia)"/>
              </a:rPr>
              <a:t>administrasi</a:t>
            </a:r>
            <a:r>
              <a:rPr lang="en-US" sz="2100" dirty="0">
                <a:hlinkClick r:id="rId4" tooltip="Administrasi perpajakan (halaman belum tersedia)"/>
              </a:rPr>
              <a:t> </a:t>
            </a:r>
            <a:r>
              <a:rPr lang="en-US" sz="2100" dirty="0" err="1">
                <a:hlinkClick r:id="rId4" tooltip="Administrasi perpajakan (halaman belum tersedia)"/>
              </a:rPr>
              <a:t>perpajakan</a:t>
            </a:r>
            <a:r>
              <a:rPr lang="en-US" sz="2100" dirty="0"/>
              <a:t> yang </a:t>
            </a:r>
            <a:r>
              <a:rPr lang="en-US" sz="2100" dirty="0" err="1"/>
              <a:t>dipergunakan</a:t>
            </a:r>
            <a:r>
              <a:rPr lang="en-US" sz="2100" dirty="0"/>
              <a:t> </a:t>
            </a:r>
            <a:r>
              <a:rPr lang="en-US" sz="2100" dirty="0" err="1"/>
              <a:t>sebagai</a:t>
            </a:r>
            <a:r>
              <a:rPr lang="en-US" sz="2100" dirty="0"/>
              <a:t> </a:t>
            </a:r>
            <a:r>
              <a:rPr lang="en-US" sz="2100" dirty="0" err="1"/>
              <a:t>tanda</a:t>
            </a:r>
            <a:r>
              <a:rPr lang="en-US" sz="2100" dirty="0"/>
              <a:t> </a:t>
            </a:r>
            <a:r>
              <a:rPr lang="en-US" sz="2100" dirty="0" err="1"/>
              <a:t>pengenal</a:t>
            </a:r>
            <a:r>
              <a:rPr lang="en-US" sz="2100" dirty="0"/>
              <a:t> </a:t>
            </a:r>
            <a:r>
              <a:rPr lang="en-US" sz="2100" dirty="0" err="1"/>
              <a:t>diri</a:t>
            </a:r>
            <a:r>
              <a:rPr lang="en-US" sz="2100" dirty="0"/>
              <a:t> </a:t>
            </a:r>
            <a:r>
              <a:rPr lang="en-US" sz="2100" dirty="0" err="1"/>
              <a:t>atau</a:t>
            </a:r>
            <a:r>
              <a:rPr lang="en-US" sz="2100" dirty="0"/>
              <a:t> </a:t>
            </a:r>
            <a:r>
              <a:rPr lang="en-US" sz="2100" dirty="0" err="1"/>
              <a:t>identitas</a:t>
            </a:r>
            <a:r>
              <a:rPr lang="en-US" sz="2100" dirty="0"/>
              <a:t> </a:t>
            </a:r>
            <a:r>
              <a:rPr lang="en-US" sz="2100" dirty="0" err="1"/>
              <a:t>wajib</a:t>
            </a:r>
            <a:r>
              <a:rPr lang="en-US" sz="2100" dirty="0"/>
              <a:t> </a:t>
            </a:r>
            <a:r>
              <a:rPr lang="en-US" sz="2100" dirty="0" err="1"/>
              <a:t>pajak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melaksanakan</a:t>
            </a:r>
            <a:r>
              <a:rPr lang="en-US" sz="2100" dirty="0"/>
              <a:t> </a:t>
            </a:r>
            <a:r>
              <a:rPr lang="en-US" sz="2100" dirty="0" err="1"/>
              <a:t>hak</a:t>
            </a:r>
            <a:r>
              <a:rPr lang="en-US" sz="2100" dirty="0"/>
              <a:t>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kewajiban</a:t>
            </a:r>
            <a:r>
              <a:rPr lang="en-US" sz="2100" dirty="0"/>
              <a:t> </a:t>
            </a:r>
            <a:r>
              <a:rPr lang="en-US" sz="2100" dirty="0" err="1"/>
              <a:t>perpajakannya</a:t>
            </a:r>
            <a:r>
              <a:rPr lang="en-US" sz="2100" dirty="0" smtClean="0"/>
              <a:t>.</a:t>
            </a:r>
          </a:p>
          <a:p>
            <a:r>
              <a:rPr lang="en-US" sz="2100" dirty="0"/>
              <a:t>PKP </a:t>
            </a:r>
            <a:r>
              <a:rPr lang="en-US" sz="2100" dirty="0" err="1"/>
              <a:t>adalah</a:t>
            </a:r>
            <a:r>
              <a:rPr lang="en-US" sz="2100" dirty="0"/>
              <a:t> </a:t>
            </a:r>
            <a:r>
              <a:rPr lang="en-US" sz="2100" dirty="0" err="1"/>
              <a:t>Pengusaha</a:t>
            </a:r>
            <a:r>
              <a:rPr lang="en-US" sz="2100" dirty="0"/>
              <a:t> yang </a:t>
            </a:r>
            <a:r>
              <a:rPr lang="en-US" sz="2100" dirty="0" err="1"/>
              <a:t>melakukan</a:t>
            </a:r>
            <a:r>
              <a:rPr lang="en-US" sz="2100" dirty="0"/>
              <a:t> </a:t>
            </a:r>
            <a:r>
              <a:rPr lang="en-US" sz="2100" dirty="0" err="1"/>
              <a:t>penyerahan</a:t>
            </a:r>
            <a:r>
              <a:rPr lang="en-US" sz="2100" dirty="0"/>
              <a:t> </a:t>
            </a:r>
            <a:r>
              <a:rPr lang="en-US" sz="2100" dirty="0" err="1"/>
              <a:t>Barang</a:t>
            </a:r>
            <a:r>
              <a:rPr lang="en-US" sz="2100" dirty="0"/>
              <a:t> </a:t>
            </a:r>
            <a:r>
              <a:rPr lang="en-US" sz="2100" dirty="0" err="1"/>
              <a:t>Kena</a:t>
            </a:r>
            <a:r>
              <a:rPr lang="en-US" sz="2100" dirty="0"/>
              <a:t> </a:t>
            </a:r>
            <a:r>
              <a:rPr lang="en-US" sz="2100" dirty="0" err="1"/>
              <a:t>Pajak</a:t>
            </a:r>
            <a:r>
              <a:rPr lang="en-US" sz="2100" dirty="0"/>
              <a:t>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atau</a:t>
            </a:r>
            <a:r>
              <a:rPr lang="en-US" sz="2100" dirty="0"/>
              <a:t> </a:t>
            </a:r>
            <a:r>
              <a:rPr lang="en-US" sz="2100" dirty="0" err="1"/>
              <a:t>penyerahan</a:t>
            </a:r>
            <a:r>
              <a:rPr lang="en-US" sz="2100" dirty="0"/>
              <a:t> </a:t>
            </a:r>
            <a:r>
              <a:rPr lang="en-US" sz="2100" dirty="0" err="1"/>
              <a:t>Jasa</a:t>
            </a:r>
            <a:r>
              <a:rPr lang="en-US" sz="2100" dirty="0"/>
              <a:t> </a:t>
            </a:r>
            <a:r>
              <a:rPr lang="en-US" sz="2100" dirty="0" err="1"/>
              <a:t>Kena</a:t>
            </a:r>
            <a:r>
              <a:rPr lang="en-US" sz="2100" dirty="0"/>
              <a:t> </a:t>
            </a:r>
            <a:r>
              <a:rPr lang="en-US" sz="2100" dirty="0" err="1"/>
              <a:t>Pajak</a:t>
            </a:r>
            <a:r>
              <a:rPr lang="en-US" sz="2100" dirty="0"/>
              <a:t> yang </a:t>
            </a:r>
            <a:r>
              <a:rPr lang="en-US" sz="2100" dirty="0" err="1"/>
              <a:t>dikenakan</a:t>
            </a:r>
            <a:r>
              <a:rPr lang="en-US" sz="2100" dirty="0"/>
              <a:t> </a:t>
            </a:r>
            <a:r>
              <a:rPr lang="en-US" sz="2100" dirty="0" err="1"/>
              <a:t>pajak</a:t>
            </a:r>
            <a:r>
              <a:rPr lang="en-US" sz="2100" dirty="0"/>
              <a:t> </a:t>
            </a:r>
            <a:r>
              <a:rPr lang="en-US" sz="2100" dirty="0" err="1"/>
              <a:t>berdasarkan</a:t>
            </a:r>
            <a:r>
              <a:rPr lang="en-US" sz="2100" dirty="0"/>
              <a:t> </a:t>
            </a:r>
            <a:r>
              <a:rPr lang="en-US" sz="2100" dirty="0" err="1"/>
              <a:t>Undang-Undang</a:t>
            </a:r>
            <a:r>
              <a:rPr lang="en-US" sz="2100" dirty="0"/>
              <a:t> </a:t>
            </a:r>
            <a:r>
              <a:rPr lang="en-US" sz="2100" dirty="0" err="1">
                <a:hlinkClick r:id="rId5" tooltip="Pajak Pertambahan Nilai"/>
              </a:rPr>
              <a:t>Pajak</a:t>
            </a:r>
            <a:r>
              <a:rPr lang="en-US" sz="2100" dirty="0">
                <a:hlinkClick r:id="rId5" tooltip="Pajak Pertambahan Nilai"/>
              </a:rPr>
              <a:t> </a:t>
            </a:r>
            <a:r>
              <a:rPr lang="en-US" sz="2100" dirty="0" err="1">
                <a:hlinkClick r:id="rId5" tooltip="Pajak Pertambahan Nilai"/>
              </a:rPr>
              <a:t>Pertambahan</a:t>
            </a:r>
            <a:r>
              <a:rPr lang="en-US" sz="2100" dirty="0">
                <a:hlinkClick r:id="rId5" tooltip="Pajak Pertambahan Nilai"/>
              </a:rPr>
              <a:t> </a:t>
            </a:r>
            <a:r>
              <a:rPr lang="en-US" sz="2100" dirty="0" err="1">
                <a:hlinkClick r:id="rId5" tooltip="Pajak Pertambahan Nilai"/>
              </a:rPr>
              <a:t>Nilai</a:t>
            </a:r>
            <a:r>
              <a:rPr lang="en-US" sz="2100" dirty="0"/>
              <a:t> (UU PPN) </a:t>
            </a:r>
            <a:r>
              <a:rPr lang="en-US" sz="2100" dirty="0">
                <a:hlinkClick r:id="rId6" tooltip="1984"/>
              </a:rPr>
              <a:t>1984</a:t>
            </a:r>
            <a:r>
              <a:rPr lang="en-US" sz="2100" dirty="0"/>
              <a:t>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perubahannya</a:t>
            </a:r>
            <a:r>
              <a:rPr lang="en-US" sz="2100" dirty="0"/>
              <a:t>, </a:t>
            </a:r>
            <a:r>
              <a:rPr lang="en-US" sz="2100" dirty="0" err="1"/>
              <a:t>tidak</a:t>
            </a:r>
            <a:r>
              <a:rPr lang="en-US" sz="2100" dirty="0"/>
              <a:t> </a:t>
            </a:r>
            <a:r>
              <a:rPr lang="en-US" sz="2100" dirty="0" err="1"/>
              <a:t>termasuk</a:t>
            </a:r>
            <a:r>
              <a:rPr lang="en-US" sz="2100" dirty="0"/>
              <a:t> </a:t>
            </a:r>
            <a:r>
              <a:rPr lang="en-US" sz="2100" dirty="0" err="1"/>
              <a:t>Pengusaha</a:t>
            </a:r>
            <a:r>
              <a:rPr lang="en-US" sz="2100" dirty="0"/>
              <a:t> Kecil yang </a:t>
            </a:r>
            <a:r>
              <a:rPr lang="en-US" sz="2100" dirty="0" err="1"/>
              <a:t>batasannya</a:t>
            </a:r>
            <a:r>
              <a:rPr lang="en-US" sz="2100" dirty="0"/>
              <a:t> </a:t>
            </a:r>
            <a:r>
              <a:rPr lang="en-US" sz="2100" dirty="0" err="1"/>
              <a:t>ditetapkan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Keputusan</a:t>
            </a:r>
            <a:r>
              <a:rPr lang="en-US" sz="2100" dirty="0"/>
              <a:t> </a:t>
            </a:r>
            <a:r>
              <a:rPr lang="en-US" sz="2100" dirty="0" err="1"/>
              <a:t>Menteri</a:t>
            </a:r>
            <a:r>
              <a:rPr lang="en-US" sz="2100" dirty="0"/>
              <a:t> </a:t>
            </a:r>
            <a:r>
              <a:rPr lang="en-US" sz="2100" dirty="0" err="1"/>
              <a:t>Keuangan</a:t>
            </a:r>
            <a:r>
              <a:rPr lang="en-US" sz="2100" dirty="0"/>
              <a:t>, </a:t>
            </a:r>
            <a:r>
              <a:rPr lang="en-US" sz="2100" dirty="0" err="1"/>
              <a:t>kecuali</a:t>
            </a:r>
            <a:r>
              <a:rPr lang="en-US" sz="2100" dirty="0"/>
              <a:t> </a:t>
            </a:r>
            <a:r>
              <a:rPr lang="en-US" sz="2100" dirty="0" err="1"/>
              <a:t>Pengusaha</a:t>
            </a:r>
            <a:r>
              <a:rPr lang="en-US" sz="2100" dirty="0"/>
              <a:t> Kecil yang </a:t>
            </a:r>
            <a:r>
              <a:rPr lang="en-US" sz="2100" dirty="0" err="1"/>
              <a:t>memilih</a:t>
            </a:r>
            <a:r>
              <a:rPr lang="en-US" sz="2100" dirty="0"/>
              <a:t> </a:t>
            </a:r>
            <a:r>
              <a:rPr lang="en-US" sz="2100" dirty="0" err="1"/>
              <a:t>untuk</a:t>
            </a:r>
            <a:r>
              <a:rPr lang="en-US" sz="2100" dirty="0"/>
              <a:t> </a:t>
            </a:r>
            <a:r>
              <a:rPr lang="en-US" sz="2100" dirty="0" err="1"/>
              <a:t>dikukuhkan</a:t>
            </a:r>
            <a:r>
              <a:rPr lang="en-US" sz="2100" dirty="0"/>
              <a:t> </a:t>
            </a:r>
            <a:r>
              <a:rPr lang="en-US" sz="2100" dirty="0" err="1"/>
              <a:t>sebagai</a:t>
            </a:r>
            <a:r>
              <a:rPr lang="en-US" sz="2100" dirty="0"/>
              <a:t> </a:t>
            </a:r>
            <a:r>
              <a:rPr lang="en-US" sz="2100" dirty="0" err="1"/>
              <a:t>Pengusaha</a:t>
            </a:r>
            <a:r>
              <a:rPr lang="en-US" sz="2100" dirty="0"/>
              <a:t> </a:t>
            </a:r>
            <a:r>
              <a:rPr lang="en-US" sz="2100" dirty="0" err="1"/>
              <a:t>Kena</a:t>
            </a:r>
            <a:r>
              <a:rPr lang="en-US" sz="2100" dirty="0"/>
              <a:t> </a:t>
            </a:r>
            <a:r>
              <a:rPr lang="en-US" sz="2100" dirty="0" err="1"/>
              <a:t>Pajak</a:t>
            </a:r>
            <a:r>
              <a:rPr lang="en-US" sz="2100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05200" y="60960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E70A3-8778-4BB4-BDA1-353FE2A591A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7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Terima kasih – matur nuwun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14800"/>
            <a:ext cx="6400800" cy="914400"/>
          </a:xfrm>
        </p:spPr>
        <p:txBody>
          <a:bodyPr/>
          <a:lstStyle/>
          <a:p>
            <a:pPr algn="ctr" eaLnBrk="1" hangingPunct="1"/>
            <a:r>
              <a:rPr lang="en-US" smtClean="0"/>
              <a:t>Wassalam</a:t>
            </a:r>
          </a:p>
          <a:p>
            <a:pPr algn="ctr" eaLnBrk="1" hangingPunct="1"/>
            <a:endParaRPr lang="en-US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 - HUKUM PERUSAHAAN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2CEEE5-31BC-4D0D-A634-F3F337A6DC3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tory">
  <a:themeElements>
    <a:clrScheme name="Factory 1">
      <a:dk1>
        <a:srgbClr val="000054"/>
      </a:dk1>
      <a:lt1>
        <a:srgbClr val="EAEAEA"/>
      </a:lt1>
      <a:dk2>
        <a:srgbClr val="00007A"/>
      </a:dk2>
      <a:lt2>
        <a:srgbClr val="EBD189"/>
      </a:lt2>
      <a:accent1>
        <a:srgbClr val="FCAB40"/>
      </a:accent1>
      <a:accent2>
        <a:srgbClr val="555BAD"/>
      </a:accent2>
      <a:accent3>
        <a:srgbClr val="AAAABE"/>
      </a:accent3>
      <a:accent4>
        <a:srgbClr val="C8C8C8"/>
      </a:accent4>
      <a:accent5>
        <a:srgbClr val="FDD2AF"/>
      </a:accent5>
      <a:accent6>
        <a:srgbClr val="4C529C"/>
      </a:accent6>
      <a:hlink>
        <a:srgbClr val="B97C01"/>
      </a:hlink>
      <a:folHlink>
        <a:srgbClr val="CCFF33"/>
      </a:folHlink>
    </a:clrScheme>
    <a:fontScheme name="Fact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Factory 1">
        <a:dk1>
          <a:srgbClr val="000054"/>
        </a:dk1>
        <a:lt1>
          <a:srgbClr val="EAEAEA"/>
        </a:lt1>
        <a:dk2>
          <a:srgbClr val="00007A"/>
        </a:dk2>
        <a:lt2>
          <a:srgbClr val="EBD189"/>
        </a:lt2>
        <a:accent1>
          <a:srgbClr val="FCAB40"/>
        </a:accent1>
        <a:accent2>
          <a:srgbClr val="555BAD"/>
        </a:accent2>
        <a:accent3>
          <a:srgbClr val="AAAABE"/>
        </a:accent3>
        <a:accent4>
          <a:srgbClr val="C8C8C8"/>
        </a:accent4>
        <a:accent5>
          <a:srgbClr val="FDD2AF"/>
        </a:accent5>
        <a:accent6>
          <a:srgbClr val="4C529C"/>
        </a:accent6>
        <a:hlink>
          <a:srgbClr val="B97C01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2">
        <a:dk1>
          <a:srgbClr val="000000"/>
        </a:dk1>
        <a:lt1>
          <a:srgbClr val="FFFFCC"/>
        </a:lt1>
        <a:dk2>
          <a:srgbClr val="993300"/>
        </a:dk2>
        <a:lt2>
          <a:srgbClr val="EDE1AF"/>
        </a:lt2>
        <a:accent1>
          <a:srgbClr val="CAC0E2"/>
        </a:accent1>
        <a:accent2>
          <a:srgbClr val="DFC977"/>
        </a:accent2>
        <a:accent3>
          <a:srgbClr val="FFFFE2"/>
        </a:accent3>
        <a:accent4>
          <a:srgbClr val="000000"/>
        </a:accent4>
        <a:accent5>
          <a:srgbClr val="E1DCEE"/>
        </a:accent5>
        <a:accent6>
          <a:srgbClr val="CAB66B"/>
        </a:accent6>
        <a:hlink>
          <a:srgbClr val="660033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ctory 3">
        <a:dk1>
          <a:srgbClr val="000000"/>
        </a:dk1>
        <a:lt1>
          <a:srgbClr val="FFFFFF"/>
        </a:lt1>
        <a:dk2>
          <a:srgbClr val="000000"/>
        </a:dk2>
        <a:lt2>
          <a:srgbClr val="EAEAEA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ctory 4">
        <a:dk1>
          <a:srgbClr val="481800"/>
        </a:dk1>
        <a:lt1>
          <a:srgbClr val="EAEAEA"/>
        </a:lt1>
        <a:dk2>
          <a:srgbClr val="762700"/>
        </a:dk2>
        <a:lt2>
          <a:srgbClr val="EBD189"/>
        </a:lt2>
        <a:accent1>
          <a:srgbClr val="FCAB40"/>
        </a:accent1>
        <a:accent2>
          <a:srgbClr val="AD717F"/>
        </a:accent2>
        <a:accent3>
          <a:srgbClr val="BDACAA"/>
        </a:accent3>
        <a:accent4>
          <a:srgbClr val="C8C8C8"/>
        </a:accent4>
        <a:accent5>
          <a:srgbClr val="FDD2AF"/>
        </a:accent5>
        <a:accent6>
          <a:srgbClr val="9C6672"/>
        </a:accent6>
        <a:hlink>
          <a:srgbClr val="FFFF99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5">
        <a:dk1>
          <a:srgbClr val="330066"/>
        </a:dk1>
        <a:lt1>
          <a:srgbClr val="EAEAEA"/>
        </a:lt1>
        <a:dk2>
          <a:srgbClr val="4E009C"/>
        </a:dk2>
        <a:lt2>
          <a:srgbClr val="EBD189"/>
        </a:lt2>
        <a:accent1>
          <a:srgbClr val="FCAB40"/>
        </a:accent1>
        <a:accent2>
          <a:srgbClr val="8871BB"/>
        </a:accent2>
        <a:accent3>
          <a:srgbClr val="B2AACB"/>
        </a:accent3>
        <a:accent4>
          <a:srgbClr val="C8C8C8"/>
        </a:accent4>
        <a:accent5>
          <a:srgbClr val="FDD2AF"/>
        </a:accent5>
        <a:accent6>
          <a:srgbClr val="7B66A9"/>
        </a:accent6>
        <a:hlink>
          <a:srgbClr val="99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6">
        <a:dk1>
          <a:srgbClr val="454425"/>
        </a:dk1>
        <a:lt1>
          <a:srgbClr val="EAEAEA"/>
        </a:lt1>
        <a:dk2>
          <a:srgbClr val="4D6A2A"/>
        </a:dk2>
        <a:lt2>
          <a:srgbClr val="EBD189"/>
        </a:lt2>
        <a:accent1>
          <a:srgbClr val="FCAB40"/>
        </a:accent1>
        <a:accent2>
          <a:srgbClr val="A59E79"/>
        </a:accent2>
        <a:accent3>
          <a:srgbClr val="B2B9AC"/>
        </a:accent3>
        <a:accent4>
          <a:srgbClr val="C8C8C8"/>
        </a:accent4>
        <a:accent5>
          <a:srgbClr val="FDD2AF"/>
        </a:accent5>
        <a:accent6>
          <a:srgbClr val="958F6D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7">
        <a:dk1>
          <a:srgbClr val="3C2924"/>
        </a:dk1>
        <a:lt1>
          <a:srgbClr val="EAEAEA"/>
        </a:lt1>
        <a:dk2>
          <a:srgbClr val="0D0A46"/>
        </a:dk2>
        <a:lt2>
          <a:srgbClr val="EBD189"/>
        </a:lt2>
        <a:accent1>
          <a:srgbClr val="FCAB40"/>
        </a:accent1>
        <a:accent2>
          <a:srgbClr val="633D4E"/>
        </a:accent2>
        <a:accent3>
          <a:srgbClr val="AAAAB0"/>
        </a:accent3>
        <a:accent4>
          <a:srgbClr val="C8C8C8"/>
        </a:accent4>
        <a:accent5>
          <a:srgbClr val="FDD2AF"/>
        </a:accent5>
        <a:accent6>
          <a:srgbClr val="593646"/>
        </a:accent6>
        <a:hlink>
          <a:srgbClr val="FFCC66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Designs\Factory.pot</Template>
  <TotalTime>1680</TotalTime>
  <Words>875</Words>
  <Application>Microsoft Office PowerPoint</Application>
  <PresentationFormat>On-screen Show (4:3)</PresentationFormat>
  <Paragraphs>109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Factory</vt:lpstr>
      <vt:lpstr>LEGALITAS PERUSAHAAN  DI INDONESIA</vt:lpstr>
      <vt:lpstr>PowerPoint Presentation</vt:lpstr>
      <vt:lpstr>NAMA PERUSAHAAN</vt:lpstr>
      <vt:lpstr>MEREK ( UU No. 15 th 2001)</vt:lpstr>
      <vt:lpstr>JENIS MEREK</vt:lpstr>
      <vt:lpstr>TAHAPAN PENDAFTARAN MEREK</vt:lpstr>
      <vt:lpstr>PROSES PENDAFTARAN MEREK</vt:lpstr>
      <vt:lpstr>PENDAFTARAN</vt:lpstr>
      <vt:lpstr>Merek tidak dapat didaftar apabila Merek tersebut mengandung salah satu unsur di bawah ini :</vt:lpstr>
      <vt:lpstr>Permohonan harus ditolak oleh Dirjen HaKI apabila Merek tersebut :</vt:lpstr>
      <vt:lpstr>Jangka Waktu Perlindungan Merek Terdaftar</vt:lpstr>
      <vt:lpstr>Surat Izin Usaha Perdagangan (SIUP)</vt:lpstr>
      <vt:lpstr>Kategori SIUP Permendag No. 46/M-DAG/PER/9/2009</vt:lpstr>
      <vt:lpstr>Badan Usaha yg tdk perlu SIUP</vt:lpstr>
      <vt:lpstr>TANDA DAFTAR PERUSAHAAN (TDP)</vt:lpstr>
      <vt:lpstr>LEGALITAS PENTING LAINNYA</vt:lpstr>
      <vt:lpstr>Terima kasih – matur nuwun</vt:lpstr>
    </vt:vector>
  </TitlesOfParts>
  <Company>SURYA DATA COMP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Hukum Perseroan Terbatas</dc:title>
  <dc:creator>c-com cah alasroban</dc:creator>
  <cp:lastModifiedBy>bsp</cp:lastModifiedBy>
  <cp:revision>51</cp:revision>
  <dcterms:created xsi:type="dcterms:W3CDTF">2004-11-22T05:27:22Z</dcterms:created>
  <dcterms:modified xsi:type="dcterms:W3CDTF">2015-07-02T02:10:51Z</dcterms:modified>
</cp:coreProperties>
</file>