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4"/>
  </p:notesMasterIdLst>
  <p:handoutMasterIdLst>
    <p:handoutMasterId r:id="rId25"/>
  </p:handoutMasterIdLst>
  <p:sldIdLst>
    <p:sldId id="278"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300" r:id="rId18"/>
    <p:sldId id="301" r:id="rId19"/>
    <p:sldId id="294" r:id="rId20"/>
    <p:sldId id="295" r:id="rId21"/>
    <p:sldId id="296" r:id="rId22"/>
    <p:sldId id="299" r:id="rId23"/>
  </p:sldIdLst>
  <p:sldSz cx="9144000" cy="6858000" type="screen4x3"/>
  <p:notesSz cx="6858000" cy="931227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CC33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autoAdjust="0"/>
  </p:normalViewPr>
  <p:slideViewPr>
    <p:cSldViewPr>
      <p:cViewPr varScale="1">
        <p:scale>
          <a:sx n="51" d="100"/>
          <a:sy n="51" d="100"/>
        </p:scale>
        <p:origin x="-1243"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120835"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20836" name="Rectangle 4"/>
          <p:cNvSpPr>
            <a:spLocks noGrp="1" noChangeArrowheads="1"/>
          </p:cNvSpPr>
          <p:nvPr>
            <p:ph type="ftr" sz="quarter" idx="2"/>
          </p:nvPr>
        </p:nvSpPr>
        <p:spPr bwMode="auto">
          <a:xfrm>
            <a:off x="0"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20837" name="Rectangle 5"/>
          <p:cNvSpPr>
            <a:spLocks noGrp="1" noChangeArrowheads="1"/>
          </p:cNvSpPr>
          <p:nvPr>
            <p:ph type="sldNum" sz="quarter" idx="3"/>
          </p:nvPr>
        </p:nvSpPr>
        <p:spPr bwMode="auto">
          <a:xfrm>
            <a:off x="3884613"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F310F00-463B-4333-896D-6C1959399E08}" type="slidenum">
              <a:rPr lang="en-US"/>
              <a:pPr>
                <a:defRPr/>
              </a:pPr>
              <a:t>‹#›</a:t>
            </a:fld>
            <a:endParaRPr lang="en-US"/>
          </a:p>
        </p:txBody>
      </p:sp>
    </p:spTree>
    <p:extLst>
      <p:ext uri="{BB962C8B-B14F-4D97-AF65-F5344CB8AC3E}">
        <p14:creationId xmlns:p14="http://schemas.microsoft.com/office/powerpoint/2010/main" val="1390768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93187"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01725" y="698500"/>
            <a:ext cx="4654550" cy="3492500"/>
          </a:xfrm>
          <a:prstGeom prst="rect">
            <a:avLst/>
          </a:prstGeom>
          <a:noFill/>
          <a:ln w="9525">
            <a:solidFill>
              <a:srgbClr val="000000"/>
            </a:solidFill>
            <a:miter lim="800000"/>
            <a:headEnd/>
            <a:tailEnd/>
          </a:ln>
        </p:spPr>
      </p:sp>
      <p:sp>
        <p:nvSpPr>
          <p:cNvPr id="93189" name="Rectangle 5"/>
          <p:cNvSpPr>
            <a:spLocks noGrp="1" noChangeArrowheads="1"/>
          </p:cNvSpPr>
          <p:nvPr>
            <p:ph type="body" sz="quarter" idx="3"/>
          </p:nvPr>
        </p:nvSpPr>
        <p:spPr bwMode="auto">
          <a:xfrm>
            <a:off x="685800" y="4422775"/>
            <a:ext cx="54864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3190" name="Rectangle 6"/>
          <p:cNvSpPr>
            <a:spLocks noGrp="1" noChangeArrowheads="1"/>
          </p:cNvSpPr>
          <p:nvPr>
            <p:ph type="ftr" sz="quarter" idx="4"/>
          </p:nvPr>
        </p:nvSpPr>
        <p:spPr bwMode="auto">
          <a:xfrm>
            <a:off x="0"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93191" name="Rectangle 7"/>
          <p:cNvSpPr>
            <a:spLocks noGrp="1" noChangeArrowheads="1"/>
          </p:cNvSpPr>
          <p:nvPr>
            <p:ph type="sldNum" sz="quarter" idx="5"/>
          </p:nvPr>
        </p:nvSpPr>
        <p:spPr bwMode="auto">
          <a:xfrm>
            <a:off x="3884613"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FF087EC-8F28-4035-9F77-2CE49CCE7E00}" type="slidenum">
              <a:rPr lang="en-US"/>
              <a:pPr>
                <a:defRPr/>
              </a:pPr>
              <a:t>‹#›</a:t>
            </a:fld>
            <a:endParaRPr lang="en-US"/>
          </a:p>
        </p:txBody>
      </p:sp>
    </p:spTree>
    <p:extLst>
      <p:ext uri="{BB962C8B-B14F-4D97-AF65-F5344CB8AC3E}">
        <p14:creationId xmlns:p14="http://schemas.microsoft.com/office/powerpoint/2010/main" val="157677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828800" cy="6856413"/>
            <a:chOff x="0" y="0"/>
            <a:chExt cx="1152" cy="4319"/>
          </a:xfrm>
        </p:grpSpPr>
        <p:sp>
          <p:nvSpPr>
            <p:cNvPr id="5" name="Rectangle 3"/>
            <p:cNvSpPr>
              <a:spLocks noChangeArrowheads="1"/>
            </p:cNvSpPr>
            <p:nvPr/>
          </p:nvSpPr>
          <p:spPr bwMode="auto">
            <a:xfrm>
              <a:off x="0" y="0"/>
              <a:ext cx="1152" cy="1026"/>
            </a:xfrm>
            <a:prstGeom prst="rect">
              <a:avLst/>
            </a:prstGeom>
            <a:gradFill rotWithShape="0">
              <a:gsLst>
                <a:gs pos="0">
                  <a:schemeClr val="bg2"/>
                </a:gs>
                <a:gs pos="100000">
                  <a:schemeClr val="accent1"/>
                </a:gs>
              </a:gsLst>
              <a:lin ang="5400000" scaled="1"/>
            </a:gradFill>
            <a:ln w="9525">
              <a:noFill/>
              <a:miter lim="800000"/>
              <a:headEnd/>
              <a:tailEnd/>
            </a:ln>
            <a:effectLst/>
          </p:spPr>
          <p:txBody>
            <a:bodyPr wrap="none" lIns="92075" tIns="46038" rIns="92075" bIns="46038" anchor="ctr"/>
            <a:lstStyle/>
            <a:p>
              <a:pPr eaLnBrk="0" hangingPunct="0">
                <a:spcBef>
                  <a:spcPct val="50000"/>
                </a:spcBef>
                <a:defRPr/>
              </a:pPr>
              <a:endParaRPr lang="en-US"/>
            </a:p>
          </p:txBody>
        </p:sp>
        <p:sp>
          <p:nvSpPr>
            <p:cNvPr id="6" name="Rectangle 4"/>
            <p:cNvSpPr>
              <a:spLocks noChangeArrowheads="1"/>
            </p:cNvSpPr>
            <p:nvPr/>
          </p:nvSpPr>
          <p:spPr bwMode="auto">
            <a:xfrm>
              <a:off x="0" y="2400"/>
              <a:ext cx="1152" cy="1919"/>
            </a:xfrm>
            <a:prstGeom prst="rect">
              <a:avLst/>
            </a:prstGeom>
            <a:gradFill rotWithShape="0">
              <a:gsLst>
                <a:gs pos="0">
                  <a:schemeClr val="accent1"/>
                </a:gs>
                <a:gs pos="100000">
                  <a:schemeClr val="bg2"/>
                </a:gs>
              </a:gsLst>
              <a:lin ang="5400000" scaled="1"/>
            </a:gradFill>
            <a:ln w="9525">
              <a:noFill/>
              <a:miter lim="800000"/>
              <a:headEnd/>
              <a:tailEnd/>
            </a:ln>
            <a:effectLst/>
          </p:spPr>
          <p:txBody>
            <a:bodyPr wrap="none" lIns="92075" tIns="46038" rIns="92075" bIns="46038" anchor="ctr"/>
            <a:lstStyle/>
            <a:p>
              <a:pPr eaLnBrk="0" hangingPunct="0">
                <a:spcBef>
                  <a:spcPct val="50000"/>
                </a:spcBef>
                <a:defRPr/>
              </a:pPr>
              <a:endParaRPr lang="en-US"/>
            </a:p>
          </p:txBody>
        </p:sp>
        <p:pic>
          <p:nvPicPr>
            <p:cNvPr id="7" name="Picture 5"/>
            <p:cNvPicPr>
              <a:picLocks noChangeArrowheads="1"/>
            </p:cNvPicPr>
            <p:nvPr/>
          </p:nvPicPr>
          <p:blipFill>
            <a:blip r:embed="rId2"/>
            <a:srcRect/>
            <a:stretch>
              <a:fillRect/>
            </a:stretch>
          </p:blipFill>
          <p:spPr bwMode="auto">
            <a:xfrm>
              <a:off x="0" y="1028"/>
              <a:ext cx="1152" cy="1400"/>
            </a:xfrm>
            <a:prstGeom prst="rect">
              <a:avLst/>
            </a:prstGeom>
            <a:noFill/>
            <a:ln w="9525">
              <a:noFill/>
              <a:miter lim="800000"/>
              <a:headEnd/>
              <a:tailEnd/>
            </a:ln>
          </p:spPr>
        </p:pic>
      </p:grpSp>
      <p:sp>
        <p:nvSpPr>
          <p:cNvPr id="44038" name="Rectangle 6"/>
          <p:cNvSpPr>
            <a:spLocks noGrp="1" noChangeArrowheads="1"/>
          </p:cNvSpPr>
          <p:nvPr>
            <p:ph type="ctrTitle" sz="quarter"/>
          </p:nvPr>
        </p:nvSpPr>
        <p:spPr>
          <a:xfrm>
            <a:off x="1905000" y="1676400"/>
            <a:ext cx="6934200" cy="2116138"/>
          </a:xfrm>
        </p:spPr>
        <p:txBody>
          <a:bodyPr/>
          <a:lstStyle>
            <a:lvl1pPr>
              <a:defRPr/>
            </a:lvl1pPr>
          </a:lstStyle>
          <a:p>
            <a:r>
              <a:rPr lang="en-US"/>
              <a:t>Click to edit Master title style</a:t>
            </a:r>
          </a:p>
        </p:txBody>
      </p:sp>
      <p:sp>
        <p:nvSpPr>
          <p:cNvPr id="44039" name="Rectangle 7"/>
          <p:cNvSpPr>
            <a:spLocks noGrp="1" noChangeArrowheads="1"/>
          </p:cNvSpPr>
          <p:nvPr>
            <p:ph type="subTitle" sz="quarter" idx="1"/>
          </p:nvPr>
        </p:nvSpPr>
        <p:spPr>
          <a:xfrm>
            <a:off x="1911350" y="3968750"/>
            <a:ext cx="6400800" cy="1752600"/>
          </a:xfrm>
        </p:spPr>
        <p:txBody>
          <a:bodyPr/>
          <a:lstStyle>
            <a:lvl1pPr marL="0" indent="0">
              <a:buFont typeface="Symbol" pitchFamily="18" charset="2"/>
              <a:buNone/>
              <a:defRPr/>
            </a:lvl1pPr>
          </a:lstStyle>
          <a:p>
            <a:r>
              <a:rPr lang="en-US"/>
              <a:t>Click to edit Master subtitle style</a:t>
            </a:r>
          </a:p>
        </p:txBody>
      </p:sp>
      <p:sp>
        <p:nvSpPr>
          <p:cNvPr id="8" name="Rectangle 8"/>
          <p:cNvSpPr>
            <a:spLocks noGrp="1" noChangeArrowheads="1"/>
          </p:cNvSpPr>
          <p:nvPr>
            <p:ph type="dt" sz="quarter" idx="10"/>
          </p:nvPr>
        </p:nvSpPr>
        <p:spPr>
          <a:xfrm>
            <a:off x="1828800" y="6400800"/>
            <a:ext cx="1905000" cy="457200"/>
          </a:xfrm>
        </p:spPr>
        <p:txBody>
          <a:bodyPr/>
          <a:lstStyle>
            <a:lvl1pPr>
              <a:defRPr/>
            </a:lvl1pPr>
          </a:lstStyle>
          <a:p>
            <a:pPr>
              <a:defRPr/>
            </a:pPr>
            <a:r>
              <a:rPr lang="en-US"/>
              <a:t>BSP</a:t>
            </a:r>
          </a:p>
        </p:txBody>
      </p:sp>
      <p:sp>
        <p:nvSpPr>
          <p:cNvPr id="9" name="Rectangle 9"/>
          <p:cNvSpPr>
            <a:spLocks noGrp="1" noChangeArrowheads="1"/>
          </p:cNvSpPr>
          <p:nvPr>
            <p:ph type="ftr" sz="quarter" idx="11"/>
          </p:nvPr>
        </p:nvSpPr>
        <p:spPr>
          <a:xfrm>
            <a:off x="3962400" y="6400800"/>
            <a:ext cx="2895600" cy="457200"/>
          </a:xfrm>
        </p:spPr>
        <p:txBody>
          <a:bodyPr/>
          <a:lstStyle>
            <a:lvl1pPr>
              <a:defRPr/>
            </a:lvl1pPr>
          </a:lstStyle>
          <a:p>
            <a:pPr>
              <a:defRPr/>
            </a:pPr>
            <a:r>
              <a:rPr lang="en-US"/>
              <a:t>Entrepreneurship Seminar</a:t>
            </a:r>
          </a:p>
        </p:txBody>
      </p:sp>
      <p:sp>
        <p:nvSpPr>
          <p:cNvPr id="10" name="Rectangle 10"/>
          <p:cNvSpPr>
            <a:spLocks noGrp="1" noChangeArrowheads="1"/>
          </p:cNvSpPr>
          <p:nvPr>
            <p:ph type="sldNum" sz="quarter" idx="12"/>
          </p:nvPr>
        </p:nvSpPr>
        <p:spPr/>
        <p:txBody>
          <a:bodyPr/>
          <a:lstStyle>
            <a:lvl1pPr>
              <a:defRPr/>
            </a:lvl1pPr>
          </a:lstStyle>
          <a:p>
            <a:pPr>
              <a:defRPr/>
            </a:pPr>
            <a:fld id="{5984E7E2-E8AA-46CA-A13E-37F0125B02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r>
              <a:rPr lang="en-US"/>
              <a:t>BSP</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6" name="Rectangle 10"/>
          <p:cNvSpPr>
            <a:spLocks noGrp="1" noChangeArrowheads="1"/>
          </p:cNvSpPr>
          <p:nvPr>
            <p:ph type="sldNum" sz="quarter" idx="12"/>
          </p:nvPr>
        </p:nvSpPr>
        <p:spPr>
          <a:ln/>
        </p:spPr>
        <p:txBody>
          <a:bodyPr/>
          <a:lstStyle>
            <a:lvl1pPr>
              <a:defRPr/>
            </a:lvl1pPr>
          </a:lstStyle>
          <a:p>
            <a:pPr>
              <a:defRPr/>
            </a:pPr>
            <a:fld id="{74168C6F-7FE1-47A9-BDBB-845C5ADABBD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r>
              <a:rPr lang="en-US"/>
              <a:t>BSP</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6" name="Rectangle 10"/>
          <p:cNvSpPr>
            <a:spLocks noGrp="1" noChangeArrowheads="1"/>
          </p:cNvSpPr>
          <p:nvPr>
            <p:ph type="sldNum" sz="quarter" idx="12"/>
          </p:nvPr>
        </p:nvSpPr>
        <p:spPr>
          <a:ln/>
        </p:spPr>
        <p:txBody>
          <a:bodyPr/>
          <a:lstStyle>
            <a:lvl1pPr>
              <a:defRPr/>
            </a:lvl1pPr>
          </a:lstStyle>
          <a:p>
            <a:pPr>
              <a:defRPr/>
            </a:pPr>
            <a:fld id="{7488CBDF-8997-4F12-8438-6AFC23243C1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16002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81600" y="16002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r>
              <a:rPr lang="en-US"/>
              <a:t>BSP</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7" name="Rectangle 10"/>
          <p:cNvSpPr>
            <a:spLocks noGrp="1" noChangeArrowheads="1"/>
          </p:cNvSpPr>
          <p:nvPr>
            <p:ph type="sldNum" sz="quarter" idx="12"/>
          </p:nvPr>
        </p:nvSpPr>
        <p:spPr>
          <a:ln/>
        </p:spPr>
        <p:txBody>
          <a:bodyPr/>
          <a:lstStyle>
            <a:lvl1pPr>
              <a:defRPr/>
            </a:lvl1pPr>
          </a:lstStyle>
          <a:p>
            <a:pPr>
              <a:defRPr/>
            </a:pPr>
            <a:fld id="{F17B77E4-61E0-4293-9F63-A007C869D4B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r>
              <a:rPr lang="en-US"/>
              <a:t>BSP</a:t>
            </a:r>
          </a:p>
        </p:txBody>
      </p:sp>
      <p:sp>
        <p:nvSpPr>
          <p:cNvPr id="8"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9" name="Rectangle 10"/>
          <p:cNvSpPr>
            <a:spLocks noGrp="1" noChangeArrowheads="1"/>
          </p:cNvSpPr>
          <p:nvPr>
            <p:ph type="sldNum" sz="quarter" idx="12"/>
          </p:nvPr>
        </p:nvSpPr>
        <p:spPr>
          <a:ln/>
        </p:spPr>
        <p:txBody>
          <a:bodyPr/>
          <a:lstStyle>
            <a:lvl1pPr>
              <a:defRPr/>
            </a:lvl1pPr>
          </a:lstStyle>
          <a:p>
            <a:pPr>
              <a:defRPr/>
            </a:pPr>
            <a:fld id="{7EB4ACCC-A2FA-4263-B7DF-02A9C95C679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r>
              <a:rPr lang="en-US"/>
              <a:t>BSP</a:t>
            </a:r>
          </a:p>
        </p:txBody>
      </p:sp>
      <p:sp>
        <p:nvSpPr>
          <p:cNvPr id="4"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5" name="Rectangle 10"/>
          <p:cNvSpPr>
            <a:spLocks noGrp="1" noChangeArrowheads="1"/>
          </p:cNvSpPr>
          <p:nvPr>
            <p:ph type="sldNum" sz="quarter" idx="12"/>
          </p:nvPr>
        </p:nvSpPr>
        <p:spPr>
          <a:ln/>
        </p:spPr>
        <p:txBody>
          <a:bodyPr/>
          <a:lstStyle>
            <a:lvl1pPr>
              <a:defRPr/>
            </a:lvl1pPr>
          </a:lstStyle>
          <a:p>
            <a:pPr>
              <a:defRPr/>
            </a:pPr>
            <a:fld id="{C04BC883-F8F9-45B1-BAFC-94BBDBDBF6C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r>
              <a:rPr lang="en-US"/>
              <a:t>BSP</a:t>
            </a:r>
          </a:p>
        </p:txBody>
      </p:sp>
      <p:sp>
        <p:nvSpPr>
          <p:cNvPr id="3"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4" name="Rectangle 10"/>
          <p:cNvSpPr>
            <a:spLocks noGrp="1" noChangeArrowheads="1"/>
          </p:cNvSpPr>
          <p:nvPr>
            <p:ph type="sldNum" sz="quarter" idx="12"/>
          </p:nvPr>
        </p:nvSpPr>
        <p:spPr>
          <a:ln/>
        </p:spPr>
        <p:txBody>
          <a:bodyPr/>
          <a:lstStyle>
            <a:lvl1pPr>
              <a:defRPr/>
            </a:lvl1pPr>
          </a:lstStyle>
          <a:p>
            <a:pPr>
              <a:defRPr/>
            </a:pPr>
            <a:fld id="{1B43F4AA-EF69-4DCD-9D07-B8B9420F88A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r>
              <a:rPr lang="en-US"/>
              <a:t>BSP</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7" name="Rectangle 10"/>
          <p:cNvSpPr>
            <a:spLocks noGrp="1" noChangeArrowheads="1"/>
          </p:cNvSpPr>
          <p:nvPr>
            <p:ph type="sldNum" sz="quarter" idx="12"/>
          </p:nvPr>
        </p:nvSpPr>
        <p:spPr>
          <a:ln/>
        </p:spPr>
        <p:txBody>
          <a:bodyPr/>
          <a:lstStyle>
            <a:lvl1pPr>
              <a:defRPr/>
            </a:lvl1pPr>
          </a:lstStyle>
          <a:p>
            <a:pPr>
              <a:defRPr/>
            </a:pPr>
            <a:fld id="{0E44330B-CF51-455C-AA69-80AF1092FD5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r>
              <a:rPr lang="en-US"/>
              <a:t>BSP</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7" name="Rectangle 10"/>
          <p:cNvSpPr>
            <a:spLocks noGrp="1" noChangeArrowheads="1"/>
          </p:cNvSpPr>
          <p:nvPr>
            <p:ph type="sldNum" sz="quarter" idx="12"/>
          </p:nvPr>
        </p:nvSpPr>
        <p:spPr>
          <a:ln/>
        </p:spPr>
        <p:txBody>
          <a:bodyPr/>
          <a:lstStyle>
            <a:lvl1pPr>
              <a:defRPr/>
            </a:lvl1pPr>
          </a:lstStyle>
          <a:p>
            <a:pPr>
              <a:defRPr/>
            </a:pPr>
            <a:fld id="{97D9A0A0-6EEB-42AB-88B8-F2830840735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r>
              <a:rPr lang="en-US"/>
              <a:t>BSP</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6" name="Rectangle 10"/>
          <p:cNvSpPr>
            <a:spLocks noGrp="1" noChangeArrowheads="1"/>
          </p:cNvSpPr>
          <p:nvPr>
            <p:ph type="sldNum" sz="quarter" idx="12"/>
          </p:nvPr>
        </p:nvSpPr>
        <p:spPr>
          <a:ln/>
        </p:spPr>
        <p:txBody>
          <a:bodyPr/>
          <a:lstStyle>
            <a:lvl1pPr>
              <a:defRPr/>
            </a:lvl1pPr>
          </a:lstStyle>
          <a:p>
            <a:pPr>
              <a:defRPr/>
            </a:pPr>
            <a:fld id="{5914C6B9-8D46-4C32-996F-BC8AAA9EF97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8500" y="304800"/>
            <a:ext cx="19431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304800"/>
            <a:ext cx="56769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r>
              <a:rPr lang="en-US"/>
              <a:t>BSP</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6" name="Rectangle 10"/>
          <p:cNvSpPr>
            <a:spLocks noGrp="1" noChangeArrowheads="1"/>
          </p:cNvSpPr>
          <p:nvPr>
            <p:ph type="sldNum" sz="quarter" idx="12"/>
          </p:nvPr>
        </p:nvSpPr>
        <p:spPr>
          <a:ln/>
        </p:spPr>
        <p:txBody>
          <a:bodyPr/>
          <a:lstStyle>
            <a:lvl1pPr>
              <a:defRPr/>
            </a:lvl1pPr>
          </a:lstStyle>
          <a:p>
            <a:pPr>
              <a:defRPr/>
            </a:pPr>
            <a:fld id="{CB624A82-9109-4A4D-A0DB-4A71B3E3F63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772400" cy="12065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219200" y="1600200"/>
            <a:ext cx="3810000" cy="4495800"/>
          </a:xfrm>
        </p:spPr>
        <p:txBody>
          <a:bodyPr/>
          <a:lstStyle/>
          <a:p>
            <a:pPr lvl="0"/>
            <a:endParaRPr lang="en-US" noProof="0" smtClean="0"/>
          </a:p>
        </p:txBody>
      </p:sp>
      <p:sp>
        <p:nvSpPr>
          <p:cNvPr id="4" name="Text Placeholder 3"/>
          <p:cNvSpPr>
            <a:spLocks noGrp="1"/>
          </p:cNvSpPr>
          <p:nvPr>
            <p:ph type="body" sz="half" idx="2"/>
          </p:nvPr>
        </p:nvSpPr>
        <p:spPr>
          <a:xfrm>
            <a:off x="5181600" y="16002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r>
              <a:rPr lang="en-US"/>
              <a:t>BSP</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7" name="Rectangle 10"/>
          <p:cNvSpPr>
            <a:spLocks noGrp="1" noChangeArrowheads="1"/>
          </p:cNvSpPr>
          <p:nvPr>
            <p:ph type="sldNum" sz="quarter" idx="12"/>
          </p:nvPr>
        </p:nvSpPr>
        <p:spPr>
          <a:ln/>
        </p:spPr>
        <p:txBody>
          <a:bodyPr/>
          <a:lstStyle>
            <a:lvl1pPr>
              <a:defRPr/>
            </a:lvl1pPr>
          </a:lstStyle>
          <a:p>
            <a:pPr>
              <a:defRPr/>
            </a:pPr>
            <a:fld id="{7C7F7D2D-87B9-43E3-BDB4-8C707B1C604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772400" cy="12065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81600" y="1600200"/>
            <a:ext cx="3810000" cy="4495800"/>
          </a:xfrm>
        </p:spPr>
        <p:txBody>
          <a:bodyPr/>
          <a:lstStyle/>
          <a:p>
            <a:pPr lvl="0"/>
            <a:endParaRPr lang="en-US" noProof="0" smtClean="0"/>
          </a:p>
        </p:txBody>
      </p:sp>
      <p:sp>
        <p:nvSpPr>
          <p:cNvPr id="5" name="Rectangle 8"/>
          <p:cNvSpPr>
            <a:spLocks noGrp="1" noChangeArrowheads="1"/>
          </p:cNvSpPr>
          <p:nvPr>
            <p:ph type="dt" sz="half" idx="10"/>
          </p:nvPr>
        </p:nvSpPr>
        <p:spPr>
          <a:ln/>
        </p:spPr>
        <p:txBody>
          <a:bodyPr/>
          <a:lstStyle>
            <a:lvl1pPr>
              <a:defRPr/>
            </a:lvl1pPr>
          </a:lstStyle>
          <a:p>
            <a:pPr>
              <a:defRPr/>
            </a:pPr>
            <a:r>
              <a:rPr lang="en-US"/>
              <a:t>BSP</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7" name="Rectangle 10"/>
          <p:cNvSpPr>
            <a:spLocks noGrp="1" noChangeArrowheads="1"/>
          </p:cNvSpPr>
          <p:nvPr>
            <p:ph type="sldNum" sz="quarter" idx="12"/>
          </p:nvPr>
        </p:nvSpPr>
        <p:spPr>
          <a:ln/>
        </p:spPr>
        <p:txBody>
          <a:bodyPr/>
          <a:lstStyle>
            <a:lvl1pPr>
              <a:defRPr/>
            </a:lvl1pPr>
          </a:lstStyle>
          <a:p>
            <a:pPr>
              <a:defRPr/>
            </a:pPr>
            <a:fld id="{E6B52750-2A4E-4554-B2B0-484EAF0B4A09}"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772400" cy="12065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81600" y="16002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r>
              <a:rPr lang="en-US"/>
              <a:t>BSP</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Entrepreneurship Seminar</a:t>
            </a:r>
          </a:p>
        </p:txBody>
      </p:sp>
      <p:sp>
        <p:nvSpPr>
          <p:cNvPr id="7" name="Rectangle 10"/>
          <p:cNvSpPr>
            <a:spLocks noGrp="1" noChangeArrowheads="1"/>
          </p:cNvSpPr>
          <p:nvPr>
            <p:ph type="sldNum" sz="quarter" idx="12"/>
          </p:nvPr>
        </p:nvSpPr>
        <p:spPr>
          <a:ln/>
        </p:spPr>
        <p:txBody>
          <a:bodyPr/>
          <a:lstStyle>
            <a:lvl1pPr>
              <a:defRPr/>
            </a:lvl1pPr>
          </a:lstStyle>
          <a:p>
            <a:pPr>
              <a:defRPr/>
            </a:pPr>
            <a:fld id="{CAFF0E17-B009-4D89-BBD8-3C57D85B5BD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143000" cy="6856413"/>
            <a:chOff x="0" y="0"/>
            <a:chExt cx="720" cy="4319"/>
          </a:xfrm>
        </p:grpSpPr>
        <p:sp>
          <p:nvSpPr>
            <p:cNvPr id="43011" name="Rectangle 3"/>
            <p:cNvSpPr>
              <a:spLocks noChangeArrowheads="1"/>
            </p:cNvSpPr>
            <p:nvPr/>
          </p:nvSpPr>
          <p:spPr bwMode="auto">
            <a:xfrm>
              <a:off x="0" y="0"/>
              <a:ext cx="720" cy="336"/>
            </a:xfrm>
            <a:prstGeom prst="rect">
              <a:avLst/>
            </a:prstGeom>
            <a:gradFill rotWithShape="0">
              <a:gsLst>
                <a:gs pos="0">
                  <a:schemeClr val="bg2"/>
                </a:gs>
                <a:gs pos="100000">
                  <a:schemeClr val="accent1"/>
                </a:gs>
              </a:gsLst>
              <a:lin ang="5400000" scaled="1"/>
            </a:gradFill>
            <a:ln w="9525">
              <a:noFill/>
              <a:miter lim="800000"/>
              <a:headEnd/>
              <a:tailEnd/>
            </a:ln>
            <a:effectLst/>
          </p:spPr>
          <p:txBody>
            <a:bodyPr wrap="none" lIns="92075" tIns="46038" rIns="92075" bIns="46038" anchor="ctr"/>
            <a:lstStyle/>
            <a:p>
              <a:pPr eaLnBrk="0" hangingPunct="0">
                <a:spcBef>
                  <a:spcPct val="50000"/>
                </a:spcBef>
                <a:defRPr/>
              </a:pPr>
              <a:endParaRPr lang="en-US"/>
            </a:p>
          </p:txBody>
        </p:sp>
        <p:sp>
          <p:nvSpPr>
            <p:cNvPr id="43012" name="Rectangle 4"/>
            <p:cNvSpPr>
              <a:spLocks noChangeArrowheads="1"/>
            </p:cNvSpPr>
            <p:nvPr/>
          </p:nvSpPr>
          <p:spPr bwMode="auto">
            <a:xfrm>
              <a:off x="0" y="2016"/>
              <a:ext cx="720" cy="2303"/>
            </a:xfrm>
            <a:prstGeom prst="rect">
              <a:avLst/>
            </a:prstGeom>
            <a:gradFill rotWithShape="0">
              <a:gsLst>
                <a:gs pos="0">
                  <a:schemeClr val="accent1"/>
                </a:gs>
                <a:gs pos="100000">
                  <a:schemeClr val="bg2"/>
                </a:gs>
              </a:gsLst>
              <a:lin ang="5400000" scaled="1"/>
            </a:gradFill>
            <a:ln w="9525">
              <a:noFill/>
              <a:miter lim="800000"/>
              <a:headEnd/>
              <a:tailEnd/>
            </a:ln>
            <a:effectLst/>
          </p:spPr>
          <p:txBody>
            <a:bodyPr wrap="none" lIns="92075" tIns="46038" rIns="92075" bIns="46038" anchor="ctr"/>
            <a:lstStyle/>
            <a:p>
              <a:pPr eaLnBrk="0" hangingPunct="0">
                <a:spcBef>
                  <a:spcPct val="50000"/>
                </a:spcBef>
                <a:defRPr/>
              </a:pPr>
              <a:endParaRPr lang="en-US"/>
            </a:p>
          </p:txBody>
        </p:sp>
        <p:pic>
          <p:nvPicPr>
            <p:cNvPr id="1034" name="Picture 5"/>
            <p:cNvPicPr>
              <a:picLocks noChangeArrowheads="1"/>
            </p:cNvPicPr>
            <p:nvPr/>
          </p:nvPicPr>
          <p:blipFill>
            <a:blip r:embed="rId17"/>
            <a:srcRect/>
            <a:stretch>
              <a:fillRect/>
            </a:stretch>
          </p:blipFill>
          <p:spPr bwMode="auto">
            <a:xfrm>
              <a:off x="0" y="312"/>
              <a:ext cx="720" cy="1872"/>
            </a:xfrm>
            <a:prstGeom prst="rect">
              <a:avLst/>
            </a:prstGeom>
            <a:noFill/>
            <a:ln w="9525">
              <a:noFill/>
              <a:miter lim="800000"/>
              <a:headEnd/>
              <a:tailEnd/>
            </a:ln>
          </p:spPr>
        </p:pic>
      </p:grpSp>
      <p:sp>
        <p:nvSpPr>
          <p:cNvPr id="1027" name="Rectangle 6"/>
          <p:cNvSpPr>
            <a:spLocks noGrp="1" noChangeArrowheads="1"/>
          </p:cNvSpPr>
          <p:nvPr>
            <p:ph type="title"/>
          </p:nvPr>
        </p:nvSpPr>
        <p:spPr bwMode="auto">
          <a:xfrm>
            <a:off x="1219200" y="304800"/>
            <a:ext cx="7772400" cy="1206500"/>
          </a:xfrm>
          <a:prstGeom prst="rect">
            <a:avLst/>
          </a:prstGeom>
          <a:noFill/>
          <a:ln w="12700" cap="sq">
            <a:noFill/>
            <a:miter lim="800000"/>
            <a:headEnd type="none" w="sm" len="sm"/>
            <a:tailEnd type="none" w="sm" len="sm"/>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7"/>
          <p:cNvSpPr>
            <a:spLocks noGrp="1" noChangeArrowheads="1"/>
          </p:cNvSpPr>
          <p:nvPr>
            <p:ph type="body" idx="1"/>
          </p:nvPr>
        </p:nvSpPr>
        <p:spPr bwMode="auto">
          <a:xfrm>
            <a:off x="1219200" y="1600200"/>
            <a:ext cx="7772400" cy="4495800"/>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016" name="Rectangle 8"/>
          <p:cNvSpPr>
            <a:spLocks noGrp="1" noChangeArrowheads="1"/>
          </p:cNvSpPr>
          <p:nvPr>
            <p:ph type="dt" sz="half" idx="2"/>
          </p:nvPr>
        </p:nvSpPr>
        <p:spPr bwMode="auto">
          <a:xfrm>
            <a:off x="1143000" y="64008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400"/>
            </a:lvl1pPr>
          </a:lstStyle>
          <a:p>
            <a:pPr>
              <a:defRPr/>
            </a:pPr>
            <a:r>
              <a:rPr lang="en-US"/>
              <a:t>BSP</a:t>
            </a:r>
          </a:p>
        </p:txBody>
      </p:sp>
      <p:sp>
        <p:nvSpPr>
          <p:cNvPr id="43017" name="Rectangle 9"/>
          <p:cNvSpPr>
            <a:spLocks noGrp="1" noChangeArrowheads="1"/>
          </p:cNvSpPr>
          <p:nvPr>
            <p:ph type="ftr" sz="quarter" idx="3"/>
          </p:nvPr>
        </p:nvSpPr>
        <p:spPr bwMode="auto">
          <a:xfrm>
            <a:off x="3581400" y="64008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ctr">
              <a:defRPr sz="1400"/>
            </a:lvl1pPr>
          </a:lstStyle>
          <a:p>
            <a:pPr>
              <a:defRPr/>
            </a:pPr>
            <a:r>
              <a:rPr lang="en-US"/>
              <a:t>Entrepreneurship Seminar</a:t>
            </a:r>
          </a:p>
        </p:txBody>
      </p:sp>
      <p:sp>
        <p:nvSpPr>
          <p:cNvPr id="43018" name="Rectangle 10"/>
          <p:cNvSpPr>
            <a:spLocks noGrp="1" noChangeArrowheads="1"/>
          </p:cNvSpPr>
          <p:nvPr>
            <p:ph type="sldNum" sz="quarter" idx="4"/>
          </p:nvPr>
        </p:nvSpPr>
        <p:spPr bwMode="auto">
          <a:xfrm>
            <a:off x="7239000" y="64008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EA75379C-22E5-4569-89F1-01EA22944B1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70"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hf hdr="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90000"/>
        <a:buFont typeface="Symbol"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bsphandout@yahoo.co.i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Date Placeholder 3"/>
          <p:cNvSpPr>
            <a:spLocks noGrp="1"/>
          </p:cNvSpPr>
          <p:nvPr>
            <p:ph type="dt" sz="quarter" idx="10"/>
          </p:nvPr>
        </p:nvSpPr>
        <p:spPr>
          <a:noFill/>
        </p:spPr>
        <p:txBody>
          <a:bodyPr/>
          <a:lstStyle/>
          <a:p>
            <a:r>
              <a:rPr lang="en-US" smtClean="0"/>
              <a:t>BSP</a:t>
            </a:r>
          </a:p>
        </p:txBody>
      </p:sp>
      <p:sp>
        <p:nvSpPr>
          <p:cNvPr id="3075" name="Footer Placeholder 4"/>
          <p:cNvSpPr>
            <a:spLocks noGrp="1"/>
          </p:cNvSpPr>
          <p:nvPr>
            <p:ph type="ftr" sz="quarter" idx="11"/>
          </p:nvPr>
        </p:nvSpPr>
        <p:spPr>
          <a:noFill/>
        </p:spPr>
        <p:txBody>
          <a:bodyPr/>
          <a:lstStyle/>
          <a:p>
            <a:r>
              <a:rPr lang="en-US" smtClean="0"/>
              <a:t>Entrepreneurship Seminar</a:t>
            </a:r>
          </a:p>
        </p:txBody>
      </p:sp>
      <p:sp>
        <p:nvSpPr>
          <p:cNvPr id="3076" name="Slide Number Placeholder 5"/>
          <p:cNvSpPr>
            <a:spLocks noGrp="1"/>
          </p:cNvSpPr>
          <p:nvPr>
            <p:ph type="sldNum" sz="quarter" idx="12"/>
          </p:nvPr>
        </p:nvSpPr>
        <p:spPr>
          <a:noFill/>
        </p:spPr>
        <p:txBody>
          <a:bodyPr/>
          <a:lstStyle/>
          <a:p>
            <a:fld id="{6C7AFC27-6BA5-4ADD-A9A3-09F2A9D65DA9}" type="slidenum">
              <a:rPr lang="en-US" smtClean="0"/>
              <a:pPr/>
              <a:t>1</a:t>
            </a:fld>
            <a:endParaRPr lang="en-US" smtClean="0"/>
          </a:p>
        </p:txBody>
      </p:sp>
      <p:sp>
        <p:nvSpPr>
          <p:cNvPr id="3077" name="Rectangle 2"/>
          <p:cNvSpPr>
            <a:spLocks noGrp="1" noChangeArrowheads="1"/>
          </p:cNvSpPr>
          <p:nvPr>
            <p:ph type="title"/>
          </p:nvPr>
        </p:nvSpPr>
        <p:spPr>
          <a:xfrm>
            <a:off x="1549400" y="1447800"/>
            <a:ext cx="7315200" cy="1905000"/>
          </a:xfrm>
        </p:spPr>
        <p:txBody>
          <a:bodyPr/>
          <a:lstStyle/>
          <a:p>
            <a:pPr algn="ctr" eaLnBrk="1" hangingPunct="1"/>
            <a:r>
              <a:rPr lang="en-US" sz="4800" b="1" dirty="0" smtClean="0">
                <a:latin typeface="Arial" charset="0"/>
              </a:rPr>
              <a:t>SUBYEK DAN OBYEK HUKUM </a:t>
            </a:r>
            <a:br>
              <a:rPr lang="en-US" sz="4800" b="1" dirty="0" smtClean="0">
                <a:latin typeface="Arial" charset="0"/>
              </a:rPr>
            </a:br>
            <a:r>
              <a:rPr lang="en-US" sz="5400" b="1" dirty="0" smtClean="0">
                <a:latin typeface="Arial" charset="0"/>
              </a:rPr>
              <a:t/>
            </a:r>
            <a:br>
              <a:rPr lang="en-US" sz="5400" b="1" dirty="0" smtClean="0">
                <a:latin typeface="Arial" charset="0"/>
              </a:rPr>
            </a:br>
            <a:endParaRPr lang="en-US" sz="5400" b="1" dirty="0" smtClean="0">
              <a:latin typeface="Arial" charset="0"/>
            </a:endParaRPr>
          </a:p>
        </p:txBody>
      </p:sp>
      <p:sp>
        <p:nvSpPr>
          <p:cNvPr id="6" name="Rectangle 3"/>
          <p:cNvSpPr txBox="1">
            <a:spLocks noChangeArrowheads="1"/>
          </p:cNvSpPr>
          <p:nvPr/>
        </p:nvSpPr>
        <p:spPr bwMode="auto">
          <a:xfrm>
            <a:off x="1219200" y="4038600"/>
            <a:ext cx="7645400" cy="2133600"/>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90000"/>
              <a:buFont typeface="Symbol"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eaLnBrk="1" hangingPunct="1">
              <a:buNone/>
            </a:pPr>
            <a:r>
              <a:rPr lang="en-US" sz="2800" dirty="0" err="1" smtClean="0"/>
              <a:t>Oleh</a:t>
            </a:r>
            <a:r>
              <a:rPr lang="en-US" sz="2800" dirty="0" smtClean="0"/>
              <a:t>: </a:t>
            </a:r>
          </a:p>
          <a:p>
            <a:pPr marL="0" indent="0" algn="ctr" eaLnBrk="1" hangingPunct="1">
              <a:buNone/>
            </a:pPr>
            <a:r>
              <a:rPr lang="en-US" sz="3600" dirty="0" smtClean="0"/>
              <a:t>Dr. Budi S. </a:t>
            </a:r>
            <a:r>
              <a:rPr lang="en-US" sz="3600" dirty="0" err="1" smtClean="0"/>
              <a:t>Purnomo</a:t>
            </a:r>
            <a:r>
              <a:rPr lang="en-US" sz="3600" dirty="0" smtClean="0"/>
              <a:t>, S.E., M.M., </a:t>
            </a:r>
            <a:r>
              <a:rPr lang="en-US" sz="3600" dirty="0" err="1" smtClean="0"/>
              <a:t>M.Si</a:t>
            </a:r>
            <a:r>
              <a:rPr lang="en-US" sz="3600" dirty="0" smtClean="0"/>
              <a:t>.</a:t>
            </a:r>
          </a:p>
          <a:p>
            <a:pPr marL="0" indent="0" algn="ctr" eaLnBrk="1" hangingPunct="1">
              <a:buNone/>
            </a:pPr>
            <a:r>
              <a:rPr lang="en-US" sz="2800" dirty="0" smtClean="0"/>
              <a:t>(</a:t>
            </a:r>
            <a:r>
              <a:rPr lang="en-US" sz="2800" dirty="0" err="1" smtClean="0"/>
              <a:t>Dosen</a:t>
            </a:r>
            <a:r>
              <a:rPr lang="en-US" sz="2800" dirty="0" smtClean="0"/>
              <a:t> Prodi </a:t>
            </a:r>
            <a:r>
              <a:rPr lang="en-US" sz="2800" dirty="0" err="1" smtClean="0"/>
              <a:t>Akuntansi</a:t>
            </a:r>
            <a:r>
              <a:rPr lang="en-US" sz="2800" dirty="0" smtClean="0"/>
              <a:t> FPEB UPI)</a:t>
            </a:r>
          </a:p>
          <a:p>
            <a:pPr marL="0" indent="0" algn="ctr" eaLnBrk="1" hangingPunct="1">
              <a:buNone/>
            </a:pPr>
            <a:endParaRPr 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r" eaLnBrk="1" hangingPunct="1">
              <a:defRPr/>
            </a:pPr>
            <a:r>
              <a:rPr lang="en-US" b="1" dirty="0" smtClean="0">
                <a:solidFill>
                  <a:schemeClr val="tx2">
                    <a:lumMod val="75000"/>
                  </a:schemeClr>
                </a:solidFill>
              </a:rPr>
              <a:t>SUBYEK HUKUM</a:t>
            </a:r>
          </a:p>
        </p:txBody>
      </p:sp>
      <p:sp>
        <p:nvSpPr>
          <p:cNvPr id="7171" name="Rectangle 3"/>
          <p:cNvSpPr>
            <a:spLocks noGrp="1" noChangeArrowheads="1"/>
          </p:cNvSpPr>
          <p:nvPr>
            <p:ph idx="1"/>
          </p:nvPr>
        </p:nvSpPr>
        <p:spPr/>
        <p:txBody>
          <a:bodyPr/>
          <a:lstStyle/>
          <a:p>
            <a:pPr eaLnBrk="1" hangingPunct="1">
              <a:defRPr/>
            </a:pPr>
            <a:r>
              <a:rPr lang="en-US" dirty="0" err="1" smtClean="0"/>
              <a:t>Adalah</a:t>
            </a:r>
            <a:r>
              <a:rPr lang="en-US" dirty="0" smtClean="0"/>
              <a:t> </a:t>
            </a:r>
            <a:r>
              <a:rPr lang="en-US" i="1" dirty="0" err="1" smtClean="0"/>
              <a:t>segala</a:t>
            </a:r>
            <a:r>
              <a:rPr lang="en-US" i="1" dirty="0" smtClean="0"/>
              <a:t> </a:t>
            </a:r>
            <a:r>
              <a:rPr lang="en-US" i="1" dirty="0" err="1" smtClean="0"/>
              <a:t>sesuatu</a:t>
            </a:r>
            <a:r>
              <a:rPr lang="en-US" i="1" dirty="0" smtClean="0"/>
              <a:t> yang </a:t>
            </a:r>
            <a:r>
              <a:rPr lang="en-US" i="1" dirty="0" err="1" smtClean="0"/>
              <a:t>menurut</a:t>
            </a:r>
            <a:r>
              <a:rPr lang="en-US" i="1" dirty="0" smtClean="0"/>
              <a:t> </a:t>
            </a:r>
            <a:r>
              <a:rPr lang="en-US" i="1" dirty="0" err="1" smtClean="0"/>
              <a:t>hukum</a:t>
            </a:r>
            <a:r>
              <a:rPr lang="en-US" i="1" dirty="0" smtClean="0"/>
              <a:t> </a:t>
            </a:r>
            <a:r>
              <a:rPr lang="en-US" i="1" dirty="0" err="1" smtClean="0"/>
              <a:t>dapat</a:t>
            </a:r>
            <a:r>
              <a:rPr lang="en-US" i="1" dirty="0" smtClean="0"/>
              <a:t> </a:t>
            </a:r>
            <a:r>
              <a:rPr lang="en-US" i="1" dirty="0" err="1" smtClean="0"/>
              <a:t>menjadi</a:t>
            </a:r>
            <a:r>
              <a:rPr lang="en-US" i="1" dirty="0" smtClean="0"/>
              <a:t> </a:t>
            </a:r>
            <a:r>
              <a:rPr lang="en-US" i="1" dirty="0" err="1" smtClean="0"/>
              <a:t>pendukung</a:t>
            </a:r>
            <a:r>
              <a:rPr lang="en-US" i="1" dirty="0" smtClean="0"/>
              <a:t> (</a:t>
            </a:r>
            <a:r>
              <a:rPr lang="en-US" i="1" dirty="0" err="1" smtClean="0"/>
              <a:t>dapat</a:t>
            </a:r>
            <a:r>
              <a:rPr lang="en-US" i="1" dirty="0" smtClean="0"/>
              <a:t> </a:t>
            </a:r>
            <a:r>
              <a:rPr lang="en-US" i="1" dirty="0" err="1" smtClean="0"/>
              <a:t>memiliki</a:t>
            </a:r>
            <a:r>
              <a:rPr lang="en-US" i="1" dirty="0" smtClean="0"/>
              <a:t>) </a:t>
            </a:r>
            <a:r>
              <a:rPr lang="en-US" i="1" dirty="0" err="1" smtClean="0"/>
              <a:t>hak</a:t>
            </a:r>
            <a:r>
              <a:rPr lang="en-US" i="1" dirty="0" smtClean="0"/>
              <a:t> </a:t>
            </a:r>
            <a:r>
              <a:rPr lang="en-US" i="1" dirty="0" err="1" smtClean="0"/>
              <a:t>dan</a:t>
            </a:r>
            <a:r>
              <a:rPr lang="en-US" i="1" dirty="0" smtClean="0"/>
              <a:t> </a:t>
            </a:r>
            <a:r>
              <a:rPr lang="en-US" i="1" dirty="0" err="1" smtClean="0"/>
              <a:t>kewajiban</a:t>
            </a:r>
            <a:r>
              <a:rPr lang="en-US" i="1" dirty="0" smtClean="0"/>
              <a:t>.</a:t>
            </a:r>
          </a:p>
          <a:p>
            <a:pPr eaLnBrk="1" hangingPunct="1">
              <a:defRPr/>
            </a:pPr>
            <a:r>
              <a:rPr lang="en-US" dirty="0" smtClean="0"/>
              <a:t>Yang </a:t>
            </a:r>
            <a:r>
              <a:rPr lang="en-US" dirty="0" err="1" smtClean="0"/>
              <a:t>dapat</a:t>
            </a:r>
            <a:r>
              <a:rPr lang="en-US" dirty="0" smtClean="0"/>
              <a:t> </a:t>
            </a:r>
            <a:r>
              <a:rPr lang="en-US" dirty="0" err="1" smtClean="0"/>
              <a:t>dikategorikan</a:t>
            </a:r>
            <a:r>
              <a:rPr lang="en-US" dirty="0" smtClean="0"/>
              <a:t> </a:t>
            </a:r>
            <a:r>
              <a:rPr lang="en-US" dirty="0" err="1" smtClean="0"/>
              <a:t>sebagai</a:t>
            </a:r>
            <a:r>
              <a:rPr lang="en-US" dirty="0" smtClean="0"/>
              <a:t> </a:t>
            </a:r>
            <a:r>
              <a:rPr lang="en-US" dirty="0" err="1" smtClean="0"/>
              <a:t>Subjek</a:t>
            </a:r>
            <a:r>
              <a:rPr lang="en-US" dirty="0" smtClean="0"/>
              <a:t> </a:t>
            </a:r>
            <a:r>
              <a:rPr lang="en-US" dirty="0" err="1" smtClean="0"/>
              <a:t>Hukum</a:t>
            </a:r>
            <a:r>
              <a:rPr lang="en-US" dirty="0" smtClean="0"/>
              <a:t> </a:t>
            </a:r>
            <a:r>
              <a:rPr lang="en-US" dirty="0" err="1" smtClean="0"/>
              <a:t>adalah</a:t>
            </a:r>
            <a:r>
              <a:rPr lang="en-US" dirty="0" smtClean="0"/>
              <a:t> </a:t>
            </a:r>
            <a:r>
              <a:rPr lang="en-US" dirty="0" err="1" smtClean="0"/>
              <a:t>Manusia</a:t>
            </a:r>
            <a:r>
              <a:rPr lang="en-US" dirty="0" smtClean="0"/>
              <a:t> </a:t>
            </a:r>
            <a:r>
              <a:rPr lang="en-US" i="1" dirty="0" smtClean="0"/>
              <a:t>(</a:t>
            </a:r>
            <a:r>
              <a:rPr lang="en-US" i="1" dirty="0" err="1" smtClean="0"/>
              <a:t>Natuurlijk</a:t>
            </a:r>
            <a:r>
              <a:rPr lang="en-US" dirty="0" smtClean="0"/>
              <a:t> </a:t>
            </a:r>
            <a:r>
              <a:rPr lang="en-US" i="1" dirty="0" err="1" smtClean="0"/>
              <a:t>persoon</a:t>
            </a:r>
            <a:r>
              <a:rPr lang="en-US" i="1" dirty="0" smtClean="0"/>
              <a:t>)</a:t>
            </a:r>
            <a:r>
              <a:rPr lang="en-US" dirty="0" smtClean="0"/>
              <a:t> </a:t>
            </a:r>
            <a:r>
              <a:rPr lang="en-US" dirty="0" err="1" smtClean="0"/>
              <a:t>dan</a:t>
            </a:r>
            <a:r>
              <a:rPr lang="en-US" dirty="0" smtClean="0"/>
              <a:t> </a:t>
            </a:r>
            <a:r>
              <a:rPr lang="en-US" dirty="0" err="1" smtClean="0">
                <a:solidFill>
                  <a:srgbClr val="FF0000"/>
                </a:solidFill>
              </a:rPr>
              <a:t>Badan</a:t>
            </a:r>
            <a:r>
              <a:rPr lang="en-US" dirty="0" smtClean="0">
                <a:solidFill>
                  <a:srgbClr val="FF0000"/>
                </a:solidFill>
              </a:rPr>
              <a:t> </a:t>
            </a:r>
            <a:r>
              <a:rPr lang="en-US" dirty="0" err="1" smtClean="0">
                <a:solidFill>
                  <a:srgbClr val="FF0000"/>
                </a:solidFill>
              </a:rPr>
              <a:t>Hukum</a:t>
            </a:r>
            <a:r>
              <a:rPr lang="en-US" dirty="0" smtClean="0">
                <a:solidFill>
                  <a:srgbClr val="FF0000"/>
                </a:solidFill>
              </a:rPr>
              <a:t>*</a:t>
            </a:r>
            <a:r>
              <a:rPr lang="en-US" dirty="0" smtClean="0"/>
              <a:t> </a:t>
            </a:r>
            <a:r>
              <a:rPr lang="en-US" dirty="0" smtClean="0"/>
              <a:t>(</a:t>
            </a:r>
            <a:r>
              <a:rPr lang="en-US" i="1" dirty="0" err="1" smtClean="0"/>
              <a:t>Rechts</a:t>
            </a:r>
            <a:r>
              <a:rPr lang="en-US" i="1" dirty="0" smtClean="0"/>
              <a:t> </a:t>
            </a:r>
            <a:r>
              <a:rPr lang="en-US" i="1" dirty="0" err="1" smtClean="0"/>
              <a:t>persoon</a:t>
            </a:r>
            <a:r>
              <a:rPr lang="en-US" i="1" dirty="0" smtClean="0"/>
              <a:t>)</a:t>
            </a:r>
          </a:p>
          <a:p>
            <a:pPr eaLnBrk="1" hangingPunct="1">
              <a:buFontTx/>
              <a:buNone/>
              <a:defRPr/>
            </a:pPr>
            <a:endParaRPr lang="en-US" i="1" dirty="0" smtClean="0"/>
          </a:p>
        </p:txBody>
      </p:sp>
    </p:spTree>
    <p:extLst>
      <p:ext uri="{BB962C8B-B14F-4D97-AF65-F5344CB8AC3E}">
        <p14:creationId xmlns:p14="http://schemas.microsoft.com/office/powerpoint/2010/main" val="218106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90600" y="304800"/>
            <a:ext cx="8001000" cy="1206500"/>
          </a:xfrm>
        </p:spPr>
        <p:txBody>
          <a:bodyPr/>
          <a:lstStyle/>
          <a:p>
            <a:pPr algn="r" eaLnBrk="1" hangingPunct="1">
              <a:defRPr/>
            </a:pPr>
            <a:r>
              <a:rPr lang="en-US" sz="4000" b="1" dirty="0" err="1" smtClean="0">
                <a:solidFill>
                  <a:schemeClr val="tx2">
                    <a:lumMod val="75000"/>
                  </a:schemeClr>
                </a:solidFill>
              </a:rPr>
              <a:t>Subjek</a:t>
            </a:r>
            <a:r>
              <a:rPr lang="en-US" sz="4000" b="1" dirty="0" smtClean="0">
                <a:solidFill>
                  <a:schemeClr val="tx2">
                    <a:lumMod val="75000"/>
                  </a:schemeClr>
                </a:solidFill>
              </a:rPr>
              <a:t> </a:t>
            </a:r>
            <a:r>
              <a:rPr lang="en-US" sz="4000" b="1" dirty="0" err="1" smtClean="0">
                <a:solidFill>
                  <a:schemeClr val="tx2">
                    <a:lumMod val="75000"/>
                  </a:schemeClr>
                </a:solidFill>
              </a:rPr>
              <a:t>Hukum</a:t>
            </a:r>
            <a:r>
              <a:rPr lang="en-US" sz="4000" b="1" dirty="0" smtClean="0">
                <a:solidFill>
                  <a:schemeClr val="tx2">
                    <a:lumMod val="75000"/>
                  </a:schemeClr>
                </a:solidFill>
              </a:rPr>
              <a:t> </a:t>
            </a:r>
            <a:r>
              <a:rPr lang="en-US" sz="4000" b="1" dirty="0" err="1" smtClean="0">
                <a:solidFill>
                  <a:schemeClr val="tx2">
                    <a:lumMod val="75000"/>
                  </a:schemeClr>
                </a:solidFill>
              </a:rPr>
              <a:t>Manusia</a:t>
            </a:r>
            <a:r>
              <a:rPr lang="en-US" sz="4000" b="1" dirty="0" smtClean="0">
                <a:solidFill>
                  <a:schemeClr val="tx2">
                    <a:lumMod val="75000"/>
                  </a:schemeClr>
                </a:solidFill>
              </a:rPr>
              <a:t> </a:t>
            </a:r>
            <a:br>
              <a:rPr lang="en-US" sz="4000" b="1" dirty="0" smtClean="0">
                <a:solidFill>
                  <a:schemeClr val="tx2">
                    <a:lumMod val="75000"/>
                  </a:schemeClr>
                </a:solidFill>
              </a:rPr>
            </a:br>
            <a:r>
              <a:rPr lang="en-US" sz="4000" b="1" dirty="0" smtClean="0">
                <a:solidFill>
                  <a:schemeClr val="tx2">
                    <a:lumMod val="75000"/>
                  </a:schemeClr>
                </a:solidFill>
              </a:rPr>
              <a:t>(</a:t>
            </a:r>
            <a:r>
              <a:rPr lang="en-US" sz="4000" b="1" dirty="0" err="1" smtClean="0">
                <a:solidFill>
                  <a:schemeClr val="tx2">
                    <a:lumMod val="75000"/>
                  </a:schemeClr>
                </a:solidFill>
              </a:rPr>
              <a:t>Natuurlijk</a:t>
            </a:r>
            <a:r>
              <a:rPr lang="en-US" sz="4000" b="1" dirty="0" smtClean="0">
                <a:solidFill>
                  <a:schemeClr val="tx2">
                    <a:lumMod val="75000"/>
                  </a:schemeClr>
                </a:solidFill>
              </a:rPr>
              <a:t> </a:t>
            </a:r>
            <a:r>
              <a:rPr lang="en-US" sz="4000" b="1" dirty="0" err="1" smtClean="0">
                <a:solidFill>
                  <a:schemeClr val="tx2">
                    <a:lumMod val="75000"/>
                  </a:schemeClr>
                </a:solidFill>
              </a:rPr>
              <a:t>Persoon</a:t>
            </a:r>
            <a:r>
              <a:rPr lang="en-US" sz="5400" b="1" dirty="0" smtClean="0">
                <a:solidFill>
                  <a:schemeClr val="tx2">
                    <a:lumMod val="75000"/>
                  </a:schemeClr>
                </a:solidFill>
              </a:rPr>
              <a:t>)</a:t>
            </a:r>
          </a:p>
        </p:txBody>
      </p:sp>
      <p:sp>
        <p:nvSpPr>
          <p:cNvPr id="8195" name="Rectangle 3"/>
          <p:cNvSpPr>
            <a:spLocks noGrp="1" noChangeArrowheads="1"/>
          </p:cNvSpPr>
          <p:nvPr>
            <p:ph type="body" idx="1"/>
          </p:nvPr>
        </p:nvSpPr>
        <p:spPr>
          <a:xfrm>
            <a:off x="1219200" y="1828800"/>
            <a:ext cx="7772400" cy="4495800"/>
          </a:xfrm>
        </p:spPr>
        <p:txBody>
          <a:bodyPr/>
          <a:lstStyle/>
          <a:p>
            <a:pPr eaLnBrk="1" hangingPunct="1">
              <a:lnSpc>
                <a:spcPct val="80000"/>
              </a:lnSpc>
              <a:defRPr/>
            </a:pPr>
            <a:r>
              <a:rPr lang="en-US" sz="2000" dirty="0" err="1" smtClean="0"/>
              <a:t>Adalah</a:t>
            </a:r>
            <a:r>
              <a:rPr lang="en-US" sz="2000" dirty="0" smtClean="0"/>
              <a:t> </a:t>
            </a:r>
            <a:r>
              <a:rPr lang="en-US" sz="2000" dirty="0" err="1" smtClean="0"/>
              <a:t>setiap</a:t>
            </a:r>
            <a:r>
              <a:rPr lang="en-US" sz="2000" dirty="0" smtClean="0"/>
              <a:t> orang yang </a:t>
            </a:r>
            <a:r>
              <a:rPr lang="en-US" sz="2000" dirty="0" err="1" smtClean="0"/>
              <a:t>mempunyai</a:t>
            </a:r>
            <a:r>
              <a:rPr lang="en-US" sz="2000" dirty="0" smtClean="0"/>
              <a:t> </a:t>
            </a:r>
            <a:r>
              <a:rPr lang="en-US" sz="2000" dirty="0" err="1" smtClean="0"/>
              <a:t>kedudukan</a:t>
            </a:r>
            <a:r>
              <a:rPr lang="en-US" sz="2000" dirty="0" smtClean="0"/>
              <a:t> yang </a:t>
            </a:r>
            <a:r>
              <a:rPr lang="en-US" sz="2000" dirty="0" err="1" smtClean="0"/>
              <a:t>sama</a:t>
            </a:r>
            <a:r>
              <a:rPr lang="en-US" sz="2000" dirty="0" smtClean="0"/>
              <a:t> </a:t>
            </a:r>
            <a:r>
              <a:rPr lang="en-US" sz="2000" dirty="0" err="1" smtClean="0"/>
              <a:t>selaku</a:t>
            </a:r>
            <a:r>
              <a:rPr lang="en-US" sz="2000" dirty="0" smtClean="0"/>
              <a:t> </a:t>
            </a:r>
            <a:r>
              <a:rPr lang="en-US" sz="2000" dirty="0" err="1" smtClean="0"/>
              <a:t>pendukung</a:t>
            </a:r>
            <a:r>
              <a:rPr lang="en-US" sz="2000" dirty="0" smtClean="0"/>
              <a:t> </a:t>
            </a:r>
            <a:r>
              <a:rPr lang="en-US" sz="2000" dirty="0" err="1" smtClean="0"/>
              <a:t>hak</a:t>
            </a:r>
            <a:r>
              <a:rPr lang="en-US" sz="2000" dirty="0" smtClean="0"/>
              <a:t> </a:t>
            </a:r>
            <a:r>
              <a:rPr lang="en-US" sz="2000" dirty="0" err="1" smtClean="0"/>
              <a:t>dan</a:t>
            </a:r>
            <a:r>
              <a:rPr lang="en-US" sz="2000" dirty="0" smtClean="0"/>
              <a:t> </a:t>
            </a:r>
            <a:r>
              <a:rPr lang="en-US" sz="2000" dirty="0" err="1" smtClean="0"/>
              <a:t>kewajiban</a:t>
            </a:r>
            <a:r>
              <a:rPr lang="en-US" sz="2000" dirty="0" smtClean="0"/>
              <a:t>. </a:t>
            </a:r>
            <a:r>
              <a:rPr lang="en-US" sz="2000" dirty="0" err="1" smtClean="0"/>
              <a:t>Pada</a:t>
            </a:r>
            <a:r>
              <a:rPr lang="en-US" sz="2000" dirty="0" smtClean="0"/>
              <a:t> </a:t>
            </a:r>
            <a:r>
              <a:rPr lang="en-US" sz="2000" dirty="0" err="1" smtClean="0"/>
              <a:t>prinsipnya</a:t>
            </a:r>
            <a:r>
              <a:rPr lang="en-US" sz="2000" dirty="0" smtClean="0"/>
              <a:t> orang </a:t>
            </a:r>
            <a:r>
              <a:rPr lang="en-US" sz="2000" dirty="0" err="1" smtClean="0"/>
              <a:t>sebagai</a:t>
            </a:r>
            <a:r>
              <a:rPr lang="en-US" sz="2000" dirty="0" smtClean="0"/>
              <a:t> </a:t>
            </a:r>
            <a:r>
              <a:rPr lang="en-US" sz="2000" dirty="0" err="1" smtClean="0"/>
              <a:t>subjek</a:t>
            </a:r>
            <a:r>
              <a:rPr lang="en-US" sz="2000" dirty="0" smtClean="0"/>
              <a:t> </a:t>
            </a:r>
            <a:r>
              <a:rPr lang="en-US" sz="2000" dirty="0" err="1" smtClean="0"/>
              <a:t>hukum</a:t>
            </a:r>
            <a:r>
              <a:rPr lang="en-US" sz="2000" dirty="0" smtClean="0"/>
              <a:t> </a:t>
            </a:r>
            <a:r>
              <a:rPr lang="en-US" sz="2000" dirty="0" err="1" smtClean="0"/>
              <a:t>dimulai</a:t>
            </a:r>
            <a:r>
              <a:rPr lang="en-US" sz="2000" dirty="0" smtClean="0"/>
              <a:t> </a:t>
            </a:r>
            <a:r>
              <a:rPr lang="en-US" sz="2000" dirty="0" err="1" smtClean="0"/>
              <a:t>sejak</a:t>
            </a:r>
            <a:r>
              <a:rPr lang="en-US" sz="2000" dirty="0" smtClean="0"/>
              <a:t> </a:t>
            </a:r>
            <a:r>
              <a:rPr lang="en-US" sz="2000" dirty="0" err="1" smtClean="0"/>
              <a:t>lahir</a:t>
            </a:r>
            <a:r>
              <a:rPr lang="en-US" sz="2000" dirty="0" smtClean="0"/>
              <a:t> </a:t>
            </a:r>
            <a:r>
              <a:rPr lang="en-US" sz="2000" dirty="0" err="1" smtClean="0"/>
              <a:t>hingga</a:t>
            </a:r>
            <a:r>
              <a:rPr lang="en-US" sz="2000" dirty="0" smtClean="0"/>
              <a:t> </a:t>
            </a:r>
            <a:r>
              <a:rPr lang="en-US" sz="2000" dirty="0" err="1" smtClean="0"/>
              <a:t>meninggal</a:t>
            </a:r>
            <a:r>
              <a:rPr lang="en-US" sz="2000" dirty="0" smtClean="0"/>
              <a:t> </a:t>
            </a:r>
            <a:r>
              <a:rPr lang="en-US" sz="2000" dirty="0" err="1" smtClean="0"/>
              <a:t>dunia</a:t>
            </a:r>
            <a:r>
              <a:rPr lang="en-US" sz="2000" dirty="0" smtClean="0"/>
              <a:t>. </a:t>
            </a:r>
            <a:r>
              <a:rPr lang="en-US" sz="2000" dirty="0" err="1" smtClean="0"/>
              <a:t>Namun</a:t>
            </a:r>
            <a:r>
              <a:rPr lang="en-US" sz="2000" dirty="0" smtClean="0"/>
              <a:t> </a:t>
            </a:r>
            <a:r>
              <a:rPr lang="en-US" sz="2000" dirty="0" err="1" smtClean="0"/>
              <a:t>ada</a:t>
            </a:r>
            <a:r>
              <a:rPr lang="en-US" sz="2000" dirty="0" smtClean="0"/>
              <a:t> </a:t>
            </a:r>
            <a:r>
              <a:rPr lang="en-US" sz="2000" dirty="0" err="1" smtClean="0"/>
              <a:t>pengecualian</a:t>
            </a:r>
            <a:r>
              <a:rPr lang="en-US" sz="2000" dirty="0" smtClean="0"/>
              <a:t> </a:t>
            </a:r>
            <a:r>
              <a:rPr lang="en-US" sz="2000" dirty="0" err="1" smtClean="0"/>
              <a:t>menurut</a:t>
            </a:r>
            <a:r>
              <a:rPr lang="en-US" sz="2000" dirty="0" smtClean="0"/>
              <a:t> </a:t>
            </a:r>
            <a:r>
              <a:rPr lang="en-US" sz="2000" dirty="0" err="1" smtClean="0"/>
              <a:t>Pasal</a:t>
            </a:r>
            <a:r>
              <a:rPr lang="en-US" sz="2000" dirty="0" smtClean="0"/>
              <a:t> 2 </a:t>
            </a:r>
            <a:r>
              <a:rPr lang="en-US" sz="2000" dirty="0" err="1" smtClean="0"/>
              <a:t>KUHPerdata</a:t>
            </a:r>
            <a:r>
              <a:rPr lang="en-US" sz="2000" dirty="0" smtClean="0"/>
              <a:t>, </a:t>
            </a:r>
            <a:r>
              <a:rPr lang="en-US" sz="2000" dirty="0" err="1" smtClean="0"/>
              <a:t>bahwa</a:t>
            </a:r>
            <a:r>
              <a:rPr lang="en-US" sz="2000" dirty="0" smtClean="0"/>
              <a:t> </a:t>
            </a:r>
            <a:r>
              <a:rPr lang="en-US" sz="2000" dirty="0" err="1" smtClean="0"/>
              <a:t>bayi</a:t>
            </a:r>
            <a:r>
              <a:rPr lang="en-US" sz="2000" dirty="0" smtClean="0"/>
              <a:t> yang </a:t>
            </a:r>
            <a:r>
              <a:rPr lang="en-US" sz="2000" dirty="0" err="1" smtClean="0"/>
              <a:t>masih</a:t>
            </a:r>
            <a:r>
              <a:rPr lang="en-US" sz="2000" dirty="0" smtClean="0"/>
              <a:t> </a:t>
            </a:r>
            <a:r>
              <a:rPr lang="en-US" sz="2000" dirty="0" err="1" smtClean="0"/>
              <a:t>ada</a:t>
            </a:r>
            <a:r>
              <a:rPr lang="en-US" sz="2000" dirty="0" smtClean="0"/>
              <a:t> di </a:t>
            </a:r>
            <a:r>
              <a:rPr lang="en-US" sz="2000" dirty="0" err="1" smtClean="0"/>
              <a:t>dalam</a:t>
            </a:r>
            <a:r>
              <a:rPr lang="en-US" sz="2000" dirty="0" smtClean="0"/>
              <a:t> </a:t>
            </a:r>
            <a:r>
              <a:rPr lang="en-US" sz="2000" dirty="0" err="1" smtClean="0"/>
              <a:t>kandungan</a:t>
            </a:r>
            <a:r>
              <a:rPr lang="en-US" sz="2000" dirty="0" smtClean="0"/>
              <a:t> </a:t>
            </a:r>
            <a:r>
              <a:rPr lang="en-US" sz="2000" dirty="0" err="1" smtClean="0"/>
              <a:t>ibunya</a:t>
            </a:r>
            <a:r>
              <a:rPr lang="en-US" sz="2000" dirty="0" smtClean="0"/>
              <a:t> </a:t>
            </a:r>
            <a:r>
              <a:rPr lang="en-US" sz="2000" dirty="0" err="1" smtClean="0"/>
              <a:t>dianggap</a:t>
            </a:r>
            <a:r>
              <a:rPr lang="en-US" sz="2000" dirty="0" smtClean="0"/>
              <a:t> </a:t>
            </a:r>
            <a:r>
              <a:rPr lang="en-US" sz="2000" dirty="0" err="1" smtClean="0"/>
              <a:t>telah</a:t>
            </a:r>
            <a:r>
              <a:rPr lang="en-US" sz="2000" dirty="0" smtClean="0"/>
              <a:t> </a:t>
            </a:r>
            <a:r>
              <a:rPr lang="en-US" sz="2000" dirty="0" err="1" smtClean="0"/>
              <a:t>lahir</a:t>
            </a:r>
            <a:r>
              <a:rPr lang="en-US" sz="2000" dirty="0" smtClean="0"/>
              <a:t> </a:t>
            </a:r>
            <a:r>
              <a:rPr lang="en-US" sz="2000" dirty="0" err="1" smtClean="0"/>
              <a:t>dan</a:t>
            </a:r>
            <a:r>
              <a:rPr lang="en-US" sz="2000" dirty="0" smtClean="0"/>
              <a:t> </a:t>
            </a:r>
            <a:r>
              <a:rPr lang="en-US" sz="2000" dirty="0" err="1" smtClean="0"/>
              <a:t>menjadi</a:t>
            </a:r>
            <a:r>
              <a:rPr lang="en-US" sz="2000" dirty="0" smtClean="0"/>
              <a:t> </a:t>
            </a:r>
            <a:r>
              <a:rPr lang="en-US" sz="2000" dirty="0" err="1" smtClean="0"/>
              <a:t>subjek</a:t>
            </a:r>
            <a:r>
              <a:rPr lang="en-US" sz="2000" dirty="0" smtClean="0"/>
              <a:t> </a:t>
            </a:r>
            <a:r>
              <a:rPr lang="en-US" sz="2000" dirty="0" err="1" smtClean="0"/>
              <a:t>hukum</a:t>
            </a:r>
            <a:r>
              <a:rPr lang="en-US" sz="2000" dirty="0" smtClean="0"/>
              <a:t> </a:t>
            </a:r>
            <a:r>
              <a:rPr lang="en-US" sz="2000" dirty="0" err="1" smtClean="0"/>
              <a:t>jika</a:t>
            </a:r>
            <a:r>
              <a:rPr lang="en-US" sz="2000" dirty="0" smtClean="0"/>
              <a:t> </a:t>
            </a:r>
            <a:r>
              <a:rPr lang="en-US" sz="2000" dirty="0" err="1" smtClean="0"/>
              <a:t>kepentingannya</a:t>
            </a:r>
            <a:r>
              <a:rPr lang="en-US" sz="2000" dirty="0" smtClean="0"/>
              <a:t> </a:t>
            </a:r>
            <a:r>
              <a:rPr lang="en-US" sz="2000" dirty="0" err="1" smtClean="0"/>
              <a:t>menghendaki</a:t>
            </a:r>
            <a:r>
              <a:rPr lang="en-US" sz="2000" dirty="0" smtClean="0"/>
              <a:t>, </a:t>
            </a:r>
            <a:r>
              <a:rPr lang="en-US" sz="2000" dirty="0" err="1" smtClean="0"/>
              <a:t>seperti</a:t>
            </a:r>
            <a:r>
              <a:rPr lang="en-US" sz="2000" dirty="0" smtClean="0"/>
              <a:t> </a:t>
            </a:r>
            <a:r>
              <a:rPr lang="en-US" sz="2000" dirty="0" err="1" smtClean="0"/>
              <a:t>dalam</a:t>
            </a:r>
            <a:r>
              <a:rPr lang="en-US" sz="2000" dirty="0" smtClean="0"/>
              <a:t> </a:t>
            </a:r>
            <a:r>
              <a:rPr lang="en-US" sz="2000" dirty="0" err="1" smtClean="0"/>
              <a:t>hal</a:t>
            </a:r>
            <a:r>
              <a:rPr lang="en-US" sz="2000" dirty="0" smtClean="0"/>
              <a:t> </a:t>
            </a:r>
            <a:r>
              <a:rPr lang="en-US" sz="2000" dirty="0" err="1" smtClean="0"/>
              <a:t>kewarisan</a:t>
            </a:r>
            <a:r>
              <a:rPr lang="en-US" sz="2000" dirty="0" smtClean="0"/>
              <a:t>. </a:t>
            </a:r>
            <a:r>
              <a:rPr lang="en-US" sz="2000" dirty="0" err="1" smtClean="0"/>
              <a:t>Namun</a:t>
            </a:r>
            <a:r>
              <a:rPr lang="en-US" sz="2000" dirty="0" smtClean="0"/>
              <a:t>, </a:t>
            </a:r>
            <a:r>
              <a:rPr lang="en-US" sz="2000" dirty="0" err="1" smtClean="0"/>
              <a:t>apabila</a:t>
            </a:r>
            <a:r>
              <a:rPr lang="en-US" sz="2000" dirty="0" smtClean="0"/>
              <a:t> </a:t>
            </a:r>
            <a:r>
              <a:rPr lang="en-US" sz="2000" dirty="0" err="1" smtClean="0"/>
              <a:t>dilahirkan</a:t>
            </a:r>
            <a:r>
              <a:rPr lang="en-US" sz="2000" dirty="0" smtClean="0"/>
              <a:t> </a:t>
            </a:r>
            <a:r>
              <a:rPr lang="en-US" sz="2000" dirty="0" err="1" smtClean="0"/>
              <a:t>dalam</a:t>
            </a:r>
            <a:r>
              <a:rPr lang="en-US" sz="2000" dirty="0" smtClean="0"/>
              <a:t> </a:t>
            </a:r>
            <a:r>
              <a:rPr lang="en-US" sz="2000" dirty="0" err="1" smtClean="0"/>
              <a:t>keadaan</a:t>
            </a:r>
            <a:r>
              <a:rPr lang="en-US" sz="2000" dirty="0" smtClean="0"/>
              <a:t> </a:t>
            </a:r>
            <a:r>
              <a:rPr lang="en-US" sz="2000" dirty="0" err="1" smtClean="0"/>
              <a:t>meninggal</a:t>
            </a:r>
            <a:r>
              <a:rPr lang="en-US" sz="2000" dirty="0" smtClean="0"/>
              <a:t> </a:t>
            </a:r>
            <a:r>
              <a:rPr lang="en-US" sz="2000" dirty="0" err="1" smtClean="0"/>
              <a:t>dunia</a:t>
            </a:r>
            <a:r>
              <a:rPr lang="en-US" sz="2000" dirty="0" smtClean="0"/>
              <a:t>, </a:t>
            </a:r>
            <a:r>
              <a:rPr lang="en-US" sz="2000" dirty="0" err="1" smtClean="0"/>
              <a:t>maka</a:t>
            </a:r>
            <a:r>
              <a:rPr lang="en-US" sz="2000" dirty="0" smtClean="0"/>
              <a:t> </a:t>
            </a:r>
            <a:r>
              <a:rPr lang="en-US" sz="2000" dirty="0" err="1" smtClean="0"/>
              <a:t>menurut</a:t>
            </a:r>
            <a:r>
              <a:rPr lang="en-US" sz="2000" dirty="0" smtClean="0"/>
              <a:t> </a:t>
            </a:r>
            <a:r>
              <a:rPr lang="en-US" sz="2000" dirty="0" err="1" smtClean="0"/>
              <a:t>hukum</a:t>
            </a:r>
            <a:r>
              <a:rPr lang="en-US" sz="2000" dirty="0" smtClean="0"/>
              <a:t> </a:t>
            </a:r>
            <a:r>
              <a:rPr lang="en-US" sz="2000" dirty="0" err="1" smtClean="0"/>
              <a:t>ia</a:t>
            </a:r>
            <a:r>
              <a:rPr lang="en-US" sz="2000" dirty="0" smtClean="0"/>
              <a:t> </a:t>
            </a:r>
            <a:r>
              <a:rPr lang="en-US" sz="2000" dirty="0" err="1" smtClean="0"/>
              <a:t>dianggap</a:t>
            </a:r>
            <a:r>
              <a:rPr lang="en-US" sz="2000" dirty="0" smtClean="0"/>
              <a:t> </a:t>
            </a:r>
            <a:r>
              <a:rPr lang="en-US" sz="2000" dirty="0" err="1" smtClean="0"/>
              <a:t>tidak</a:t>
            </a:r>
            <a:r>
              <a:rPr lang="en-US" sz="2000" dirty="0" smtClean="0"/>
              <a:t> </a:t>
            </a:r>
            <a:r>
              <a:rPr lang="en-US" sz="2000" dirty="0" err="1" smtClean="0"/>
              <a:t>pernah</a:t>
            </a:r>
            <a:r>
              <a:rPr lang="en-US" sz="2000" dirty="0" smtClean="0"/>
              <a:t> </a:t>
            </a:r>
            <a:r>
              <a:rPr lang="en-US" sz="2000" dirty="0" err="1" smtClean="0"/>
              <a:t>ada</a:t>
            </a:r>
            <a:r>
              <a:rPr lang="en-US" sz="2000" dirty="0" smtClean="0"/>
              <a:t>, </a:t>
            </a:r>
            <a:r>
              <a:rPr lang="en-US" sz="2000" dirty="0" err="1" smtClean="0"/>
              <a:t>sehingga</a:t>
            </a:r>
            <a:r>
              <a:rPr lang="en-US" sz="2000" dirty="0" smtClean="0"/>
              <a:t> </a:t>
            </a:r>
            <a:r>
              <a:rPr lang="en-US" sz="2000" dirty="0" err="1" smtClean="0"/>
              <a:t>ia</a:t>
            </a:r>
            <a:r>
              <a:rPr lang="en-US" sz="2000" dirty="0" smtClean="0"/>
              <a:t> </a:t>
            </a:r>
            <a:r>
              <a:rPr lang="en-US" sz="2000" dirty="0" err="1" smtClean="0"/>
              <a:t>bukan</a:t>
            </a:r>
            <a:r>
              <a:rPr lang="en-US" sz="2000" dirty="0" smtClean="0"/>
              <a:t> </a:t>
            </a:r>
            <a:r>
              <a:rPr lang="en-US" sz="2000" dirty="0" err="1" smtClean="0"/>
              <a:t>termasuk</a:t>
            </a:r>
            <a:r>
              <a:rPr lang="en-US" sz="2000" dirty="0" smtClean="0"/>
              <a:t> </a:t>
            </a:r>
            <a:r>
              <a:rPr lang="en-US" sz="2000" dirty="0" err="1" smtClean="0"/>
              <a:t>subjek</a:t>
            </a:r>
            <a:r>
              <a:rPr lang="en-US" sz="2000" dirty="0" smtClean="0"/>
              <a:t> </a:t>
            </a:r>
            <a:r>
              <a:rPr lang="en-US" sz="2000" dirty="0" err="1" smtClean="0"/>
              <a:t>Hukum</a:t>
            </a:r>
            <a:endParaRPr lang="en-US" sz="2000" dirty="0" smtClean="0"/>
          </a:p>
          <a:p>
            <a:pPr eaLnBrk="1" hangingPunct="1">
              <a:lnSpc>
                <a:spcPct val="80000"/>
              </a:lnSpc>
              <a:defRPr/>
            </a:pPr>
            <a:r>
              <a:rPr lang="en-US" sz="2000" dirty="0" smtClean="0"/>
              <a:t>Ada </a:t>
            </a:r>
            <a:r>
              <a:rPr lang="en-US" sz="2000" dirty="0" err="1" smtClean="0"/>
              <a:t>juga</a:t>
            </a:r>
            <a:r>
              <a:rPr lang="en-US" sz="2000" dirty="0" smtClean="0"/>
              <a:t> </a:t>
            </a:r>
            <a:r>
              <a:rPr lang="en-US" sz="2000" dirty="0" err="1" smtClean="0"/>
              <a:t>golongan</a:t>
            </a:r>
            <a:r>
              <a:rPr lang="en-US" sz="2000" dirty="0" smtClean="0"/>
              <a:t> </a:t>
            </a:r>
            <a:r>
              <a:rPr lang="en-US" sz="2000" dirty="0" err="1" smtClean="0"/>
              <a:t>manusia</a:t>
            </a:r>
            <a:r>
              <a:rPr lang="en-US" sz="2000" dirty="0" smtClean="0"/>
              <a:t> yang </a:t>
            </a:r>
            <a:r>
              <a:rPr lang="en-US" sz="2000" dirty="0" err="1" smtClean="0"/>
              <a:t>tidak</a:t>
            </a:r>
            <a:r>
              <a:rPr lang="en-US" sz="2000" dirty="0" smtClean="0"/>
              <a:t> </a:t>
            </a:r>
            <a:r>
              <a:rPr lang="en-US" sz="2000" dirty="0" err="1" smtClean="0"/>
              <a:t>dapat</a:t>
            </a:r>
            <a:r>
              <a:rPr lang="en-US" sz="2000" dirty="0" smtClean="0"/>
              <a:t> </a:t>
            </a:r>
            <a:r>
              <a:rPr lang="en-US" sz="2000" dirty="0" err="1" smtClean="0"/>
              <a:t>menjadi</a:t>
            </a:r>
            <a:r>
              <a:rPr lang="en-US" sz="2000" dirty="0" smtClean="0"/>
              <a:t> </a:t>
            </a:r>
            <a:r>
              <a:rPr lang="en-US" sz="2000" dirty="0" err="1" smtClean="0"/>
              <a:t>subjek</a:t>
            </a:r>
            <a:r>
              <a:rPr lang="en-US" sz="2000" dirty="0" smtClean="0"/>
              <a:t> </a:t>
            </a:r>
            <a:r>
              <a:rPr lang="en-US" sz="2000" dirty="0" err="1" smtClean="0"/>
              <a:t>hukum</a:t>
            </a:r>
            <a:r>
              <a:rPr lang="en-US" sz="2000" dirty="0" smtClean="0"/>
              <a:t>, </a:t>
            </a:r>
            <a:r>
              <a:rPr lang="en-US" sz="2000" dirty="0" err="1" smtClean="0"/>
              <a:t>karena</a:t>
            </a:r>
            <a:r>
              <a:rPr lang="en-US" sz="2000" dirty="0" smtClean="0"/>
              <a:t> </a:t>
            </a:r>
            <a:r>
              <a:rPr lang="en-US" sz="2000" dirty="0" err="1" smtClean="0"/>
              <a:t>tidak</a:t>
            </a:r>
            <a:r>
              <a:rPr lang="en-US" sz="2000" dirty="0" smtClean="0"/>
              <a:t> </a:t>
            </a:r>
            <a:r>
              <a:rPr lang="en-US" sz="2000" dirty="0" err="1" smtClean="0"/>
              <a:t>cakap</a:t>
            </a:r>
            <a:r>
              <a:rPr lang="en-US" sz="2000" dirty="0" smtClean="0"/>
              <a:t> </a:t>
            </a:r>
            <a:r>
              <a:rPr lang="en-US" sz="2000" dirty="0" err="1" smtClean="0"/>
              <a:t>dalam</a:t>
            </a:r>
            <a:r>
              <a:rPr lang="en-US" sz="2000" dirty="0" smtClean="0"/>
              <a:t> </a:t>
            </a:r>
            <a:r>
              <a:rPr lang="en-US" sz="2000" dirty="0" err="1" smtClean="0"/>
              <a:t>melakukan</a:t>
            </a:r>
            <a:r>
              <a:rPr lang="en-US" sz="2000" dirty="0" smtClean="0"/>
              <a:t> </a:t>
            </a:r>
            <a:r>
              <a:rPr lang="en-US" sz="2000" dirty="0" err="1" smtClean="0"/>
              <a:t>perbuatan</a:t>
            </a:r>
            <a:r>
              <a:rPr lang="en-US" sz="2000" dirty="0" smtClean="0"/>
              <a:t> </a:t>
            </a:r>
            <a:r>
              <a:rPr lang="en-US" sz="2000" dirty="0" err="1" smtClean="0"/>
              <a:t>hukum</a:t>
            </a:r>
            <a:r>
              <a:rPr lang="en-US" sz="2000" dirty="0" smtClean="0"/>
              <a:t> (Personae </a:t>
            </a:r>
            <a:r>
              <a:rPr lang="en-US" sz="2000" dirty="0" err="1" smtClean="0"/>
              <a:t>miserabile</a:t>
            </a:r>
            <a:r>
              <a:rPr lang="en-US" sz="2000" dirty="0" smtClean="0"/>
              <a:t>) </a:t>
            </a:r>
            <a:r>
              <a:rPr lang="en-US" sz="2000" dirty="0" err="1" smtClean="0"/>
              <a:t>yaitu</a:t>
            </a:r>
            <a:r>
              <a:rPr lang="en-US" sz="2000" dirty="0" smtClean="0"/>
              <a:t> :</a:t>
            </a:r>
          </a:p>
          <a:p>
            <a:pPr eaLnBrk="1" hangingPunct="1">
              <a:lnSpc>
                <a:spcPct val="80000"/>
              </a:lnSpc>
              <a:buFontTx/>
              <a:buNone/>
              <a:defRPr/>
            </a:pPr>
            <a:r>
              <a:rPr lang="en-US" sz="2000" dirty="0" smtClean="0"/>
              <a:t>	1. </a:t>
            </a:r>
            <a:r>
              <a:rPr lang="en-US" sz="2000" dirty="0" err="1" smtClean="0"/>
              <a:t>Anak</a:t>
            </a:r>
            <a:r>
              <a:rPr lang="en-US" sz="2000" dirty="0" smtClean="0"/>
              <a:t> yang </a:t>
            </a:r>
            <a:r>
              <a:rPr lang="en-US" sz="2000" dirty="0" err="1" smtClean="0"/>
              <a:t>masih</a:t>
            </a:r>
            <a:r>
              <a:rPr lang="en-US" sz="2000" dirty="0" smtClean="0"/>
              <a:t> </a:t>
            </a:r>
            <a:r>
              <a:rPr lang="en-US" sz="2000" dirty="0" err="1" smtClean="0"/>
              <a:t>dibawah</a:t>
            </a:r>
            <a:r>
              <a:rPr lang="en-US" sz="2000" dirty="0" smtClean="0"/>
              <a:t> </a:t>
            </a:r>
            <a:r>
              <a:rPr lang="en-US" sz="2000" dirty="0" err="1" smtClean="0"/>
              <a:t>umur</a:t>
            </a:r>
            <a:r>
              <a:rPr lang="en-US" sz="2000" dirty="0" smtClean="0"/>
              <a:t>, </a:t>
            </a:r>
            <a:r>
              <a:rPr lang="en-US" sz="2000" dirty="0" err="1" smtClean="0"/>
              <a:t>belum</a:t>
            </a:r>
            <a:r>
              <a:rPr lang="en-US" sz="2000" dirty="0" smtClean="0"/>
              <a:t> </a:t>
            </a:r>
            <a:r>
              <a:rPr lang="en-US" sz="2000" dirty="0" err="1" smtClean="0"/>
              <a:t>dewasa</a:t>
            </a:r>
            <a:r>
              <a:rPr lang="en-US" sz="2000" dirty="0" smtClean="0"/>
              <a:t> </a:t>
            </a:r>
            <a:r>
              <a:rPr lang="en-US" sz="2000" dirty="0" err="1" smtClean="0"/>
              <a:t>dan</a:t>
            </a:r>
            <a:r>
              <a:rPr lang="en-US" sz="2000" dirty="0" smtClean="0"/>
              <a:t> </a:t>
            </a:r>
            <a:r>
              <a:rPr lang="en-US" sz="2000" dirty="0" err="1" smtClean="0"/>
              <a:t>belum</a:t>
            </a:r>
            <a:r>
              <a:rPr lang="en-US" sz="2000" dirty="0" smtClean="0"/>
              <a:t>    </a:t>
            </a:r>
          </a:p>
          <a:p>
            <a:pPr eaLnBrk="1" hangingPunct="1">
              <a:lnSpc>
                <a:spcPct val="80000"/>
              </a:lnSpc>
              <a:buFontTx/>
              <a:buNone/>
              <a:defRPr/>
            </a:pPr>
            <a:r>
              <a:rPr lang="en-US" sz="2000" dirty="0" smtClean="0"/>
              <a:t>        </a:t>
            </a:r>
            <a:r>
              <a:rPr lang="en-US" sz="2000" dirty="0" err="1" smtClean="0"/>
              <a:t>menikah</a:t>
            </a:r>
            <a:r>
              <a:rPr lang="en-US" sz="2000" dirty="0" smtClean="0"/>
              <a:t>.</a:t>
            </a:r>
          </a:p>
          <a:p>
            <a:pPr eaLnBrk="1" hangingPunct="1">
              <a:lnSpc>
                <a:spcPct val="80000"/>
              </a:lnSpc>
              <a:buFontTx/>
              <a:buNone/>
              <a:defRPr/>
            </a:pPr>
            <a:r>
              <a:rPr lang="en-US" sz="2000" dirty="0" smtClean="0"/>
              <a:t>    2. Orang yang </a:t>
            </a:r>
            <a:r>
              <a:rPr lang="en-US" sz="2000" dirty="0" err="1" smtClean="0"/>
              <a:t>berada</a:t>
            </a:r>
            <a:r>
              <a:rPr lang="en-US" sz="2000" dirty="0" smtClean="0"/>
              <a:t> </a:t>
            </a:r>
            <a:r>
              <a:rPr lang="en-US" sz="2000" dirty="0" err="1" smtClean="0"/>
              <a:t>dalam</a:t>
            </a:r>
            <a:r>
              <a:rPr lang="en-US" sz="2000" dirty="0" smtClean="0"/>
              <a:t> </a:t>
            </a:r>
            <a:r>
              <a:rPr lang="en-US" sz="2000" dirty="0" err="1" smtClean="0"/>
              <a:t>pengampuan</a:t>
            </a:r>
            <a:r>
              <a:rPr lang="en-US" sz="2000" dirty="0" smtClean="0"/>
              <a:t> (</a:t>
            </a:r>
            <a:r>
              <a:rPr lang="en-US" sz="2000" dirty="0" err="1" smtClean="0"/>
              <a:t>curatele</a:t>
            </a:r>
            <a:r>
              <a:rPr lang="en-US" sz="2000" dirty="0" smtClean="0"/>
              <a:t>) </a:t>
            </a:r>
            <a:r>
              <a:rPr lang="en-US" sz="2000" dirty="0" err="1" smtClean="0"/>
              <a:t>yaitu</a:t>
            </a:r>
            <a:r>
              <a:rPr lang="en-US" sz="2000" dirty="0" smtClean="0"/>
              <a:t> orang yang </a:t>
            </a:r>
            <a:r>
              <a:rPr lang="en-US" sz="2000" dirty="0" err="1" smtClean="0"/>
              <a:t>sakit</a:t>
            </a:r>
            <a:r>
              <a:rPr lang="en-US" sz="2000" dirty="0" smtClean="0"/>
              <a:t> </a:t>
            </a:r>
            <a:r>
              <a:rPr lang="en-US" sz="2000" dirty="0" err="1" smtClean="0"/>
              <a:t>ingatan</a:t>
            </a:r>
            <a:r>
              <a:rPr lang="en-US" sz="2000" dirty="0" smtClean="0"/>
              <a:t>, </a:t>
            </a:r>
            <a:r>
              <a:rPr lang="en-US" sz="2000" dirty="0" err="1" smtClean="0"/>
              <a:t>pemabuk</a:t>
            </a:r>
            <a:r>
              <a:rPr lang="en-US" sz="2000" dirty="0" smtClean="0"/>
              <a:t>, </a:t>
            </a:r>
            <a:r>
              <a:rPr lang="en-US" sz="2000" dirty="0" err="1" smtClean="0"/>
              <a:t>dan</a:t>
            </a:r>
            <a:r>
              <a:rPr lang="en-US" sz="2000" dirty="0" smtClean="0"/>
              <a:t> </a:t>
            </a:r>
            <a:r>
              <a:rPr lang="en-US" sz="2000" dirty="0" err="1" smtClean="0"/>
              <a:t>pemboros</a:t>
            </a:r>
            <a:r>
              <a:rPr lang="en-US" sz="2000" dirty="0" smtClean="0"/>
              <a:t>. </a:t>
            </a:r>
          </a:p>
          <a:p>
            <a:pPr eaLnBrk="1" hangingPunct="1">
              <a:lnSpc>
                <a:spcPct val="80000"/>
              </a:lnSpc>
              <a:buFontTx/>
              <a:buNone/>
              <a:defRPr/>
            </a:pPr>
            <a:endParaRPr lang="en-US" sz="1800" dirty="0" smtClean="0"/>
          </a:p>
        </p:txBody>
      </p:sp>
    </p:spTree>
    <p:extLst>
      <p:ext uri="{BB962C8B-B14F-4D97-AF65-F5344CB8AC3E}">
        <p14:creationId xmlns:p14="http://schemas.microsoft.com/office/powerpoint/2010/main" val="2224166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r" eaLnBrk="1" hangingPunct="1">
              <a:defRPr/>
            </a:pPr>
            <a:r>
              <a:rPr lang="en-US" sz="3000" dirty="0" err="1" smtClean="0">
                <a:solidFill>
                  <a:schemeClr val="tx2">
                    <a:lumMod val="75000"/>
                  </a:schemeClr>
                </a:solidFill>
              </a:rPr>
              <a:t>Subjek</a:t>
            </a:r>
            <a:r>
              <a:rPr lang="en-US" sz="3000" dirty="0" smtClean="0">
                <a:solidFill>
                  <a:schemeClr val="tx2">
                    <a:lumMod val="75000"/>
                  </a:schemeClr>
                </a:solidFill>
              </a:rPr>
              <a:t> </a:t>
            </a:r>
            <a:r>
              <a:rPr lang="en-US" sz="3000" dirty="0" err="1" smtClean="0">
                <a:solidFill>
                  <a:schemeClr val="tx2">
                    <a:lumMod val="75000"/>
                  </a:schemeClr>
                </a:solidFill>
              </a:rPr>
              <a:t>Hukum</a:t>
            </a:r>
            <a:r>
              <a:rPr lang="en-US" sz="3000" dirty="0" smtClean="0">
                <a:solidFill>
                  <a:schemeClr val="tx2">
                    <a:lumMod val="75000"/>
                  </a:schemeClr>
                </a:solidFill>
              </a:rPr>
              <a:t> </a:t>
            </a:r>
            <a:r>
              <a:rPr lang="en-US" sz="3000" dirty="0" err="1" smtClean="0">
                <a:solidFill>
                  <a:schemeClr val="tx2">
                    <a:lumMod val="75000"/>
                  </a:schemeClr>
                </a:solidFill>
              </a:rPr>
              <a:t>Badan</a:t>
            </a:r>
            <a:r>
              <a:rPr lang="en-US" sz="3000" dirty="0" smtClean="0">
                <a:solidFill>
                  <a:schemeClr val="tx2">
                    <a:lumMod val="75000"/>
                  </a:schemeClr>
                </a:solidFill>
              </a:rPr>
              <a:t> </a:t>
            </a:r>
            <a:r>
              <a:rPr lang="en-US" sz="3000" dirty="0" err="1" smtClean="0">
                <a:solidFill>
                  <a:schemeClr val="tx2">
                    <a:lumMod val="75000"/>
                  </a:schemeClr>
                </a:solidFill>
              </a:rPr>
              <a:t>Hukum</a:t>
            </a:r>
            <a:r>
              <a:rPr lang="en-US" sz="3000" dirty="0" smtClean="0">
                <a:solidFill>
                  <a:schemeClr val="tx2">
                    <a:lumMod val="75000"/>
                  </a:schemeClr>
                </a:solidFill>
              </a:rPr>
              <a:t> (</a:t>
            </a:r>
            <a:r>
              <a:rPr lang="en-US" sz="3000" dirty="0" err="1" smtClean="0">
                <a:solidFill>
                  <a:schemeClr val="tx2">
                    <a:lumMod val="75000"/>
                  </a:schemeClr>
                </a:solidFill>
              </a:rPr>
              <a:t>Rechtspersoon</a:t>
            </a:r>
            <a:r>
              <a:rPr lang="en-US" sz="3000" dirty="0" smtClean="0">
                <a:solidFill>
                  <a:schemeClr val="tx2">
                    <a:lumMod val="75000"/>
                  </a:schemeClr>
                </a:solidFill>
              </a:rPr>
              <a:t>)</a:t>
            </a:r>
          </a:p>
        </p:txBody>
      </p:sp>
      <p:sp>
        <p:nvSpPr>
          <p:cNvPr id="11267" name="Rectangle 3"/>
          <p:cNvSpPr>
            <a:spLocks noGrp="1" noChangeArrowheads="1"/>
          </p:cNvSpPr>
          <p:nvPr>
            <p:ph type="body" idx="1"/>
          </p:nvPr>
        </p:nvSpPr>
        <p:spPr/>
        <p:txBody>
          <a:bodyPr/>
          <a:lstStyle/>
          <a:p>
            <a:pPr eaLnBrk="1" hangingPunct="1">
              <a:defRPr/>
            </a:pPr>
            <a:r>
              <a:rPr lang="en-US" sz="2800" smtClean="0"/>
              <a:t>Adalah suatu perkumpulan atau lembaga yang dibuat oleh hukum dan mempunyai tujuan tertentu. Sebagai subjek hukum, badan hukum mempunyai syarat-syarat yang telah ditentukan oleh hukum yaitu : (Teori Kekayaan bertujuan)</a:t>
            </a:r>
          </a:p>
          <a:p>
            <a:pPr eaLnBrk="1" hangingPunct="1">
              <a:buFontTx/>
              <a:buNone/>
              <a:defRPr/>
            </a:pPr>
            <a:r>
              <a:rPr lang="en-US" sz="2800" smtClean="0"/>
              <a:t>	1. Memiliki kekayaan yg terpisah dari kekayaan anggotanya.</a:t>
            </a:r>
          </a:p>
          <a:p>
            <a:pPr eaLnBrk="1" hangingPunct="1">
              <a:buFontTx/>
              <a:buNone/>
              <a:defRPr/>
            </a:pPr>
            <a:r>
              <a:rPr lang="en-US" sz="2800" smtClean="0"/>
              <a:t>	2. Hak dan Kewajiban badan hukum terpisah dari hak dan kewajiban para anggotanya.</a:t>
            </a:r>
          </a:p>
          <a:p>
            <a:pPr eaLnBrk="1" hangingPunct="1">
              <a:buFontTx/>
              <a:buNone/>
              <a:defRPr/>
            </a:pPr>
            <a:endParaRPr lang="en-US" sz="2800" smtClean="0"/>
          </a:p>
        </p:txBody>
      </p:sp>
    </p:spTree>
    <p:extLst>
      <p:ext uri="{BB962C8B-B14F-4D97-AF65-F5344CB8AC3E}">
        <p14:creationId xmlns:p14="http://schemas.microsoft.com/office/powerpoint/2010/main" val="382539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r" eaLnBrk="1" hangingPunct="1">
              <a:defRPr/>
            </a:pPr>
            <a:r>
              <a:rPr lang="en-US" dirty="0" err="1" smtClean="0"/>
              <a:t>Badan</a:t>
            </a:r>
            <a:r>
              <a:rPr lang="en-US" dirty="0" smtClean="0"/>
              <a:t> </a:t>
            </a:r>
            <a:r>
              <a:rPr lang="en-US" dirty="0" err="1" smtClean="0"/>
              <a:t>Hukum</a:t>
            </a:r>
            <a:endParaRPr lang="en-US" dirty="0" smtClean="0"/>
          </a:p>
        </p:txBody>
      </p:sp>
      <p:sp>
        <p:nvSpPr>
          <p:cNvPr id="12291" name="Rectangle 3"/>
          <p:cNvSpPr>
            <a:spLocks noGrp="1" noChangeArrowheads="1"/>
          </p:cNvSpPr>
          <p:nvPr>
            <p:ph type="body" idx="1"/>
          </p:nvPr>
        </p:nvSpPr>
        <p:spPr/>
        <p:txBody>
          <a:bodyPr/>
          <a:lstStyle/>
          <a:p>
            <a:pPr marL="0" indent="0" eaLnBrk="1" hangingPunct="1">
              <a:lnSpc>
                <a:spcPct val="80000"/>
              </a:lnSpc>
              <a:buNone/>
              <a:defRPr/>
            </a:pPr>
            <a:r>
              <a:rPr lang="en-US" sz="4000" dirty="0" err="1" smtClean="0"/>
              <a:t>Badan</a:t>
            </a:r>
            <a:r>
              <a:rPr lang="en-US" sz="4000" dirty="0" smtClean="0"/>
              <a:t> </a:t>
            </a:r>
            <a:r>
              <a:rPr lang="en-US" sz="4000" dirty="0" err="1" smtClean="0"/>
              <a:t>Hukum</a:t>
            </a:r>
            <a:r>
              <a:rPr lang="en-US" sz="4000" dirty="0" smtClean="0"/>
              <a:t> </a:t>
            </a:r>
            <a:r>
              <a:rPr lang="en-US" sz="4000" dirty="0" err="1" smtClean="0"/>
              <a:t>terbagi</a:t>
            </a:r>
            <a:r>
              <a:rPr lang="en-US" sz="4000" dirty="0" smtClean="0"/>
              <a:t> </a:t>
            </a:r>
            <a:r>
              <a:rPr lang="en-US" sz="4000" dirty="0" err="1" smtClean="0"/>
              <a:t>atas</a:t>
            </a:r>
            <a:r>
              <a:rPr lang="en-US" sz="4000" dirty="0" smtClean="0"/>
              <a:t> </a:t>
            </a:r>
            <a:r>
              <a:rPr lang="en-US" sz="4000" dirty="0" err="1" smtClean="0"/>
              <a:t>dua</a:t>
            </a:r>
            <a:r>
              <a:rPr lang="en-US" sz="4000" dirty="0" smtClean="0"/>
              <a:t> </a:t>
            </a:r>
            <a:r>
              <a:rPr lang="en-US" sz="4000" dirty="0" err="1" smtClean="0"/>
              <a:t>macam</a:t>
            </a:r>
            <a:r>
              <a:rPr lang="en-US" sz="4000" dirty="0" smtClean="0"/>
              <a:t> :</a:t>
            </a:r>
          </a:p>
          <a:p>
            <a:pPr marL="457200" indent="-457200" eaLnBrk="1" hangingPunct="1">
              <a:lnSpc>
                <a:spcPct val="80000"/>
              </a:lnSpc>
              <a:buFont typeface="+mj-lt"/>
              <a:buAutoNum type="alphaUcPeriod"/>
              <a:defRPr/>
            </a:pPr>
            <a:r>
              <a:rPr lang="en-US" sz="4000" dirty="0" err="1" smtClean="0"/>
              <a:t>Badan</a:t>
            </a:r>
            <a:r>
              <a:rPr lang="en-US" sz="4000" dirty="0" smtClean="0"/>
              <a:t> </a:t>
            </a:r>
            <a:r>
              <a:rPr lang="en-US" sz="4000" dirty="0" err="1" smtClean="0"/>
              <a:t>Hukum</a:t>
            </a:r>
            <a:r>
              <a:rPr lang="en-US" sz="4000" dirty="0" smtClean="0"/>
              <a:t> </a:t>
            </a:r>
            <a:r>
              <a:rPr lang="en-US" sz="4000" dirty="0" err="1" smtClean="0"/>
              <a:t>Privat</a:t>
            </a:r>
            <a:r>
              <a:rPr lang="en-US" sz="4000" dirty="0" smtClean="0"/>
              <a:t>, </a:t>
            </a:r>
            <a:r>
              <a:rPr lang="en-US" sz="4000" dirty="0" err="1" smtClean="0"/>
              <a:t>seperti</a:t>
            </a:r>
            <a:r>
              <a:rPr lang="en-US" sz="4000" dirty="0" smtClean="0"/>
              <a:t> PT, </a:t>
            </a:r>
            <a:r>
              <a:rPr lang="en-US" sz="4000" dirty="0" err="1" smtClean="0"/>
              <a:t>Koperasi</a:t>
            </a:r>
            <a:r>
              <a:rPr lang="en-US" sz="4000" dirty="0" smtClean="0"/>
              <a:t>, </a:t>
            </a:r>
            <a:r>
              <a:rPr lang="en-US" sz="4000" dirty="0" err="1" smtClean="0"/>
              <a:t>Yayasan</a:t>
            </a:r>
            <a:r>
              <a:rPr lang="en-US" sz="4000" dirty="0" smtClean="0"/>
              <a:t> </a:t>
            </a:r>
            <a:r>
              <a:rPr lang="en-US" sz="4000" dirty="0" err="1" smtClean="0"/>
              <a:t>dsb</a:t>
            </a:r>
            <a:r>
              <a:rPr lang="en-US" sz="4000" dirty="0" smtClean="0"/>
              <a:t>.</a:t>
            </a:r>
          </a:p>
          <a:p>
            <a:pPr marL="457200" indent="-457200" eaLnBrk="1" hangingPunct="1">
              <a:lnSpc>
                <a:spcPct val="80000"/>
              </a:lnSpc>
              <a:buFont typeface="+mj-lt"/>
              <a:buAutoNum type="alphaUcPeriod"/>
              <a:defRPr/>
            </a:pPr>
            <a:r>
              <a:rPr lang="en-US" sz="4000" dirty="0" err="1" smtClean="0"/>
              <a:t>Badan</a:t>
            </a:r>
            <a:r>
              <a:rPr lang="en-US" sz="4000" dirty="0" smtClean="0"/>
              <a:t> </a:t>
            </a:r>
            <a:r>
              <a:rPr lang="en-US" sz="4000" dirty="0" err="1" smtClean="0"/>
              <a:t>Hukum</a:t>
            </a:r>
            <a:r>
              <a:rPr lang="en-US" sz="4000" dirty="0" smtClean="0"/>
              <a:t> </a:t>
            </a:r>
            <a:r>
              <a:rPr lang="en-US" sz="4000" dirty="0" err="1" smtClean="0"/>
              <a:t>Publik</a:t>
            </a:r>
            <a:r>
              <a:rPr lang="en-US" sz="4000" dirty="0" smtClean="0"/>
              <a:t>, </a:t>
            </a:r>
            <a:r>
              <a:rPr lang="en-US" sz="4000" dirty="0" err="1" smtClean="0"/>
              <a:t>seperti</a:t>
            </a:r>
            <a:r>
              <a:rPr lang="en-US" sz="4000" dirty="0" smtClean="0"/>
              <a:t> Negara, </a:t>
            </a:r>
            <a:r>
              <a:rPr lang="en-US" sz="4000" dirty="0" err="1" smtClean="0"/>
              <a:t>dan</a:t>
            </a:r>
            <a:r>
              <a:rPr lang="en-US" sz="4000" dirty="0" smtClean="0"/>
              <a:t> </a:t>
            </a:r>
            <a:r>
              <a:rPr lang="en-US" sz="4000" dirty="0" err="1" smtClean="0"/>
              <a:t>instansi</a:t>
            </a:r>
            <a:r>
              <a:rPr lang="en-US" sz="4000" dirty="0" smtClean="0"/>
              <a:t> </a:t>
            </a:r>
            <a:r>
              <a:rPr lang="en-US" sz="4000" dirty="0" err="1" smtClean="0"/>
              <a:t>pemerintah</a:t>
            </a:r>
            <a:r>
              <a:rPr lang="en-US" sz="4000" dirty="0" smtClean="0"/>
              <a:t>. </a:t>
            </a:r>
          </a:p>
          <a:p>
            <a:pPr marL="457200" indent="-457200" eaLnBrk="1" hangingPunct="1">
              <a:lnSpc>
                <a:spcPct val="80000"/>
              </a:lnSpc>
              <a:buFont typeface="+mj-lt"/>
              <a:buAutoNum type="alphaUcPeriod"/>
              <a:defRPr/>
            </a:pPr>
            <a:endParaRPr lang="en-US" sz="4000" dirty="0" smtClean="0"/>
          </a:p>
          <a:p>
            <a:pPr marL="457200" indent="-457200" eaLnBrk="1" hangingPunct="1">
              <a:lnSpc>
                <a:spcPct val="80000"/>
              </a:lnSpc>
              <a:buFont typeface="+mj-lt"/>
              <a:buAutoNum type="alphaUcPeriod"/>
              <a:defRPr/>
            </a:pPr>
            <a:endParaRPr lang="en-US" sz="4000" dirty="0" smtClean="0"/>
          </a:p>
        </p:txBody>
      </p:sp>
    </p:spTree>
    <p:extLst>
      <p:ext uri="{BB962C8B-B14F-4D97-AF65-F5344CB8AC3E}">
        <p14:creationId xmlns:p14="http://schemas.microsoft.com/office/powerpoint/2010/main" val="14387884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r" eaLnBrk="1" hangingPunct="1">
              <a:defRPr/>
            </a:pPr>
            <a:r>
              <a:rPr lang="en-US" dirty="0" err="1" smtClean="0"/>
              <a:t>Objek</a:t>
            </a:r>
            <a:r>
              <a:rPr lang="en-US" dirty="0" smtClean="0"/>
              <a:t> </a:t>
            </a:r>
            <a:r>
              <a:rPr lang="en-US" dirty="0" err="1" smtClean="0"/>
              <a:t>Hukum</a:t>
            </a:r>
            <a:endParaRPr lang="en-US" dirty="0" smtClean="0"/>
          </a:p>
        </p:txBody>
      </p:sp>
      <p:sp>
        <p:nvSpPr>
          <p:cNvPr id="13315" name="Rectangle 3"/>
          <p:cNvSpPr>
            <a:spLocks noGrp="1" noChangeArrowheads="1"/>
          </p:cNvSpPr>
          <p:nvPr>
            <p:ph type="body" idx="1"/>
          </p:nvPr>
        </p:nvSpPr>
        <p:spPr/>
        <p:txBody>
          <a:bodyPr/>
          <a:lstStyle/>
          <a:p>
            <a:pPr eaLnBrk="1" hangingPunct="1">
              <a:lnSpc>
                <a:spcPct val="90000"/>
              </a:lnSpc>
              <a:defRPr/>
            </a:pPr>
            <a:r>
              <a:rPr lang="en-US" sz="2800" dirty="0" err="1" smtClean="0"/>
              <a:t>Adalah</a:t>
            </a:r>
            <a:r>
              <a:rPr lang="en-US" sz="2800" dirty="0" smtClean="0"/>
              <a:t> </a:t>
            </a:r>
            <a:r>
              <a:rPr lang="en-US" sz="2800" dirty="0" err="1" smtClean="0"/>
              <a:t>segala</a:t>
            </a:r>
            <a:r>
              <a:rPr lang="en-US" sz="2800" dirty="0" smtClean="0"/>
              <a:t> </a:t>
            </a:r>
            <a:r>
              <a:rPr lang="en-US" sz="2800" dirty="0" err="1" smtClean="0"/>
              <a:t>sesuatu</a:t>
            </a:r>
            <a:r>
              <a:rPr lang="en-US" sz="2800" dirty="0" smtClean="0"/>
              <a:t> yang </a:t>
            </a:r>
            <a:r>
              <a:rPr lang="en-US" sz="2800" dirty="0" err="1" smtClean="0"/>
              <a:t>bermanfaat</a:t>
            </a:r>
            <a:r>
              <a:rPr lang="en-US" sz="2800" dirty="0" smtClean="0"/>
              <a:t> </a:t>
            </a:r>
            <a:r>
              <a:rPr lang="en-US" sz="2800" dirty="0" err="1" smtClean="0"/>
              <a:t>bagi</a:t>
            </a:r>
            <a:r>
              <a:rPr lang="en-US" sz="2800" dirty="0" smtClean="0"/>
              <a:t> </a:t>
            </a:r>
            <a:r>
              <a:rPr lang="en-US" sz="2800" dirty="0" err="1" smtClean="0"/>
              <a:t>subjek</a:t>
            </a:r>
            <a:r>
              <a:rPr lang="en-US" sz="2800" dirty="0" smtClean="0"/>
              <a:t> </a:t>
            </a:r>
            <a:r>
              <a:rPr lang="en-US" sz="2800" dirty="0" err="1" smtClean="0"/>
              <a:t>hukum</a:t>
            </a:r>
            <a:r>
              <a:rPr lang="en-US" sz="2800" dirty="0" smtClean="0"/>
              <a:t> </a:t>
            </a:r>
            <a:r>
              <a:rPr lang="en-US" sz="2800" dirty="0" err="1" smtClean="0"/>
              <a:t>dan</a:t>
            </a:r>
            <a:r>
              <a:rPr lang="en-US" sz="2800" dirty="0" smtClean="0"/>
              <a:t> </a:t>
            </a:r>
            <a:r>
              <a:rPr lang="en-US" sz="2800" dirty="0" err="1" smtClean="0"/>
              <a:t>dapat</a:t>
            </a:r>
            <a:r>
              <a:rPr lang="en-US" sz="2800" dirty="0" smtClean="0"/>
              <a:t> </a:t>
            </a:r>
            <a:r>
              <a:rPr lang="en-US" sz="2800" dirty="0" err="1" smtClean="0"/>
              <a:t>menjadi</a:t>
            </a:r>
            <a:r>
              <a:rPr lang="en-US" sz="2800" dirty="0" smtClean="0"/>
              <a:t> </a:t>
            </a:r>
            <a:r>
              <a:rPr lang="en-US" sz="2800" dirty="0" err="1" smtClean="0"/>
              <a:t>objek</a:t>
            </a:r>
            <a:r>
              <a:rPr lang="en-US" sz="2800" dirty="0" smtClean="0"/>
              <a:t> </a:t>
            </a:r>
            <a:r>
              <a:rPr lang="en-US" sz="2800" dirty="0" err="1" smtClean="0"/>
              <a:t>dalam</a:t>
            </a:r>
            <a:r>
              <a:rPr lang="en-US" sz="2800" dirty="0" smtClean="0"/>
              <a:t> </a:t>
            </a:r>
            <a:r>
              <a:rPr lang="en-US" sz="2800" dirty="0" err="1" smtClean="0"/>
              <a:t>suatu</a:t>
            </a:r>
            <a:r>
              <a:rPr lang="en-US" sz="2800" dirty="0" smtClean="0"/>
              <a:t> </a:t>
            </a:r>
            <a:r>
              <a:rPr lang="en-US" sz="2800" dirty="0" err="1" smtClean="0"/>
              <a:t>hubungan</a:t>
            </a:r>
            <a:r>
              <a:rPr lang="en-US" sz="2800" dirty="0" smtClean="0"/>
              <a:t> </a:t>
            </a:r>
            <a:r>
              <a:rPr lang="en-US" sz="2800" dirty="0" err="1" smtClean="0"/>
              <a:t>hukum</a:t>
            </a:r>
            <a:r>
              <a:rPr lang="en-US" sz="2800" dirty="0" smtClean="0"/>
              <a:t>.</a:t>
            </a:r>
          </a:p>
          <a:p>
            <a:pPr eaLnBrk="1" hangingPunct="1">
              <a:lnSpc>
                <a:spcPct val="90000"/>
              </a:lnSpc>
              <a:defRPr/>
            </a:pPr>
            <a:r>
              <a:rPr lang="en-US" sz="2800" dirty="0" err="1" smtClean="0"/>
              <a:t>Objek</a:t>
            </a:r>
            <a:r>
              <a:rPr lang="en-US" sz="2800" dirty="0" smtClean="0"/>
              <a:t> </a:t>
            </a:r>
            <a:r>
              <a:rPr lang="en-US" sz="2800" dirty="0" err="1" smtClean="0"/>
              <a:t>Hukum</a:t>
            </a:r>
            <a:r>
              <a:rPr lang="en-US" sz="2800" dirty="0" smtClean="0"/>
              <a:t> </a:t>
            </a:r>
            <a:r>
              <a:rPr lang="en-US" sz="2800" dirty="0" err="1" smtClean="0"/>
              <a:t>berupa</a:t>
            </a:r>
            <a:r>
              <a:rPr lang="en-US" sz="2800" dirty="0" smtClean="0"/>
              <a:t> </a:t>
            </a:r>
            <a:r>
              <a:rPr lang="en-US" sz="2800" dirty="0" err="1" smtClean="0"/>
              <a:t>benda</a:t>
            </a:r>
            <a:r>
              <a:rPr lang="en-US" sz="2800" dirty="0" smtClean="0"/>
              <a:t> </a:t>
            </a:r>
            <a:r>
              <a:rPr lang="en-US" sz="2800" dirty="0" err="1" smtClean="0"/>
              <a:t>atau</a:t>
            </a:r>
            <a:r>
              <a:rPr lang="en-US" sz="2800" dirty="0" smtClean="0"/>
              <a:t> </a:t>
            </a:r>
            <a:r>
              <a:rPr lang="en-US" sz="2800" dirty="0" err="1" smtClean="0"/>
              <a:t>barang</a:t>
            </a:r>
            <a:r>
              <a:rPr lang="en-US" sz="2800" dirty="0" smtClean="0"/>
              <a:t> </a:t>
            </a:r>
            <a:r>
              <a:rPr lang="en-US" sz="2800" dirty="0" err="1" smtClean="0"/>
              <a:t>ataupun</a:t>
            </a:r>
            <a:r>
              <a:rPr lang="en-US" sz="2800" dirty="0" smtClean="0"/>
              <a:t> </a:t>
            </a:r>
            <a:r>
              <a:rPr lang="en-US" sz="2800" dirty="0" err="1" smtClean="0"/>
              <a:t>hak</a:t>
            </a:r>
            <a:r>
              <a:rPr lang="en-US" sz="2800" dirty="0" smtClean="0"/>
              <a:t> yang </a:t>
            </a:r>
            <a:r>
              <a:rPr lang="en-US" sz="2800" dirty="0" err="1" smtClean="0"/>
              <a:t>dapat</a:t>
            </a:r>
            <a:r>
              <a:rPr lang="en-US" sz="2800" dirty="0" smtClean="0"/>
              <a:t> </a:t>
            </a:r>
            <a:r>
              <a:rPr lang="en-US" sz="2800" dirty="0" err="1" smtClean="0"/>
              <a:t>dimiliki</a:t>
            </a:r>
            <a:r>
              <a:rPr lang="en-US" sz="2800" dirty="0" smtClean="0"/>
              <a:t> </a:t>
            </a:r>
            <a:r>
              <a:rPr lang="en-US" sz="2800" dirty="0" err="1" smtClean="0"/>
              <a:t>dan</a:t>
            </a:r>
            <a:r>
              <a:rPr lang="en-US" sz="2800" dirty="0" smtClean="0"/>
              <a:t> </a:t>
            </a:r>
            <a:r>
              <a:rPr lang="en-US" sz="2800" dirty="0" err="1" smtClean="0"/>
              <a:t>bernilai</a:t>
            </a:r>
            <a:r>
              <a:rPr lang="en-US" sz="2800" dirty="0" smtClean="0"/>
              <a:t> </a:t>
            </a:r>
            <a:r>
              <a:rPr lang="en-US" sz="2800" dirty="0" err="1" smtClean="0"/>
              <a:t>ekonomis</a:t>
            </a:r>
            <a:r>
              <a:rPr lang="en-US" sz="2800" dirty="0" smtClean="0"/>
              <a:t>.</a:t>
            </a:r>
          </a:p>
          <a:p>
            <a:pPr eaLnBrk="1" hangingPunct="1">
              <a:lnSpc>
                <a:spcPct val="90000"/>
              </a:lnSpc>
              <a:defRPr/>
            </a:pPr>
            <a:r>
              <a:rPr lang="en-US" sz="2800" dirty="0" err="1" smtClean="0"/>
              <a:t>Dapat</a:t>
            </a:r>
            <a:r>
              <a:rPr lang="en-US" sz="2800" dirty="0" smtClean="0"/>
              <a:t> </a:t>
            </a:r>
            <a:r>
              <a:rPr lang="en-US" sz="2800" dirty="0" err="1" smtClean="0"/>
              <a:t>dibedakan</a:t>
            </a:r>
            <a:r>
              <a:rPr lang="en-US" sz="2800" dirty="0" smtClean="0"/>
              <a:t> </a:t>
            </a:r>
            <a:r>
              <a:rPr lang="en-US" sz="2800" dirty="0" err="1" smtClean="0"/>
              <a:t>antara</a:t>
            </a:r>
            <a:r>
              <a:rPr lang="en-US" sz="2800" dirty="0" smtClean="0"/>
              <a:t> lain :</a:t>
            </a:r>
          </a:p>
          <a:p>
            <a:pPr eaLnBrk="1" hangingPunct="1">
              <a:lnSpc>
                <a:spcPct val="90000"/>
              </a:lnSpc>
              <a:buFontTx/>
              <a:buNone/>
              <a:defRPr/>
            </a:pPr>
            <a:r>
              <a:rPr lang="en-US" sz="2800" dirty="0" smtClean="0"/>
              <a:t>	- Benda </a:t>
            </a:r>
            <a:r>
              <a:rPr lang="en-US" sz="2800" dirty="0" err="1" smtClean="0"/>
              <a:t>berwujud</a:t>
            </a:r>
            <a:r>
              <a:rPr lang="en-US" sz="2800" dirty="0" smtClean="0"/>
              <a:t> </a:t>
            </a:r>
            <a:r>
              <a:rPr lang="en-US" sz="2800" dirty="0" err="1" smtClean="0"/>
              <a:t>dan</a:t>
            </a:r>
            <a:r>
              <a:rPr lang="en-US" sz="2800" dirty="0" smtClean="0"/>
              <a:t> </a:t>
            </a:r>
            <a:r>
              <a:rPr lang="en-US" sz="2800" dirty="0" err="1" smtClean="0"/>
              <a:t>tidak</a:t>
            </a:r>
            <a:r>
              <a:rPr lang="en-US" sz="2800" dirty="0" smtClean="0"/>
              <a:t> </a:t>
            </a:r>
            <a:r>
              <a:rPr lang="en-US" sz="2800" dirty="0" err="1" smtClean="0"/>
              <a:t>berwujud</a:t>
            </a:r>
            <a:endParaRPr lang="en-US" sz="2800" dirty="0" smtClean="0"/>
          </a:p>
          <a:p>
            <a:pPr eaLnBrk="1" hangingPunct="1">
              <a:lnSpc>
                <a:spcPct val="90000"/>
              </a:lnSpc>
              <a:buFontTx/>
              <a:buNone/>
              <a:defRPr/>
            </a:pPr>
            <a:r>
              <a:rPr lang="en-US" sz="2800" dirty="0" smtClean="0"/>
              <a:t>	- Benda </a:t>
            </a:r>
            <a:r>
              <a:rPr lang="en-US" sz="2800" dirty="0" err="1" smtClean="0"/>
              <a:t>bergerak</a:t>
            </a:r>
            <a:r>
              <a:rPr lang="en-US" sz="2800" dirty="0" smtClean="0"/>
              <a:t> </a:t>
            </a:r>
            <a:r>
              <a:rPr lang="en-US" sz="2800" dirty="0" err="1" smtClean="0"/>
              <a:t>dan</a:t>
            </a:r>
            <a:r>
              <a:rPr lang="en-US" sz="2800" dirty="0" smtClean="0"/>
              <a:t> </a:t>
            </a:r>
            <a:r>
              <a:rPr lang="en-US" sz="2800" dirty="0" err="1" smtClean="0"/>
              <a:t>tidak</a:t>
            </a:r>
            <a:r>
              <a:rPr lang="en-US" sz="2800" dirty="0" smtClean="0"/>
              <a:t> </a:t>
            </a:r>
            <a:r>
              <a:rPr lang="en-US" sz="2800" dirty="0" err="1" smtClean="0"/>
              <a:t>bergerak</a:t>
            </a:r>
            <a:endParaRPr lang="en-US" sz="2800" dirty="0" smtClean="0"/>
          </a:p>
          <a:p>
            <a:pPr eaLnBrk="1" hangingPunct="1">
              <a:lnSpc>
                <a:spcPct val="90000"/>
              </a:lnSpc>
              <a:buFontTx/>
              <a:buNone/>
              <a:defRPr/>
            </a:pPr>
            <a:endParaRPr lang="en-US" sz="2800" dirty="0" smtClean="0"/>
          </a:p>
        </p:txBody>
      </p:sp>
    </p:spTree>
    <p:extLst>
      <p:ext uri="{BB962C8B-B14F-4D97-AF65-F5344CB8AC3E}">
        <p14:creationId xmlns:p14="http://schemas.microsoft.com/office/powerpoint/2010/main" val="3874064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r" eaLnBrk="1" hangingPunct="1">
              <a:defRPr/>
            </a:pPr>
            <a:r>
              <a:rPr lang="en-US" sz="3000" dirty="0" err="1" smtClean="0"/>
              <a:t>Hak</a:t>
            </a:r>
            <a:r>
              <a:rPr lang="en-US" sz="3000" dirty="0" smtClean="0"/>
              <a:t> </a:t>
            </a:r>
            <a:r>
              <a:rPr lang="en-US" sz="3000" dirty="0" err="1" smtClean="0"/>
              <a:t>dan</a:t>
            </a:r>
            <a:r>
              <a:rPr lang="en-US" sz="3000" dirty="0" smtClean="0"/>
              <a:t> </a:t>
            </a:r>
            <a:r>
              <a:rPr lang="en-US" sz="3000" dirty="0" err="1" smtClean="0"/>
              <a:t>Kewajiban</a:t>
            </a:r>
            <a:r>
              <a:rPr lang="en-US" sz="3000" dirty="0" smtClean="0"/>
              <a:t> </a:t>
            </a:r>
            <a:r>
              <a:rPr lang="en-US" sz="3000" dirty="0" err="1" smtClean="0"/>
              <a:t>serta</a:t>
            </a:r>
            <a:r>
              <a:rPr lang="en-US" sz="3000" dirty="0" smtClean="0"/>
              <a:t> </a:t>
            </a:r>
            <a:r>
              <a:rPr lang="en-US" sz="3000" dirty="0" err="1" smtClean="0"/>
              <a:t>Kewenangan</a:t>
            </a:r>
            <a:r>
              <a:rPr lang="en-US" sz="3000" dirty="0" smtClean="0"/>
              <a:t> </a:t>
            </a:r>
            <a:r>
              <a:rPr lang="en-US" sz="3000" dirty="0" err="1" smtClean="0"/>
              <a:t>dalam</a:t>
            </a:r>
            <a:r>
              <a:rPr lang="en-US" sz="3000" dirty="0" smtClean="0"/>
              <a:t> </a:t>
            </a:r>
            <a:r>
              <a:rPr lang="en-US" sz="3000" dirty="0" err="1" smtClean="0"/>
              <a:t>Hukum</a:t>
            </a:r>
            <a:endParaRPr lang="en-US" sz="3000" dirty="0" smtClean="0"/>
          </a:p>
        </p:txBody>
      </p:sp>
      <p:sp>
        <p:nvSpPr>
          <p:cNvPr id="14339" name="Rectangle 3"/>
          <p:cNvSpPr>
            <a:spLocks noGrp="1" noChangeArrowheads="1"/>
          </p:cNvSpPr>
          <p:nvPr>
            <p:ph type="body" idx="1"/>
          </p:nvPr>
        </p:nvSpPr>
        <p:spPr/>
        <p:txBody>
          <a:bodyPr/>
          <a:lstStyle/>
          <a:p>
            <a:pPr eaLnBrk="1" hangingPunct="1">
              <a:lnSpc>
                <a:spcPct val="90000"/>
              </a:lnSpc>
              <a:defRPr/>
            </a:pPr>
            <a:r>
              <a:rPr lang="en-US" sz="2600" dirty="0" err="1" smtClean="0"/>
              <a:t>Tidak</a:t>
            </a:r>
            <a:r>
              <a:rPr lang="en-US" sz="2600" dirty="0" smtClean="0"/>
              <a:t> </a:t>
            </a:r>
            <a:r>
              <a:rPr lang="en-US" sz="2600" dirty="0" err="1" smtClean="0"/>
              <a:t>seorangpun</a:t>
            </a:r>
            <a:r>
              <a:rPr lang="en-US" sz="2600" dirty="0" smtClean="0"/>
              <a:t> </a:t>
            </a:r>
            <a:r>
              <a:rPr lang="en-US" sz="2600" dirty="0" err="1" smtClean="0"/>
              <a:t>manusia</a:t>
            </a:r>
            <a:r>
              <a:rPr lang="en-US" sz="2600" dirty="0" smtClean="0"/>
              <a:t> yang </a:t>
            </a:r>
            <a:r>
              <a:rPr lang="en-US" sz="2600" dirty="0" err="1" smtClean="0"/>
              <a:t>tidak</a:t>
            </a:r>
            <a:r>
              <a:rPr lang="en-US" sz="2600" dirty="0" smtClean="0"/>
              <a:t> </a:t>
            </a:r>
            <a:r>
              <a:rPr lang="en-US" sz="2600" dirty="0" err="1" smtClean="0"/>
              <a:t>mempunyai</a:t>
            </a:r>
            <a:r>
              <a:rPr lang="en-US" sz="2600" dirty="0" smtClean="0"/>
              <a:t> </a:t>
            </a:r>
            <a:r>
              <a:rPr lang="en-US" sz="2600" dirty="0" err="1" smtClean="0"/>
              <a:t>hak</a:t>
            </a:r>
            <a:r>
              <a:rPr lang="en-US" sz="2600" dirty="0" smtClean="0"/>
              <a:t>, </a:t>
            </a:r>
            <a:r>
              <a:rPr lang="en-US" sz="2600" dirty="0" err="1" smtClean="0"/>
              <a:t>tetapi</a:t>
            </a:r>
            <a:r>
              <a:rPr lang="en-US" sz="2600" dirty="0" smtClean="0"/>
              <a:t> </a:t>
            </a:r>
            <a:r>
              <a:rPr lang="en-US" sz="2600" dirty="0" err="1" smtClean="0"/>
              <a:t>konsekwensinya</a:t>
            </a:r>
            <a:r>
              <a:rPr lang="en-US" sz="2600" dirty="0" smtClean="0"/>
              <a:t> </a:t>
            </a:r>
            <a:r>
              <a:rPr lang="en-US" sz="2600" dirty="0" err="1" smtClean="0"/>
              <a:t>bahwa</a:t>
            </a:r>
            <a:r>
              <a:rPr lang="en-US" sz="2600" dirty="0" smtClean="0"/>
              <a:t> orang lain pun </a:t>
            </a:r>
            <a:r>
              <a:rPr lang="en-US" sz="2600" dirty="0" err="1" smtClean="0"/>
              <a:t>memiliki</a:t>
            </a:r>
            <a:r>
              <a:rPr lang="en-US" sz="2600" dirty="0" smtClean="0"/>
              <a:t> </a:t>
            </a:r>
            <a:r>
              <a:rPr lang="en-US" sz="2600" dirty="0" err="1" smtClean="0"/>
              <a:t>hak</a:t>
            </a:r>
            <a:r>
              <a:rPr lang="en-US" sz="2600" dirty="0" smtClean="0"/>
              <a:t> yang </a:t>
            </a:r>
            <a:r>
              <a:rPr lang="en-US" sz="2600" dirty="0" err="1" smtClean="0"/>
              <a:t>sama</a:t>
            </a:r>
            <a:r>
              <a:rPr lang="en-US" sz="2600" dirty="0" smtClean="0"/>
              <a:t> </a:t>
            </a:r>
            <a:r>
              <a:rPr lang="en-US" sz="2600" dirty="0" err="1" smtClean="0"/>
              <a:t>dengannya</a:t>
            </a:r>
            <a:r>
              <a:rPr lang="en-US" sz="2600" dirty="0" smtClean="0"/>
              <a:t>. </a:t>
            </a:r>
            <a:r>
              <a:rPr lang="en-US" sz="2600" dirty="0" err="1" smtClean="0"/>
              <a:t>Jadi</a:t>
            </a:r>
            <a:r>
              <a:rPr lang="en-US" sz="2600" dirty="0" smtClean="0"/>
              <a:t> </a:t>
            </a:r>
            <a:r>
              <a:rPr lang="en-US" sz="2600" dirty="0" err="1" smtClean="0"/>
              <a:t>hak</a:t>
            </a:r>
            <a:r>
              <a:rPr lang="en-US" sz="2600" dirty="0" smtClean="0"/>
              <a:t> </a:t>
            </a:r>
            <a:r>
              <a:rPr lang="en-US" sz="2600" dirty="0" err="1" smtClean="0"/>
              <a:t>pada</a:t>
            </a:r>
            <a:r>
              <a:rPr lang="en-US" sz="2600" dirty="0" smtClean="0"/>
              <a:t> </a:t>
            </a:r>
            <a:r>
              <a:rPr lang="en-US" sz="2600" dirty="0" err="1" smtClean="0"/>
              <a:t>pihak</a:t>
            </a:r>
            <a:r>
              <a:rPr lang="en-US" sz="2600" dirty="0" smtClean="0"/>
              <a:t> yang </a:t>
            </a:r>
            <a:r>
              <a:rPr lang="en-US" sz="2600" dirty="0" err="1" smtClean="0"/>
              <a:t>satu</a:t>
            </a:r>
            <a:r>
              <a:rPr lang="en-US" sz="2600" dirty="0" smtClean="0"/>
              <a:t> </a:t>
            </a:r>
            <a:r>
              <a:rPr lang="en-US" sz="2600" dirty="0" err="1" smtClean="0"/>
              <a:t>berakibat</a:t>
            </a:r>
            <a:r>
              <a:rPr lang="en-US" sz="2600" dirty="0" smtClean="0"/>
              <a:t> </a:t>
            </a:r>
            <a:r>
              <a:rPr lang="en-US" sz="2600" dirty="0" err="1" smtClean="0"/>
              <a:t>timbulnya</a:t>
            </a:r>
            <a:r>
              <a:rPr lang="en-US" sz="2600" dirty="0" smtClean="0"/>
              <a:t> </a:t>
            </a:r>
            <a:r>
              <a:rPr lang="en-US" sz="2600" dirty="0" err="1" smtClean="0"/>
              <a:t>kewajiban</a:t>
            </a:r>
            <a:r>
              <a:rPr lang="en-US" sz="2600" dirty="0" smtClean="0"/>
              <a:t> </a:t>
            </a:r>
            <a:r>
              <a:rPr lang="en-US" sz="2600" dirty="0" err="1" smtClean="0"/>
              <a:t>pada</a:t>
            </a:r>
            <a:r>
              <a:rPr lang="en-US" sz="2600" dirty="0" smtClean="0"/>
              <a:t> </a:t>
            </a:r>
            <a:r>
              <a:rPr lang="en-US" sz="2600" dirty="0" err="1" smtClean="0"/>
              <a:t>pihak</a:t>
            </a:r>
            <a:r>
              <a:rPr lang="en-US" sz="2600" dirty="0" smtClean="0"/>
              <a:t> yang lain.</a:t>
            </a:r>
          </a:p>
          <a:p>
            <a:pPr eaLnBrk="1" hangingPunct="1">
              <a:lnSpc>
                <a:spcPct val="90000"/>
              </a:lnSpc>
              <a:defRPr/>
            </a:pPr>
            <a:r>
              <a:rPr lang="en-US" sz="2600" dirty="0" err="1" smtClean="0"/>
              <a:t>Untuk</a:t>
            </a:r>
            <a:r>
              <a:rPr lang="en-US" sz="2600" dirty="0" smtClean="0"/>
              <a:t> </a:t>
            </a:r>
            <a:r>
              <a:rPr lang="en-US" sz="2600" dirty="0" err="1" smtClean="0"/>
              <a:t>terjadinya</a:t>
            </a:r>
            <a:r>
              <a:rPr lang="en-US" sz="2600" dirty="0" smtClean="0"/>
              <a:t> “</a:t>
            </a:r>
            <a:r>
              <a:rPr lang="en-US" sz="2600" dirty="0" err="1" smtClean="0"/>
              <a:t>hak</a:t>
            </a:r>
            <a:r>
              <a:rPr lang="en-US" sz="2600" dirty="0" smtClean="0"/>
              <a:t> </a:t>
            </a:r>
            <a:r>
              <a:rPr lang="en-US" sz="2600" dirty="0" err="1" smtClean="0"/>
              <a:t>dan</a:t>
            </a:r>
            <a:r>
              <a:rPr lang="en-US" sz="2600" dirty="0" smtClean="0"/>
              <a:t> </a:t>
            </a:r>
            <a:r>
              <a:rPr lang="en-US" sz="2600" dirty="0" err="1" smtClean="0"/>
              <a:t>kewajiban</a:t>
            </a:r>
            <a:r>
              <a:rPr lang="en-US" sz="2600" dirty="0" smtClean="0"/>
              <a:t>”, </a:t>
            </a:r>
            <a:r>
              <a:rPr lang="en-US" sz="2600" dirty="0" err="1" smtClean="0"/>
              <a:t>diperlukan</a:t>
            </a:r>
            <a:r>
              <a:rPr lang="en-US" sz="2600" dirty="0" smtClean="0"/>
              <a:t> </a:t>
            </a:r>
            <a:r>
              <a:rPr lang="en-US" sz="2600" dirty="0" err="1" smtClean="0"/>
              <a:t>suatu</a:t>
            </a:r>
            <a:r>
              <a:rPr lang="en-US" sz="2600" dirty="0" smtClean="0"/>
              <a:t> “</a:t>
            </a:r>
            <a:r>
              <a:rPr lang="en-US" sz="2600" dirty="0" err="1" smtClean="0"/>
              <a:t>peristiwa</a:t>
            </a:r>
            <a:r>
              <a:rPr lang="en-US" sz="2600" dirty="0" smtClean="0"/>
              <a:t>” yang </a:t>
            </a:r>
            <a:r>
              <a:rPr lang="en-US" sz="2600" dirty="0" err="1" smtClean="0"/>
              <a:t>oleh</a:t>
            </a:r>
            <a:r>
              <a:rPr lang="en-US" sz="2600" dirty="0" smtClean="0"/>
              <a:t> </a:t>
            </a:r>
            <a:r>
              <a:rPr lang="en-US" sz="2600" dirty="0" err="1" smtClean="0"/>
              <a:t>hukum</a:t>
            </a:r>
            <a:r>
              <a:rPr lang="en-US" sz="2600" dirty="0" smtClean="0"/>
              <a:t> </a:t>
            </a:r>
            <a:r>
              <a:rPr lang="en-US" sz="2600" dirty="0" err="1" smtClean="0"/>
              <a:t>dihubungkan</a:t>
            </a:r>
            <a:r>
              <a:rPr lang="en-US" sz="2600" dirty="0" smtClean="0"/>
              <a:t> </a:t>
            </a:r>
            <a:r>
              <a:rPr lang="en-US" sz="2600" dirty="0" err="1" smtClean="0"/>
              <a:t>sebagai</a:t>
            </a:r>
            <a:r>
              <a:rPr lang="en-US" sz="2600" dirty="0" smtClean="0"/>
              <a:t> </a:t>
            </a:r>
            <a:r>
              <a:rPr lang="en-US" sz="2600" dirty="0" err="1" smtClean="0"/>
              <a:t>suatu</a:t>
            </a:r>
            <a:r>
              <a:rPr lang="en-US" sz="2600" dirty="0" smtClean="0"/>
              <a:t> </a:t>
            </a:r>
            <a:r>
              <a:rPr lang="en-US" sz="2600" dirty="0" err="1" smtClean="0"/>
              <a:t>akibat</a:t>
            </a:r>
            <a:r>
              <a:rPr lang="en-US" sz="2600" dirty="0" smtClean="0"/>
              <a:t>. </a:t>
            </a:r>
            <a:r>
              <a:rPr lang="en-US" sz="2600" dirty="0" err="1" smtClean="0"/>
              <a:t>Artinya</a:t>
            </a:r>
            <a:r>
              <a:rPr lang="en-US" sz="2600" dirty="0" smtClean="0"/>
              <a:t>, </a:t>
            </a:r>
            <a:r>
              <a:rPr lang="en-US" sz="2600" dirty="0" err="1" smtClean="0"/>
              <a:t>hak</a:t>
            </a:r>
            <a:r>
              <a:rPr lang="en-US" sz="2600" dirty="0" smtClean="0"/>
              <a:t> </a:t>
            </a:r>
            <a:r>
              <a:rPr lang="en-US" sz="2600" dirty="0" err="1" smtClean="0"/>
              <a:t>seseorang</a:t>
            </a:r>
            <a:r>
              <a:rPr lang="en-US" sz="2600" dirty="0" smtClean="0"/>
              <a:t> </a:t>
            </a:r>
            <a:r>
              <a:rPr lang="en-US" sz="2600" dirty="0" err="1" smtClean="0"/>
              <a:t>terhadap</a:t>
            </a:r>
            <a:r>
              <a:rPr lang="en-US" sz="2600" dirty="0" smtClean="0"/>
              <a:t> </a:t>
            </a:r>
            <a:r>
              <a:rPr lang="en-US" sz="2600" dirty="0" err="1" smtClean="0"/>
              <a:t>sesuatu</a:t>
            </a:r>
            <a:r>
              <a:rPr lang="en-US" sz="2600" dirty="0" smtClean="0"/>
              <a:t> </a:t>
            </a:r>
            <a:r>
              <a:rPr lang="en-US" sz="2600" dirty="0" err="1" smtClean="0"/>
              <a:t>benda</a:t>
            </a:r>
            <a:r>
              <a:rPr lang="en-US" sz="2600" dirty="0" smtClean="0"/>
              <a:t> </a:t>
            </a:r>
            <a:r>
              <a:rPr lang="en-US" sz="2600" dirty="0" err="1" smtClean="0"/>
              <a:t>mengakibatkan</a:t>
            </a:r>
            <a:r>
              <a:rPr lang="en-US" sz="2600" dirty="0" smtClean="0"/>
              <a:t> </a:t>
            </a:r>
            <a:r>
              <a:rPr lang="en-US" sz="2600" dirty="0" err="1" smtClean="0"/>
              <a:t>timbulnya</a:t>
            </a:r>
            <a:r>
              <a:rPr lang="en-US" sz="2600" dirty="0" smtClean="0"/>
              <a:t> </a:t>
            </a:r>
            <a:r>
              <a:rPr lang="en-US" sz="2600" dirty="0" err="1" smtClean="0"/>
              <a:t>kewajiban</a:t>
            </a:r>
            <a:r>
              <a:rPr lang="en-US" sz="2600" dirty="0" smtClean="0"/>
              <a:t> </a:t>
            </a:r>
            <a:r>
              <a:rPr lang="en-US" sz="2600" dirty="0" err="1" smtClean="0"/>
              <a:t>pada</a:t>
            </a:r>
            <a:r>
              <a:rPr lang="en-US" sz="2600" dirty="0" smtClean="0"/>
              <a:t> orang lain, </a:t>
            </a:r>
            <a:r>
              <a:rPr lang="en-US" sz="2600" dirty="0" err="1" smtClean="0"/>
              <a:t>yaitu</a:t>
            </a:r>
            <a:r>
              <a:rPr lang="en-US" sz="2600" dirty="0" smtClean="0"/>
              <a:t> </a:t>
            </a:r>
            <a:r>
              <a:rPr lang="en-US" sz="2600" dirty="0" err="1" smtClean="0"/>
              <a:t>menghormati</a:t>
            </a:r>
            <a:r>
              <a:rPr lang="en-US" sz="2600" dirty="0" smtClean="0"/>
              <a:t> </a:t>
            </a:r>
            <a:r>
              <a:rPr lang="en-US" sz="2600" dirty="0" err="1" smtClean="0"/>
              <a:t>dan</a:t>
            </a:r>
            <a:r>
              <a:rPr lang="en-US" sz="2600" dirty="0" smtClean="0"/>
              <a:t> </a:t>
            </a:r>
            <a:r>
              <a:rPr lang="en-US" sz="2600" dirty="0" err="1" smtClean="0"/>
              <a:t>tidak</a:t>
            </a:r>
            <a:r>
              <a:rPr lang="en-US" sz="2600" dirty="0" smtClean="0"/>
              <a:t> </a:t>
            </a:r>
            <a:r>
              <a:rPr lang="en-US" sz="2600" dirty="0" err="1" smtClean="0"/>
              <a:t>boleh</a:t>
            </a:r>
            <a:r>
              <a:rPr lang="en-US" sz="2600" dirty="0" smtClean="0"/>
              <a:t> </a:t>
            </a:r>
            <a:r>
              <a:rPr lang="en-US" sz="2600" dirty="0" err="1" smtClean="0"/>
              <a:t>mengganggu</a:t>
            </a:r>
            <a:r>
              <a:rPr lang="en-US" sz="2600" dirty="0" smtClean="0"/>
              <a:t> </a:t>
            </a:r>
            <a:r>
              <a:rPr lang="en-US" sz="2600" dirty="0" err="1" smtClean="0"/>
              <a:t>hak</a:t>
            </a:r>
            <a:r>
              <a:rPr lang="en-US" sz="2600" dirty="0" smtClean="0"/>
              <a:t> </a:t>
            </a:r>
            <a:r>
              <a:rPr lang="en-US" sz="2600" dirty="0" err="1" smtClean="0"/>
              <a:t>tersebut</a:t>
            </a:r>
            <a:r>
              <a:rPr lang="en-US" sz="2600" dirty="0" smtClean="0"/>
              <a:t>.</a:t>
            </a:r>
          </a:p>
          <a:p>
            <a:pPr eaLnBrk="1" hangingPunct="1">
              <a:lnSpc>
                <a:spcPct val="90000"/>
              </a:lnSpc>
              <a:buFontTx/>
              <a:buNone/>
              <a:defRPr/>
            </a:pPr>
            <a:endParaRPr lang="en-US" sz="2600" dirty="0" smtClean="0"/>
          </a:p>
        </p:txBody>
      </p:sp>
    </p:spTree>
    <p:extLst>
      <p:ext uri="{BB962C8B-B14F-4D97-AF65-F5344CB8AC3E}">
        <p14:creationId xmlns:p14="http://schemas.microsoft.com/office/powerpoint/2010/main" val="2365243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smtClean="0"/>
              <a:t>HAK</a:t>
            </a:r>
          </a:p>
        </p:txBody>
      </p:sp>
      <p:sp>
        <p:nvSpPr>
          <p:cNvPr id="15363" name="Rectangle 3"/>
          <p:cNvSpPr>
            <a:spLocks noGrp="1" noChangeArrowheads="1"/>
          </p:cNvSpPr>
          <p:nvPr>
            <p:ph type="body" idx="1"/>
          </p:nvPr>
        </p:nvSpPr>
        <p:spPr/>
        <p:txBody>
          <a:bodyPr/>
          <a:lstStyle/>
          <a:p>
            <a:pPr eaLnBrk="1" hangingPunct="1">
              <a:lnSpc>
                <a:spcPct val="90000"/>
              </a:lnSpc>
              <a:defRPr/>
            </a:pPr>
            <a:r>
              <a:rPr lang="en-US" sz="2600" dirty="0" smtClean="0"/>
              <a:t>Ada </a:t>
            </a:r>
            <a:r>
              <a:rPr lang="en-US" sz="2600" dirty="0" err="1" smtClean="0"/>
              <a:t>dua</a:t>
            </a:r>
            <a:r>
              <a:rPr lang="en-US" sz="2600" dirty="0" smtClean="0"/>
              <a:t> </a:t>
            </a:r>
            <a:r>
              <a:rPr lang="en-US" sz="2600" dirty="0" err="1" smtClean="0"/>
              <a:t>teori</a:t>
            </a:r>
            <a:r>
              <a:rPr lang="en-US" sz="2600" dirty="0" smtClean="0"/>
              <a:t> </a:t>
            </a:r>
            <a:r>
              <a:rPr lang="en-US" sz="2600" dirty="0" err="1" smtClean="0"/>
              <a:t>dalam</a:t>
            </a:r>
            <a:r>
              <a:rPr lang="en-US" sz="2600" dirty="0" smtClean="0"/>
              <a:t> </a:t>
            </a:r>
            <a:r>
              <a:rPr lang="en-US" sz="2600" dirty="0" err="1" smtClean="0"/>
              <a:t>ilmu</a:t>
            </a:r>
            <a:r>
              <a:rPr lang="en-US" sz="2600" dirty="0" smtClean="0"/>
              <a:t> </a:t>
            </a:r>
            <a:r>
              <a:rPr lang="en-US" sz="2600" dirty="0" err="1" smtClean="0"/>
              <a:t>hukum</a:t>
            </a:r>
            <a:r>
              <a:rPr lang="en-US" sz="2600" dirty="0" smtClean="0"/>
              <a:t> </a:t>
            </a:r>
            <a:r>
              <a:rPr lang="en-US" sz="2600" dirty="0" err="1" smtClean="0"/>
              <a:t>untuk</a:t>
            </a:r>
            <a:r>
              <a:rPr lang="en-US" sz="2600" dirty="0" smtClean="0"/>
              <a:t> </a:t>
            </a:r>
            <a:r>
              <a:rPr lang="en-US" sz="2600" dirty="0" err="1" smtClean="0"/>
              <a:t>menjelaskan</a:t>
            </a:r>
            <a:r>
              <a:rPr lang="en-US" sz="2600" dirty="0" smtClean="0"/>
              <a:t> </a:t>
            </a:r>
            <a:r>
              <a:rPr lang="en-US" sz="2600" dirty="0" err="1" smtClean="0"/>
              <a:t>keberadaan</a:t>
            </a:r>
            <a:r>
              <a:rPr lang="en-US" sz="2600" dirty="0" smtClean="0"/>
              <a:t> </a:t>
            </a:r>
            <a:r>
              <a:rPr lang="en-US" sz="2600" dirty="0" err="1" smtClean="0"/>
              <a:t>Hak</a:t>
            </a:r>
            <a:r>
              <a:rPr lang="en-US" sz="2600" dirty="0" smtClean="0"/>
              <a:t>, </a:t>
            </a:r>
            <a:r>
              <a:rPr lang="en-US" sz="2600" dirty="0" err="1" smtClean="0"/>
              <a:t>yaitu</a:t>
            </a:r>
            <a:r>
              <a:rPr lang="en-US" sz="2600" dirty="0" smtClean="0"/>
              <a:t> ;</a:t>
            </a:r>
          </a:p>
          <a:p>
            <a:pPr eaLnBrk="1" hangingPunct="1">
              <a:lnSpc>
                <a:spcPct val="90000"/>
              </a:lnSpc>
              <a:buFontTx/>
              <a:buNone/>
              <a:defRPr/>
            </a:pPr>
            <a:r>
              <a:rPr lang="en-US" sz="2600" dirty="0" smtClean="0"/>
              <a:t>	1. </a:t>
            </a:r>
            <a:r>
              <a:rPr lang="en-US" sz="2600" dirty="0" err="1" smtClean="0"/>
              <a:t>Teori</a:t>
            </a:r>
            <a:r>
              <a:rPr lang="en-US" sz="2600" dirty="0" smtClean="0"/>
              <a:t> </a:t>
            </a:r>
            <a:r>
              <a:rPr lang="en-US" sz="2600" dirty="0" err="1" smtClean="0"/>
              <a:t>Kepentingan</a:t>
            </a:r>
            <a:r>
              <a:rPr lang="en-US" sz="2600" dirty="0" smtClean="0"/>
              <a:t> (</a:t>
            </a:r>
            <a:r>
              <a:rPr lang="en-US" sz="2600" dirty="0" err="1" smtClean="0"/>
              <a:t>Belangen</a:t>
            </a:r>
            <a:r>
              <a:rPr lang="en-US" sz="2600" dirty="0" smtClean="0"/>
              <a:t> </a:t>
            </a:r>
            <a:r>
              <a:rPr lang="en-US" sz="2600" dirty="0" err="1" smtClean="0"/>
              <a:t>Theorie</a:t>
            </a:r>
            <a:r>
              <a:rPr lang="en-US" sz="2600" dirty="0" smtClean="0"/>
              <a:t>), </a:t>
            </a:r>
            <a:r>
              <a:rPr lang="en-US" sz="2600" dirty="0" err="1" smtClean="0"/>
              <a:t>dianut</a:t>
            </a:r>
            <a:r>
              <a:rPr lang="en-US" sz="2600" dirty="0" smtClean="0"/>
              <a:t> Rudolf von </a:t>
            </a:r>
            <a:r>
              <a:rPr lang="en-US" sz="2600" dirty="0" err="1" smtClean="0"/>
              <a:t>Jhering</a:t>
            </a:r>
            <a:r>
              <a:rPr lang="en-US" sz="2600" dirty="0" smtClean="0"/>
              <a:t>, yang </a:t>
            </a:r>
            <a:r>
              <a:rPr lang="en-US" sz="2600" dirty="0" err="1" smtClean="0"/>
              <a:t>berpendapat</a:t>
            </a:r>
            <a:r>
              <a:rPr lang="en-US" sz="2600" dirty="0" smtClean="0"/>
              <a:t> “</a:t>
            </a:r>
            <a:r>
              <a:rPr lang="en-US" sz="2600" dirty="0" err="1" smtClean="0"/>
              <a:t>hak</a:t>
            </a:r>
            <a:r>
              <a:rPr lang="en-US" sz="2600" dirty="0" smtClean="0"/>
              <a:t> </a:t>
            </a:r>
            <a:r>
              <a:rPr lang="en-US" sz="2600" dirty="0" err="1" smtClean="0"/>
              <a:t>itu</a:t>
            </a:r>
            <a:r>
              <a:rPr lang="en-US" sz="2600" dirty="0" smtClean="0"/>
              <a:t> </a:t>
            </a:r>
            <a:r>
              <a:rPr lang="en-US" sz="2600" dirty="0" err="1" smtClean="0"/>
              <a:t>sesuatu</a:t>
            </a:r>
            <a:r>
              <a:rPr lang="en-US" sz="2600" dirty="0" smtClean="0"/>
              <a:t> yang </a:t>
            </a:r>
            <a:r>
              <a:rPr lang="en-US" sz="2600" dirty="0" err="1" smtClean="0"/>
              <a:t>penting</a:t>
            </a:r>
            <a:r>
              <a:rPr lang="en-US" sz="2600" dirty="0" smtClean="0"/>
              <a:t> </a:t>
            </a:r>
            <a:r>
              <a:rPr lang="en-US" sz="2600" dirty="0" err="1" smtClean="0"/>
              <a:t>bagi</a:t>
            </a:r>
            <a:r>
              <a:rPr lang="en-US" sz="2600" dirty="0" smtClean="0"/>
              <a:t> </a:t>
            </a:r>
            <a:r>
              <a:rPr lang="en-US" sz="2600" dirty="0" err="1" smtClean="0"/>
              <a:t>seseorang</a:t>
            </a:r>
            <a:r>
              <a:rPr lang="en-US" sz="2600" dirty="0" smtClean="0"/>
              <a:t> </a:t>
            </a:r>
            <a:r>
              <a:rPr lang="en-US" sz="2600" dirty="0" err="1" smtClean="0"/>
              <a:t>yg</a:t>
            </a:r>
            <a:r>
              <a:rPr lang="en-US" sz="2600" dirty="0" smtClean="0"/>
              <a:t> </a:t>
            </a:r>
            <a:r>
              <a:rPr lang="en-US" sz="2600" dirty="0" err="1" smtClean="0"/>
              <a:t>dilindungi</a:t>
            </a:r>
            <a:r>
              <a:rPr lang="en-US" sz="2600" dirty="0" smtClean="0"/>
              <a:t> </a:t>
            </a:r>
            <a:r>
              <a:rPr lang="en-US" sz="2600" dirty="0" err="1" smtClean="0"/>
              <a:t>oleh</a:t>
            </a:r>
            <a:r>
              <a:rPr lang="en-US" sz="2600" dirty="0" smtClean="0"/>
              <a:t> </a:t>
            </a:r>
            <a:r>
              <a:rPr lang="en-US" sz="2600" dirty="0" err="1" smtClean="0"/>
              <a:t>hukum</a:t>
            </a:r>
            <a:r>
              <a:rPr lang="en-US" sz="2600" dirty="0" smtClean="0"/>
              <a:t>, </a:t>
            </a:r>
            <a:r>
              <a:rPr lang="en-US" sz="2600" dirty="0" err="1" smtClean="0"/>
              <a:t>atau</a:t>
            </a:r>
            <a:r>
              <a:rPr lang="en-US" sz="2600" dirty="0" smtClean="0"/>
              <a:t> </a:t>
            </a:r>
            <a:r>
              <a:rPr lang="en-US" sz="2600" dirty="0" err="1" smtClean="0"/>
              <a:t>suatu</a:t>
            </a:r>
            <a:r>
              <a:rPr lang="en-US" sz="2600" dirty="0" smtClean="0"/>
              <a:t> </a:t>
            </a:r>
            <a:r>
              <a:rPr lang="en-US" sz="2600" dirty="0" err="1" smtClean="0"/>
              <a:t>kepentingan</a:t>
            </a:r>
            <a:r>
              <a:rPr lang="en-US" sz="2600" dirty="0" smtClean="0"/>
              <a:t> </a:t>
            </a:r>
            <a:r>
              <a:rPr lang="en-US" sz="2600" dirty="0" err="1" smtClean="0"/>
              <a:t>yg</a:t>
            </a:r>
            <a:r>
              <a:rPr lang="en-US" sz="2600" dirty="0" smtClean="0"/>
              <a:t> </a:t>
            </a:r>
            <a:r>
              <a:rPr lang="en-US" sz="2600" dirty="0" err="1" smtClean="0"/>
              <a:t>terlindungi</a:t>
            </a:r>
            <a:r>
              <a:rPr lang="en-US" sz="2600" dirty="0" smtClean="0"/>
              <a:t>”. </a:t>
            </a:r>
            <a:r>
              <a:rPr lang="en-US" sz="2600" dirty="0" err="1" smtClean="0"/>
              <a:t>Teori</a:t>
            </a:r>
            <a:r>
              <a:rPr lang="en-US" sz="2600" dirty="0" smtClean="0"/>
              <a:t> </a:t>
            </a:r>
            <a:r>
              <a:rPr lang="en-US" sz="2600" dirty="0" err="1" smtClean="0"/>
              <a:t>ini</a:t>
            </a:r>
            <a:r>
              <a:rPr lang="en-US" sz="2600" dirty="0" smtClean="0"/>
              <a:t> </a:t>
            </a:r>
            <a:r>
              <a:rPr lang="en-US" sz="2600" dirty="0" err="1" smtClean="0"/>
              <a:t>dibantah</a:t>
            </a:r>
            <a:r>
              <a:rPr lang="en-US" sz="2600" dirty="0" smtClean="0"/>
              <a:t> </a:t>
            </a:r>
            <a:r>
              <a:rPr lang="en-US" sz="2600" dirty="0" err="1" smtClean="0"/>
              <a:t>oleh</a:t>
            </a:r>
            <a:r>
              <a:rPr lang="en-US" sz="2600" dirty="0" smtClean="0"/>
              <a:t> Utrecht, </a:t>
            </a:r>
            <a:r>
              <a:rPr lang="en-US" sz="2600" dirty="0" err="1" smtClean="0"/>
              <a:t>menurutnya</a:t>
            </a:r>
            <a:r>
              <a:rPr lang="en-US" sz="2600" dirty="0" smtClean="0"/>
              <a:t> “</a:t>
            </a:r>
            <a:r>
              <a:rPr lang="en-US" sz="2600" dirty="0" err="1" smtClean="0"/>
              <a:t>hukum</a:t>
            </a:r>
            <a:r>
              <a:rPr lang="en-US" sz="2600" dirty="0" smtClean="0"/>
              <a:t> </a:t>
            </a:r>
            <a:r>
              <a:rPr lang="en-US" sz="2600" dirty="0" err="1" smtClean="0"/>
              <a:t>itu</a:t>
            </a:r>
            <a:r>
              <a:rPr lang="en-US" sz="2600" dirty="0" smtClean="0"/>
              <a:t> </a:t>
            </a:r>
            <a:r>
              <a:rPr lang="en-US" sz="2600" dirty="0" err="1" smtClean="0"/>
              <a:t>memang</a:t>
            </a:r>
            <a:r>
              <a:rPr lang="en-US" sz="2600" dirty="0" smtClean="0"/>
              <a:t> </a:t>
            </a:r>
            <a:r>
              <a:rPr lang="en-US" sz="2600" dirty="0" err="1" smtClean="0"/>
              <a:t>mempunyai</a:t>
            </a:r>
            <a:r>
              <a:rPr lang="en-US" sz="2600" dirty="0" smtClean="0"/>
              <a:t> </a:t>
            </a:r>
            <a:r>
              <a:rPr lang="en-US" sz="2600" dirty="0" err="1" smtClean="0"/>
              <a:t>tugas</a:t>
            </a:r>
            <a:r>
              <a:rPr lang="en-US" sz="2600" dirty="0" smtClean="0"/>
              <a:t> </a:t>
            </a:r>
            <a:r>
              <a:rPr lang="en-US" sz="2600" dirty="0" err="1" smtClean="0"/>
              <a:t>melindungi</a:t>
            </a:r>
            <a:r>
              <a:rPr lang="en-US" sz="2600" dirty="0" smtClean="0"/>
              <a:t> </a:t>
            </a:r>
            <a:r>
              <a:rPr lang="en-US" sz="2600" dirty="0" err="1" smtClean="0"/>
              <a:t>kepentingan</a:t>
            </a:r>
            <a:r>
              <a:rPr lang="en-US" sz="2600" dirty="0" smtClean="0"/>
              <a:t> </a:t>
            </a:r>
            <a:r>
              <a:rPr lang="en-US" sz="2600" dirty="0" err="1" smtClean="0"/>
              <a:t>dari</a:t>
            </a:r>
            <a:r>
              <a:rPr lang="en-US" sz="2600" dirty="0" smtClean="0"/>
              <a:t> yang </a:t>
            </a:r>
            <a:r>
              <a:rPr lang="en-US" sz="2600" dirty="0" err="1" smtClean="0"/>
              <a:t>berhak</a:t>
            </a:r>
            <a:r>
              <a:rPr lang="en-US" sz="2600" dirty="0" smtClean="0"/>
              <a:t>, </a:t>
            </a:r>
            <a:r>
              <a:rPr lang="en-US" sz="2600" dirty="0" err="1" smtClean="0"/>
              <a:t>tetapi</a:t>
            </a:r>
            <a:r>
              <a:rPr lang="en-US" sz="2600" dirty="0" smtClean="0"/>
              <a:t> orang </a:t>
            </a:r>
            <a:r>
              <a:rPr lang="en-US" sz="2600" dirty="0" err="1" smtClean="0"/>
              <a:t>tidak</a:t>
            </a:r>
            <a:r>
              <a:rPr lang="en-US" sz="2600" dirty="0" smtClean="0"/>
              <a:t> </a:t>
            </a:r>
            <a:r>
              <a:rPr lang="en-US" sz="2600" dirty="0" err="1" smtClean="0"/>
              <a:t>boleh</a:t>
            </a:r>
            <a:r>
              <a:rPr lang="en-US" sz="2600" dirty="0" smtClean="0"/>
              <a:t> </a:t>
            </a:r>
            <a:r>
              <a:rPr lang="en-US" sz="2600" dirty="0" err="1" smtClean="0"/>
              <a:t>mengacaukan</a:t>
            </a:r>
            <a:r>
              <a:rPr lang="en-US" sz="2600" dirty="0" smtClean="0"/>
              <a:t> </a:t>
            </a:r>
            <a:r>
              <a:rPr lang="en-US" sz="2600" dirty="0" err="1" smtClean="0"/>
              <a:t>antara</a:t>
            </a:r>
            <a:r>
              <a:rPr lang="en-US" sz="2600" dirty="0" smtClean="0"/>
              <a:t> </a:t>
            </a:r>
            <a:r>
              <a:rPr lang="en-US" sz="2600" dirty="0" err="1" smtClean="0"/>
              <a:t>hak</a:t>
            </a:r>
            <a:r>
              <a:rPr lang="en-US" sz="2600" dirty="0" smtClean="0"/>
              <a:t> </a:t>
            </a:r>
            <a:r>
              <a:rPr lang="en-US" sz="2600" dirty="0" err="1" smtClean="0"/>
              <a:t>dan</a:t>
            </a:r>
            <a:r>
              <a:rPr lang="en-US" sz="2600" dirty="0" smtClean="0"/>
              <a:t> </a:t>
            </a:r>
            <a:r>
              <a:rPr lang="en-US" sz="2600" dirty="0" err="1" smtClean="0"/>
              <a:t>kepentingan</a:t>
            </a:r>
            <a:r>
              <a:rPr lang="en-US" sz="2600" dirty="0" smtClean="0"/>
              <a:t>. </a:t>
            </a:r>
            <a:r>
              <a:rPr lang="en-US" sz="2600" dirty="0" err="1" smtClean="0"/>
              <a:t>Karena</a:t>
            </a:r>
            <a:r>
              <a:rPr lang="en-US" sz="2600" dirty="0" smtClean="0"/>
              <a:t> </a:t>
            </a:r>
            <a:r>
              <a:rPr lang="en-US" sz="2600" dirty="0" err="1" smtClean="0"/>
              <a:t>hukum</a:t>
            </a:r>
            <a:r>
              <a:rPr lang="en-US" sz="2600" dirty="0" smtClean="0"/>
              <a:t> </a:t>
            </a:r>
            <a:r>
              <a:rPr lang="en-US" sz="2600" dirty="0" err="1" smtClean="0"/>
              <a:t>sering</a:t>
            </a:r>
            <a:r>
              <a:rPr lang="en-US" sz="2600" dirty="0" smtClean="0"/>
              <a:t> </a:t>
            </a:r>
            <a:r>
              <a:rPr lang="en-US" sz="2600" dirty="0" err="1" smtClean="0"/>
              <a:t>melindungi</a:t>
            </a:r>
            <a:r>
              <a:rPr lang="en-US" sz="2600" dirty="0" smtClean="0"/>
              <a:t> </a:t>
            </a:r>
            <a:r>
              <a:rPr lang="en-US" sz="2600" dirty="0" err="1" smtClean="0"/>
              <a:t>kepentingan</a:t>
            </a:r>
            <a:r>
              <a:rPr lang="en-US" sz="2600" dirty="0" smtClean="0"/>
              <a:t> </a:t>
            </a:r>
            <a:r>
              <a:rPr lang="en-US" sz="2600" dirty="0" err="1" smtClean="0"/>
              <a:t>dengan</a:t>
            </a:r>
            <a:r>
              <a:rPr lang="en-US" sz="2600" dirty="0" smtClean="0"/>
              <a:t> </a:t>
            </a:r>
            <a:r>
              <a:rPr lang="en-US" sz="2600" dirty="0" err="1" smtClean="0"/>
              <a:t>tidak</a:t>
            </a:r>
            <a:r>
              <a:rPr lang="en-US" sz="2600" dirty="0" smtClean="0"/>
              <a:t> </a:t>
            </a:r>
            <a:r>
              <a:rPr lang="en-US" sz="2600" dirty="0" err="1" smtClean="0"/>
              <a:t>memberikan</a:t>
            </a:r>
            <a:r>
              <a:rPr lang="en-US" sz="2600" dirty="0" smtClean="0"/>
              <a:t> </a:t>
            </a:r>
            <a:r>
              <a:rPr lang="en-US" sz="2600" dirty="0" err="1" smtClean="0"/>
              <a:t>hak</a:t>
            </a:r>
            <a:r>
              <a:rPr lang="en-US" sz="2600" dirty="0" smtClean="0"/>
              <a:t> </a:t>
            </a:r>
            <a:r>
              <a:rPr lang="en-US" sz="2600" dirty="0" err="1" smtClean="0"/>
              <a:t>kepada</a:t>
            </a:r>
            <a:r>
              <a:rPr lang="en-US" sz="2600" dirty="0" smtClean="0"/>
              <a:t> yang </a:t>
            </a:r>
            <a:r>
              <a:rPr lang="en-US" sz="2600" dirty="0" err="1" smtClean="0"/>
              <a:t>bersangkutan</a:t>
            </a:r>
            <a:r>
              <a:rPr lang="en-US" sz="2600" dirty="0" smtClean="0"/>
              <a:t>”. </a:t>
            </a:r>
          </a:p>
        </p:txBody>
      </p:sp>
    </p:spTree>
    <p:extLst>
      <p:ext uri="{BB962C8B-B14F-4D97-AF65-F5344CB8AC3E}">
        <p14:creationId xmlns:p14="http://schemas.microsoft.com/office/powerpoint/2010/main" val="3516022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smtClean="0"/>
              <a:t>HAK</a:t>
            </a:r>
          </a:p>
        </p:txBody>
      </p:sp>
      <p:sp>
        <p:nvSpPr>
          <p:cNvPr id="16387" name="Rectangle 3"/>
          <p:cNvSpPr>
            <a:spLocks noGrp="1" noChangeArrowheads="1"/>
          </p:cNvSpPr>
          <p:nvPr>
            <p:ph type="body" idx="1"/>
          </p:nvPr>
        </p:nvSpPr>
        <p:spPr/>
        <p:txBody>
          <a:bodyPr/>
          <a:lstStyle/>
          <a:p>
            <a:pPr eaLnBrk="1" hangingPunct="1">
              <a:lnSpc>
                <a:spcPct val="90000"/>
              </a:lnSpc>
              <a:buFontTx/>
              <a:buNone/>
              <a:defRPr/>
            </a:pPr>
            <a:r>
              <a:rPr lang="en-US" sz="2600" smtClean="0"/>
              <a:t>2. Teori Kehendak (Wilsmacht Theorie), hak adalah kehendak yang diperlengkapi dengan kekuatan dan diberi oleh tata tertib hukum kepada seseorang. Dianut oleh Bernhard Winscheid. Berdasarkan kehendak sesorang dapat memiliki rumah, mobil, tanah, dll. Sedangkan anak dibawah umur atau orang gila tidak dapat beri hak, karena belum menyatakan kehendaknya.Teori ini dibantah oleh Utrecht, menurutnya walaupun dibawah pengampuan mereka tetap dapat memiliki mobil, rumah, dsb. Namun, yg menjalankan adalah wali atau kuratornya.</a:t>
            </a:r>
          </a:p>
          <a:p>
            <a:pPr eaLnBrk="1" hangingPunct="1">
              <a:lnSpc>
                <a:spcPct val="90000"/>
              </a:lnSpc>
              <a:buFontTx/>
              <a:buNone/>
              <a:defRPr/>
            </a:pPr>
            <a:endParaRPr lang="en-US" sz="2600" smtClean="0"/>
          </a:p>
        </p:txBody>
      </p:sp>
    </p:spTree>
    <p:extLst>
      <p:ext uri="{BB962C8B-B14F-4D97-AF65-F5344CB8AC3E}">
        <p14:creationId xmlns:p14="http://schemas.microsoft.com/office/powerpoint/2010/main" val="1147972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sz="2800" smtClean="0"/>
              <a:t>Hak dapat timbul pada subjek hukum disebabkan oleh beberapa hal berikut :</a:t>
            </a:r>
          </a:p>
        </p:txBody>
      </p:sp>
      <p:sp>
        <p:nvSpPr>
          <p:cNvPr id="17411" name="Rectangle 3"/>
          <p:cNvSpPr>
            <a:spLocks noGrp="1" noChangeArrowheads="1"/>
          </p:cNvSpPr>
          <p:nvPr>
            <p:ph type="body" idx="1"/>
          </p:nvPr>
        </p:nvSpPr>
        <p:spPr/>
        <p:txBody>
          <a:bodyPr/>
          <a:lstStyle/>
          <a:p>
            <a:pPr eaLnBrk="1" hangingPunct="1">
              <a:lnSpc>
                <a:spcPct val="90000"/>
              </a:lnSpc>
              <a:defRPr/>
            </a:pPr>
            <a:r>
              <a:rPr lang="en-US" sz="2800" dirty="0" err="1" smtClean="0"/>
              <a:t>Adanya</a:t>
            </a:r>
            <a:r>
              <a:rPr lang="en-US" sz="2800" dirty="0" smtClean="0"/>
              <a:t> </a:t>
            </a:r>
            <a:r>
              <a:rPr lang="en-US" sz="2800" dirty="0" err="1" smtClean="0"/>
              <a:t>subjek</a:t>
            </a:r>
            <a:r>
              <a:rPr lang="en-US" sz="2800" dirty="0" smtClean="0"/>
              <a:t> </a:t>
            </a:r>
            <a:r>
              <a:rPr lang="en-US" sz="2800" dirty="0" err="1" smtClean="0"/>
              <a:t>hukum</a:t>
            </a:r>
            <a:r>
              <a:rPr lang="en-US" sz="2800" dirty="0" smtClean="0"/>
              <a:t> </a:t>
            </a:r>
            <a:r>
              <a:rPr lang="en-US" sz="2800" dirty="0" err="1" smtClean="0"/>
              <a:t>baru</a:t>
            </a:r>
            <a:r>
              <a:rPr lang="en-US" sz="2800" dirty="0" smtClean="0"/>
              <a:t>, </a:t>
            </a:r>
            <a:r>
              <a:rPr lang="en-US" sz="2800" dirty="0" err="1" smtClean="0"/>
              <a:t>baik</a:t>
            </a:r>
            <a:r>
              <a:rPr lang="en-US" sz="2800" dirty="0" smtClean="0"/>
              <a:t> orang </a:t>
            </a:r>
            <a:r>
              <a:rPr lang="en-US" sz="2800" dirty="0" err="1" smtClean="0"/>
              <a:t>maupun</a:t>
            </a:r>
            <a:r>
              <a:rPr lang="en-US" sz="2800" dirty="0" smtClean="0"/>
              <a:t> </a:t>
            </a:r>
            <a:r>
              <a:rPr lang="en-US" sz="2800" dirty="0" err="1" smtClean="0"/>
              <a:t>badan</a:t>
            </a:r>
            <a:r>
              <a:rPr lang="en-US" sz="2800" dirty="0" smtClean="0"/>
              <a:t> </a:t>
            </a:r>
            <a:r>
              <a:rPr lang="en-US" sz="2800" dirty="0" err="1" smtClean="0"/>
              <a:t>hukum</a:t>
            </a:r>
            <a:r>
              <a:rPr lang="en-US" sz="2800" dirty="0" smtClean="0"/>
              <a:t>.</a:t>
            </a:r>
          </a:p>
          <a:p>
            <a:pPr eaLnBrk="1" hangingPunct="1">
              <a:lnSpc>
                <a:spcPct val="90000"/>
              </a:lnSpc>
              <a:defRPr/>
            </a:pPr>
            <a:r>
              <a:rPr lang="en-US" sz="2800" dirty="0" err="1" smtClean="0"/>
              <a:t>Terjadi</a:t>
            </a:r>
            <a:r>
              <a:rPr lang="en-US" sz="2800" dirty="0" smtClean="0"/>
              <a:t> </a:t>
            </a:r>
            <a:r>
              <a:rPr lang="en-US" sz="2800" dirty="0" err="1" smtClean="0"/>
              <a:t>perjanjian</a:t>
            </a:r>
            <a:r>
              <a:rPr lang="en-US" sz="2800" dirty="0" smtClean="0"/>
              <a:t> </a:t>
            </a:r>
            <a:r>
              <a:rPr lang="en-US" sz="2800" dirty="0" err="1" smtClean="0"/>
              <a:t>yg</a:t>
            </a:r>
            <a:r>
              <a:rPr lang="en-US" sz="2800" dirty="0" smtClean="0"/>
              <a:t> </a:t>
            </a:r>
            <a:r>
              <a:rPr lang="en-US" sz="2800" dirty="0" err="1" smtClean="0"/>
              <a:t>disepakati</a:t>
            </a:r>
            <a:r>
              <a:rPr lang="en-US" sz="2800" dirty="0" smtClean="0"/>
              <a:t> </a:t>
            </a:r>
            <a:r>
              <a:rPr lang="en-US" sz="2800" dirty="0" err="1" smtClean="0"/>
              <a:t>oleh</a:t>
            </a:r>
            <a:r>
              <a:rPr lang="en-US" sz="2800" dirty="0" smtClean="0"/>
              <a:t> </a:t>
            </a:r>
            <a:r>
              <a:rPr lang="en-US" sz="2800" dirty="0" err="1" smtClean="0"/>
              <a:t>para</a:t>
            </a:r>
            <a:r>
              <a:rPr lang="en-US" sz="2800" dirty="0" smtClean="0"/>
              <a:t> </a:t>
            </a:r>
            <a:r>
              <a:rPr lang="en-US" sz="2800" dirty="0" err="1" smtClean="0"/>
              <a:t>pihak</a:t>
            </a:r>
            <a:r>
              <a:rPr lang="en-US" sz="2800" dirty="0" smtClean="0"/>
              <a:t> </a:t>
            </a:r>
            <a:r>
              <a:rPr lang="en-US" sz="2800" dirty="0" err="1" smtClean="0"/>
              <a:t>yg</a:t>
            </a:r>
            <a:r>
              <a:rPr lang="en-US" sz="2800" dirty="0" smtClean="0"/>
              <a:t> </a:t>
            </a:r>
            <a:r>
              <a:rPr lang="en-US" sz="2800" dirty="0" err="1" smtClean="0"/>
              <a:t>melakukan</a:t>
            </a:r>
            <a:r>
              <a:rPr lang="en-US" sz="2800" dirty="0" smtClean="0"/>
              <a:t> </a:t>
            </a:r>
            <a:r>
              <a:rPr lang="en-US" sz="2800" dirty="0" err="1" smtClean="0"/>
              <a:t>perjanjian</a:t>
            </a:r>
            <a:r>
              <a:rPr lang="en-US" sz="2800" dirty="0" smtClean="0"/>
              <a:t>.</a:t>
            </a:r>
          </a:p>
          <a:p>
            <a:pPr eaLnBrk="1" hangingPunct="1">
              <a:lnSpc>
                <a:spcPct val="90000"/>
              </a:lnSpc>
              <a:defRPr/>
            </a:pPr>
            <a:r>
              <a:rPr lang="en-US" sz="2800" dirty="0" err="1" smtClean="0"/>
              <a:t>Terjadi</a:t>
            </a:r>
            <a:r>
              <a:rPr lang="en-US" sz="2800" dirty="0" smtClean="0"/>
              <a:t> </a:t>
            </a:r>
            <a:r>
              <a:rPr lang="en-US" sz="2800" dirty="0" err="1" smtClean="0"/>
              <a:t>kerugian</a:t>
            </a:r>
            <a:r>
              <a:rPr lang="en-US" sz="2800" dirty="0" smtClean="0"/>
              <a:t> </a:t>
            </a:r>
            <a:r>
              <a:rPr lang="en-US" sz="2800" dirty="0" err="1" smtClean="0"/>
              <a:t>yg</a:t>
            </a:r>
            <a:r>
              <a:rPr lang="en-US" sz="2800" dirty="0" smtClean="0"/>
              <a:t> </a:t>
            </a:r>
            <a:r>
              <a:rPr lang="en-US" sz="2800" dirty="0" err="1" smtClean="0"/>
              <a:t>diderita</a:t>
            </a:r>
            <a:r>
              <a:rPr lang="en-US" sz="2800" dirty="0" smtClean="0"/>
              <a:t> </a:t>
            </a:r>
            <a:r>
              <a:rPr lang="en-US" sz="2800" dirty="0" err="1" smtClean="0"/>
              <a:t>oleh</a:t>
            </a:r>
            <a:r>
              <a:rPr lang="en-US" sz="2800" dirty="0" smtClean="0"/>
              <a:t> </a:t>
            </a:r>
            <a:r>
              <a:rPr lang="en-US" sz="2800" dirty="0" err="1" smtClean="0"/>
              <a:t>seseorang</a:t>
            </a:r>
            <a:r>
              <a:rPr lang="en-US" sz="2800" dirty="0" smtClean="0"/>
              <a:t> </a:t>
            </a:r>
            <a:r>
              <a:rPr lang="en-US" sz="2800" dirty="0" err="1" smtClean="0"/>
              <a:t>akibat</a:t>
            </a:r>
            <a:r>
              <a:rPr lang="en-US" sz="2800" dirty="0" smtClean="0"/>
              <a:t> </a:t>
            </a:r>
            <a:r>
              <a:rPr lang="en-US" sz="2800" dirty="0" err="1" smtClean="0"/>
              <a:t>kesalahan</a:t>
            </a:r>
            <a:r>
              <a:rPr lang="en-US" sz="2800" dirty="0" smtClean="0"/>
              <a:t> </a:t>
            </a:r>
            <a:r>
              <a:rPr lang="en-US" sz="2800" dirty="0" err="1" smtClean="0"/>
              <a:t>atau</a:t>
            </a:r>
            <a:r>
              <a:rPr lang="en-US" sz="2800" dirty="0" smtClean="0"/>
              <a:t> </a:t>
            </a:r>
            <a:r>
              <a:rPr lang="en-US" sz="2800" dirty="0" err="1" smtClean="0"/>
              <a:t>kelalaian</a:t>
            </a:r>
            <a:r>
              <a:rPr lang="en-US" sz="2800" dirty="0" smtClean="0"/>
              <a:t> orang lain.</a:t>
            </a:r>
          </a:p>
          <a:p>
            <a:pPr eaLnBrk="1" hangingPunct="1">
              <a:lnSpc>
                <a:spcPct val="90000"/>
              </a:lnSpc>
              <a:defRPr/>
            </a:pPr>
            <a:r>
              <a:rPr lang="en-US" sz="2800" dirty="0" err="1" smtClean="0"/>
              <a:t>Karena</a:t>
            </a:r>
            <a:r>
              <a:rPr lang="en-US" sz="2800" dirty="0" smtClean="0"/>
              <a:t> </a:t>
            </a:r>
            <a:r>
              <a:rPr lang="en-US" sz="2800" dirty="0" err="1" smtClean="0"/>
              <a:t>seseorang</a:t>
            </a:r>
            <a:r>
              <a:rPr lang="en-US" sz="2800" dirty="0" smtClean="0"/>
              <a:t> </a:t>
            </a:r>
            <a:r>
              <a:rPr lang="en-US" sz="2800" dirty="0" err="1" smtClean="0"/>
              <a:t>telah</a:t>
            </a:r>
            <a:r>
              <a:rPr lang="en-US" sz="2800" dirty="0" smtClean="0"/>
              <a:t> </a:t>
            </a:r>
            <a:r>
              <a:rPr lang="en-US" sz="2800" dirty="0" err="1" smtClean="0"/>
              <a:t>melakukan</a:t>
            </a:r>
            <a:r>
              <a:rPr lang="en-US" sz="2800" dirty="0" smtClean="0"/>
              <a:t> </a:t>
            </a:r>
            <a:r>
              <a:rPr lang="en-US" sz="2800" dirty="0" err="1" smtClean="0"/>
              <a:t>kewajiban</a:t>
            </a:r>
            <a:r>
              <a:rPr lang="en-US" sz="2800" dirty="0" smtClean="0"/>
              <a:t> </a:t>
            </a:r>
            <a:r>
              <a:rPr lang="en-US" sz="2800" dirty="0" err="1" smtClean="0"/>
              <a:t>yg</a:t>
            </a:r>
            <a:r>
              <a:rPr lang="en-US" sz="2800" dirty="0" smtClean="0"/>
              <a:t> </a:t>
            </a:r>
            <a:r>
              <a:rPr lang="en-US" sz="2800" dirty="0" err="1" smtClean="0"/>
              <a:t>merupakan</a:t>
            </a:r>
            <a:r>
              <a:rPr lang="en-US" sz="2800" dirty="0" smtClean="0"/>
              <a:t> </a:t>
            </a:r>
            <a:r>
              <a:rPr lang="en-US" sz="2800" dirty="0" err="1" smtClean="0"/>
              <a:t>syarat</a:t>
            </a:r>
            <a:r>
              <a:rPr lang="en-US" sz="2800" dirty="0" smtClean="0"/>
              <a:t> </a:t>
            </a:r>
            <a:r>
              <a:rPr lang="en-US" sz="2800" dirty="0" err="1" smtClean="0"/>
              <a:t>memperoleh</a:t>
            </a:r>
            <a:r>
              <a:rPr lang="en-US" sz="2800" dirty="0" smtClean="0"/>
              <a:t> </a:t>
            </a:r>
            <a:r>
              <a:rPr lang="en-US" sz="2800" dirty="0" err="1" smtClean="0"/>
              <a:t>hak</a:t>
            </a:r>
            <a:r>
              <a:rPr lang="en-US" sz="2800" dirty="0" smtClean="0"/>
              <a:t>.</a:t>
            </a:r>
          </a:p>
          <a:p>
            <a:pPr eaLnBrk="1" hangingPunct="1">
              <a:lnSpc>
                <a:spcPct val="90000"/>
              </a:lnSpc>
              <a:defRPr/>
            </a:pPr>
            <a:r>
              <a:rPr lang="en-US" sz="2800" dirty="0" err="1" smtClean="0"/>
              <a:t>Terjadinya</a:t>
            </a:r>
            <a:r>
              <a:rPr lang="en-US" sz="2800" dirty="0" smtClean="0"/>
              <a:t> </a:t>
            </a:r>
            <a:r>
              <a:rPr lang="en-US" sz="2800" dirty="0" err="1" smtClean="0"/>
              <a:t>daluarsa</a:t>
            </a:r>
            <a:r>
              <a:rPr lang="en-US" sz="2800" dirty="0" smtClean="0"/>
              <a:t> (</a:t>
            </a:r>
            <a:r>
              <a:rPr lang="en-US" sz="2800" dirty="0" err="1" smtClean="0"/>
              <a:t>verjaring</a:t>
            </a:r>
            <a:r>
              <a:rPr lang="en-US" sz="2800" dirty="0" smtClean="0"/>
              <a:t>)</a:t>
            </a:r>
          </a:p>
          <a:p>
            <a:pPr eaLnBrk="1" hangingPunct="1">
              <a:lnSpc>
                <a:spcPct val="90000"/>
              </a:lnSpc>
              <a:buFontTx/>
              <a:buNone/>
              <a:defRPr/>
            </a:pPr>
            <a:endParaRPr lang="en-US" sz="2800" dirty="0" smtClean="0"/>
          </a:p>
        </p:txBody>
      </p:sp>
    </p:spTree>
    <p:extLst>
      <p:ext uri="{BB962C8B-B14F-4D97-AF65-F5344CB8AC3E}">
        <p14:creationId xmlns:p14="http://schemas.microsoft.com/office/powerpoint/2010/main" val="8058384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sz="2800" smtClean="0"/>
              <a:t>Hapusnya suatu hak menurut hukum dapat disebabkan oleh empat hal yaitu :</a:t>
            </a:r>
          </a:p>
        </p:txBody>
      </p:sp>
      <p:sp>
        <p:nvSpPr>
          <p:cNvPr id="18435" name="Rectangle 3"/>
          <p:cNvSpPr>
            <a:spLocks noGrp="1" noChangeArrowheads="1"/>
          </p:cNvSpPr>
          <p:nvPr>
            <p:ph type="body" idx="1"/>
          </p:nvPr>
        </p:nvSpPr>
        <p:spPr/>
        <p:txBody>
          <a:bodyPr/>
          <a:lstStyle/>
          <a:p>
            <a:pPr eaLnBrk="1" hangingPunct="1">
              <a:lnSpc>
                <a:spcPct val="90000"/>
              </a:lnSpc>
              <a:defRPr/>
            </a:pPr>
            <a:r>
              <a:rPr lang="en-US" sz="2800" dirty="0" err="1" smtClean="0"/>
              <a:t>Apabila</a:t>
            </a:r>
            <a:r>
              <a:rPr lang="en-US" sz="2800" dirty="0" smtClean="0"/>
              <a:t> </a:t>
            </a:r>
            <a:r>
              <a:rPr lang="en-US" sz="2800" dirty="0" err="1" smtClean="0"/>
              <a:t>pemegang</a:t>
            </a:r>
            <a:r>
              <a:rPr lang="en-US" sz="2800" dirty="0" smtClean="0"/>
              <a:t> </a:t>
            </a:r>
            <a:r>
              <a:rPr lang="en-US" sz="2800" dirty="0" err="1" smtClean="0"/>
              <a:t>hak</a:t>
            </a:r>
            <a:r>
              <a:rPr lang="en-US" sz="2800" dirty="0" smtClean="0"/>
              <a:t> </a:t>
            </a:r>
            <a:r>
              <a:rPr lang="en-US" sz="2800" dirty="0" err="1" smtClean="0"/>
              <a:t>meninggal</a:t>
            </a:r>
            <a:r>
              <a:rPr lang="en-US" sz="2800" dirty="0" smtClean="0"/>
              <a:t> </a:t>
            </a:r>
            <a:r>
              <a:rPr lang="en-US" sz="2800" dirty="0" err="1" smtClean="0"/>
              <a:t>dunia</a:t>
            </a:r>
            <a:r>
              <a:rPr lang="en-US" sz="2800" dirty="0" smtClean="0"/>
              <a:t> </a:t>
            </a:r>
            <a:r>
              <a:rPr lang="en-US" sz="2800" dirty="0" err="1" smtClean="0"/>
              <a:t>dan</a:t>
            </a:r>
            <a:r>
              <a:rPr lang="en-US" sz="2800" dirty="0" smtClean="0"/>
              <a:t> </a:t>
            </a:r>
            <a:r>
              <a:rPr lang="en-US" sz="2800" dirty="0" err="1" smtClean="0"/>
              <a:t>tidak</a:t>
            </a:r>
            <a:r>
              <a:rPr lang="en-US" sz="2800" dirty="0" smtClean="0"/>
              <a:t> </a:t>
            </a:r>
            <a:r>
              <a:rPr lang="en-US" sz="2800" dirty="0" err="1" smtClean="0"/>
              <a:t>ada</a:t>
            </a:r>
            <a:r>
              <a:rPr lang="en-US" sz="2800" dirty="0" smtClean="0"/>
              <a:t> </a:t>
            </a:r>
            <a:r>
              <a:rPr lang="en-US" sz="2800" dirty="0" err="1" smtClean="0"/>
              <a:t>pengganti</a:t>
            </a:r>
            <a:r>
              <a:rPr lang="en-US" sz="2800" dirty="0" smtClean="0"/>
              <a:t> </a:t>
            </a:r>
            <a:r>
              <a:rPr lang="en-US" sz="2800" dirty="0" err="1" smtClean="0"/>
              <a:t>atau</a:t>
            </a:r>
            <a:r>
              <a:rPr lang="en-US" sz="2800" dirty="0" smtClean="0"/>
              <a:t> </a:t>
            </a:r>
            <a:r>
              <a:rPr lang="en-US" sz="2800" dirty="0" err="1" smtClean="0"/>
              <a:t>ahli</a:t>
            </a:r>
            <a:r>
              <a:rPr lang="en-US" sz="2800" dirty="0" smtClean="0"/>
              <a:t> </a:t>
            </a:r>
            <a:r>
              <a:rPr lang="en-US" sz="2800" dirty="0" err="1" smtClean="0"/>
              <a:t>waris</a:t>
            </a:r>
            <a:r>
              <a:rPr lang="en-US" sz="2800" dirty="0" smtClean="0"/>
              <a:t> yang </a:t>
            </a:r>
            <a:r>
              <a:rPr lang="en-US" sz="2800" dirty="0" err="1" smtClean="0"/>
              <a:t>ditunjuk</a:t>
            </a:r>
            <a:r>
              <a:rPr lang="en-US" sz="2800" dirty="0" smtClean="0"/>
              <a:t>, </a:t>
            </a:r>
            <a:r>
              <a:rPr lang="en-US" sz="2800" dirty="0" err="1" smtClean="0"/>
              <a:t>baik</a:t>
            </a:r>
            <a:r>
              <a:rPr lang="en-US" sz="2800" dirty="0" smtClean="0"/>
              <a:t> </a:t>
            </a:r>
            <a:r>
              <a:rPr lang="en-US" sz="2800" dirty="0" err="1" smtClean="0"/>
              <a:t>oleh</a:t>
            </a:r>
            <a:r>
              <a:rPr lang="en-US" sz="2800" dirty="0" smtClean="0"/>
              <a:t> </a:t>
            </a:r>
            <a:r>
              <a:rPr lang="en-US" sz="2800" dirty="0" err="1" smtClean="0"/>
              <a:t>pemegang</a:t>
            </a:r>
            <a:r>
              <a:rPr lang="en-US" sz="2800" dirty="0" smtClean="0"/>
              <a:t> </a:t>
            </a:r>
            <a:r>
              <a:rPr lang="en-US" sz="2800" dirty="0" err="1" smtClean="0"/>
              <a:t>hak</a:t>
            </a:r>
            <a:r>
              <a:rPr lang="en-US" sz="2800" dirty="0" smtClean="0"/>
              <a:t> </a:t>
            </a:r>
            <a:r>
              <a:rPr lang="en-US" sz="2800" dirty="0" err="1" smtClean="0"/>
              <a:t>maupun</a:t>
            </a:r>
            <a:r>
              <a:rPr lang="en-US" sz="2800" dirty="0" smtClean="0"/>
              <a:t> </a:t>
            </a:r>
            <a:r>
              <a:rPr lang="en-US" sz="2800" dirty="0" err="1" smtClean="0"/>
              <a:t>ditunjuk</a:t>
            </a:r>
            <a:r>
              <a:rPr lang="en-US" sz="2800" dirty="0" smtClean="0"/>
              <a:t> </a:t>
            </a:r>
            <a:r>
              <a:rPr lang="en-US" sz="2800" dirty="0" err="1" smtClean="0"/>
              <a:t>oleh</a:t>
            </a:r>
            <a:r>
              <a:rPr lang="en-US" sz="2800" dirty="0" smtClean="0"/>
              <a:t> </a:t>
            </a:r>
            <a:r>
              <a:rPr lang="en-US" sz="2800" dirty="0" err="1" smtClean="0"/>
              <a:t>hukum</a:t>
            </a:r>
            <a:r>
              <a:rPr lang="en-US" sz="2800" dirty="0" smtClean="0"/>
              <a:t>.</a:t>
            </a:r>
          </a:p>
          <a:p>
            <a:pPr eaLnBrk="1" hangingPunct="1">
              <a:lnSpc>
                <a:spcPct val="90000"/>
              </a:lnSpc>
              <a:defRPr/>
            </a:pPr>
            <a:r>
              <a:rPr lang="en-US" sz="2800" dirty="0" err="1" smtClean="0"/>
              <a:t>Masa</a:t>
            </a:r>
            <a:r>
              <a:rPr lang="en-US" sz="2800" dirty="0" smtClean="0"/>
              <a:t> </a:t>
            </a:r>
            <a:r>
              <a:rPr lang="en-US" sz="2800" dirty="0" err="1" smtClean="0"/>
              <a:t>berlakunya</a:t>
            </a:r>
            <a:r>
              <a:rPr lang="en-US" sz="2800" dirty="0" smtClean="0"/>
              <a:t> </a:t>
            </a:r>
            <a:r>
              <a:rPr lang="en-US" sz="2800" dirty="0" err="1" smtClean="0"/>
              <a:t>hak</a:t>
            </a:r>
            <a:r>
              <a:rPr lang="en-US" sz="2800" dirty="0" smtClean="0"/>
              <a:t> </a:t>
            </a:r>
            <a:r>
              <a:rPr lang="en-US" sz="2800" dirty="0" err="1" smtClean="0"/>
              <a:t>telah</a:t>
            </a:r>
            <a:r>
              <a:rPr lang="en-US" sz="2800" dirty="0" smtClean="0"/>
              <a:t> </a:t>
            </a:r>
            <a:r>
              <a:rPr lang="en-US" sz="2800" dirty="0" err="1" smtClean="0"/>
              <a:t>habis</a:t>
            </a:r>
            <a:r>
              <a:rPr lang="en-US" sz="2800" dirty="0" smtClean="0"/>
              <a:t> </a:t>
            </a:r>
            <a:r>
              <a:rPr lang="en-US" sz="2800" dirty="0" err="1" smtClean="0"/>
              <a:t>dan</a:t>
            </a:r>
            <a:r>
              <a:rPr lang="en-US" sz="2800" dirty="0" smtClean="0"/>
              <a:t> </a:t>
            </a:r>
            <a:r>
              <a:rPr lang="en-US" sz="2800" dirty="0" err="1" smtClean="0"/>
              <a:t>tidak</a:t>
            </a:r>
            <a:r>
              <a:rPr lang="en-US" sz="2800" dirty="0" smtClean="0"/>
              <a:t> </a:t>
            </a:r>
            <a:r>
              <a:rPr lang="en-US" sz="2800" dirty="0" err="1" smtClean="0"/>
              <a:t>dapat</a:t>
            </a:r>
            <a:r>
              <a:rPr lang="en-US" sz="2800" dirty="0" smtClean="0"/>
              <a:t> </a:t>
            </a:r>
            <a:r>
              <a:rPr lang="en-US" sz="2800" dirty="0" err="1" smtClean="0"/>
              <a:t>diperpanjang</a:t>
            </a:r>
            <a:r>
              <a:rPr lang="en-US" sz="2800" dirty="0" smtClean="0"/>
              <a:t> </a:t>
            </a:r>
            <a:r>
              <a:rPr lang="en-US" sz="2800" dirty="0" err="1" smtClean="0"/>
              <a:t>lagi</a:t>
            </a:r>
            <a:r>
              <a:rPr lang="en-US" sz="2800" dirty="0" smtClean="0"/>
              <a:t>.</a:t>
            </a:r>
          </a:p>
          <a:p>
            <a:pPr eaLnBrk="1" hangingPunct="1">
              <a:lnSpc>
                <a:spcPct val="90000"/>
              </a:lnSpc>
              <a:defRPr/>
            </a:pPr>
            <a:r>
              <a:rPr lang="en-US" sz="2800" dirty="0" err="1" smtClean="0"/>
              <a:t>Telah</a:t>
            </a:r>
            <a:r>
              <a:rPr lang="en-US" sz="2800" dirty="0" smtClean="0"/>
              <a:t> </a:t>
            </a:r>
            <a:r>
              <a:rPr lang="en-US" sz="2800" dirty="0" err="1" smtClean="0"/>
              <a:t>diterimanya</a:t>
            </a:r>
            <a:r>
              <a:rPr lang="en-US" sz="2800" dirty="0" smtClean="0"/>
              <a:t> </a:t>
            </a:r>
            <a:r>
              <a:rPr lang="en-US" sz="2800" dirty="0" err="1" smtClean="0"/>
              <a:t>suatu</a:t>
            </a:r>
            <a:r>
              <a:rPr lang="en-US" sz="2800" dirty="0" smtClean="0"/>
              <a:t> </a:t>
            </a:r>
            <a:r>
              <a:rPr lang="en-US" sz="2800" dirty="0" err="1" smtClean="0"/>
              <a:t>benda</a:t>
            </a:r>
            <a:r>
              <a:rPr lang="en-US" sz="2800" dirty="0" smtClean="0"/>
              <a:t> yang </a:t>
            </a:r>
            <a:r>
              <a:rPr lang="en-US" sz="2800" dirty="0" err="1" smtClean="0"/>
              <a:t>menjadi</a:t>
            </a:r>
            <a:r>
              <a:rPr lang="en-US" sz="2800" dirty="0" smtClean="0"/>
              <a:t> </a:t>
            </a:r>
            <a:r>
              <a:rPr lang="en-US" sz="2800" dirty="0" err="1" smtClean="0"/>
              <a:t>objek</a:t>
            </a:r>
            <a:r>
              <a:rPr lang="en-US" sz="2800" dirty="0" smtClean="0"/>
              <a:t> </a:t>
            </a:r>
            <a:r>
              <a:rPr lang="en-US" sz="2800" dirty="0" err="1" smtClean="0"/>
              <a:t>hak</a:t>
            </a:r>
            <a:r>
              <a:rPr lang="en-US" sz="2800" dirty="0" smtClean="0"/>
              <a:t>.</a:t>
            </a:r>
          </a:p>
          <a:p>
            <a:pPr eaLnBrk="1" hangingPunct="1">
              <a:lnSpc>
                <a:spcPct val="90000"/>
              </a:lnSpc>
              <a:defRPr/>
            </a:pPr>
            <a:r>
              <a:rPr lang="en-US" sz="2800" dirty="0" err="1" smtClean="0"/>
              <a:t>Karena</a:t>
            </a:r>
            <a:r>
              <a:rPr lang="en-US" sz="2800" dirty="0" smtClean="0"/>
              <a:t> </a:t>
            </a:r>
            <a:r>
              <a:rPr lang="en-US" sz="2800" dirty="0" err="1" smtClean="0"/>
              <a:t>daluarsa</a:t>
            </a:r>
            <a:r>
              <a:rPr lang="en-US" sz="2800" dirty="0" smtClean="0"/>
              <a:t> (</a:t>
            </a:r>
            <a:r>
              <a:rPr lang="en-US" sz="2800" dirty="0" err="1" smtClean="0"/>
              <a:t>verjaring</a:t>
            </a:r>
            <a:r>
              <a:rPr lang="en-US" sz="2800" dirty="0" smtClean="0"/>
              <a:t>) </a:t>
            </a:r>
          </a:p>
        </p:txBody>
      </p:sp>
    </p:spTree>
    <p:extLst>
      <p:ext uri="{BB962C8B-B14F-4D97-AF65-F5344CB8AC3E}">
        <p14:creationId xmlns:p14="http://schemas.microsoft.com/office/powerpoint/2010/main" val="2299292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sz="quarter"/>
          </p:nvPr>
        </p:nvSpPr>
        <p:spPr>
          <a:xfrm>
            <a:off x="1905000" y="914400"/>
            <a:ext cx="6934200" cy="2116138"/>
          </a:xfrm>
        </p:spPr>
        <p:txBody>
          <a:bodyPr/>
          <a:lstStyle/>
          <a:p>
            <a:pPr eaLnBrk="1" hangingPunct="1">
              <a:defRPr/>
            </a:pPr>
            <a:r>
              <a:rPr lang="en-US" sz="4000" smtClean="0"/>
              <a:t>KEWAJIBAN</a:t>
            </a:r>
            <a:br>
              <a:rPr lang="en-US" sz="4000" smtClean="0"/>
            </a:br>
            <a:endParaRPr lang="en-US" sz="4000" smtClean="0"/>
          </a:p>
        </p:txBody>
      </p:sp>
      <p:sp>
        <p:nvSpPr>
          <p:cNvPr id="19459" name="Rectangle 3"/>
          <p:cNvSpPr>
            <a:spLocks noGrp="1" noChangeArrowheads="1"/>
          </p:cNvSpPr>
          <p:nvPr>
            <p:ph type="subTitle" sz="quarter" idx="1"/>
          </p:nvPr>
        </p:nvSpPr>
        <p:spPr>
          <a:xfrm>
            <a:off x="1371600" y="2209800"/>
            <a:ext cx="6940550" cy="1752600"/>
          </a:xfrm>
        </p:spPr>
        <p:txBody>
          <a:bodyPr/>
          <a:lstStyle/>
          <a:p>
            <a:pPr marL="609600" indent="-609600" algn="r" eaLnBrk="1" hangingPunct="1">
              <a:lnSpc>
                <a:spcPct val="90000"/>
              </a:lnSpc>
              <a:defRPr/>
            </a:pPr>
            <a:r>
              <a:rPr lang="en-US" sz="4000" dirty="0" err="1" smtClean="0"/>
              <a:t>Sesungguhnya</a:t>
            </a:r>
            <a:r>
              <a:rPr lang="en-US" sz="4000" dirty="0" smtClean="0"/>
              <a:t> </a:t>
            </a:r>
            <a:r>
              <a:rPr lang="en-US" sz="4000" dirty="0" err="1" smtClean="0"/>
              <a:t>merupakan</a:t>
            </a:r>
            <a:r>
              <a:rPr lang="en-US" sz="4000" dirty="0" smtClean="0"/>
              <a:t> </a:t>
            </a:r>
            <a:r>
              <a:rPr lang="en-US" sz="4000" dirty="0" err="1" smtClean="0"/>
              <a:t>beban</a:t>
            </a:r>
            <a:r>
              <a:rPr lang="en-US" sz="4000" dirty="0" smtClean="0"/>
              <a:t>, </a:t>
            </a:r>
            <a:r>
              <a:rPr lang="en-US" sz="4000" dirty="0" err="1" smtClean="0"/>
              <a:t>yg</a:t>
            </a:r>
            <a:r>
              <a:rPr lang="en-US" sz="4000" dirty="0" smtClean="0"/>
              <a:t> </a:t>
            </a:r>
            <a:r>
              <a:rPr lang="en-US" sz="4000" dirty="0" err="1" smtClean="0"/>
              <a:t>diberikan</a:t>
            </a:r>
            <a:r>
              <a:rPr lang="en-US" sz="4000" dirty="0" smtClean="0"/>
              <a:t> </a:t>
            </a:r>
            <a:r>
              <a:rPr lang="en-US" sz="4000" dirty="0" err="1" smtClean="0"/>
              <a:t>oleh</a:t>
            </a:r>
            <a:r>
              <a:rPr lang="en-US" sz="4000" dirty="0" smtClean="0"/>
              <a:t> </a:t>
            </a:r>
            <a:r>
              <a:rPr lang="en-US" sz="4000" dirty="0" err="1" smtClean="0"/>
              <a:t>hukum</a:t>
            </a:r>
            <a:r>
              <a:rPr lang="en-US" sz="4000" dirty="0" smtClean="0"/>
              <a:t> </a:t>
            </a:r>
            <a:r>
              <a:rPr lang="en-US" sz="4000" dirty="0" err="1" smtClean="0"/>
              <a:t>kepada</a:t>
            </a:r>
            <a:r>
              <a:rPr lang="en-US" sz="4000" dirty="0" smtClean="0"/>
              <a:t> </a:t>
            </a:r>
            <a:r>
              <a:rPr lang="en-US" sz="4000" dirty="0" err="1" smtClean="0"/>
              <a:t>subjek</a:t>
            </a:r>
            <a:r>
              <a:rPr lang="en-US" sz="4000" dirty="0" smtClean="0"/>
              <a:t> </a:t>
            </a:r>
            <a:r>
              <a:rPr lang="en-US" sz="4000" dirty="0" err="1" smtClean="0"/>
              <a:t>hukum</a:t>
            </a:r>
            <a:r>
              <a:rPr lang="en-US" sz="4000" dirty="0" smtClean="0"/>
              <a:t>. </a:t>
            </a:r>
          </a:p>
        </p:txBody>
      </p:sp>
    </p:spTree>
    <p:extLst>
      <p:ext uri="{BB962C8B-B14F-4D97-AF65-F5344CB8AC3E}">
        <p14:creationId xmlns:p14="http://schemas.microsoft.com/office/powerpoint/2010/main" val="2377513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z="2800" smtClean="0"/>
              <a:t>Lahir dan timbulnya suatu Kewajiban, disebabkan oleh hal sebagai berikut :</a:t>
            </a:r>
          </a:p>
        </p:txBody>
      </p:sp>
      <p:sp>
        <p:nvSpPr>
          <p:cNvPr id="20483" name="Rectangle 3"/>
          <p:cNvSpPr>
            <a:spLocks noGrp="1" noChangeArrowheads="1"/>
          </p:cNvSpPr>
          <p:nvPr>
            <p:ph type="body" idx="1"/>
          </p:nvPr>
        </p:nvSpPr>
        <p:spPr/>
        <p:txBody>
          <a:bodyPr/>
          <a:lstStyle/>
          <a:p>
            <a:pPr eaLnBrk="1" hangingPunct="1">
              <a:lnSpc>
                <a:spcPct val="80000"/>
              </a:lnSpc>
              <a:defRPr/>
            </a:pPr>
            <a:r>
              <a:rPr lang="en-US" sz="2800" smtClean="0"/>
              <a:t>Karena diperoleh suatu hak yang membebani syarat untuk memenuhi kewajiban.</a:t>
            </a:r>
          </a:p>
          <a:p>
            <a:pPr eaLnBrk="1" hangingPunct="1">
              <a:lnSpc>
                <a:spcPct val="80000"/>
              </a:lnSpc>
              <a:defRPr/>
            </a:pPr>
            <a:r>
              <a:rPr lang="en-US" sz="2800" smtClean="0"/>
              <a:t>Berdasarkan suatu perjanjian yang telah disepakati.</a:t>
            </a:r>
          </a:p>
          <a:p>
            <a:pPr eaLnBrk="1" hangingPunct="1">
              <a:lnSpc>
                <a:spcPct val="80000"/>
              </a:lnSpc>
              <a:defRPr/>
            </a:pPr>
            <a:r>
              <a:rPr lang="en-US" sz="2800" smtClean="0"/>
              <a:t>Adanya kesalahan atau kelalaian seseorang yg menimbulkan kerugian bagi orang lain, sehingga ia wajib membayar ganti rugi.</a:t>
            </a:r>
          </a:p>
          <a:p>
            <a:pPr eaLnBrk="1" hangingPunct="1">
              <a:lnSpc>
                <a:spcPct val="80000"/>
              </a:lnSpc>
              <a:defRPr/>
            </a:pPr>
            <a:r>
              <a:rPr lang="en-US" sz="2800" smtClean="0"/>
              <a:t>Karena telah menikmati hak tertentu yg harus diimbangi dengan kewajiban tertentu.</a:t>
            </a:r>
          </a:p>
          <a:p>
            <a:pPr eaLnBrk="1" hangingPunct="1">
              <a:lnSpc>
                <a:spcPct val="80000"/>
              </a:lnSpc>
              <a:defRPr/>
            </a:pPr>
            <a:r>
              <a:rPr lang="en-US" sz="2800" smtClean="0"/>
              <a:t>Karena daluarsa (verjaring) contoh denda</a:t>
            </a:r>
          </a:p>
        </p:txBody>
      </p:sp>
    </p:spTree>
    <p:extLst>
      <p:ext uri="{BB962C8B-B14F-4D97-AF65-F5344CB8AC3E}">
        <p14:creationId xmlns:p14="http://schemas.microsoft.com/office/powerpoint/2010/main" val="32875113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sz="2800" smtClean="0"/>
              <a:t>Hapusnya suatu Kewajiban karena hal-hal sebagai berikut :</a:t>
            </a:r>
          </a:p>
        </p:txBody>
      </p:sp>
      <p:sp>
        <p:nvSpPr>
          <p:cNvPr id="21507" name="Rectangle 3"/>
          <p:cNvSpPr>
            <a:spLocks noGrp="1" noChangeArrowheads="1"/>
          </p:cNvSpPr>
          <p:nvPr>
            <p:ph type="body" idx="1"/>
          </p:nvPr>
        </p:nvSpPr>
        <p:spPr/>
        <p:txBody>
          <a:bodyPr/>
          <a:lstStyle/>
          <a:p>
            <a:pPr eaLnBrk="1" hangingPunct="1">
              <a:lnSpc>
                <a:spcPct val="80000"/>
              </a:lnSpc>
              <a:defRPr/>
            </a:pPr>
            <a:r>
              <a:rPr lang="en-US" sz="2400" smtClean="0"/>
              <a:t>Karena meninggalnya orang yg mempunyai kewajiban, tanpa ada penggantinya, baik ahli waris maupun orang lain atau badan hukum yang ditunjuk oleh hukum.</a:t>
            </a:r>
          </a:p>
          <a:p>
            <a:pPr eaLnBrk="1" hangingPunct="1">
              <a:lnSpc>
                <a:spcPct val="80000"/>
              </a:lnSpc>
              <a:defRPr/>
            </a:pPr>
            <a:r>
              <a:rPr lang="en-US" sz="2400" smtClean="0"/>
              <a:t>Masa berlakunya telah habis dan tidak diperpanjang.</a:t>
            </a:r>
          </a:p>
          <a:p>
            <a:pPr eaLnBrk="1" hangingPunct="1">
              <a:lnSpc>
                <a:spcPct val="80000"/>
              </a:lnSpc>
              <a:defRPr/>
            </a:pPr>
            <a:r>
              <a:rPr lang="en-US" sz="2400" smtClean="0"/>
              <a:t>Kewajiban telah dipenuhi oleh yang bersangkutan.</a:t>
            </a:r>
          </a:p>
          <a:p>
            <a:pPr eaLnBrk="1" hangingPunct="1">
              <a:lnSpc>
                <a:spcPct val="80000"/>
              </a:lnSpc>
              <a:defRPr/>
            </a:pPr>
            <a:r>
              <a:rPr lang="en-US" sz="2400" smtClean="0"/>
              <a:t>Hak yg melahirkan kewajiban telah dihapus</a:t>
            </a:r>
          </a:p>
          <a:p>
            <a:pPr eaLnBrk="1" hangingPunct="1">
              <a:lnSpc>
                <a:spcPct val="80000"/>
              </a:lnSpc>
              <a:defRPr/>
            </a:pPr>
            <a:r>
              <a:rPr lang="en-US" sz="2400" smtClean="0"/>
              <a:t>Daluarsa (verjaring) extinctief.</a:t>
            </a:r>
          </a:p>
          <a:p>
            <a:pPr eaLnBrk="1" hangingPunct="1">
              <a:lnSpc>
                <a:spcPct val="80000"/>
              </a:lnSpc>
              <a:defRPr/>
            </a:pPr>
            <a:r>
              <a:rPr lang="en-US" sz="2400" smtClean="0"/>
              <a:t>Ketentuan undang-undang.</a:t>
            </a:r>
          </a:p>
          <a:p>
            <a:pPr eaLnBrk="1" hangingPunct="1">
              <a:lnSpc>
                <a:spcPct val="80000"/>
              </a:lnSpc>
              <a:defRPr/>
            </a:pPr>
            <a:r>
              <a:rPr lang="en-US" sz="2400" smtClean="0"/>
              <a:t>Kewajiban telah beralih atau dialihkan kepada orang lain.</a:t>
            </a:r>
          </a:p>
          <a:p>
            <a:pPr eaLnBrk="1" hangingPunct="1">
              <a:lnSpc>
                <a:spcPct val="80000"/>
              </a:lnSpc>
              <a:defRPr/>
            </a:pPr>
            <a:r>
              <a:rPr lang="en-US" sz="2400" smtClean="0"/>
              <a:t>Terjadi suatu sebab di luar kemampuan manusia, sehingga tidak dapat dipenuhi kewajiban itu.</a:t>
            </a:r>
          </a:p>
        </p:txBody>
      </p:sp>
    </p:spTree>
    <p:extLst>
      <p:ext uri="{BB962C8B-B14F-4D97-AF65-F5344CB8AC3E}">
        <p14:creationId xmlns:p14="http://schemas.microsoft.com/office/powerpoint/2010/main" val="24534064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smtClean="0"/>
              <a:t>Peristiwa Hukum</a:t>
            </a:r>
          </a:p>
        </p:txBody>
      </p:sp>
      <p:sp>
        <p:nvSpPr>
          <p:cNvPr id="22531" name="Rectangle 3"/>
          <p:cNvSpPr>
            <a:spLocks noGrp="1" noChangeArrowheads="1"/>
          </p:cNvSpPr>
          <p:nvPr>
            <p:ph type="body" idx="1"/>
          </p:nvPr>
        </p:nvSpPr>
        <p:spPr/>
        <p:txBody>
          <a:bodyPr/>
          <a:lstStyle/>
          <a:p>
            <a:pPr eaLnBrk="1" hangingPunct="1">
              <a:lnSpc>
                <a:spcPct val="80000"/>
              </a:lnSpc>
              <a:defRPr/>
            </a:pPr>
            <a:r>
              <a:rPr lang="en-US" sz="2400" smtClean="0"/>
              <a:t>Adalah “semua kejadian atau fakta yang terjadi dalam kehidupan masyarakat yang mempunyai akibat hukum. Contoh ; Perkawinan, Jual beli, dsb.</a:t>
            </a:r>
          </a:p>
          <a:p>
            <a:pPr eaLnBrk="1" hangingPunct="1">
              <a:lnSpc>
                <a:spcPct val="80000"/>
              </a:lnSpc>
              <a:defRPr/>
            </a:pPr>
            <a:r>
              <a:rPr lang="en-US" sz="2400" smtClean="0"/>
              <a:t>Peristiwa hukum dibedakan menjadi :</a:t>
            </a:r>
          </a:p>
          <a:p>
            <a:pPr eaLnBrk="1" hangingPunct="1">
              <a:lnSpc>
                <a:spcPct val="80000"/>
              </a:lnSpc>
              <a:buFontTx/>
              <a:buNone/>
              <a:defRPr/>
            </a:pPr>
            <a:r>
              <a:rPr lang="en-US" sz="2400" smtClean="0"/>
              <a:t>	1. Peristiwa hukum karena perbuatan subjek hukum, yaitu suatu peristiwa hukum yang terjadi akibat perbuatan hukum, contohnya pembuatan wasiat, hibah.</a:t>
            </a:r>
          </a:p>
          <a:p>
            <a:pPr eaLnBrk="1" hangingPunct="1">
              <a:lnSpc>
                <a:spcPct val="80000"/>
              </a:lnSpc>
              <a:buFontTx/>
              <a:buNone/>
              <a:defRPr/>
            </a:pPr>
            <a:r>
              <a:rPr lang="en-US" sz="2400" smtClean="0"/>
              <a:t>	2. Peristiwa hukum yang bukan perbuatan subjek hukum atau peristiwa hukum lainnya, yaitu peristiwa hukum yang terjadi dalam masyarakat yg bukan merupakan akibat dari perbuatan subjek hukum. Misalnya, kelahiran, kematian.</a:t>
            </a:r>
          </a:p>
          <a:p>
            <a:pPr eaLnBrk="1" hangingPunct="1">
              <a:lnSpc>
                <a:spcPct val="80000"/>
              </a:lnSpc>
              <a:buFontTx/>
              <a:buNone/>
              <a:defRPr/>
            </a:pPr>
            <a:endParaRPr lang="en-US" sz="2400" smtClean="0"/>
          </a:p>
        </p:txBody>
      </p:sp>
    </p:spTree>
    <p:extLst>
      <p:ext uri="{BB962C8B-B14F-4D97-AF65-F5344CB8AC3E}">
        <p14:creationId xmlns:p14="http://schemas.microsoft.com/office/powerpoint/2010/main" val="28819682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smtClean="0"/>
              <a:t>Perbuatan dan Akibat Hukum</a:t>
            </a:r>
          </a:p>
        </p:txBody>
      </p:sp>
      <p:sp>
        <p:nvSpPr>
          <p:cNvPr id="23555" name="Rectangle 3"/>
          <p:cNvSpPr>
            <a:spLocks noGrp="1" noChangeArrowheads="1"/>
          </p:cNvSpPr>
          <p:nvPr>
            <p:ph type="body" idx="1"/>
          </p:nvPr>
        </p:nvSpPr>
        <p:spPr/>
        <p:txBody>
          <a:bodyPr/>
          <a:lstStyle/>
          <a:p>
            <a:pPr eaLnBrk="1" hangingPunct="1">
              <a:lnSpc>
                <a:spcPct val="90000"/>
              </a:lnSpc>
              <a:defRPr/>
            </a:pPr>
            <a:r>
              <a:rPr lang="en-US" sz="2400" dirty="0" err="1" smtClean="0"/>
              <a:t>Perbuatan</a:t>
            </a:r>
            <a:r>
              <a:rPr lang="en-US" sz="2400" dirty="0" smtClean="0"/>
              <a:t> </a:t>
            </a:r>
            <a:r>
              <a:rPr lang="en-US" sz="2400" dirty="0" err="1" smtClean="0"/>
              <a:t>hukum</a:t>
            </a:r>
            <a:r>
              <a:rPr lang="en-US" sz="2400" dirty="0" smtClean="0"/>
              <a:t> </a:t>
            </a:r>
            <a:r>
              <a:rPr lang="en-US" sz="2400" dirty="0" err="1" smtClean="0"/>
              <a:t>adalah</a:t>
            </a:r>
            <a:r>
              <a:rPr lang="en-US" sz="2400" dirty="0" smtClean="0"/>
              <a:t> </a:t>
            </a:r>
            <a:r>
              <a:rPr lang="en-US" sz="2400" dirty="0" err="1" smtClean="0"/>
              <a:t>setiap</a:t>
            </a:r>
            <a:r>
              <a:rPr lang="en-US" sz="2400" dirty="0" smtClean="0"/>
              <a:t> </a:t>
            </a:r>
            <a:r>
              <a:rPr lang="en-US" sz="2400" dirty="0" err="1" smtClean="0"/>
              <a:t>perbuatan</a:t>
            </a:r>
            <a:r>
              <a:rPr lang="en-US" sz="2400" dirty="0" smtClean="0"/>
              <a:t> </a:t>
            </a:r>
            <a:r>
              <a:rPr lang="en-US" sz="2400" dirty="0" err="1" smtClean="0"/>
              <a:t>atau</a:t>
            </a:r>
            <a:r>
              <a:rPr lang="en-US" sz="2400" dirty="0" smtClean="0"/>
              <a:t> </a:t>
            </a:r>
            <a:r>
              <a:rPr lang="en-US" sz="2400" b="1" u="sng" dirty="0" err="1" smtClean="0">
                <a:solidFill>
                  <a:srgbClr val="FFFF66"/>
                </a:solidFill>
              </a:rPr>
              <a:t>tindakan</a:t>
            </a:r>
            <a:r>
              <a:rPr lang="en-US" sz="2400" b="1" u="sng" dirty="0" smtClean="0">
                <a:solidFill>
                  <a:srgbClr val="FFFF66"/>
                </a:solidFill>
              </a:rPr>
              <a:t> </a:t>
            </a:r>
            <a:r>
              <a:rPr lang="en-US" sz="2400" b="1" u="sng" dirty="0" err="1" smtClean="0">
                <a:solidFill>
                  <a:srgbClr val="FFFF66"/>
                </a:solidFill>
              </a:rPr>
              <a:t>subjek</a:t>
            </a:r>
            <a:r>
              <a:rPr lang="en-US" sz="2400" b="1" u="sng" dirty="0" smtClean="0">
                <a:solidFill>
                  <a:srgbClr val="FFFF66"/>
                </a:solidFill>
              </a:rPr>
              <a:t> </a:t>
            </a:r>
            <a:r>
              <a:rPr lang="en-US" sz="2400" b="1" u="sng" dirty="0" err="1" smtClean="0">
                <a:solidFill>
                  <a:srgbClr val="FFFF66"/>
                </a:solidFill>
              </a:rPr>
              <a:t>hukum</a:t>
            </a:r>
            <a:r>
              <a:rPr lang="en-US" sz="2400" dirty="0" smtClean="0"/>
              <a:t> </a:t>
            </a:r>
            <a:r>
              <a:rPr lang="en-US" sz="2400" dirty="0" err="1" smtClean="0"/>
              <a:t>yg</a:t>
            </a:r>
            <a:r>
              <a:rPr lang="en-US" sz="2400" dirty="0" smtClean="0"/>
              <a:t> </a:t>
            </a:r>
            <a:r>
              <a:rPr lang="en-US" sz="2400" dirty="0" err="1" smtClean="0"/>
              <a:t>mempunyai</a:t>
            </a:r>
            <a:r>
              <a:rPr lang="en-US" sz="2400" dirty="0" smtClean="0"/>
              <a:t> </a:t>
            </a:r>
            <a:r>
              <a:rPr lang="en-US" sz="2400" dirty="0" err="1" smtClean="0"/>
              <a:t>akibat</a:t>
            </a:r>
            <a:r>
              <a:rPr lang="en-US" sz="2400" dirty="0" smtClean="0"/>
              <a:t> </a:t>
            </a:r>
            <a:r>
              <a:rPr lang="en-US" sz="2400" dirty="0" err="1" smtClean="0"/>
              <a:t>hukum</a:t>
            </a:r>
            <a:r>
              <a:rPr lang="en-US" sz="2400" dirty="0" smtClean="0"/>
              <a:t>, </a:t>
            </a:r>
            <a:r>
              <a:rPr lang="en-US" sz="2400" dirty="0" err="1" smtClean="0"/>
              <a:t>dan</a:t>
            </a:r>
            <a:r>
              <a:rPr lang="en-US" sz="2400" dirty="0" smtClean="0"/>
              <a:t> </a:t>
            </a:r>
            <a:r>
              <a:rPr lang="en-US" sz="2400" dirty="0" err="1" smtClean="0"/>
              <a:t>akibat</a:t>
            </a:r>
            <a:r>
              <a:rPr lang="en-US" sz="2400" dirty="0" smtClean="0"/>
              <a:t> </a:t>
            </a:r>
            <a:r>
              <a:rPr lang="en-US" sz="2400" dirty="0" err="1" smtClean="0"/>
              <a:t>hukum</a:t>
            </a:r>
            <a:r>
              <a:rPr lang="en-US" sz="2400" dirty="0" smtClean="0"/>
              <a:t> </a:t>
            </a:r>
            <a:r>
              <a:rPr lang="en-US" sz="2400" dirty="0" err="1" smtClean="0"/>
              <a:t>itu</a:t>
            </a:r>
            <a:r>
              <a:rPr lang="en-US" sz="2400" dirty="0" smtClean="0"/>
              <a:t> </a:t>
            </a:r>
            <a:r>
              <a:rPr lang="en-US" sz="2400" dirty="0" err="1" smtClean="0"/>
              <a:t>memang</a:t>
            </a:r>
            <a:r>
              <a:rPr lang="en-US" sz="2400" dirty="0" smtClean="0"/>
              <a:t> </a:t>
            </a:r>
            <a:r>
              <a:rPr lang="en-US" sz="2400" dirty="0" err="1" smtClean="0"/>
              <a:t>dikehendaki</a:t>
            </a:r>
            <a:r>
              <a:rPr lang="en-US" sz="2400" dirty="0" smtClean="0"/>
              <a:t> </a:t>
            </a:r>
            <a:r>
              <a:rPr lang="en-US" sz="2400" dirty="0" err="1" smtClean="0"/>
              <a:t>oleh</a:t>
            </a:r>
            <a:r>
              <a:rPr lang="en-US" sz="2400" dirty="0" smtClean="0"/>
              <a:t> </a:t>
            </a:r>
            <a:r>
              <a:rPr lang="en-US" sz="2400" dirty="0" err="1" smtClean="0"/>
              <a:t>subyek</a:t>
            </a:r>
            <a:r>
              <a:rPr lang="en-US" sz="2400" dirty="0" smtClean="0"/>
              <a:t> </a:t>
            </a:r>
            <a:r>
              <a:rPr lang="en-US" sz="2400" dirty="0" err="1" smtClean="0"/>
              <a:t>hukum</a:t>
            </a:r>
            <a:r>
              <a:rPr lang="en-US" sz="2400" dirty="0" smtClean="0"/>
              <a:t>. </a:t>
            </a:r>
            <a:r>
              <a:rPr lang="en-US" sz="2400" dirty="0" err="1" smtClean="0"/>
              <a:t>Misalnya</a:t>
            </a:r>
            <a:r>
              <a:rPr lang="en-US" sz="2400" dirty="0" smtClean="0"/>
              <a:t> </a:t>
            </a:r>
            <a:r>
              <a:rPr lang="en-US" sz="2400" dirty="0" err="1" smtClean="0"/>
              <a:t>Sewa</a:t>
            </a:r>
            <a:r>
              <a:rPr lang="en-US" sz="2400" dirty="0" smtClean="0"/>
              <a:t> </a:t>
            </a:r>
            <a:r>
              <a:rPr lang="en-US" sz="2400" dirty="0" err="1" smtClean="0"/>
              <a:t>menyewa</a:t>
            </a:r>
            <a:r>
              <a:rPr lang="en-US" sz="2400" dirty="0" smtClean="0"/>
              <a:t>, </a:t>
            </a:r>
            <a:r>
              <a:rPr lang="en-US" sz="2400" dirty="0" err="1" smtClean="0"/>
              <a:t>jual-beli</a:t>
            </a:r>
            <a:r>
              <a:rPr lang="en-US" sz="2400" dirty="0" smtClean="0"/>
              <a:t>, </a:t>
            </a:r>
            <a:r>
              <a:rPr lang="en-US" sz="2400" dirty="0" err="1" smtClean="0"/>
              <a:t>hibah</a:t>
            </a:r>
            <a:r>
              <a:rPr lang="en-US" sz="2400" dirty="0" smtClean="0"/>
              <a:t>, </a:t>
            </a:r>
            <a:r>
              <a:rPr lang="en-US" sz="2400" dirty="0" err="1" smtClean="0"/>
              <a:t>nikah</a:t>
            </a:r>
            <a:r>
              <a:rPr lang="en-US" sz="2400" dirty="0" smtClean="0"/>
              <a:t>, </a:t>
            </a:r>
            <a:r>
              <a:rPr lang="en-US" sz="2400" dirty="0" err="1" smtClean="0"/>
              <a:t>dsb</a:t>
            </a:r>
            <a:r>
              <a:rPr lang="en-US" sz="2400" dirty="0" smtClean="0"/>
              <a:t>.</a:t>
            </a:r>
          </a:p>
          <a:p>
            <a:pPr eaLnBrk="1" hangingPunct="1">
              <a:lnSpc>
                <a:spcPct val="90000"/>
              </a:lnSpc>
              <a:defRPr/>
            </a:pPr>
            <a:r>
              <a:rPr lang="en-US" sz="2400" dirty="0" err="1" smtClean="0"/>
              <a:t>Perbuatan</a:t>
            </a:r>
            <a:r>
              <a:rPr lang="en-US" sz="2400" dirty="0" smtClean="0"/>
              <a:t> </a:t>
            </a:r>
            <a:r>
              <a:rPr lang="en-US" sz="2400" dirty="0" err="1" smtClean="0"/>
              <a:t>Hukum</a:t>
            </a:r>
            <a:r>
              <a:rPr lang="en-US" sz="2400" dirty="0" smtClean="0"/>
              <a:t> </a:t>
            </a:r>
            <a:r>
              <a:rPr lang="en-US" sz="2400" dirty="0" err="1" smtClean="0"/>
              <a:t>terdiri</a:t>
            </a:r>
            <a:r>
              <a:rPr lang="en-US" sz="2400" dirty="0" smtClean="0"/>
              <a:t> </a:t>
            </a:r>
            <a:r>
              <a:rPr lang="en-US" sz="2400" dirty="0" err="1" smtClean="0"/>
              <a:t>atas</a:t>
            </a:r>
            <a:r>
              <a:rPr lang="en-US" sz="2400" dirty="0" smtClean="0"/>
              <a:t> </a:t>
            </a:r>
            <a:r>
              <a:rPr lang="en-US" sz="2400" dirty="0" err="1" smtClean="0"/>
              <a:t>dua</a:t>
            </a:r>
            <a:r>
              <a:rPr lang="en-US" sz="2400" dirty="0" smtClean="0"/>
              <a:t> </a:t>
            </a:r>
            <a:r>
              <a:rPr lang="en-US" sz="2400" dirty="0" err="1" smtClean="0"/>
              <a:t>jenis</a:t>
            </a:r>
            <a:r>
              <a:rPr lang="en-US" sz="2400" dirty="0" smtClean="0"/>
              <a:t>, </a:t>
            </a:r>
            <a:r>
              <a:rPr lang="en-US" sz="2400" dirty="0" err="1" smtClean="0"/>
              <a:t>yaitu</a:t>
            </a:r>
            <a:r>
              <a:rPr lang="en-US" sz="2400" dirty="0" smtClean="0"/>
              <a:t> :</a:t>
            </a:r>
          </a:p>
          <a:p>
            <a:pPr eaLnBrk="1" hangingPunct="1">
              <a:lnSpc>
                <a:spcPct val="90000"/>
              </a:lnSpc>
              <a:buFontTx/>
              <a:buNone/>
              <a:defRPr/>
            </a:pPr>
            <a:r>
              <a:rPr lang="en-US" sz="2400" dirty="0" smtClean="0"/>
              <a:t>	1. </a:t>
            </a:r>
            <a:r>
              <a:rPr lang="en-US" sz="2400" dirty="0" err="1" smtClean="0"/>
              <a:t>Perbuatan</a:t>
            </a:r>
            <a:r>
              <a:rPr lang="en-US" sz="2400" dirty="0" smtClean="0"/>
              <a:t> </a:t>
            </a:r>
            <a:r>
              <a:rPr lang="en-US" sz="2400" dirty="0" err="1" smtClean="0"/>
              <a:t>hukum</a:t>
            </a:r>
            <a:r>
              <a:rPr lang="en-US" sz="2400" dirty="0" smtClean="0"/>
              <a:t> </a:t>
            </a:r>
            <a:r>
              <a:rPr lang="en-US" sz="2400" dirty="0" err="1" smtClean="0"/>
              <a:t>bersegi</a:t>
            </a:r>
            <a:r>
              <a:rPr lang="en-US" sz="2400" dirty="0" smtClean="0"/>
              <a:t> </a:t>
            </a:r>
            <a:r>
              <a:rPr lang="en-US" sz="2400" dirty="0" err="1" smtClean="0"/>
              <a:t>satu</a:t>
            </a:r>
            <a:r>
              <a:rPr lang="en-US" sz="2400" dirty="0" smtClean="0"/>
              <a:t>, </a:t>
            </a:r>
            <a:r>
              <a:rPr lang="en-US" sz="2400" dirty="0" err="1" smtClean="0"/>
              <a:t>yaitu</a:t>
            </a:r>
            <a:r>
              <a:rPr lang="en-US" sz="2400" dirty="0" smtClean="0"/>
              <a:t> </a:t>
            </a:r>
            <a:r>
              <a:rPr lang="en-US" sz="2400" dirty="0" err="1" smtClean="0"/>
              <a:t>perbuatan</a:t>
            </a:r>
            <a:r>
              <a:rPr lang="en-US" sz="2400" dirty="0" smtClean="0"/>
              <a:t> </a:t>
            </a:r>
            <a:r>
              <a:rPr lang="en-US" sz="2400" dirty="0" err="1" smtClean="0"/>
              <a:t>hukum</a:t>
            </a:r>
            <a:r>
              <a:rPr lang="en-US" sz="2400" dirty="0" smtClean="0"/>
              <a:t> </a:t>
            </a:r>
            <a:r>
              <a:rPr lang="en-US" sz="2400" dirty="0" err="1" smtClean="0"/>
              <a:t>yg</a:t>
            </a:r>
            <a:r>
              <a:rPr lang="en-US" sz="2400" dirty="0" smtClean="0"/>
              <a:t> </a:t>
            </a:r>
            <a:r>
              <a:rPr lang="en-US" sz="2400" dirty="0" err="1" smtClean="0"/>
              <a:t>dilakukan</a:t>
            </a:r>
            <a:r>
              <a:rPr lang="en-US" sz="2400" dirty="0" smtClean="0"/>
              <a:t> </a:t>
            </a:r>
            <a:r>
              <a:rPr lang="en-US" sz="2400" dirty="0" err="1" smtClean="0"/>
              <a:t>oleh</a:t>
            </a:r>
            <a:r>
              <a:rPr lang="en-US" sz="2400" dirty="0" smtClean="0"/>
              <a:t> </a:t>
            </a:r>
            <a:r>
              <a:rPr lang="en-US" sz="2400" dirty="0" err="1" smtClean="0"/>
              <a:t>satu</a:t>
            </a:r>
            <a:r>
              <a:rPr lang="en-US" sz="2400" dirty="0" smtClean="0"/>
              <a:t> </a:t>
            </a:r>
            <a:r>
              <a:rPr lang="en-US" sz="2400" dirty="0" err="1" smtClean="0"/>
              <a:t>pihak</a:t>
            </a:r>
            <a:r>
              <a:rPr lang="en-US" sz="2400" dirty="0" smtClean="0"/>
              <a:t> </a:t>
            </a:r>
            <a:r>
              <a:rPr lang="en-US" sz="2400" dirty="0" err="1" smtClean="0"/>
              <a:t>saja</a:t>
            </a:r>
            <a:r>
              <a:rPr lang="en-US" sz="2400" dirty="0" smtClean="0"/>
              <a:t>, </a:t>
            </a:r>
            <a:r>
              <a:rPr lang="en-US" sz="2400" dirty="0" err="1" smtClean="0"/>
              <a:t>misalnya</a:t>
            </a:r>
            <a:r>
              <a:rPr lang="en-US" sz="2400" dirty="0" smtClean="0"/>
              <a:t> </a:t>
            </a:r>
            <a:r>
              <a:rPr lang="en-US" sz="2400" dirty="0" err="1" smtClean="0"/>
              <a:t>pemberian</a:t>
            </a:r>
            <a:r>
              <a:rPr lang="en-US" sz="2400" dirty="0" smtClean="0"/>
              <a:t> </a:t>
            </a:r>
            <a:r>
              <a:rPr lang="en-US" sz="2400" dirty="0" err="1" smtClean="0"/>
              <a:t>wasiat</a:t>
            </a:r>
            <a:r>
              <a:rPr lang="en-US" sz="2400" dirty="0" smtClean="0"/>
              <a:t>, </a:t>
            </a:r>
            <a:r>
              <a:rPr lang="en-US" sz="2400" dirty="0" err="1" smtClean="0"/>
              <a:t>pengakuan</a:t>
            </a:r>
            <a:r>
              <a:rPr lang="en-US" sz="2400" dirty="0" smtClean="0"/>
              <a:t> </a:t>
            </a:r>
            <a:r>
              <a:rPr lang="en-US" sz="2400" dirty="0" err="1" smtClean="0"/>
              <a:t>anak</a:t>
            </a:r>
            <a:r>
              <a:rPr lang="en-US" sz="2400" dirty="0" smtClean="0"/>
              <a:t>, </a:t>
            </a:r>
            <a:r>
              <a:rPr lang="en-US" sz="2400" dirty="0" err="1" smtClean="0"/>
              <a:t>dsb</a:t>
            </a:r>
            <a:r>
              <a:rPr lang="en-US" sz="2400" dirty="0" smtClean="0"/>
              <a:t>.</a:t>
            </a:r>
          </a:p>
          <a:p>
            <a:pPr eaLnBrk="1" hangingPunct="1">
              <a:lnSpc>
                <a:spcPct val="90000"/>
              </a:lnSpc>
              <a:buFontTx/>
              <a:buNone/>
              <a:defRPr/>
            </a:pPr>
            <a:r>
              <a:rPr lang="en-US" sz="2400" dirty="0" smtClean="0"/>
              <a:t>	2. </a:t>
            </a:r>
            <a:r>
              <a:rPr lang="en-US" sz="2400" dirty="0" err="1" smtClean="0"/>
              <a:t>Perbuatan</a:t>
            </a:r>
            <a:r>
              <a:rPr lang="en-US" sz="2400" dirty="0" smtClean="0"/>
              <a:t> </a:t>
            </a:r>
            <a:r>
              <a:rPr lang="en-US" sz="2400" dirty="0" err="1" smtClean="0"/>
              <a:t>hukum</a:t>
            </a:r>
            <a:r>
              <a:rPr lang="en-US" sz="2400" dirty="0" smtClean="0"/>
              <a:t> </a:t>
            </a:r>
            <a:r>
              <a:rPr lang="en-US" sz="2400" dirty="0" err="1" smtClean="0"/>
              <a:t>bersegi</a:t>
            </a:r>
            <a:r>
              <a:rPr lang="en-US" sz="2400" dirty="0" smtClean="0"/>
              <a:t> </a:t>
            </a:r>
            <a:r>
              <a:rPr lang="en-US" sz="2400" dirty="0" err="1" smtClean="0"/>
              <a:t>dua</a:t>
            </a:r>
            <a:r>
              <a:rPr lang="en-US" sz="2400" dirty="0" smtClean="0"/>
              <a:t>, </a:t>
            </a:r>
            <a:r>
              <a:rPr lang="en-US" sz="2400" dirty="0" err="1" smtClean="0"/>
              <a:t>yaitu</a:t>
            </a:r>
            <a:r>
              <a:rPr lang="en-US" sz="2400" dirty="0" smtClean="0"/>
              <a:t> </a:t>
            </a:r>
            <a:r>
              <a:rPr lang="en-US" sz="2400" dirty="0" err="1" smtClean="0"/>
              <a:t>perbuatan</a:t>
            </a:r>
            <a:r>
              <a:rPr lang="en-US" sz="2400" dirty="0" smtClean="0"/>
              <a:t> </a:t>
            </a:r>
            <a:r>
              <a:rPr lang="en-US" sz="2400" dirty="0" err="1" smtClean="0"/>
              <a:t>hukum</a:t>
            </a:r>
            <a:r>
              <a:rPr lang="en-US" sz="2400" dirty="0" smtClean="0"/>
              <a:t> </a:t>
            </a:r>
            <a:r>
              <a:rPr lang="en-US" sz="2400" dirty="0" err="1" smtClean="0"/>
              <a:t>yg</a:t>
            </a:r>
            <a:r>
              <a:rPr lang="en-US" sz="2400" dirty="0" smtClean="0"/>
              <a:t> </a:t>
            </a:r>
            <a:r>
              <a:rPr lang="en-US" sz="2400" dirty="0" err="1" smtClean="0"/>
              <a:t>dilakukan</a:t>
            </a:r>
            <a:r>
              <a:rPr lang="en-US" sz="2400" dirty="0" smtClean="0"/>
              <a:t> </a:t>
            </a:r>
            <a:r>
              <a:rPr lang="en-US" sz="2400" dirty="0" err="1" smtClean="0"/>
              <a:t>oleh</a:t>
            </a:r>
            <a:r>
              <a:rPr lang="en-US" sz="2400" dirty="0" smtClean="0"/>
              <a:t> </a:t>
            </a:r>
            <a:r>
              <a:rPr lang="en-US" sz="2400" dirty="0" err="1" smtClean="0"/>
              <a:t>dua</a:t>
            </a:r>
            <a:r>
              <a:rPr lang="en-US" sz="2400" dirty="0" smtClean="0"/>
              <a:t> </a:t>
            </a:r>
            <a:r>
              <a:rPr lang="en-US" sz="2400" dirty="0" err="1" smtClean="0"/>
              <a:t>pihak</a:t>
            </a:r>
            <a:r>
              <a:rPr lang="en-US" sz="2400" dirty="0" smtClean="0"/>
              <a:t> </a:t>
            </a:r>
            <a:r>
              <a:rPr lang="en-US" sz="2400" dirty="0" err="1" smtClean="0"/>
              <a:t>atau</a:t>
            </a:r>
            <a:r>
              <a:rPr lang="en-US" sz="2400" dirty="0" smtClean="0"/>
              <a:t> </a:t>
            </a:r>
            <a:r>
              <a:rPr lang="en-US" sz="2400" dirty="0" err="1" smtClean="0"/>
              <a:t>lebih</a:t>
            </a:r>
            <a:r>
              <a:rPr lang="en-US" sz="2400" dirty="0" smtClean="0"/>
              <a:t>, </a:t>
            </a:r>
            <a:r>
              <a:rPr lang="en-US" sz="2400" dirty="0" err="1" smtClean="0"/>
              <a:t>misalnya</a:t>
            </a:r>
            <a:r>
              <a:rPr lang="en-US" sz="2400" dirty="0" smtClean="0"/>
              <a:t> </a:t>
            </a:r>
            <a:r>
              <a:rPr lang="en-US" sz="2400" dirty="0" err="1" smtClean="0"/>
              <a:t>perjanjian</a:t>
            </a:r>
            <a:r>
              <a:rPr lang="en-US" sz="2400" dirty="0" smtClean="0"/>
              <a:t>.</a:t>
            </a:r>
          </a:p>
          <a:p>
            <a:pPr eaLnBrk="1" hangingPunct="1">
              <a:lnSpc>
                <a:spcPct val="90000"/>
              </a:lnSpc>
              <a:buFontTx/>
              <a:buNone/>
              <a:defRPr/>
            </a:pPr>
            <a:endParaRPr lang="en-US" sz="2400" dirty="0" smtClean="0"/>
          </a:p>
        </p:txBody>
      </p:sp>
    </p:spTree>
    <p:extLst>
      <p:ext uri="{BB962C8B-B14F-4D97-AF65-F5344CB8AC3E}">
        <p14:creationId xmlns:p14="http://schemas.microsoft.com/office/powerpoint/2010/main" val="3939866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92100"/>
            <a:ext cx="8229600" cy="1231900"/>
          </a:xfrm>
        </p:spPr>
        <p:txBody>
          <a:bodyPr/>
          <a:lstStyle/>
          <a:p>
            <a:pPr algn="r" eaLnBrk="1" hangingPunct="1">
              <a:defRPr/>
            </a:pPr>
            <a:r>
              <a:rPr lang="en-US" sz="3200" dirty="0" err="1" smtClean="0"/>
              <a:t>Perbuatan</a:t>
            </a:r>
            <a:r>
              <a:rPr lang="en-US" sz="3200" dirty="0" smtClean="0"/>
              <a:t> </a:t>
            </a:r>
            <a:r>
              <a:rPr lang="en-US" sz="3200" dirty="0" err="1" smtClean="0"/>
              <a:t>Melawan</a:t>
            </a:r>
            <a:r>
              <a:rPr lang="en-US" sz="3200" dirty="0" smtClean="0"/>
              <a:t> </a:t>
            </a:r>
            <a:r>
              <a:rPr lang="en-US" sz="3200" dirty="0" err="1" smtClean="0"/>
              <a:t>Hukum</a:t>
            </a:r>
            <a:r>
              <a:rPr lang="en-US" sz="3200" dirty="0" smtClean="0"/>
              <a:t> </a:t>
            </a:r>
            <a:br>
              <a:rPr lang="en-US" sz="3200" dirty="0" smtClean="0"/>
            </a:br>
            <a:r>
              <a:rPr lang="en-US" sz="3200" dirty="0" smtClean="0"/>
              <a:t>(</a:t>
            </a:r>
            <a:r>
              <a:rPr lang="en-US" sz="3200" dirty="0" err="1" smtClean="0"/>
              <a:t>onrechtmatigedaad</a:t>
            </a:r>
            <a:r>
              <a:rPr lang="en-US" sz="3200" dirty="0" smtClean="0"/>
              <a:t>)</a:t>
            </a:r>
          </a:p>
        </p:txBody>
      </p:sp>
      <p:sp>
        <p:nvSpPr>
          <p:cNvPr id="27651" name="Rectangle 3"/>
          <p:cNvSpPr>
            <a:spLocks noGrp="1" noChangeArrowheads="1"/>
          </p:cNvSpPr>
          <p:nvPr>
            <p:ph type="body" idx="1"/>
          </p:nvPr>
        </p:nvSpPr>
        <p:spPr/>
        <p:txBody>
          <a:bodyPr/>
          <a:lstStyle/>
          <a:p>
            <a:pPr eaLnBrk="1" hangingPunct="1">
              <a:lnSpc>
                <a:spcPct val="80000"/>
              </a:lnSpc>
              <a:defRPr/>
            </a:pPr>
            <a:r>
              <a:rPr lang="en-US" sz="2400" dirty="0" err="1" smtClean="0"/>
              <a:t>Rumusan</a:t>
            </a:r>
            <a:r>
              <a:rPr lang="en-US" sz="2400" dirty="0" smtClean="0"/>
              <a:t> </a:t>
            </a:r>
            <a:r>
              <a:rPr lang="en-US" sz="2400" dirty="0" err="1" smtClean="0"/>
              <a:t>Pengertian</a:t>
            </a:r>
            <a:r>
              <a:rPr lang="en-US" sz="2400" dirty="0" smtClean="0"/>
              <a:t> </a:t>
            </a:r>
            <a:r>
              <a:rPr lang="en-US" sz="2400" dirty="0" err="1" smtClean="0"/>
              <a:t>dan</a:t>
            </a:r>
            <a:r>
              <a:rPr lang="en-US" sz="2400" dirty="0" smtClean="0"/>
              <a:t> </a:t>
            </a:r>
            <a:r>
              <a:rPr lang="en-US" sz="2400" dirty="0" err="1" smtClean="0"/>
              <a:t>Pelaksanaan</a:t>
            </a:r>
            <a:r>
              <a:rPr lang="en-US" sz="2400" dirty="0" smtClean="0"/>
              <a:t> </a:t>
            </a:r>
            <a:r>
              <a:rPr lang="en-US" sz="2400" dirty="0" err="1" smtClean="0"/>
              <a:t>Perbuatan</a:t>
            </a:r>
            <a:r>
              <a:rPr lang="en-US" sz="2400" dirty="0" smtClean="0"/>
              <a:t> </a:t>
            </a:r>
            <a:r>
              <a:rPr lang="en-US" sz="2400" dirty="0" err="1" smtClean="0"/>
              <a:t>Melawan</a:t>
            </a:r>
            <a:r>
              <a:rPr lang="en-US" sz="2400" dirty="0" smtClean="0"/>
              <a:t> </a:t>
            </a:r>
            <a:r>
              <a:rPr lang="en-US" sz="2400" dirty="0" err="1" smtClean="0"/>
              <a:t>Hukum</a:t>
            </a:r>
            <a:r>
              <a:rPr lang="en-US" sz="2400" dirty="0" smtClean="0"/>
              <a:t> </a:t>
            </a:r>
            <a:r>
              <a:rPr lang="en-US" sz="2400" dirty="0" err="1" smtClean="0"/>
              <a:t>sebelum</a:t>
            </a:r>
            <a:r>
              <a:rPr lang="en-US" sz="2400" dirty="0" smtClean="0"/>
              <a:t> 1919 </a:t>
            </a:r>
            <a:r>
              <a:rPr lang="en-US" sz="2400" dirty="0" err="1" smtClean="0"/>
              <a:t>dan</a:t>
            </a:r>
            <a:r>
              <a:rPr lang="en-US" sz="2400" dirty="0" smtClean="0"/>
              <a:t> </a:t>
            </a:r>
            <a:r>
              <a:rPr lang="en-US" sz="2400" dirty="0" err="1" smtClean="0"/>
              <a:t>sesudah</a:t>
            </a:r>
            <a:r>
              <a:rPr lang="en-US" sz="2400" dirty="0" smtClean="0"/>
              <a:t> 1919 (Arrest </a:t>
            </a:r>
            <a:r>
              <a:rPr lang="en-US" sz="2400" dirty="0" err="1" smtClean="0"/>
              <a:t>Hogeraad</a:t>
            </a:r>
            <a:r>
              <a:rPr lang="en-US" sz="2400" dirty="0" smtClean="0"/>
              <a:t>) 19 </a:t>
            </a:r>
            <a:r>
              <a:rPr lang="en-US" sz="2400" dirty="0" err="1" smtClean="0"/>
              <a:t>Desember</a:t>
            </a:r>
            <a:r>
              <a:rPr lang="en-US" sz="2400" dirty="0" smtClean="0"/>
              <a:t> 1919, </a:t>
            </a:r>
            <a:r>
              <a:rPr lang="en-US" sz="2400" dirty="0" err="1" smtClean="0"/>
              <a:t>adalah</a:t>
            </a:r>
            <a:r>
              <a:rPr lang="en-US" sz="2400" dirty="0" smtClean="0"/>
              <a:t> </a:t>
            </a:r>
            <a:r>
              <a:rPr lang="en-US" sz="2400" dirty="0" err="1" smtClean="0"/>
              <a:t>sebagai</a:t>
            </a:r>
            <a:r>
              <a:rPr lang="en-US" sz="2400" dirty="0" smtClean="0"/>
              <a:t> </a:t>
            </a:r>
            <a:r>
              <a:rPr lang="en-US" sz="2400" dirty="0" err="1" smtClean="0"/>
              <a:t>berikut</a:t>
            </a:r>
            <a:r>
              <a:rPr lang="en-US" sz="2400" dirty="0" smtClean="0"/>
              <a:t> :</a:t>
            </a:r>
          </a:p>
          <a:p>
            <a:pPr eaLnBrk="1" hangingPunct="1">
              <a:lnSpc>
                <a:spcPct val="80000"/>
              </a:lnSpc>
              <a:defRPr/>
            </a:pPr>
            <a:r>
              <a:rPr lang="en-US" sz="2400" dirty="0" err="1" smtClean="0"/>
              <a:t>Sebelum</a:t>
            </a:r>
            <a:r>
              <a:rPr lang="en-US" sz="2400" dirty="0" smtClean="0"/>
              <a:t> 1919, </a:t>
            </a:r>
            <a:r>
              <a:rPr lang="en-US" sz="2400" dirty="0" err="1" smtClean="0"/>
              <a:t>perbuatan</a:t>
            </a:r>
            <a:r>
              <a:rPr lang="en-US" sz="2400" dirty="0" smtClean="0"/>
              <a:t> </a:t>
            </a:r>
            <a:r>
              <a:rPr lang="en-US" sz="2400" dirty="0" err="1" smtClean="0"/>
              <a:t>melawan</a:t>
            </a:r>
            <a:r>
              <a:rPr lang="en-US" sz="2400" dirty="0" smtClean="0"/>
              <a:t> </a:t>
            </a:r>
            <a:r>
              <a:rPr lang="en-US" sz="2400" dirty="0" err="1" smtClean="0"/>
              <a:t>hukum</a:t>
            </a:r>
            <a:r>
              <a:rPr lang="en-US" sz="2400" dirty="0" smtClean="0"/>
              <a:t> </a:t>
            </a:r>
            <a:r>
              <a:rPr lang="en-US" sz="2400" dirty="0" err="1" smtClean="0"/>
              <a:t>terjadi</a:t>
            </a:r>
            <a:r>
              <a:rPr lang="en-US" sz="2400" dirty="0" smtClean="0"/>
              <a:t>, </a:t>
            </a:r>
            <a:r>
              <a:rPr lang="en-US" sz="2400" dirty="0" err="1" smtClean="0"/>
              <a:t>apabila</a:t>
            </a:r>
            <a:r>
              <a:rPr lang="en-US" sz="2400" dirty="0" smtClean="0"/>
              <a:t> </a:t>
            </a:r>
            <a:r>
              <a:rPr lang="en-US" sz="2400" dirty="0" err="1" smtClean="0"/>
              <a:t>perbuatan</a:t>
            </a:r>
            <a:r>
              <a:rPr lang="en-US" sz="2400" dirty="0" smtClean="0"/>
              <a:t> </a:t>
            </a:r>
            <a:r>
              <a:rPr lang="en-US" sz="2400" dirty="0" err="1" smtClean="0"/>
              <a:t>itu</a:t>
            </a:r>
            <a:r>
              <a:rPr lang="en-US" sz="2400" dirty="0" smtClean="0"/>
              <a:t> </a:t>
            </a:r>
            <a:r>
              <a:rPr lang="en-US" sz="2400" dirty="0" err="1" smtClean="0"/>
              <a:t>bertentangan</a:t>
            </a:r>
            <a:r>
              <a:rPr lang="en-US" sz="2400" dirty="0" smtClean="0"/>
              <a:t> </a:t>
            </a:r>
            <a:r>
              <a:rPr lang="en-US" sz="2400" dirty="0" err="1" smtClean="0"/>
              <a:t>dengan</a:t>
            </a:r>
            <a:r>
              <a:rPr lang="en-US" sz="2400" dirty="0" smtClean="0"/>
              <a:t> </a:t>
            </a:r>
            <a:r>
              <a:rPr lang="en-US" sz="2400" dirty="0" err="1" smtClean="0"/>
              <a:t>hukum</a:t>
            </a:r>
            <a:r>
              <a:rPr lang="en-US" sz="2400" dirty="0" smtClean="0"/>
              <a:t> </a:t>
            </a:r>
            <a:r>
              <a:rPr lang="en-US" sz="2400" dirty="0" err="1" smtClean="0"/>
              <a:t>tertulis</a:t>
            </a:r>
            <a:r>
              <a:rPr lang="en-US" sz="2400" dirty="0" smtClean="0"/>
              <a:t> (UU) </a:t>
            </a:r>
            <a:r>
              <a:rPr lang="en-US" sz="2400" dirty="0" err="1" smtClean="0"/>
              <a:t>hanya</a:t>
            </a:r>
            <a:r>
              <a:rPr lang="en-US" sz="2400" dirty="0" smtClean="0"/>
              <a:t> </a:t>
            </a:r>
            <a:r>
              <a:rPr lang="en-US" sz="2400" dirty="0" err="1" smtClean="0"/>
              <a:t>dalam</a:t>
            </a:r>
            <a:r>
              <a:rPr lang="en-US" sz="2400" dirty="0" smtClean="0"/>
              <a:t> </a:t>
            </a:r>
            <a:r>
              <a:rPr lang="en-US" sz="2400" dirty="0" err="1" smtClean="0"/>
              <a:t>hal</a:t>
            </a:r>
            <a:r>
              <a:rPr lang="en-US" sz="2400" dirty="0" smtClean="0"/>
              <a:t> : </a:t>
            </a:r>
          </a:p>
          <a:p>
            <a:pPr eaLnBrk="1" hangingPunct="1">
              <a:lnSpc>
                <a:spcPct val="80000"/>
              </a:lnSpc>
              <a:buFontTx/>
              <a:buNone/>
              <a:defRPr/>
            </a:pPr>
            <a:r>
              <a:rPr lang="en-US" sz="2400" dirty="0" smtClean="0"/>
              <a:t>	1. </a:t>
            </a:r>
            <a:r>
              <a:rPr lang="en-US" sz="2400" dirty="0" err="1" smtClean="0"/>
              <a:t>melanggar</a:t>
            </a:r>
            <a:r>
              <a:rPr lang="en-US" sz="2400" dirty="0" smtClean="0"/>
              <a:t> </a:t>
            </a:r>
            <a:r>
              <a:rPr lang="en-US" sz="2400" dirty="0" err="1" smtClean="0"/>
              <a:t>hak</a:t>
            </a:r>
            <a:r>
              <a:rPr lang="en-US" sz="2400" dirty="0" smtClean="0"/>
              <a:t> orang lain </a:t>
            </a:r>
            <a:r>
              <a:rPr lang="en-US" sz="2400" dirty="0" err="1" smtClean="0"/>
              <a:t>yg</a:t>
            </a:r>
            <a:r>
              <a:rPr lang="en-US" sz="2400" dirty="0" smtClean="0"/>
              <a:t> </a:t>
            </a:r>
            <a:r>
              <a:rPr lang="en-US" sz="2400" dirty="0" err="1" smtClean="0"/>
              <a:t>diakui</a:t>
            </a:r>
            <a:r>
              <a:rPr lang="en-US" sz="2400" dirty="0" smtClean="0"/>
              <a:t> UU, </a:t>
            </a:r>
            <a:r>
              <a:rPr lang="en-US" sz="2400" dirty="0" err="1" smtClean="0"/>
              <a:t>atau</a:t>
            </a:r>
            <a:r>
              <a:rPr lang="en-US" sz="2400" dirty="0" smtClean="0"/>
              <a:t> </a:t>
            </a:r>
            <a:r>
              <a:rPr lang="en-US" sz="2400" dirty="0" err="1" smtClean="0"/>
              <a:t>melanggar</a:t>
            </a:r>
            <a:r>
              <a:rPr lang="en-US" sz="2400" dirty="0" smtClean="0"/>
              <a:t> </a:t>
            </a:r>
            <a:r>
              <a:rPr lang="en-US" sz="2400" dirty="0" err="1" smtClean="0"/>
              <a:t>ketentuan</a:t>
            </a:r>
            <a:r>
              <a:rPr lang="en-US" sz="2400" dirty="0" smtClean="0"/>
              <a:t> </a:t>
            </a:r>
            <a:r>
              <a:rPr lang="en-US" sz="2400" dirty="0" err="1" smtClean="0"/>
              <a:t>hukum</a:t>
            </a:r>
            <a:r>
              <a:rPr lang="en-US" sz="2400" dirty="0" smtClean="0"/>
              <a:t> </a:t>
            </a:r>
            <a:r>
              <a:rPr lang="en-US" sz="2400" dirty="0" err="1" smtClean="0"/>
              <a:t>tertulis</a:t>
            </a:r>
            <a:r>
              <a:rPr lang="en-US" sz="2400" dirty="0" smtClean="0"/>
              <a:t> </a:t>
            </a:r>
            <a:r>
              <a:rPr lang="en-US" sz="2400" dirty="0" err="1" smtClean="0"/>
              <a:t>saja</a:t>
            </a:r>
            <a:r>
              <a:rPr lang="en-US" sz="2400" dirty="0" smtClean="0"/>
              <a:t>.</a:t>
            </a:r>
          </a:p>
          <a:p>
            <a:pPr eaLnBrk="1" hangingPunct="1">
              <a:lnSpc>
                <a:spcPct val="80000"/>
              </a:lnSpc>
              <a:buFontTx/>
              <a:buNone/>
              <a:defRPr/>
            </a:pPr>
            <a:r>
              <a:rPr lang="en-US" sz="2400" dirty="0" smtClean="0"/>
              <a:t>	2. </a:t>
            </a:r>
            <a:r>
              <a:rPr lang="en-US" sz="2400" dirty="0" err="1" smtClean="0"/>
              <a:t>bertentangan</a:t>
            </a:r>
            <a:r>
              <a:rPr lang="en-US" sz="2400" dirty="0" smtClean="0"/>
              <a:t> </a:t>
            </a:r>
            <a:r>
              <a:rPr lang="en-US" sz="2400" dirty="0" err="1" smtClean="0"/>
              <a:t>dengan</a:t>
            </a:r>
            <a:r>
              <a:rPr lang="en-US" sz="2400" dirty="0" smtClean="0"/>
              <a:t> </a:t>
            </a:r>
            <a:r>
              <a:rPr lang="en-US" sz="2400" dirty="0" err="1" smtClean="0"/>
              <a:t>kewajiban</a:t>
            </a:r>
            <a:r>
              <a:rPr lang="en-US" sz="2400" dirty="0" smtClean="0"/>
              <a:t> </a:t>
            </a:r>
            <a:r>
              <a:rPr lang="en-US" sz="2400" dirty="0" err="1" smtClean="0"/>
              <a:t>hukum</a:t>
            </a:r>
            <a:r>
              <a:rPr lang="en-US" sz="2400" dirty="0" smtClean="0"/>
              <a:t> </a:t>
            </a:r>
            <a:r>
              <a:rPr lang="en-US" sz="2400" dirty="0" err="1" smtClean="0"/>
              <a:t>si</a:t>
            </a:r>
            <a:r>
              <a:rPr lang="en-US" sz="2400" dirty="0" smtClean="0"/>
              <a:t> </a:t>
            </a:r>
            <a:r>
              <a:rPr lang="en-US" sz="2400" dirty="0" err="1" smtClean="0"/>
              <a:t>pelaku</a:t>
            </a:r>
            <a:r>
              <a:rPr lang="en-US" sz="2400" dirty="0" smtClean="0"/>
              <a:t>, </a:t>
            </a:r>
            <a:r>
              <a:rPr lang="en-US" sz="2400" dirty="0" err="1" smtClean="0"/>
              <a:t>misalnya</a:t>
            </a:r>
            <a:r>
              <a:rPr lang="en-US" sz="2400" dirty="0" smtClean="0"/>
              <a:t> </a:t>
            </a:r>
            <a:r>
              <a:rPr lang="en-US" sz="2400" dirty="0" err="1" smtClean="0"/>
              <a:t>tidak</a:t>
            </a:r>
            <a:r>
              <a:rPr lang="en-US" sz="2400" dirty="0" smtClean="0"/>
              <a:t> </a:t>
            </a:r>
            <a:r>
              <a:rPr lang="en-US" sz="2400" dirty="0" err="1" smtClean="0"/>
              <a:t>memberi</a:t>
            </a:r>
            <a:r>
              <a:rPr lang="en-US" sz="2400" dirty="0" smtClean="0"/>
              <a:t> </a:t>
            </a:r>
            <a:r>
              <a:rPr lang="en-US" sz="2400" dirty="0" err="1" smtClean="0"/>
              <a:t>pertolongan</a:t>
            </a:r>
            <a:r>
              <a:rPr lang="en-US" sz="2400" dirty="0" smtClean="0"/>
              <a:t> </a:t>
            </a:r>
            <a:r>
              <a:rPr lang="en-US" sz="2400" dirty="0" err="1" smtClean="0"/>
              <a:t>terhadap</a:t>
            </a:r>
            <a:r>
              <a:rPr lang="en-US" sz="2400" dirty="0" smtClean="0"/>
              <a:t> </a:t>
            </a:r>
            <a:r>
              <a:rPr lang="en-US" sz="2400" dirty="0" err="1" smtClean="0"/>
              <a:t>seseorang</a:t>
            </a:r>
            <a:r>
              <a:rPr lang="en-US" sz="2400" dirty="0" smtClean="0"/>
              <a:t> </a:t>
            </a:r>
            <a:r>
              <a:rPr lang="en-US" sz="2400" dirty="0" err="1" smtClean="0"/>
              <a:t>korban</a:t>
            </a:r>
            <a:r>
              <a:rPr lang="en-US" sz="2400" dirty="0" smtClean="0"/>
              <a:t> </a:t>
            </a:r>
            <a:r>
              <a:rPr lang="en-US" sz="2400" dirty="0" err="1" smtClean="0"/>
              <a:t>kecelakaan</a:t>
            </a:r>
            <a:r>
              <a:rPr lang="en-US" sz="2400" dirty="0" smtClean="0"/>
              <a:t>, </a:t>
            </a:r>
            <a:r>
              <a:rPr lang="en-US" sz="2400" dirty="0" err="1" smtClean="0"/>
              <a:t>padahal</a:t>
            </a:r>
            <a:r>
              <a:rPr lang="en-US" sz="2400" dirty="0" smtClean="0"/>
              <a:t> </a:t>
            </a:r>
            <a:r>
              <a:rPr lang="en-US" sz="2400" dirty="0" err="1" smtClean="0"/>
              <a:t>mengetahui</a:t>
            </a:r>
            <a:r>
              <a:rPr lang="en-US" sz="2400" dirty="0" smtClean="0"/>
              <a:t> </a:t>
            </a:r>
            <a:r>
              <a:rPr lang="en-US" sz="2400" dirty="0" err="1" smtClean="0"/>
              <a:t>kejadian</a:t>
            </a:r>
            <a:r>
              <a:rPr lang="en-US" sz="2400" dirty="0" smtClean="0"/>
              <a:t> </a:t>
            </a:r>
            <a:r>
              <a:rPr lang="en-US" sz="2400" dirty="0" err="1" smtClean="0"/>
              <a:t>kecelakaan</a:t>
            </a:r>
            <a:r>
              <a:rPr lang="en-US" sz="2400" dirty="0" smtClean="0"/>
              <a:t>.</a:t>
            </a:r>
          </a:p>
          <a:p>
            <a:pPr eaLnBrk="1" hangingPunct="1">
              <a:lnSpc>
                <a:spcPct val="80000"/>
              </a:lnSpc>
              <a:buFontTx/>
              <a:buNone/>
              <a:defRPr/>
            </a:pPr>
            <a:endParaRPr lang="en-US" sz="2400" dirty="0" smtClean="0"/>
          </a:p>
        </p:txBody>
      </p:sp>
    </p:spTree>
    <p:extLst>
      <p:ext uri="{BB962C8B-B14F-4D97-AF65-F5344CB8AC3E}">
        <p14:creationId xmlns:p14="http://schemas.microsoft.com/office/powerpoint/2010/main" val="598209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sz="3200" smtClean="0"/>
              <a:t>Perbuatan Melawan Hukum (onrechtmatigedaad)</a:t>
            </a:r>
          </a:p>
        </p:txBody>
      </p:sp>
      <p:sp>
        <p:nvSpPr>
          <p:cNvPr id="28675" name="Rectangle 3"/>
          <p:cNvSpPr>
            <a:spLocks noGrp="1" noChangeArrowheads="1"/>
          </p:cNvSpPr>
          <p:nvPr>
            <p:ph type="body" idx="1"/>
          </p:nvPr>
        </p:nvSpPr>
        <p:spPr/>
        <p:txBody>
          <a:bodyPr/>
          <a:lstStyle/>
          <a:p>
            <a:pPr eaLnBrk="1" hangingPunct="1">
              <a:lnSpc>
                <a:spcPct val="90000"/>
              </a:lnSpc>
              <a:defRPr/>
            </a:pPr>
            <a:r>
              <a:rPr lang="en-US" sz="2500" smtClean="0"/>
              <a:t>Sesudah tahun 1919, yaitu setelah keluarnya Arrest (putusan) Hogeraad (MA) Belanda, pada tanggal 31 Desember 1919, memutuskan bahwa suatu perbuatan digolongkan melawan hukum apabila :</a:t>
            </a:r>
          </a:p>
          <a:p>
            <a:pPr eaLnBrk="1" hangingPunct="1">
              <a:lnSpc>
                <a:spcPct val="90000"/>
              </a:lnSpc>
              <a:buFontTx/>
              <a:buNone/>
              <a:defRPr/>
            </a:pPr>
            <a:r>
              <a:rPr lang="en-US" sz="2500" smtClean="0"/>
              <a:t>	1. Setiap perbuatan atau kealpaan yg menimbulkan pelanggaran terhadap orang lain, atau bertentangan dengan kewajiban hukum si pelaku.</a:t>
            </a:r>
          </a:p>
          <a:p>
            <a:pPr eaLnBrk="1" hangingPunct="1">
              <a:lnSpc>
                <a:spcPct val="90000"/>
              </a:lnSpc>
              <a:buFontTx/>
              <a:buNone/>
              <a:defRPr/>
            </a:pPr>
            <a:r>
              <a:rPr lang="en-US" sz="2500" smtClean="0"/>
              <a:t>	2. Melanggar baik terhadap kesusilaan maupun terhadap kesaksamaaan yg layak dalam pergaulan masyarakat terhadap orang lain, atau benda milik orang lain.</a:t>
            </a:r>
          </a:p>
        </p:txBody>
      </p:sp>
    </p:spTree>
    <p:extLst>
      <p:ext uri="{BB962C8B-B14F-4D97-AF65-F5344CB8AC3E}">
        <p14:creationId xmlns:p14="http://schemas.microsoft.com/office/powerpoint/2010/main" val="6929715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smtClean="0"/>
              <a:t>Akibat hukum</a:t>
            </a:r>
          </a:p>
        </p:txBody>
      </p:sp>
      <p:sp>
        <p:nvSpPr>
          <p:cNvPr id="24579" name="Rectangle 3"/>
          <p:cNvSpPr>
            <a:spLocks noGrp="1" noChangeArrowheads="1"/>
          </p:cNvSpPr>
          <p:nvPr>
            <p:ph type="body" idx="1"/>
          </p:nvPr>
        </p:nvSpPr>
        <p:spPr>
          <a:xfrm>
            <a:off x="838200" y="1371600"/>
            <a:ext cx="8229600" cy="4800600"/>
          </a:xfrm>
        </p:spPr>
        <p:txBody>
          <a:bodyPr/>
          <a:lstStyle/>
          <a:p>
            <a:pPr eaLnBrk="1" hangingPunct="1">
              <a:lnSpc>
                <a:spcPct val="80000"/>
              </a:lnSpc>
              <a:defRPr/>
            </a:pPr>
            <a:r>
              <a:rPr lang="en-US" sz="2400" dirty="0" err="1" smtClean="0"/>
              <a:t>Adalah</a:t>
            </a:r>
            <a:r>
              <a:rPr lang="en-US" sz="2400" dirty="0" smtClean="0"/>
              <a:t> </a:t>
            </a:r>
            <a:r>
              <a:rPr lang="en-US" sz="2400" dirty="0" err="1" smtClean="0"/>
              <a:t>akibat</a:t>
            </a:r>
            <a:r>
              <a:rPr lang="en-US" sz="2400" dirty="0" smtClean="0"/>
              <a:t> </a:t>
            </a:r>
            <a:r>
              <a:rPr lang="en-US" sz="2400" dirty="0" err="1" smtClean="0"/>
              <a:t>yg</a:t>
            </a:r>
            <a:r>
              <a:rPr lang="en-US" sz="2400" dirty="0" smtClean="0"/>
              <a:t> </a:t>
            </a:r>
            <a:r>
              <a:rPr lang="en-US" sz="2400" dirty="0" err="1" smtClean="0"/>
              <a:t>diberikan</a:t>
            </a:r>
            <a:r>
              <a:rPr lang="en-US" sz="2400" dirty="0" smtClean="0"/>
              <a:t> </a:t>
            </a:r>
            <a:r>
              <a:rPr lang="en-US" sz="2400" dirty="0" err="1" smtClean="0"/>
              <a:t>oleh</a:t>
            </a:r>
            <a:r>
              <a:rPr lang="en-US" sz="2400" dirty="0" smtClean="0"/>
              <a:t> </a:t>
            </a:r>
            <a:r>
              <a:rPr lang="en-US" sz="2400" dirty="0" err="1" smtClean="0"/>
              <a:t>hukum</a:t>
            </a:r>
            <a:r>
              <a:rPr lang="en-US" sz="2400" dirty="0" smtClean="0"/>
              <a:t> </a:t>
            </a:r>
            <a:r>
              <a:rPr lang="en-US" sz="2400" dirty="0" err="1" smtClean="0"/>
              <a:t>atas</a:t>
            </a:r>
            <a:r>
              <a:rPr lang="en-US" sz="2400" dirty="0" smtClean="0"/>
              <a:t> </a:t>
            </a:r>
            <a:r>
              <a:rPr lang="en-US" sz="2400" dirty="0" err="1" smtClean="0"/>
              <a:t>suatu</a:t>
            </a:r>
            <a:r>
              <a:rPr lang="en-US" sz="2400" dirty="0" smtClean="0"/>
              <a:t> </a:t>
            </a:r>
            <a:r>
              <a:rPr lang="en-US" sz="2400" dirty="0" err="1" smtClean="0"/>
              <a:t>peristiwa</a:t>
            </a:r>
            <a:r>
              <a:rPr lang="en-US" sz="2400" dirty="0" smtClean="0"/>
              <a:t> </a:t>
            </a:r>
            <a:r>
              <a:rPr lang="en-US" sz="2400" dirty="0" err="1" smtClean="0"/>
              <a:t>hukum</a:t>
            </a:r>
            <a:r>
              <a:rPr lang="en-US" sz="2400" dirty="0" smtClean="0"/>
              <a:t> </a:t>
            </a:r>
            <a:r>
              <a:rPr lang="en-US" sz="2400" dirty="0" err="1" smtClean="0"/>
              <a:t>atau</a:t>
            </a:r>
            <a:r>
              <a:rPr lang="en-US" sz="2400" dirty="0" smtClean="0"/>
              <a:t> </a:t>
            </a:r>
            <a:r>
              <a:rPr lang="en-US" sz="2400" dirty="0" err="1" smtClean="0"/>
              <a:t>perbuatan</a:t>
            </a:r>
            <a:r>
              <a:rPr lang="en-US" sz="2400" dirty="0" smtClean="0"/>
              <a:t> </a:t>
            </a:r>
            <a:r>
              <a:rPr lang="en-US" sz="2400" dirty="0" err="1" smtClean="0"/>
              <a:t>dari</a:t>
            </a:r>
            <a:r>
              <a:rPr lang="en-US" sz="2400" dirty="0" smtClean="0"/>
              <a:t> </a:t>
            </a:r>
            <a:r>
              <a:rPr lang="en-US" sz="2400" dirty="0" err="1" smtClean="0"/>
              <a:t>subjek</a:t>
            </a:r>
            <a:r>
              <a:rPr lang="en-US" sz="2400" dirty="0" smtClean="0"/>
              <a:t> </a:t>
            </a:r>
            <a:r>
              <a:rPr lang="en-US" sz="2400" dirty="0" err="1" smtClean="0"/>
              <a:t>hukum</a:t>
            </a:r>
            <a:r>
              <a:rPr lang="en-US" sz="2400" dirty="0" smtClean="0"/>
              <a:t>. Ada </a:t>
            </a:r>
            <a:r>
              <a:rPr lang="en-US" sz="2400" dirty="0" err="1" smtClean="0"/>
              <a:t>tiga</a:t>
            </a:r>
            <a:r>
              <a:rPr lang="en-US" sz="2400" dirty="0" smtClean="0"/>
              <a:t> </a:t>
            </a:r>
            <a:r>
              <a:rPr lang="en-US" sz="2400" dirty="0" err="1" smtClean="0"/>
              <a:t>jenis</a:t>
            </a:r>
            <a:r>
              <a:rPr lang="en-US" sz="2400" dirty="0" smtClean="0"/>
              <a:t> </a:t>
            </a:r>
            <a:r>
              <a:rPr lang="en-US" sz="2400" dirty="0" err="1" smtClean="0"/>
              <a:t>akibat</a:t>
            </a:r>
            <a:r>
              <a:rPr lang="en-US" sz="2400" dirty="0" smtClean="0"/>
              <a:t> </a:t>
            </a:r>
            <a:r>
              <a:rPr lang="en-US" sz="2400" dirty="0" err="1" smtClean="0"/>
              <a:t>hukum</a:t>
            </a:r>
            <a:r>
              <a:rPr lang="en-US" sz="2400" dirty="0" smtClean="0"/>
              <a:t>, </a:t>
            </a:r>
            <a:r>
              <a:rPr lang="en-US" sz="2400" dirty="0" err="1" smtClean="0"/>
              <a:t>yaitu</a:t>
            </a:r>
            <a:r>
              <a:rPr lang="en-US" sz="2400" dirty="0" smtClean="0"/>
              <a:t> :</a:t>
            </a:r>
          </a:p>
          <a:p>
            <a:pPr eaLnBrk="1" hangingPunct="1">
              <a:lnSpc>
                <a:spcPct val="80000"/>
              </a:lnSpc>
              <a:defRPr/>
            </a:pPr>
            <a:r>
              <a:rPr lang="en-US" sz="2400" dirty="0" err="1" smtClean="0"/>
              <a:t>Akibat</a:t>
            </a:r>
            <a:r>
              <a:rPr lang="en-US" sz="2400" dirty="0" smtClean="0"/>
              <a:t> </a:t>
            </a:r>
            <a:r>
              <a:rPr lang="en-US" sz="2400" dirty="0" err="1" smtClean="0"/>
              <a:t>hukum</a:t>
            </a:r>
            <a:r>
              <a:rPr lang="en-US" sz="2400" dirty="0" smtClean="0"/>
              <a:t> </a:t>
            </a:r>
            <a:r>
              <a:rPr lang="en-US" sz="2400" dirty="0" err="1" smtClean="0"/>
              <a:t>berupa</a:t>
            </a:r>
            <a:r>
              <a:rPr lang="en-US" sz="2400" dirty="0" smtClean="0"/>
              <a:t> </a:t>
            </a:r>
            <a:r>
              <a:rPr lang="en-US" sz="2400" i="1" dirty="0" err="1" smtClean="0"/>
              <a:t>lahirnya</a:t>
            </a:r>
            <a:r>
              <a:rPr lang="en-US" sz="2400" i="1" dirty="0" smtClean="0"/>
              <a:t>, </a:t>
            </a:r>
            <a:r>
              <a:rPr lang="en-US" sz="2400" i="1" dirty="0" err="1" smtClean="0"/>
              <a:t>berubahnya</a:t>
            </a:r>
            <a:r>
              <a:rPr lang="en-US" sz="2400" i="1" dirty="0" smtClean="0"/>
              <a:t>, </a:t>
            </a:r>
            <a:r>
              <a:rPr lang="en-US" sz="2400" i="1" dirty="0" err="1" smtClean="0"/>
              <a:t>lenyapnya</a:t>
            </a:r>
            <a:r>
              <a:rPr lang="en-US" sz="2400" i="1" dirty="0" smtClean="0"/>
              <a:t> </a:t>
            </a:r>
            <a:r>
              <a:rPr lang="en-US" sz="2400" i="1" dirty="0" err="1" smtClean="0"/>
              <a:t>suatu</a:t>
            </a:r>
            <a:r>
              <a:rPr lang="en-US" sz="2400" i="1" dirty="0" smtClean="0"/>
              <a:t> </a:t>
            </a:r>
            <a:r>
              <a:rPr lang="en-US" sz="2400" i="1" dirty="0" err="1" smtClean="0"/>
              <a:t>keadaan</a:t>
            </a:r>
            <a:r>
              <a:rPr lang="en-US" sz="2400" i="1" dirty="0" smtClean="0"/>
              <a:t> </a:t>
            </a:r>
            <a:r>
              <a:rPr lang="en-US" sz="2400" i="1" dirty="0" err="1" smtClean="0"/>
              <a:t>hukum</a:t>
            </a:r>
            <a:r>
              <a:rPr lang="en-US" sz="2400" i="1" dirty="0" smtClean="0"/>
              <a:t> </a:t>
            </a:r>
            <a:r>
              <a:rPr lang="en-US" sz="2400" i="1" dirty="0" err="1" smtClean="0"/>
              <a:t>tertentu</a:t>
            </a:r>
            <a:r>
              <a:rPr lang="en-US" sz="2400" dirty="0" smtClean="0"/>
              <a:t>. </a:t>
            </a:r>
            <a:r>
              <a:rPr lang="en-US" sz="2400" dirty="0" err="1" smtClean="0"/>
              <a:t>Misalnya</a:t>
            </a:r>
            <a:r>
              <a:rPr lang="en-US" sz="2400" dirty="0" smtClean="0"/>
              <a:t>: </a:t>
            </a:r>
            <a:r>
              <a:rPr lang="en-US" sz="2400" dirty="0" err="1" smtClean="0"/>
              <a:t>Usia</a:t>
            </a:r>
            <a:r>
              <a:rPr lang="en-US" sz="2400" dirty="0" smtClean="0"/>
              <a:t> 21 </a:t>
            </a:r>
            <a:r>
              <a:rPr lang="en-US" sz="2400" dirty="0" err="1" smtClean="0"/>
              <a:t>tahun</a:t>
            </a:r>
            <a:r>
              <a:rPr lang="en-US" sz="2400" dirty="0" smtClean="0"/>
              <a:t> </a:t>
            </a:r>
            <a:r>
              <a:rPr lang="en-US" sz="2400" dirty="0" err="1" smtClean="0"/>
              <a:t>melahirkan</a:t>
            </a:r>
            <a:r>
              <a:rPr lang="en-US" sz="2400" dirty="0" smtClean="0"/>
              <a:t> </a:t>
            </a:r>
            <a:r>
              <a:rPr lang="en-US" sz="2400" dirty="0" err="1" smtClean="0"/>
              <a:t>suatu</a:t>
            </a:r>
            <a:r>
              <a:rPr lang="en-US" sz="2400" dirty="0" smtClean="0"/>
              <a:t> </a:t>
            </a:r>
            <a:r>
              <a:rPr lang="en-US" sz="2400" dirty="0" err="1" smtClean="0"/>
              <a:t>keadaan</a:t>
            </a:r>
            <a:r>
              <a:rPr lang="en-US" sz="2400" dirty="0" smtClean="0"/>
              <a:t> </a:t>
            </a:r>
            <a:r>
              <a:rPr lang="en-US" sz="2400" dirty="0" err="1" smtClean="0"/>
              <a:t>hukum</a:t>
            </a:r>
            <a:r>
              <a:rPr lang="en-US" sz="2400" dirty="0" smtClean="0"/>
              <a:t> </a:t>
            </a:r>
            <a:r>
              <a:rPr lang="en-US" sz="2400" dirty="0" err="1" smtClean="0"/>
              <a:t>baru</a:t>
            </a:r>
            <a:r>
              <a:rPr lang="en-US" sz="2400" dirty="0" smtClean="0"/>
              <a:t> </a:t>
            </a:r>
            <a:r>
              <a:rPr lang="en-US" sz="2400" dirty="0" err="1" smtClean="0"/>
              <a:t>dari</a:t>
            </a:r>
            <a:r>
              <a:rPr lang="en-US" sz="2400" dirty="0" smtClean="0"/>
              <a:t> </a:t>
            </a:r>
            <a:r>
              <a:rPr lang="en-US" sz="2400" dirty="0" err="1" smtClean="0"/>
              <a:t>tidak</a:t>
            </a:r>
            <a:r>
              <a:rPr lang="en-US" sz="2400" dirty="0" smtClean="0"/>
              <a:t> </a:t>
            </a:r>
            <a:r>
              <a:rPr lang="en-US" sz="2400" dirty="0" err="1" smtClean="0"/>
              <a:t>cakap</a:t>
            </a:r>
            <a:r>
              <a:rPr lang="en-US" sz="2400" dirty="0" smtClean="0"/>
              <a:t> </a:t>
            </a:r>
            <a:r>
              <a:rPr lang="en-US" sz="2400" dirty="0" err="1" smtClean="0"/>
              <a:t>bertindak</a:t>
            </a:r>
            <a:r>
              <a:rPr lang="en-US" sz="2400" dirty="0" smtClean="0"/>
              <a:t> </a:t>
            </a:r>
            <a:r>
              <a:rPr lang="en-US" sz="2400" dirty="0" err="1" smtClean="0"/>
              <a:t>menjadi</a:t>
            </a:r>
            <a:r>
              <a:rPr lang="en-US" sz="2400" dirty="0" smtClean="0"/>
              <a:t> </a:t>
            </a:r>
            <a:r>
              <a:rPr lang="en-US" sz="2400" dirty="0" err="1" smtClean="0"/>
              <a:t>cakap</a:t>
            </a:r>
            <a:r>
              <a:rPr lang="en-US" sz="2400" dirty="0" smtClean="0"/>
              <a:t> </a:t>
            </a:r>
            <a:r>
              <a:rPr lang="en-US" sz="2400" dirty="0" err="1" smtClean="0"/>
              <a:t>bertindak</a:t>
            </a:r>
            <a:r>
              <a:rPr lang="en-US" sz="2400" dirty="0" smtClean="0"/>
              <a:t>. </a:t>
            </a:r>
            <a:r>
              <a:rPr lang="en-US" sz="2400" dirty="0" err="1" smtClean="0"/>
              <a:t>Atau</a:t>
            </a:r>
            <a:r>
              <a:rPr lang="en-US" sz="2400" dirty="0" smtClean="0"/>
              <a:t> Orang </a:t>
            </a:r>
            <a:r>
              <a:rPr lang="en-US" sz="2400" dirty="0" err="1" smtClean="0"/>
              <a:t>dewasa</a:t>
            </a:r>
            <a:r>
              <a:rPr lang="en-US" sz="2400" dirty="0" smtClean="0"/>
              <a:t> </a:t>
            </a:r>
            <a:r>
              <a:rPr lang="en-US" sz="2400" dirty="0" err="1" smtClean="0"/>
              <a:t>yg</a:t>
            </a:r>
            <a:r>
              <a:rPr lang="en-US" sz="2400" dirty="0" smtClean="0"/>
              <a:t> </a:t>
            </a:r>
            <a:r>
              <a:rPr lang="en-US" sz="2400" dirty="0" err="1" smtClean="0"/>
              <a:t>dibawah</a:t>
            </a:r>
            <a:r>
              <a:rPr lang="en-US" sz="2400" dirty="0" smtClean="0"/>
              <a:t> </a:t>
            </a:r>
            <a:r>
              <a:rPr lang="en-US" sz="2400" dirty="0" err="1" smtClean="0"/>
              <a:t>pengampuan</a:t>
            </a:r>
            <a:r>
              <a:rPr lang="en-US" sz="2400" dirty="0" smtClean="0"/>
              <a:t>, </a:t>
            </a:r>
            <a:r>
              <a:rPr lang="en-US" sz="2400" dirty="0" err="1" smtClean="0"/>
              <a:t>melenyapkan</a:t>
            </a:r>
            <a:r>
              <a:rPr lang="en-US" sz="2400" dirty="0" smtClean="0"/>
              <a:t> </a:t>
            </a:r>
            <a:r>
              <a:rPr lang="en-US" sz="2400" dirty="0" err="1" smtClean="0"/>
              <a:t>kecakapan</a:t>
            </a:r>
            <a:r>
              <a:rPr lang="en-US" sz="2400" dirty="0" smtClean="0"/>
              <a:t> </a:t>
            </a:r>
            <a:r>
              <a:rPr lang="en-US" sz="2400" dirty="0" err="1" smtClean="0"/>
              <a:t>dalam</a:t>
            </a:r>
            <a:r>
              <a:rPr lang="en-US" sz="2400" dirty="0" smtClean="0"/>
              <a:t> </a:t>
            </a:r>
            <a:r>
              <a:rPr lang="en-US" sz="2400" dirty="0" err="1" smtClean="0"/>
              <a:t>tindakan</a:t>
            </a:r>
            <a:r>
              <a:rPr lang="en-US" sz="2400" dirty="0" smtClean="0"/>
              <a:t> </a:t>
            </a:r>
            <a:r>
              <a:rPr lang="en-US" sz="2400" dirty="0" err="1" smtClean="0"/>
              <a:t>hukum</a:t>
            </a:r>
            <a:r>
              <a:rPr lang="en-US" sz="2400" dirty="0" smtClean="0"/>
              <a:t>.</a:t>
            </a:r>
          </a:p>
          <a:p>
            <a:pPr eaLnBrk="1" hangingPunct="1">
              <a:lnSpc>
                <a:spcPct val="80000"/>
              </a:lnSpc>
              <a:defRPr/>
            </a:pPr>
            <a:r>
              <a:rPr lang="en-US" sz="2400" dirty="0" err="1" smtClean="0"/>
              <a:t>Akibat</a:t>
            </a:r>
            <a:r>
              <a:rPr lang="en-US" sz="2400" dirty="0" smtClean="0"/>
              <a:t> </a:t>
            </a:r>
            <a:r>
              <a:rPr lang="en-US" sz="2400" dirty="0" err="1" smtClean="0"/>
              <a:t>hukum</a:t>
            </a:r>
            <a:r>
              <a:rPr lang="en-US" sz="2400" dirty="0" smtClean="0"/>
              <a:t> </a:t>
            </a:r>
            <a:r>
              <a:rPr lang="en-US" sz="2400" dirty="0" err="1" smtClean="0"/>
              <a:t>berupa</a:t>
            </a:r>
            <a:r>
              <a:rPr lang="en-US" sz="2400" dirty="0" smtClean="0"/>
              <a:t> </a:t>
            </a:r>
            <a:r>
              <a:rPr lang="en-US" sz="2400" i="1" dirty="0" err="1" smtClean="0"/>
              <a:t>lahirnya</a:t>
            </a:r>
            <a:r>
              <a:rPr lang="en-US" sz="2400" i="1" dirty="0" smtClean="0"/>
              <a:t>, </a:t>
            </a:r>
            <a:r>
              <a:rPr lang="en-US" sz="2400" i="1" dirty="0" err="1" smtClean="0"/>
              <a:t>berubahnya</a:t>
            </a:r>
            <a:r>
              <a:rPr lang="en-US" sz="2400" i="1" dirty="0" smtClean="0"/>
              <a:t>, </a:t>
            </a:r>
            <a:r>
              <a:rPr lang="en-US" sz="2400" i="1" dirty="0" err="1" smtClean="0"/>
              <a:t>atau</a:t>
            </a:r>
            <a:r>
              <a:rPr lang="en-US" sz="2400" i="1" dirty="0" smtClean="0"/>
              <a:t> </a:t>
            </a:r>
            <a:r>
              <a:rPr lang="en-US" sz="2400" i="1" dirty="0" err="1" smtClean="0"/>
              <a:t>lenyapnya</a:t>
            </a:r>
            <a:r>
              <a:rPr lang="en-US" sz="2400" i="1" dirty="0" smtClean="0"/>
              <a:t> </a:t>
            </a:r>
            <a:r>
              <a:rPr lang="en-US" sz="2400" i="1" dirty="0" err="1" smtClean="0"/>
              <a:t>suatu</a:t>
            </a:r>
            <a:r>
              <a:rPr lang="en-US" sz="2400" i="1" dirty="0" smtClean="0"/>
              <a:t> </a:t>
            </a:r>
            <a:r>
              <a:rPr lang="en-US" sz="2400" i="1" dirty="0" err="1" smtClean="0"/>
              <a:t>hubungan</a:t>
            </a:r>
            <a:r>
              <a:rPr lang="en-US" sz="2400" i="1" dirty="0" smtClean="0"/>
              <a:t> </a:t>
            </a:r>
            <a:r>
              <a:rPr lang="en-US" sz="2400" i="1" dirty="0" err="1" smtClean="0"/>
              <a:t>hukum</a:t>
            </a:r>
            <a:r>
              <a:rPr lang="en-US" sz="2400" i="1" dirty="0" smtClean="0"/>
              <a:t> </a:t>
            </a:r>
            <a:r>
              <a:rPr lang="en-US" sz="2400" i="1" dirty="0" err="1" smtClean="0"/>
              <a:t>tertentu</a:t>
            </a:r>
            <a:r>
              <a:rPr lang="en-US" sz="2400" i="1" dirty="0" smtClean="0"/>
              <a:t>. </a:t>
            </a:r>
            <a:r>
              <a:rPr lang="en-US" sz="2400" dirty="0" err="1" smtClean="0"/>
              <a:t>Misalnya</a:t>
            </a:r>
            <a:r>
              <a:rPr lang="en-US" sz="2400" dirty="0" smtClean="0"/>
              <a:t> : </a:t>
            </a:r>
            <a:r>
              <a:rPr lang="en-US" sz="2400" dirty="0" err="1" smtClean="0"/>
              <a:t>sejak</a:t>
            </a:r>
            <a:r>
              <a:rPr lang="en-US" sz="2400" dirty="0" smtClean="0"/>
              <a:t> </a:t>
            </a:r>
            <a:r>
              <a:rPr lang="en-US" sz="2400" dirty="0" err="1" smtClean="0"/>
              <a:t>Kreditur</a:t>
            </a:r>
            <a:r>
              <a:rPr lang="en-US" sz="2400" dirty="0" smtClean="0"/>
              <a:t> </a:t>
            </a:r>
            <a:r>
              <a:rPr lang="en-US" sz="2400" dirty="0" err="1" smtClean="0"/>
              <a:t>dan</a:t>
            </a:r>
            <a:r>
              <a:rPr lang="en-US" sz="2400" dirty="0" smtClean="0"/>
              <a:t> </a:t>
            </a:r>
            <a:r>
              <a:rPr lang="en-US" sz="2400" dirty="0" err="1" smtClean="0"/>
              <a:t>debitur</a:t>
            </a:r>
            <a:r>
              <a:rPr lang="en-US" sz="2400" dirty="0" smtClean="0"/>
              <a:t> </a:t>
            </a:r>
            <a:r>
              <a:rPr lang="en-US" sz="2400" dirty="0" err="1" smtClean="0"/>
              <a:t>melakukan</a:t>
            </a:r>
            <a:r>
              <a:rPr lang="en-US" sz="2400" dirty="0" smtClean="0"/>
              <a:t> </a:t>
            </a:r>
            <a:r>
              <a:rPr lang="en-US" sz="2400" dirty="0" err="1" smtClean="0"/>
              <a:t>akad</a:t>
            </a:r>
            <a:r>
              <a:rPr lang="en-US" sz="2400" dirty="0" smtClean="0"/>
              <a:t> </a:t>
            </a:r>
            <a:r>
              <a:rPr lang="en-US" sz="2400" dirty="0" err="1" smtClean="0"/>
              <a:t>kredit</a:t>
            </a:r>
            <a:r>
              <a:rPr lang="en-US" sz="2400" dirty="0" smtClean="0"/>
              <a:t>, </a:t>
            </a:r>
            <a:r>
              <a:rPr lang="en-US" sz="2400" dirty="0" err="1" smtClean="0"/>
              <a:t>maka</a:t>
            </a:r>
            <a:r>
              <a:rPr lang="en-US" sz="2400" dirty="0" smtClean="0"/>
              <a:t> </a:t>
            </a:r>
            <a:r>
              <a:rPr lang="en-US" sz="2400" dirty="0" err="1" smtClean="0"/>
              <a:t>melahirkan</a:t>
            </a:r>
            <a:r>
              <a:rPr lang="en-US" sz="2400" dirty="0" smtClean="0"/>
              <a:t> </a:t>
            </a:r>
            <a:r>
              <a:rPr lang="en-US" sz="2400" dirty="0" err="1" smtClean="0"/>
              <a:t>hubungan</a:t>
            </a:r>
            <a:r>
              <a:rPr lang="en-US" sz="2400" dirty="0" smtClean="0"/>
              <a:t> </a:t>
            </a:r>
            <a:r>
              <a:rPr lang="en-US" sz="2400" dirty="0" err="1" smtClean="0"/>
              <a:t>hukum</a:t>
            </a:r>
            <a:r>
              <a:rPr lang="en-US" sz="2400" dirty="0" smtClean="0"/>
              <a:t> </a:t>
            </a:r>
            <a:r>
              <a:rPr lang="en-US" sz="2400" dirty="0" err="1" smtClean="0"/>
              <a:t>baru</a:t>
            </a:r>
            <a:r>
              <a:rPr lang="en-US" sz="2400" dirty="0" smtClean="0"/>
              <a:t>, </a:t>
            </a:r>
            <a:r>
              <a:rPr lang="en-US" sz="2400" dirty="0" err="1" smtClean="0"/>
              <a:t>yaitu</a:t>
            </a:r>
            <a:r>
              <a:rPr lang="en-US" sz="2400" dirty="0" smtClean="0"/>
              <a:t> </a:t>
            </a:r>
            <a:r>
              <a:rPr lang="en-US" sz="2400" dirty="0" err="1" smtClean="0"/>
              <a:t>utang-piutang</a:t>
            </a:r>
            <a:r>
              <a:rPr lang="en-US" sz="2400" dirty="0" smtClean="0"/>
              <a:t>. </a:t>
            </a:r>
            <a:r>
              <a:rPr lang="en-US" sz="2400" dirty="0" err="1" smtClean="0"/>
              <a:t>Atau</a:t>
            </a:r>
            <a:r>
              <a:rPr lang="en-US" sz="2400" dirty="0" smtClean="0"/>
              <a:t> </a:t>
            </a:r>
            <a:r>
              <a:rPr lang="en-US" sz="2400" dirty="0" err="1" smtClean="0"/>
              <a:t>Sejak</a:t>
            </a:r>
            <a:r>
              <a:rPr lang="en-US" sz="2400" dirty="0" smtClean="0"/>
              <a:t> </a:t>
            </a:r>
            <a:r>
              <a:rPr lang="en-US" sz="2400" dirty="0" err="1" smtClean="0"/>
              <a:t>pembeli</a:t>
            </a:r>
            <a:r>
              <a:rPr lang="en-US" sz="2400" dirty="0" smtClean="0"/>
              <a:t> </a:t>
            </a:r>
            <a:r>
              <a:rPr lang="en-US" sz="2400" dirty="0" err="1" smtClean="0"/>
              <a:t>melunasi</a:t>
            </a:r>
            <a:r>
              <a:rPr lang="en-US" sz="2400" dirty="0" smtClean="0"/>
              <a:t> </a:t>
            </a:r>
            <a:r>
              <a:rPr lang="en-US" sz="2400" dirty="0" err="1" smtClean="0"/>
              <a:t>harga</a:t>
            </a:r>
            <a:r>
              <a:rPr lang="en-US" sz="2400" dirty="0" smtClean="0"/>
              <a:t> </a:t>
            </a:r>
            <a:r>
              <a:rPr lang="en-US" sz="2400" dirty="0" err="1" smtClean="0"/>
              <a:t>suatu</a:t>
            </a:r>
            <a:r>
              <a:rPr lang="en-US" sz="2400" dirty="0" smtClean="0"/>
              <a:t> </a:t>
            </a:r>
            <a:r>
              <a:rPr lang="en-US" sz="2400" dirty="0" err="1" smtClean="0"/>
              <a:t>barang</a:t>
            </a:r>
            <a:r>
              <a:rPr lang="en-US" sz="2400" dirty="0" smtClean="0"/>
              <a:t>, </a:t>
            </a:r>
            <a:r>
              <a:rPr lang="en-US" sz="2400" dirty="0" err="1" smtClean="0"/>
              <a:t>dan</a:t>
            </a:r>
            <a:r>
              <a:rPr lang="en-US" sz="2400" dirty="0" smtClean="0"/>
              <a:t> </a:t>
            </a:r>
            <a:r>
              <a:rPr lang="en-US" sz="2400" dirty="0" err="1" smtClean="0"/>
              <a:t>penjual</a:t>
            </a:r>
            <a:r>
              <a:rPr lang="en-US" sz="2400" dirty="0" smtClean="0"/>
              <a:t> </a:t>
            </a:r>
            <a:r>
              <a:rPr lang="en-US" sz="2400" dirty="0" err="1" smtClean="0"/>
              <a:t>menyerahkan</a:t>
            </a:r>
            <a:r>
              <a:rPr lang="en-US" sz="2400" dirty="0" smtClean="0"/>
              <a:t> </a:t>
            </a:r>
            <a:r>
              <a:rPr lang="en-US" sz="2400" dirty="0" err="1" smtClean="0"/>
              <a:t>barang</a:t>
            </a:r>
            <a:r>
              <a:rPr lang="en-US" sz="2400" dirty="0" smtClean="0"/>
              <a:t> </a:t>
            </a:r>
            <a:r>
              <a:rPr lang="en-US" sz="2400" dirty="0" err="1" smtClean="0"/>
              <a:t>tersebut</a:t>
            </a:r>
            <a:r>
              <a:rPr lang="en-US" sz="2400" dirty="0" smtClean="0"/>
              <a:t>, </a:t>
            </a:r>
            <a:r>
              <a:rPr lang="en-US" sz="2400" dirty="0" err="1" smtClean="0"/>
              <a:t>maka</a:t>
            </a:r>
            <a:r>
              <a:rPr lang="en-US" sz="2400" dirty="0" smtClean="0"/>
              <a:t> </a:t>
            </a:r>
            <a:r>
              <a:rPr lang="en-US" sz="2400" dirty="0" err="1" smtClean="0"/>
              <a:t>berubahlah</a:t>
            </a:r>
            <a:r>
              <a:rPr lang="en-US" sz="2400" dirty="0" smtClean="0"/>
              <a:t> </a:t>
            </a:r>
            <a:r>
              <a:rPr lang="en-US" sz="2400" dirty="0" err="1" smtClean="0"/>
              <a:t>atau</a:t>
            </a:r>
            <a:r>
              <a:rPr lang="en-US" sz="2400" dirty="0" smtClean="0"/>
              <a:t> </a:t>
            </a:r>
            <a:r>
              <a:rPr lang="en-US" sz="2400" dirty="0" err="1" smtClean="0"/>
              <a:t>lenyaplah</a:t>
            </a:r>
            <a:r>
              <a:rPr lang="en-US" sz="2400" dirty="0" smtClean="0"/>
              <a:t> </a:t>
            </a:r>
            <a:r>
              <a:rPr lang="en-US" sz="2400" dirty="0" err="1" smtClean="0"/>
              <a:t>hubungan</a:t>
            </a:r>
            <a:r>
              <a:rPr lang="en-US" sz="2400" dirty="0" smtClean="0"/>
              <a:t> </a:t>
            </a:r>
            <a:r>
              <a:rPr lang="en-US" sz="2400" dirty="0" err="1" smtClean="0"/>
              <a:t>hukum</a:t>
            </a:r>
            <a:r>
              <a:rPr lang="en-US" sz="2400" dirty="0" smtClean="0"/>
              <a:t> </a:t>
            </a:r>
            <a:r>
              <a:rPr lang="en-US" sz="2400" dirty="0" err="1" smtClean="0"/>
              <a:t>jual</a:t>
            </a:r>
            <a:r>
              <a:rPr lang="en-US" sz="2400" dirty="0" smtClean="0"/>
              <a:t> </a:t>
            </a:r>
            <a:r>
              <a:rPr lang="en-US" sz="2400" dirty="0" err="1" smtClean="0"/>
              <a:t>beli</a:t>
            </a:r>
            <a:r>
              <a:rPr lang="en-US" sz="2400" dirty="0" smtClean="0"/>
              <a:t> </a:t>
            </a:r>
            <a:r>
              <a:rPr lang="en-US" sz="2400" dirty="0" err="1" smtClean="0"/>
              <a:t>diantara</a:t>
            </a:r>
            <a:r>
              <a:rPr lang="en-US" sz="2400" dirty="0" smtClean="0"/>
              <a:t> </a:t>
            </a:r>
            <a:r>
              <a:rPr lang="en-US" sz="2400" dirty="0" err="1" smtClean="0"/>
              <a:t>mereka</a:t>
            </a:r>
            <a:r>
              <a:rPr lang="en-US" sz="2400" dirty="0" smtClean="0"/>
              <a:t>.</a:t>
            </a:r>
            <a:endParaRPr lang="en-US" sz="2400" i="1" dirty="0" smtClean="0"/>
          </a:p>
        </p:txBody>
      </p:sp>
    </p:spTree>
    <p:extLst>
      <p:ext uri="{BB962C8B-B14F-4D97-AF65-F5344CB8AC3E}">
        <p14:creationId xmlns:p14="http://schemas.microsoft.com/office/powerpoint/2010/main" val="2716957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smtClean="0"/>
              <a:t>Akibat Hukum</a:t>
            </a:r>
          </a:p>
        </p:txBody>
      </p:sp>
      <p:sp>
        <p:nvSpPr>
          <p:cNvPr id="25603" name="Rectangle 3"/>
          <p:cNvSpPr>
            <a:spLocks noGrp="1" noChangeArrowheads="1"/>
          </p:cNvSpPr>
          <p:nvPr>
            <p:ph type="body" idx="1"/>
          </p:nvPr>
        </p:nvSpPr>
        <p:spPr>
          <a:xfrm>
            <a:off x="914400" y="1371600"/>
            <a:ext cx="8229600" cy="4648200"/>
          </a:xfrm>
        </p:spPr>
        <p:txBody>
          <a:bodyPr/>
          <a:lstStyle/>
          <a:p>
            <a:pPr marL="609600" indent="-609600" eaLnBrk="1" hangingPunct="1">
              <a:lnSpc>
                <a:spcPct val="80000"/>
              </a:lnSpc>
              <a:defRPr/>
            </a:pPr>
            <a:r>
              <a:rPr lang="en-US" sz="2200" dirty="0" err="1" smtClean="0"/>
              <a:t>Akibat</a:t>
            </a:r>
            <a:r>
              <a:rPr lang="en-US" sz="2200" dirty="0" smtClean="0"/>
              <a:t> </a:t>
            </a:r>
            <a:r>
              <a:rPr lang="en-US" sz="2200" dirty="0" err="1" smtClean="0"/>
              <a:t>hukum</a:t>
            </a:r>
            <a:r>
              <a:rPr lang="en-US" sz="2200" dirty="0" smtClean="0"/>
              <a:t> </a:t>
            </a:r>
            <a:r>
              <a:rPr lang="en-US" sz="2200" dirty="0" err="1" smtClean="0"/>
              <a:t>berupa</a:t>
            </a:r>
            <a:r>
              <a:rPr lang="en-US" sz="2200" dirty="0" smtClean="0"/>
              <a:t> </a:t>
            </a:r>
            <a:r>
              <a:rPr lang="en-US" sz="2200" dirty="0" err="1" smtClean="0"/>
              <a:t>sanksi</a:t>
            </a:r>
            <a:r>
              <a:rPr lang="en-US" sz="2200" dirty="0" smtClean="0"/>
              <a:t>, yang </a:t>
            </a:r>
            <a:r>
              <a:rPr lang="en-US" sz="2200" dirty="0" err="1" smtClean="0"/>
              <a:t>tidak</a:t>
            </a:r>
            <a:r>
              <a:rPr lang="en-US" sz="2200" dirty="0" smtClean="0"/>
              <a:t> </a:t>
            </a:r>
            <a:r>
              <a:rPr lang="en-US" sz="2200" dirty="0" err="1" smtClean="0"/>
              <a:t>dikehendaki</a:t>
            </a:r>
            <a:r>
              <a:rPr lang="en-US" sz="2200" dirty="0" smtClean="0"/>
              <a:t> </a:t>
            </a:r>
            <a:r>
              <a:rPr lang="en-US" sz="2200" dirty="0" err="1" smtClean="0"/>
              <a:t>oleh</a:t>
            </a:r>
            <a:r>
              <a:rPr lang="en-US" sz="2200" dirty="0" smtClean="0"/>
              <a:t> </a:t>
            </a:r>
            <a:r>
              <a:rPr lang="en-US" sz="2200" dirty="0" err="1" smtClean="0"/>
              <a:t>subjek</a:t>
            </a:r>
            <a:r>
              <a:rPr lang="en-US" sz="2200" dirty="0" smtClean="0"/>
              <a:t> </a:t>
            </a:r>
            <a:r>
              <a:rPr lang="en-US" sz="2200" dirty="0" err="1" smtClean="0"/>
              <a:t>hukum</a:t>
            </a:r>
            <a:r>
              <a:rPr lang="en-US" sz="2200" dirty="0" smtClean="0"/>
              <a:t>. </a:t>
            </a:r>
            <a:r>
              <a:rPr lang="en-US" sz="2200" dirty="0" err="1" smtClean="0"/>
              <a:t>Sanksi</a:t>
            </a:r>
            <a:r>
              <a:rPr lang="en-US" sz="2200" dirty="0" smtClean="0"/>
              <a:t> </a:t>
            </a:r>
            <a:r>
              <a:rPr lang="en-US" sz="2200" dirty="0" err="1" smtClean="0"/>
              <a:t>dari</a:t>
            </a:r>
            <a:r>
              <a:rPr lang="en-US" sz="2200" dirty="0" smtClean="0"/>
              <a:t> </a:t>
            </a:r>
            <a:r>
              <a:rPr lang="en-US" sz="2200" dirty="0" err="1" smtClean="0"/>
              <a:t>suatu</a:t>
            </a:r>
            <a:r>
              <a:rPr lang="en-US" sz="2200" dirty="0" smtClean="0"/>
              <a:t> </a:t>
            </a:r>
            <a:r>
              <a:rPr lang="en-US" sz="2200" dirty="0" err="1" smtClean="0"/>
              <a:t>akibat</a:t>
            </a:r>
            <a:r>
              <a:rPr lang="en-US" sz="2200" dirty="0" smtClean="0"/>
              <a:t> </a:t>
            </a:r>
            <a:r>
              <a:rPr lang="en-US" sz="2200" dirty="0" err="1" smtClean="0"/>
              <a:t>hukum</a:t>
            </a:r>
            <a:r>
              <a:rPr lang="en-US" sz="2200" dirty="0" smtClean="0"/>
              <a:t> </a:t>
            </a:r>
            <a:r>
              <a:rPr lang="en-US" sz="2200" dirty="0" err="1" smtClean="0"/>
              <a:t>berdasarkan</a:t>
            </a:r>
            <a:r>
              <a:rPr lang="en-US" sz="2200" dirty="0" smtClean="0"/>
              <a:t> </a:t>
            </a:r>
            <a:r>
              <a:rPr lang="en-US" sz="2200" dirty="0" err="1" smtClean="0"/>
              <a:t>pada</a:t>
            </a:r>
            <a:r>
              <a:rPr lang="en-US" sz="2200" dirty="0" smtClean="0"/>
              <a:t> </a:t>
            </a:r>
            <a:r>
              <a:rPr lang="en-US" sz="2200" dirty="0" err="1" smtClean="0"/>
              <a:t>lapangan</a:t>
            </a:r>
            <a:r>
              <a:rPr lang="en-US" sz="2200" dirty="0" smtClean="0"/>
              <a:t> </a:t>
            </a:r>
            <a:r>
              <a:rPr lang="en-US" sz="2200" dirty="0" err="1" smtClean="0"/>
              <a:t>hukum</a:t>
            </a:r>
            <a:r>
              <a:rPr lang="en-US" sz="2200" dirty="0" smtClean="0"/>
              <a:t>, </a:t>
            </a:r>
            <a:r>
              <a:rPr lang="en-US" sz="2200" dirty="0" err="1" smtClean="0"/>
              <a:t>dibedakan</a:t>
            </a:r>
            <a:r>
              <a:rPr lang="en-US" sz="2200" dirty="0" smtClean="0"/>
              <a:t> </a:t>
            </a:r>
            <a:r>
              <a:rPr lang="en-US" sz="2200" dirty="0" err="1" smtClean="0"/>
              <a:t>menjadi</a:t>
            </a:r>
            <a:r>
              <a:rPr lang="en-US" sz="2200" dirty="0" smtClean="0"/>
              <a:t> :</a:t>
            </a:r>
          </a:p>
          <a:p>
            <a:pPr marL="609600" indent="-609600" eaLnBrk="1" hangingPunct="1">
              <a:lnSpc>
                <a:spcPct val="80000"/>
              </a:lnSpc>
              <a:buFontTx/>
              <a:buAutoNum type="arabicPeriod"/>
              <a:defRPr/>
            </a:pPr>
            <a:r>
              <a:rPr lang="en-US" sz="2200" dirty="0" err="1" smtClean="0"/>
              <a:t>Sanksi</a:t>
            </a:r>
            <a:r>
              <a:rPr lang="en-US" sz="2200" dirty="0" smtClean="0"/>
              <a:t> </a:t>
            </a:r>
            <a:r>
              <a:rPr lang="en-US" sz="2200" dirty="0" err="1" smtClean="0"/>
              <a:t>Hukum</a:t>
            </a:r>
            <a:r>
              <a:rPr lang="en-US" sz="2200" dirty="0" smtClean="0"/>
              <a:t> di </a:t>
            </a:r>
            <a:r>
              <a:rPr lang="en-US" sz="2200" dirty="0" err="1" smtClean="0"/>
              <a:t>bidang</a:t>
            </a:r>
            <a:r>
              <a:rPr lang="en-US" sz="2200" dirty="0" smtClean="0"/>
              <a:t> </a:t>
            </a:r>
            <a:r>
              <a:rPr lang="en-US" sz="2200" dirty="0" err="1" smtClean="0"/>
              <a:t>hukum</a:t>
            </a:r>
            <a:r>
              <a:rPr lang="en-US" sz="2200" dirty="0" smtClean="0"/>
              <a:t> </a:t>
            </a:r>
            <a:r>
              <a:rPr lang="en-US" sz="2200" dirty="0" err="1" smtClean="0"/>
              <a:t>publik</a:t>
            </a:r>
            <a:r>
              <a:rPr lang="en-US" sz="2200" dirty="0" smtClean="0"/>
              <a:t>, </a:t>
            </a:r>
            <a:r>
              <a:rPr lang="en-US" sz="2200" dirty="0" err="1" smtClean="0"/>
              <a:t>diatur</a:t>
            </a:r>
            <a:r>
              <a:rPr lang="en-US" sz="2200" dirty="0" smtClean="0"/>
              <a:t> </a:t>
            </a:r>
            <a:r>
              <a:rPr lang="en-US" sz="2200" dirty="0" err="1" smtClean="0"/>
              <a:t>dalam</a:t>
            </a:r>
            <a:r>
              <a:rPr lang="en-US" sz="2200" dirty="0" smtClean="0"/>
              <a:t> </a:t>
            </a:r>
            <a:r>
              <a:rPr lang="en-US" sz="2200" dirty="0" err="1" smtClean="0"/>
              <a:t>pasal</a:t>
            </a:r>
            <a:r>
              <a:rPr lang="en-US" sz="2200" dirty="0" smtClean="0"/>
              <a:t> 10 KUHP, </a:t>
            </a:r>
            <a:r>
              <a:rPr lang="en-US" sz="2200" dirty="0" err="1" smtClean="0"/>
              <a:t>yg</a:t>
            </a:r>
            <a:r>
              <a:rPr lang="en-US" sz="2200" dirty="0" smtClean="0"/>
              <a:t> </a:t>
            </a:r>
            <a:r>
              <a:rPr lang="en-US" sz="2200" dirty="0" err="1" smtClean="0"/>
              <a:t>berupa</a:t>
            </a:r>
            <a:r>
              <a:rPr lang="en-US" sz="2200" dirty="0" smtClean="0"/>
              <a:t> </a:t>
            </a:r>
            <a:r>
              <a:rPr lang="en-US" sz="2200" dirty="0" err="1" smtClean="0"/>
              <a:t>Hukuman</a:t>
            </a:r>
            <a:r>
              <a:rPr lang="en-US" sz="2200" dirty="0" smtClean="0"/>
              <a:t> </a:t>
            </a:r>
            <a:r>
              <a:rPr lang="en-US" sz="2200" dirty="0" err="1" smtClean="0"/>
              <a:t>Pokok</a:t>
            </a:r>
            <a:r>
              <a:rPr lang="en-US" sz="2200" dirty="0" smtClean="0"/>
              <a:t> </a:t>
            </a:r>
            <a:r>
              <a:rPr lang="en-US" sz="2200" dirty="0" err="1" smtClean="0"/>
              <a:t>dan</a:t>
            </a:r>
            <a:r>
              <a:rPr lang="en-US" sz="2200" dirty="0" smtClean="0"/>
              <a:t> </a:t>
            </a:r>
            <a:r>
              <a:rPr lang="en-US" sz="2200" dirty="0" err="1" smtClean="0"/>
              <a:t>Hukuman</a:t>
            </a:r>
            <a:r>
              <a:rPr lang="en-US" sz="2200" dirty="0" smtClean="0"/>
              <a:t> </a:t>
            </a:r>
            <a:r>
              <a:rPr lang="en-US" sz="2200" dirty="0" err="1" smtClean="0"/>
              <a:t>Tambahan</a:t>
            </a:r>
            <a:endParaRPr lang="en-US" sz="2200" dirty="0" smtClean="0"/>
          </a:p>
          <a:p>
            <a:pPr marL="609600" indent="-609600" eaLnBrk="1" hangingPunct="1">
              <a:lnSpc>
                <a:spcPct val="80000"/>
              </a:lnSpc>
              <a:buFontTx/>
              <a:buAutoNum type="arabicPeriod"/>
              <a:defRPr/>
            </a:pPr>
            <a:r>
              <a:rPr lang="en-US" sz="2200" dirty="0" err="1" smtClean="0"/>
              <a:t>Sanksi</a:t>
            </a:r>
            <a:r>
              <a:rPr lang="en-US" sz="2200" dirty="0" smtClean="0"/>
              <a:t> </a:t>
            </a:r>
            <a:r>
              <a:rPr lang="en-US" sz="2200" dirty="0" err="1" smtClean="0"/>
              <a:t>Hukum</a:t>
            </a:r>
            <a:r>
              <a:rPr lang="en-US" sz="2200" dirty="0" smtClean="0"/>
              <a:t> di </a:t>
            </a:r>
            <a:r>
              <a:rPr lang="en-US" sz="2200" dirty="0" err="1" smtClean="0"/>
              <a:t>bidang</a:t>
            </a:r>
            <a:r>
              <a:rPr lang="en-US" sz="2200" dirty="0" smtClean="0"/>
              <a:t> </a:t>
            </a:r>
            <a:r>
              <a:rPr lang="en-US" sz="2200" dirty="0" err="1" smtClean="0"/>
              <a:t>hukum</a:t>
            </a:r>
            <a:r>
              <a:rPr lang="en-US" sz="2200" dirty="0" smtClean="0"/>
              <a:t> </a:t>
            </a:r>
            <a:r>
              <a:rPr lang="en-US" sz="2200" dirty="0" err="1" smtClean="0"/>
              <a:t>privat</a:t>
            </a:r>
            <a:r>
              <a:rPr lang="en-US" sz="2200" dirty="0" smtClean="0"/>
              <a:t>, </a:t>
            </a:r>
            <a:r>
              <a:rPr lang="en-US" sz="2200" dirty="0" err="1" smtClean="0"/>
              <a:t>terdiri</a:t>
            </a:r>
            <a:r>
              <a:rPr lang="en-US" sz="2200" dirty="0" smtClean="0"/>
              <a:t> </a:t>
            </a:r>
            <a:r>
              <a:rPr lang="en-US" sz="2200" dirty="0" err="1" smtClean="0"/>
              <a:t>atas</a:t>
            </a:r>
            <a:r>
              <a:rPr lang="en-US" sz="2200" dirty="0" smtClean="0"/>
              <a:t> :</a:t>
            </a:r>
          </a:p>
          <a:p>
            <a:pPr marL="609600" indent="-609600" eaLnBrk="1" hangingPunct="1">
              <a:lnSpc>
                <a:spcPct val="80000"/>
              </a:lnSpc>
              <a:buFontTx/>
              <a:buNone/>
              <a:defRPr/>
            </a:pPr>
            <a:r>
              <a:rPr lang="en-US" sz="2200" dirty="0" smtClean="0"/>
              <a:t>	a. </a:t>
            </a:r>
            <a:r>
              <a:rPr lang="en-US" sz="2200" dirty="0" err="1" smtClean="0"/>
              <a:t>Melakukan</a:t>
            </a:r>
            <a:r>
              <a:rPr lang="en-US" sz="2200" dirty="0" smtClean="0"/>
              <a:t> </a:t>
            </a:r>
            <a:r>
              <a:rPr lang="en-US" sz="2200" dirty="0" err="1" smtClean="0"/>
              <a:t>Perbuatan</a:t>
            </a:r>
            <a:r>
              <a:rPr lang="en-US" sz="2200" dirty="0" smtClean="0"/>
              <a:t> </a:t>
            </a:r>
            <a:r>
              <a:rPr lang="en-US" sz="2200" dirty="0" err="1" smtClean="0"/>
              <a:t>Melawan</a:t>
            </a:r>
            <a:r>
              <a:rPr lang="en-US" sz="2200" dirty="0" smtClean="0"/>
              <a:t> </a:t>
            </a:r>
            <a:r>
              <a:rPr lang="en-US" sz="2200" dirty="0" err="1" smtClean="0"/>
              <a:t>Hukum</a:t>
            </a:r>
            <a:r>
              <a:rPr lang="en-US" sz="2200" dirty="0" smtClean="0"/>
              <a:t> (</a:t>
            </a:r>
            <a:r>
              <a:rPr lang="en-US" sz="2200" dirty="0" err="1" smtClean="0"/>
              <a:t>onrechtmatigedaad</a:t>
            </a:r>
            <a:r>
              <a:rPr lang="en-US" sz="2200" dirty="0" smtClean="0"/>
              <a:t>), </a:t>
            </a:r>
            <a:r>
              <a:rPr lang="en-US" sz="2200" dirty="0" err="1" smtClean="0"/>
              <a:t>diatur</a:t>
            </a:r>
            <a:r>
              <a:rPr lang="en-US" sz="2200" dirty="0" smtClean="0"/>
              <a:t> </a:t>
            </a:r>
            <a:r>
              <a:rPr lang="en-US" sz="2200" dirty="0" err="1" smtClean="0"/>
              <a:t>dalam</a:t>
            </a:r>
            <a:r>
              <a:rPr lang="en-US" sz="2200" dirty="0" smtClean="0"/>
              <a:t> </a:t>
            </a:r>
            <a:r>
              <a:rPr lang="en-US" sz="2200" dirty="0" err="1" smtClean="0"/>
              <a:t>pasal</a:t>
            </a:r>
            <a:r>
              <a:rPr lang="en-US" sz="2200" dirty="0" smtClean="0"/>
              <a:t> 1365 </a:t>
            </a:r>
            <a:r>
              <a:rPr lang="en-US" sz="2200" dirty="0" err="1" smtClean="0"/>
              <a:t>KUHPer</a:t>
            </a:r>
            <a:r>
              <a:rPr lang="en-US" sz="2200" dirty="0" smtClean="0"/>
              <a:t>, </a:t>
            </a:r>
            <a:r>
              <a:rPr lang="en-US" sz="2200" dirty="0" err="1" smtClean="0"/>
              <a:t>adalah</a:t>
            </a:r>
            <a:r>
              <a:rPr lang="en-US" sz="2200" dirty="0" smtClean="0"/>
              <a:t> </a:t>
            </a:r>
            <a:r>
              <a:rPr lang="en-US" sz="2200" dirty="0" err="1" smtClean="0"/>
              <a:t>suatu</a:t>
            </a:r>
            <a:r>
              <a:rPr lang="en-US" sz="2200" dirty="0" smtClean="0"/>
              <a:t> </a:t>
            </a:r>
            <a:r>
              <a:rPr lang="en-US" sz="2200" dirty="0" err="1" smtClean="0"/>
              <a:t>perbuatan</a:t>
            </a:r>
            <a:r>
              <a:rPr lang="en-US" sz="2200" dirty="0" smtClean="0"/>
              <a:t> </a:t>
            </a:r>
            <a:r>
              <a:rPr lang="en-US" sz="2200" dirty="0" err="1" smtClean="0"/>
              <a:t>seseorang</a:t>
            </a:r>
            <a:r>
              <a:rPr lang="en-US" sz="2200" dirty="0" smtClean="0"/>
              <a:t> </a:t>
            </a:r>
            <a:r>
              <a:rPr lang="en-US" sz="2200" dirty="0" err="1" smtClean="0"/>
              <a:t>yg</a:t>
            </a:r>
            <a:r>
              <a:rPr lang="en-US" sz="2200" dirty="0" smtClean="0"/>
              <a:t> </a:t>
            </a:r>
            <a:r>
              <a:rPr lang="en-US" sz="2200" dirty="0" err="1" smtClean="0"/>
              <a:t>mengakibatkan</a:t>
            </a:r>
            <a:r>
              <a:rPr lang="en-US" sz="2200" dirty="0" smtClean="0"/>
              <a:t> </a:t>
            </a:r>
            <a:r>
              <a:rPr lang="en-US" sz="2200" dirty="0" err="1" smtClean="0"/>
              <a:t>kerugian</a:t>
            </a:r>
            <a:r>
              <a:rPr lang="en-US" sz="2200" dirty="0" smtClean="0"/>
              <a:t> </a:t>
            </a:r>
            <a:r>
              <a:rPr lang="en-US" sz="2200" dirty="0" err="1" smtClean="0"/>
              <a:t>terhadap</a:t>
            </a:r>
            <a:r>
              <a:rPr lang="en-US" sz="2200" dirty="0" smtClean="0"/>
              <a:t> </a:t>
            </a:r>
            <a:r>
              <a:rPr lang="en-US" sz="2200" dirty="0" err="1" smtClean="0"/>
              <a:t>yg</a:t>
            </a:r>
            <a:r>
              <a:rPr lang="en-US" sz="2200" dirty="0" smtClean="0"/>
              <a:t> </a:t>
            </a:r>
            <a:r>
              <a:rPr lang="en-US" sz="2200" dirty="0" err="1" smtClean="0"/>
              <a:t>sebelumnya</a:t>
            </a:r>
            <a:r>
              <a:rPr lang="en-US" sz="2200" dirty="0" smtClean="0"/>
              <a:t> </a:t>
            </a:r>
            <a:r>
              <a:rPr lang="en-US" sz="2200" dirty="0" err="1" smtClean="0"/>
              <a:t>tidak</a:t>
            </a:r>
            <a:r>
              <a:rPr lang="en-US" sz="2200" dirty="0" smtClean="0"/>
              <a:t> </a:t>
            </a:r>
            <a:r>
              <a:rPr lang="en-US" sz="2200" dirty="0" err="1" smtClean="0"/>
              <a:t>diperjanjikan</a:t>
            </a:r>
            <a:r>
              <a:rPr lang="en-US" sz="2200" dirty="0" smtClean="0"/>
              <a:t>, </a:t>
            </a:r>
            <a:r>
              <a:rPr lang="en-US" sz="2200" dirty="0" err="1" smtClean="0"/>
              <a:t>sehingga</a:t>
            </a:r>
            <a:r>
              <a:rPr lang="en-US" sz="2200" dirty="0" smtClean="0"/>
              <a:t> </a:t>
            </a:r>
            <a:r>
              <a:rPr lang="en-US" sz="2200" dirty="0" err="1" smtClean="0"/>
              <a:t>ia</a:t>
            </a:r>
            <a:r>
              <a:rPr lang="en-US" sz="2200" dirty="0" smtClean="0"/>
              <a:t> </a:t>
            </a:r>
            <a:r>
              <a:rPr lang="en-US" sz="2200" dirty="0" err="1" smtClean="0"/>
              <a:t>diwajibkan</a:t>
            </a:r>
            <a:r>
              <a:rPr lang="en-US" sz="2200" dirty="0" smtClean="0"/>
              <a:t> </a:t>
            </a:r>
            <a:r>
              <a:rPr lang="en-US" sz="2200" dirty="0" err="1" smtClean="0"/>
              <a:t>mengganti</a:t>
            </a:r>
            <a:r>
              <a:rPr lang="en-US" sz="2200" dirty="0" smtClean="0"/>
              <a:t> </a:t>
            </a:r>
            <a:r>
              <a:rPr lang="en-US" sz="2200" dirty="0" err="1" smtClean="0"/>
              <a:t>kerugian</a:t>
            </a:r>
            <a:r>
              <a:rPr lang="en-US" sz="2200" dirty="0" smtClean="0"/>
              <a:t>.</a:t>
            </a:r>
          </a:p>
          <a:p>
            <a:pPr marL="609600" indent="-609600" eaLnBrk="1" hangingPunct="1">
              <a:lnSpc>
                <a:spcPct val="80000"/>
              </a:lnSpc>
              <a:buFontTx/>
              <a:buNone/>
              <a:defRPr/>
            </a:pPr>
            <a:r>
              <a:rPr lang="en-US" sz="2200" dirty="0" smtClean="0"/>
              <a:t>	b. </a:t>
            </a:r>
            <a:r>
              <a:rPr lang="en-US" sz="2200" dirty="0" err="1" smtClean="0"/>
              <a:t>Melakukan</a:t>
            </a:r>
            <a:r>
              <a:rPr lang="en-US" sz="2200" dirty="0" smtClean="0"/>
              <a:t> </a:t>
            </a:r>
            <a:r>
              <a:rPr lang="en-US" sz="2200" dirty="0" err="1" smtClean="0"/>
              <a:t>Wanprestasi</a:t>
            </a:r>
            <a:r>
              <a:rPr lang="en-US" sz="2200" dirty="0" smtClean="0"/>
              <a:t>, </a:t>
            </a:r>
            <a:r>
              <a:rPr lang="en-US" sz="2200" dirty="0" err="1" smtClean="0"/>
              <a:t>diatur</a:t>
            </a:r>
            <a:r>
              <a:rPr lang="en-US" sz="2200" dirty="0" smtClean="0"/>
              <a:t> </a:t>
            </a:r>
            <a:r>
              <a:rPr lang="en-US" sz="2200" dirty="0" err="1" smtClean="0"/>
              <a:t>dalam</a:t>
            </a:r>
            <a:r>
              <a:rPr lang="en-US" sz="2200" dirty="0" smtClean="0"/>
              <a:t> </a:t>
            </a:r>
            <a:r>
              <a:rPr lang="en-US" sz="2200" dirty="0" err="1" smtClean="0"/>
              <a:t>pasal</a:t>
            </a:r>
            <a:r>
              <a:rPr lang="en-US" sz="2200" dirty="0" smtClean="0"/>
              <a:t> 1366 </a:t>
            </a:r>
            <a:r>
              <a:rPr lang="en-US" sz="2200" dirty="0" err="1" smtClean="0"/>
              <a:t>KUHPer</a:t>
            </a:r>
            <a:r>
              <a:rPr lang="en-US" sz="2200" dirty="0" smtClean="0"/>
              <a:t>, </a:t>
            </a:r>
            <a:r>
              <a:rPr lang="en-US" sz="2200" dirty="0" err="1" smtClean="0"/>
              <a:t>yaitu</a:t>
            </a:r>
            <a:r>
              <a:rPr lang="en-US" sz="2200" dirty="0" smtClean="0"/>
              <a:t> </a:t>
            </a:r>
            <a:r>
              <a:rPr lang="en-US" sz="2200" dirty="0" err="1" smtClean="0"/>
              <a:t>akibat</a:t>
            </a:r>
            <a:r>
              <a:rPr lang="en-US" sz="2200" dirty="0" smtClean="0"/>
              <a:t> </a:t>
            </a:r>
            <a:r>
              <a:rPr lang="en-US" sz="2200" dirty="0" err="1" smtClean="0"/>
              <a:t>kelalaian</a:t>
            </a:r>
            <a:r>
              <a:rPr lang="en-US" sz="2200" dirty="0" smtClean="0"/>
              <a:t> </a:t>
            </a:r>
            <a:r>
              <a:rPr lang="en-US" sz="2200" dirty="0" err="1" smtClean="0"/>
              <a:t>seseorang</a:t>
            </a:r>
            <a:r>
              <a:rPr lang="en-US" sz="2200" dirty="0" smtClean="0"/>
              <a:t> </a:t>
            </a:r>
            <a:r>
              <a:rPr lang="en-US" sz="2200" dirty="0" err="1" smtClean="0"/>
              <a:t>tidak</a:t>
            </a:r>
            <a:r>
              <a:rPr lang="en-US" sz="2200" dirty="0" smtClean="0"/>
              <a:t> </a:t>
            </a:r>
            <a:r>
              <a:rPr lang="en-US" sz="2200" dirty="0" err="1" smtClean="0"/>
              <a:t>melaksanakan</a:t>
            </a:r>
            <a:r>
              <a:rPr lang="en-US" sz="2200" dirty="0" smtClean="0"/>
              <a:t> </a:t>
            </a:r>
            <a:r>
              <a:rPr lang="en-US" sz="2200" dirty="0" err="1" smtClean="0"/>
              <a:t>kewajibannya</a:t>
            </a:r>
            <a:r>
              <a:rPr lang="en-US" sz="2200" dirty="0" smtClean="0"/>
              <a:t> </a:t>
            </a:r>
            <a:r>
              <a:rPr lang="en-US" sz="2200" dirty="0" err="1" smtClean="0"/>
              <a:t>tepat</a:t>
            </a:r>
            <a:r>
              <a:rPr lang="en-US" sz="2200" dirty="0" smtClean="0"/>
              <a:t> </a:t>
            </a:r>
            <a:r>
              <a:rPr lang="en-US" sz="2200" dirty="0" err="1" smtClean="0"/>
              <a:t>pada</a:t>
            </a:r>
            <a:r>
              <a:rPr lang="en-US" sz="2200" dirty="0" smtClean="0"/>
              <a:t> </a:t>
            </a:r>
            <a:r>
              <a:rPr lang="en-US" sz="2200" dirty="0" err="1" smtClean="0"/>
              <a:t>waktunya</a:t>
            </a:r>
            <a:r>
              <a:rPr lang="en-US" sz="2200" dirty="0" smtClean="0"/>
              <a:t>, </a:t>
            </a:r>
            <a:r>
              <a:rPr lang="en-US" sz="2200" dirty="0" err="1" smtClean="0"/>
              <a:t>atau</a:t>
            </a:r>
            <a:r>
              <a:rPr lang="en-US" sz="2200" dirty="0" smtClean="0"/>
              <a:t> </a:t>
            </a:r>
            <a:r>
              <a:rPr lang="en-US" sz="2200" dirty="0" err="1" smtClean="0"/>
              <a:t>tidak</a:t>
            </a:r>
            <a:r>
              <a:rPr lang="en-US" sz="2200" dirty="0" smtClean="0"/>
              <a:t> </a:t>
            </a:r>
            <a:r>
              <a:rPr lang="en-US" sz="2200" dirty="0" err="1" smtClean="0"/>
              <a:t>dilakukan</a:t>
            </a:r>
            <a:r>
              <a:rPr lang="en-US" sz="2200" dirty="0" smtClean="0"/>
              <a:t> </a:t>
            </a:r>
            <a:r>
              <a:rPr lang="en-US" sz="2200" dirty="0" err="1" smtClean="0"/>
              <a:t>secara</a:t>
            </a:r>
            <a:r>
              <a:rPr lang="en-US" sz="2200" dirty="0" smtClean="0"/>
              <a:t> </a:t>
            </a:r>
            <a:r>
              <a:rPr lang="en-US" sz="2200" dirty="0" err="1" smtClean="0"/>
              <a:t>layak</a:t>
            </a:r>
            <a:r>
              <a:rPr lang="en-US" sz="2200" dirty="0" smtClean="0"/>
              <a:t> </a:t>
            </a:r>
            <a:r>
              <a:rPr lang="en-US" sz="2200" dirty="0" err="1" smtClean="0"/>
              <a:t>sesuai</a:t>
            </a:r>
            <a:r>
              <a:rPr lang="en-US" sz="2200" dirty="0" smtClean="0"/>
              <a:t> </a:t>
            </a:r>
            <a:r>
              <a:rPr lang="en-US" sz="2200" dirty="0" err="1" smtClean="0"/>
              <a:t>perjanjian</a:t>
            </a:r>
            <a:r>
              <a:rPr lang="en-US" sz="2200" dirty="0" smtClean="0"/>
              <a:t>, </a:t>
            </a:r>
            <a:r>
              <a:rPr lang="en-US" sz="2200" dirty="0" err="1" smtClean="0"/>
              <a:t>sehingga</a:t>
            </a:r>
            <a:r>
              <a:rPr lang="en-US" sz="2200" dirty="0" smtClean="0"/>
              <a:t> </a:t>
            </a:r>
            <a:r>
              <a:rPr lang="en-US" sz="2200" dirty="0" err="1" smtClean="0"/>
              <a:t>ia</a:t>
            </a:r>
            <a:r>
              <a:rPr lang="en-US" sz="2200" dirty="0" smtClean="0"/>
              <a:t> </a:t>
            </a:r>
            <a:r>
              <a:rPr lang="en-US" sz="2200" dirty="0" err="1" smtClean="0"/>
              <a:t>dapat</a:t>
            </a:r>
            <a:r>
              <a:rPr lang="en-US" sz="2200" dirty="0" smtClean="0"/>
              <a:t> </a:t>
            </a:r>
            <a:r>
              <a:rPr lang="en-US" sz="2200" dirty="0" err="1" smtClean="0"/>
              <a:t>dituntut</a:t>
            </a:r>
            <a:r>
              <a:rPr lang="en-US" sz="2200" dirty="0" smtClean="0"/>
              <a:t> </a:t>
            </a:r>
            <a:r>
              <a:rPr lang="en-US" sz="2200" dirty="0" err="1" smtClean="0"/>
              <a:t>memenuhi</a:t>
            </a:r>
            <a:r>
              <a:rPr lang="en-US" sz="2200" dirty="0" smtClean="0"/>
              <a:t> </a:t>
            </a:r>
            <a:r>
              <a:rPr lang="en-US" sz="2200" dirty="0" err="1" smtClean="0"/>
              <a:t>kewajibannya</a:t>
            </a:r>
            <a:r>
              <a:rPr lang="en-US" sz="2200" dirty="0" smtClean="0"/>
              <a:t> </a:t>
            </a:r>
            <a:r>
              <a:rPr lang="en-US" sz="2200" dirty="0" err="1" smtClean="0"/>
              <a:t>bersama</a:t>
            </a:r>
            <a:r>
              <a:rPr lang="en-US" sz="2200" dirty="0" smtClean="0"/>
              <a:t> </a:t>
            </a:r>
            <a:r>
              <a:rPr lang="en-US" sz="2200" dirty="0" err="1" smtClean="0"/>
              <a:t>keuntungan</a:t>
            </a:r>
            <a:r>
              <a:rPr lang="en-US" sz="2200" dirty="0" smtClean="0"/>
              <a:t> </a:t>
            </a:r>
            <a:r>
              <a:rPr lang="en-US" sz="2200" dirty="0" err="1" smtClean="0"/>
              <a:t>yg</a:t>
            </a:r>
            <a:r>
              <a:rPr lang="en-US" sz="2200" dirty="0" smtClean="0"/>
              <a:t> </a:t>
            </a:r>
            <a:r>
              <a:rPr lang="en-US" sz="2200" dirty="0" err="1" smtClean="0"/>
              <a:t>dpt</a:t>
            </a:r>
            <a:r>
              <a:rPr lang="en-US" sz="2200" dirty="0" smtClean="0"/>
              <a:t> </a:t>
            </a:r>
            <a:r>
              <a:rPr lang="en-US" sz="2200" dirty="0" err="1" smtClean="0"/>
              <a:t>diperoleh</a:t>
            </a:r>
            <a:r>
              <a:rPr lang="en-US" sz="2200" dirty="0" smtClean="0"/>
              <a:t> </a:t>
            </a:r>
            <a:r>
              <a:rPr lang="en-US" sz="2200" dirty="0" err="1" smtClean="0"/>
              <a:t>atas</a:t>
            </a:r>
            <a:r>
              <a:rPr lang="en-US" sz="2200" dirty="0" smtClean="0"/>
              <a:t> </a:t>
            </a:r>
            <a:r>
              <a:rPr lang="en-US" sz="2200" dirty="0" err="1" smtClean="0"/>
              <a:t>lewatnya</a:t>
            </a:r>
            <a:r>
              <a:rPr lang="en-US" sz="2200" dirty="0" smtClean="0"/>
              <a:t> </a:t>
            </a:r>
            <a:r>
              <a:rPr lang="en-US" sz="2200" dirty="0" err="1" smtClean="0"/>
              <a:t>batas</a:t>
            </a:r>
            <a:r>
              <a:rPr lang="en-US" sz="2200" dirty="0" smtClean="0"/>
              <a:t> </a:t>
            </a:r>
            <a:r>
              <a:rPr lang="en-US" sz="2200" dirty="0" err="1" smtClean="0"/>
              <a:t>waktu</a:t>
            </a:r>
            <a:r>
              <a:rPr lang="en-US" sz="2200" dirty="0" smtClean="0"/>
              <a:t>.</a:t>
            </a:r>
          </a:p>
        </p:txBody>
      </p:sp>
    </p:spTree>
    <p:extLst>
      <p:ext uri="{BB962C8B-B14F-4D97-AF65-F5344CB8AC3E}">
        <p14:creationId xmlns:p14="http://schemas.microsoft.com/office/powerpoint/2010/main" val="198183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smtClean="0"/>
              <a:t>Sanksi dari aspek sosiologis</a:t>
            </a:r>
          </a:p>
        </p:txBody>
      </p:sp>
      <p:sp>
        <p:nvSpPr>
          <p:cNvPr id="26627" name="Rectangle 3"/>
          <p:cNvSpPr>
            <a:spLocks noGrp="1" noChangeArrowheads="1"/>
          </p:cNvSpPr>
          <p:nvPr>
            <p:ph type="body" idx="1"/>
          </p:nvPr>
        </p:nvSpPr>
        <p:spPr>
          <a:xfrm>
            <a:off x="457200" y="1447800"/>
            <a:ext cx="8229600" cy="4876800"/>
          </a:xfrm>
        </p:spPr>
        <p:txBody>
          <a:bodyPr/>
          <a:lstStyle/>
          <a:p>
            <a:pPr eaLnBrk="1" hangingPunct="1">
              <a:lnSpc>
                <a:spcPct val="80000"/>
              </a:lnSpc>
              <a:defRPr/>
            </a:pPr>
            <a:r>
              <a:rPr lang="en-US" sz="2200" dirty="0" err="1" smtClean="0"/>
              <a:t>Sanksi</a:t>
            </a:r>
            <a:r>
              <a:rPr lang="en-US" sz="2200" dirty="0" smtClean="0"/>
              <a:t> </a:t>
            </a:r>
            <a:r>
              <a:rPr lang="en-US" sz="2200" dirty="0" err="1" smtClean="0"/>
              <a:t>dari</a:t>
            </a:r>
            <a:r>
              <a:rPr lang="en-US" sz="2200" dirty="0" smtClean="0"/>
              <a:t> </a:t>
            </a:r>
            <a:r>
              <a:rPr lang="en-US" sz="2200" dirty="0" err="1" smtClean="0"/>
              <a:t>aspek</a:t>
            </a:r>
            <a:r>
              <a:rPr lang="en-US" sz="2200" dirty="0" smtClean="0"/>
              <a:t> </a:t>
            </a:r>
            <a:r>
              <a:rPr lang="en-US" sz="2200" dirty="0" err="1" smtClean="0"/>
              <a:t>sosiologis</a:t>
            </a:r>
            <a:r>
              <a:rPr lang="en-US" sz="2200" dirty="0" smtClean="0"/>
              <a:t> </a:t>
            </a:r>
            <a:r>
              <a:rPr lang="en-US" sz="2200" dirty="0" err="1" smtClean="0"/>
              <a:t>merupakan</a:t>
            </a:r>
            <a:r>
              <a:rPr lang="en-US" sz="2200" dirty="0" smtClean="0"/>
              <a:t> </a:t>
            </a:r>
            <a:r>
              <a:rPr lang="en-US" sz="2200" dirty="0" err="1" smtClean="0"/>
              <a:t>persetujuan</a:t>
            </a:r>
            <a:r>
              <a:rPr lang="en-US" sz="2200" dirty="0" smtClean="0"/>
              <a:t> </a:t>
            </a:r>
            <a:r>
              <a:rPr lang="en-US" sz="2200" dirty="0" err="1" smtClean="0"/>
              <a:t>atau</a:t>
            </a:r>
            <a:r>
              <a:rPr lang="en-US" sz="2200" dirty="0" smtClean="0"/>
              <a:t> </a:t>
            </a:r>
            <a:r>
              <a:rPr lang="en-US" sz="2200" dirty="0" err="1" smtClean="0"/>
              <a:t>penolakan</a:t>
            </a:r>
            <a:r>
              <a:rPr lang="en-US" sz="2200" dirty="0" smtClean="0"/>
              <a:t> </a:t>
            </a:r>
            <a:r>
              <a:rPr lang="en-US" sz="2200" dirty="0" err="1" smtClean="0"/>
              <a:t>terhadap</a:t>
            </a:r>
            <a:r>
              <a:rPr lang="en-US" sz="2200" dirty="0" smtClean="0"/>
              <a:t> </a:t>
            </a:r>
            <a:r>
              <a:rPr lang="en-US" sz="2200" dirty="0" err="1" smtClean="0"/>
              <a:t>perilaku</a:t>
            </a:r>
            <a:r>
              <a:rPr lang="en-US" sz="2200" dirty="0" smtClean="0"/>
              <a:t> </a:t>
            </a:r>
            <a:r>
              <a:rPr lang="en-US" sz="2200" dirty="0" err="1" smtClean="0"/>
              <a:t>tertentu</a:t>
            </a:r>
            <a:r>
              <a:rPr lang="en-US" sz="2200" dirty="0" smtClean="0"/>
              <a:t> </a:t>
            </a:r>
            <a:r>
              <a:rPr lang="en-US" sz="2200" dirty="0" err="1" smtClean="0"/>
              <a:t>yg</a:t>
            </a:r>
            <a:r>
              <a:rPr lang="en-US" sz="2200" dirty="0" smtClean="0"/>
              <a:t> </a:t>
            </a:r>
            <a:r>
              <a:rPr lang="en-US" sz="2200" dirty="0" err="1" smtClean="0"/>
              <a:t>terdiri</a:t>
            </a:r>
            <a:r>
              <a:rPr lang="en-US" sz="2200" dirty="0" smtClean="0"/>
              <a:t> </a:t>
            </a:r>
            <a:r>
              <a:rPr lang="en-US" sz="2200" dirty="0" err="1" smtClean="0"/>
              <a:t>dari</a:t>
            </a:r>
            <a:r>
              <a:rPr lang="en-US" sz="2200" dirty="0" smtClean="0"/>
              <a:t> </a:t>
            </a:r>
            <a:r>
              <a:rPr lang="en-US" sz="2200" dirty="0" err="1" smtClean="0"/>
              <a:t>Sanksi</a:t>
            </a:r>
            <a:r>
              <a:rPr lang="en-US" sz="2200" dirty="0" smtClean="0"/>
              <a:t> </a:t>
            </a:r>
            <a:r>
              <a:rPr lang="en-US" sz="2200" dirty="0" err="1" smtClean="0"/>
              <a:t>Positif</a:t>
            </a:r>
            <a:r>
              <a:rPr lang="en-US" sz="2200" dirty="0" smtClean="0"/>
              <a:t> </a:t>
            </a:r>
            <a:r>
              <a:rPr lang="en-US" sz="2200" dirty="0" err="1" smtClean="0"/>
              <a:t>dan</a:t>
            </a:r>
            <a:r>
              <a:rPr lang="en-US" sz="2200" dirty="0" smtClean="0"/>
              <a:t> </a:t>
            </a:r>
            <a:r>
              <a:rPr lang="en-US" sz="2200" dirty="0" err="1" smtClean="0"/>
              <a:t>Sanksi</a:t>
            </a:r>
            <a:r>
              <a:rPr lang="en-US" sz="2200" dirty="0" smtClean="0"/>
              <a:t> </a:t>
            </a:r>
            <a:r>
              <a:rPr lang="en-US" sz="2200" dirty="0" err="1" smtClean="0"/>
              <a:t>Negatif</a:t>
            </a:r>
            <a:r>
              <a:rPr lang="en-US" sz="2200" dirty="0" smtClean="0"/>
              <a:t>. </a:t>
            </a:r>
            <a:r>
              <a:rPr lang="en-US" sz="2200" dirty="0" err="1" smtClean="0"/>
              <a:t>Sanksi</a:t>
            </a:r>
            <a:r>
              <a:rPr lang="en-US" sz="2200" dirty="0" smtClean="0"/>
              <a:t> </a:t>
            </a:r>
            <a:r>
              <a:rPr lang="en-US" sz="2200" dirty="0" err="1" smtClean="0"/>
              <a:t>Positif</a:t>
            </a:r>
            <a:r>
              <a:rPr lang="en-US" sz="2200" dirty="0" smtClean="0"/>
              <a:t> </a:t>
            </a:r>
            <a:r>
              <a:rPr lang="en-US" sz="2200" dirty="0" err="1" smtClean="0"/>
              <a:t>misalnya</a:t>
            </a:r>
            <a:r>
              <a:rPr lang="en-US" sz="2200" dirty="0" smtClean="0"/>
              <a:t> </a:t>
            </a:r>
            <a:r>
              <a:rPr lang="en-US" sz="2200" dirty="0" err="1" smtClean="0"/>
              <a:t>pemberian</a:t>
            </a:r>
            <a:r>
              <a:rPr lang="en-US" sz="2200" dirty="0" smtClean="0"/>
              <a:t> </a:t>
            </a:r>
            <a:r>
              <a:rPr lang="en-US" sz="2200" dirty="0" err="1" smtClean="0"/>
              <a:t>tanda</a:t>
            </a:r>
            <a:r>
              <a:rPr lang="en-US" sz="2200" dirty="0" smtClean="0"/>
              <a:t> </a:t>
            </a:r>
            <a:r>
              <a:rPr lang="en-US" sz="2200" dirty="0" err="1" smtClean="0"/>
              <a:t>jasa</a:t>
            </a:r>
            <a:r>
              <a:rPr lang="en-US" sz="2200" dirty="0" smtClean="0"/>
              <a:t> </a:t>
            </a:r>
            <a:r>
              <a:rPr lang="en-US" sz="2200" dirty="0" err="1" smtClean="0"/>
              <a:t>karena</a:t>
            </a:r>
            <a:r>
              <a:rPr lang="en-US" sz="2200" dirty="0" smtClean="0"/>
              <a:t> </a:t>
            </a:r>
            <a:r>
              <a:rPr lang="en-US" sz="2200" dirty="0" err="1" smtClean="0"/>
              <a:t>prestasi</a:t>
            </a:r>
            <a:r>
              <a:rPr lang="en-US" sz="2200" dirty="0" smtClean="0"/>
              <a:t>. </a:t>
            </a:r>
            <a:r>
              <a:rPr lang="en-US" sz="2200" dirty="0" err="1" smtClean="0"/>
              <a:t>Sanksi</a:t>
            </a:r>
            <a:r>
              <a:rPr lang="en-US" sz="2200" dirty="0" smtClean="0"/>
              <a:t> </a:t>
            </a:r>
            <a:r>
              <a:rPr lang="en-US" sz="2200" dirty="0" err="1" smtClean="0"/>
              <a:t>Negatif</a:t>
            </a:r>
            <a:r>
              <a:rPr lang="en-US" sz="2200" dirty="0" smtClean="0"/>
              <a:t> </a:t>
            </a:r>
            <a:r>
              <a:rPr lang="en-US" sz="2200" dirty="0" err="1" smtClean="0"/>
              <a:t>yaitu</a:t>
            </a:r>
            <a:r>
              <a:rPr lang="en-US" sz="2200" dirty="0" smtClean="0"/>
              <a:t> </a:t>
            </a:r>
            <a:r>
              <a:rPr lang="en-US" sz="2200" dirty="0" err="1" smtClean="0"/>
              <a:t>penjatuhan</a:t>
            </a:r>
            <a:r>
              <a:rPr lang="en-US" sz="2200" dirty="0" smtClean="0"/>
              <a:t> </a:t>
            </a:r>
            <a:r>
              <a:rPr lang="en-US" sz="2200" dirty="0" err="1" smtClean="0"/>
              <a:t>hukuman</a:t>
            </a:r>
            <a:r>
              <a:rPr lang="en-US" sz="2200" dirty="0" smtClean="0"/>
              <a:t> </a:t>
            </a:r>
            <a:r>
              <a:rPr lang="en-US" sz="2200" dirty="0" err="1" smtClean="0"/>
              <a:t>penjara</a:t>
            </a:r>
            <a:r>
              <a:rPr lang="en-US" sz="2200" dirty="0" smtClean="0"/>
              <a:t> </a:t>
            </a:r>
            <a:r>
              <a:rPr lang="en-US" sz="2200" dirty="0" err="1" smtClean="0"/>
              <a:t>kepada</a:t>
            </a:r>
            <a:r>
              <a:rPr lang="en-US" sz="2200" dirty="0" smtClean="0"/>
              <a:t> </a:t>
            </a:r>
            <a:r>
              <a:rPr lang="en-US" sz="2200" dirty="0" err="1" smtClean="0"/>
              <a:t>seseorang</a:t>
            </a:r>
            <a:r>
              <a:rPr lang="en-US" sz="2200" dirty="0" smtClean="0"/>
              <a:t> </a:t>
            </a:r>
            <a:r>
              <a:rPr lang="en-US" sz="2200" dirty="0" err="1" smtClean="0"/>
              <a:t>karena</a:t>
            </a:r>
            <a:r>
              <a:rPr lang="en-US" sz="2200" dirty="0" smtClean="0"/>
              <a:t> </a:t>
            </a:r>
            <a:r>
              <a:rPr lang="en-US" sz="2200" dirty="0" err="1" smtClean="0"/>
              <a:t>perbuatan</a:t>
            </a:r>
            <a:r>
              <a:rPr lang="en-US" sz="2200" dirty="0" smtClean="0"/>
              <a:t> </a:t>
            </a:r>
            <a:r>
              <a:rPr lang="en-US" sz="2200" dirty="0" err="1" smtClean="0"/>
              <a:t>pidana</a:t>
            </a:r>
            <a:r>
              <a:rPr lang="en-US" sz="2200" dirty="0" smtClean="0"/>
              <a:t> </a:t>
            </a:r>
            <a:r>
              <a:rPr lang="en-US" sz="2200" dirty="0" err="1" smtClean="0"/>
              <a:t>atau</a:t>
            </a:r>
            <a:r>
              <a:rPr lang="en-US" sz="2200" dirty="0" smtClean="0"/>
              <a:t> </a:t>
            </a:r>
            <a:r>
              <a:rPr lang="en-US" sz="2200" dirty="0" err="1" smtClean="0"/>
              <a:t>melawan</a:t>
            </a:r>
            <a:r>
              <a:rPr lang="en-US" sz="2200" dirty="0" smtClean="0"/>
              <a:t> </a:t>
            </a:r>
            <a:r>
              <a:rPr lang="en-US" sz="2200" dirty="0" err="1" smtClean="0"/>
              <a:t>Hukum</a:t>
            </a:r>
            <a:r>
              <a:rPr lang="en-US" sz="2200" dirty="0" smtClean="0"/>
              <a:t>.</a:t>
            </a:r>
          </a:p>
          <a:p>
            <a:pPr eaLnBrk="1" hangingPunct="1">
              <a:lnSpc>
                <a:spcPct val="80000"/>
              </a:lnSpc>
              <a:defRPr/>
            </a:pPr>
            <a:r>
              <a:rPr lang="en-US" sz="2200" dirty="0" err="1" smtClean="0"/>
              <a:t>Sanksi</a:t>
            </a:r>
            <a:r>
              <a:rPr lang="en-US" sz="2200" dirty="0" smtClean="0"/>
              <a:t> </a:t>
            </a:r>
            <a:r>
              <a:rPr lang="en-US" sz="2200" dirty="0" err="1" smtClean="0"/>
              <a:t>Negatif</a:t>
            </a:r>
            <a:r>
              <a:rPr lang="en-US" sz="2200" dirty="0" smtClean="0"/>
              <a:t> </a:t>
            </a:r>
            <a:r>
              <a:rPr lang="en-US" sz="2200" dirty="0" err="1" smtClean="0"/>
              <a:t>dalam</a:t>
            </a:r>
            <a:r>
              <a:rPr lang="en-US" sz="2200" dirty="0" smtClean="0"/>
              <a:t> </a:t>
            </a:r>
            <a:r>
              <a:rPr lang="en-US" sz="2200" dirty="0" err="1" smtClean="0"/>
              <a:t>arti</a:t>
            </a:r>
            <a:r>
              <a:rPr lang="en-US" sz="2200" dirty="0" smtClean="0"/>
              <a:t> </a:t>
            </a:r>
            <a:r>
              <a:rPr lang="en-US" sz="2200" dirty="0" err="1" smtClean="0"/>
              <a:t>luas</a:t>
            </a:r>
            <a:r>
              <a:rPr lang="en-US" sz="2200" dirty="0" smtClean="0"/>
              <a:t> </a:t>
            </a:r>
            <a:r>
              <a:rPr lang="en-US" sz="2200" dirty="0" err="1" smtClean="0"/>
              <a:t>terdiri</a:t>
            </a:r>
            <a:r>
              <a:rPr lang="en-US" sz="2200" dirty="0" smtClean="0"/>
              <a:t> :</a:t>
            </a:r>
          </a:p>
          <a:p>
            <a:pPr eaLnBrk="1" hangingPunct="1">
              <a:lnSpc>
                <a:spcPct val="80000"/>
              </a:lnSpc>
              <a:buFontTx/>
              <a:buNone/>
              <a:defRPr/>
            </a:pPr>
            <a:r>
              <a:rPr lang="en-US" sz="2200" dirty="0" smtClean="0"/>
              <a:t>	1. </a:t>
            </a:r>
            <a:r>
              <a:rPr lang="en-US" sz="2200" dirty="0" err="1" smtClean="0"/>
              <a:t>Pemulihan</a:t>
            </a:r>
            <a:r>
              <a:rPr lang="en-US" sz="2200" dirty="0" smtClean="0"/>
              <a:t> </a:t>
            </a:r>
            <a:r>
              <a:rPr lang="en-US" sz="2200" dirty="0" err="1" smtClean="0"/>
              <a:t>Keadaan</a:t>
            </a:r>
            <a:endParaRPr lang="en-US" sz="2200" dirty="0" smtClean="0"/>
          </a:p>
          <a:p>
            <a:pPr eaLnBrk="1" hangingPunct="1">
              <a:lnSpc>
                <a:spcPct val="80000"/>
              </a:lnSpc>
              <a:buFontTx/>
              <a:buNone/>
              <a:defRPr/>
            </a:pPr>
            <a:r>
              <a:rPr lang="en-US" sz="2200" dirty="0" smtClean="0"/>
              <a:t>	2. </a:t>
            </a:r>
            <a:r>
              <a:rPr lang="en-US" sz="2200" dirty="0" err="1" smtClean="0"/>
              <a:t>Pemenuhan</a:t>
            </a:r>
            <a:r>
              <a:rPr lang="en-US" sz="2200" dirty="0" smtClean="0"/>
              <a:t> </a:t>
            </a:r>
            <a:r>
              <a:rPr lang="en-US" sz="2200" dirty="0" err="1" smtClean="0"/>
              <a:t>Keadaan</a:t>
            </a:r>
            <a:endParaRPr lang="en-US" sz="2200" dirty="0" smtClean="0"/>
          </a:p>
          <a:p>
            <a:pPr eaLnBrk="1" hangingPunct="1">
              <a:lnSpc>
                <a:spcPct val="80000"/>
              </a:lnSpc>
              <a:buFontTx/>
              <a:buNone/>
              <a:defRPr/>
            </a:pPr>
            <a:r>
              <a:rPr lang="en-US" sz="2200" dirty="0" smtClean="0"/>
              <a:t>	3. </a:t>
            </a:r>
            <a:r>
              <a:rPr lang="en-US" sz="2200" dirty="0" err="1" smtClean="0"/>
              <a:t>Penjatuhan</a:t>
            </a:r>
            <a:r>
              <a:rPr lang="en-US" sz="2200" dirty="0" smtClean="0"/>
              <a:t> </a:t>
            </a:r>
            <a:r>
              <a:rPr lang="en-US" sz="2200" dirty="0" err="1" smtClean="0"/>
              <a:t>Hukuman</a:t>
            </a:r>
            <a:endParaRPr lang="en-US" sz="2200" dirty="0" smtClean="0"/>
          </a:p>
          <a:p>
            <a:pPr eaLnBrk="1" hangingPunct="1">
              <a:lnSpc>
                <a:spcPct val="80000"/>
              </a:lnSpc>
              <a:defRPr/>
            </a:pPr>
            <a:r>
              <a:rPr lang="en-US" sz="2200" dirty="0" err="1" smtClean="0"/>
              <a:t>Hukuman</a:t>
            </a:r>
            <a:r>
              <a:rPr lang="en-US" sz="2200" dirty="0" smtClean="0"/>
              <a:t> </a:t>
            </a:r>
            <a:r>
              <a:rPr lang="en-US" sz="2200" dirty="0" err="1" smtClean="0"/>
              <a:t>dalam</a:t>
            </a:r>
            <a:r>
              <a:rPr lang="en-US" sz="2200" dirty="0" smtClean="0"/>
              <a:t> </a:t>
            </a:r>
            <a:r>
              <a:rPr lang="en-US" sz="2200" dirty="0" err="1" smtClean="0"/>
              <a:t>arti</a:t>
            </a:r>
            <a:r>
              <a:rPr lang="en-US" sz="2200" dirty="0" smtClean="0"/>
              <a:t> </a:t>
            </a:r>
            <a:r>
              <a:rPr lang="en-US" sz="2200" dirty="0" err="1" smtClean="0"/>
              <a:t>luas</a:t>
            </a:r>
            <a:r>
              <a:rPr lang="en-US" sz="2200" dirty="0" smtClean="0"/>
              <a:t> </a:t>
            </a:r>
            <a:r>
              <a:rPr lang="en-US" sz="2200" dirty="0" err="1" smtClean="0"/>
              <a:t>dibedakan</a:t>
            </a:r>
            <a:r>
              <a:rPr lang="en-US" sz="2200" dirty="0" smtClean="0"/>
              <a:t> :</a:t>
            </a:r>
          </a:p>
          <a:p>
            <a:pPr eaLnBrk="1" hangingPunct="1">
              <a:lnSpc>
                <a:spcPct val="80000"/>
              </a:lnSpc>
              <a:buFontTx/>
              <a:buNone/>
              <a:defRPr/>
            </a:pPr>
            <a:r>
              <a:rPr lang="en-US" sz="2200" dirty="0" smtClean="0"/>
              <a:t>	1. </a:t>
            </a:r>
            <a:r>
              <a:rPr lang="en-US" sz="2200" dirty="0" err="1" smtClean="0"/>
              <a:t>Hukuman</a:t>
            </a:r>
            <a:r>
              <a:rPr lang="en-US" sz="2200" dirty="0" smtClean="0"/>
              <a:t> </a:t>
            </a:r>
            <a:r>
              <a:rPr lang="en-US" sz="2200" dirty="0" err="1" smtClean="0"/>
              <a:t>Perdata</a:t>
            </a:r>
            <a:r>
              <a:rPr lang="en-US" sz="2200" dirty="0" smtClean="0"/>
              <a:t>, </a:t>
            </a:r>
            <a:r>
              <a:rPr lang="en-US" sz="2200" dirty="0" err="1" smtClean="0"/>
              <a:t>misalnya</a:t>
            </a:r>
            <a:r>
              <a:rPr lang="en-US" sz="2200" dirty="0" smtClean="0"/>
              <a:t> </a:t>
            </a:r>
            <a:r>
              <a:rPr lang="en-US" sz="2200" dirty="0" err="1" smtClean="0"/>
              <a:t>Ganti</a:t>
            </a:r>
            <a:r>
              <a:rPr lang="en-US" sz="2200" dirty="0" smtClean="0"/>
              <a:t> </a:t>
            </a:r>
            <a:r>
              <a:rPr lang="en-US" sz="2200" dirty="0" err="1" smtClean="0"/>
              <a:t>kerugian</a:t>
            </a:r>
            <a:endParaRPr lang="en-US" sz="2200" dirty="0" smtClean="0"/>
          </a:p>
          <a:p>
            <a:pPr eaLnBrk="1" hangingPunct="1">
              <a:lnSpc>
                <a:spcPct val="80000"/>
              </a:lnSpc>
              <a:buFontTx/>
              <a:buNone/>
              <a:defRPr/>
            </a:pPr>
            <a:r>
              <a:rPr lang="en-US" sz="2200" dirty="0" smtClean="0"/>
              <a:t>	2. </a:t>
            </a:r>
            <a:r>
              <a:rPr lang="en-US" sz="2200" dirty="0" err="1" smtClean="0"/>
              <a:t>Hukuman</a:t>
            </a:r>
            <a:r>
              <a:rPr lang="en-US" sz="2200" dirty="0" smtClean="0"/>
              <a:t> </a:t>
            </a:r>
            <a:r>
              <a:rPr lang="en-US" sz="2200" dirty="0" err="1" smtClean="0"/>
              <a:t>Administratif</a:t>
            </a:r>
            <a:r>
              <a:rPr lang="en-US" sz="2200" dirty="0" smtClean="0"/>
              <a:t>, </a:t>
            </a:r>
            <a:r>
              <a:rPr lang="en-US" sz="2200" dirty="0" err="1" smtClean="0"/>
              <a:t>misalnya</a:t>
            </a:r>
            <a:r>
              <a:rPr lang="en-US" sz="2200" dirty="0" smtClean="0"/>
              <a:t> </a:t>
            </a:r>
            <a:r>
              <a:rPr lang="en-US" sz="2200" dirty="0" err="1" smtClean="0"/>
              <a:t>Pencabutan</a:t>
            </a:r>
            <a:r>
              <a:rPr lang="en-US" sz="2200" dirty="0" smtClean="0"/>
              <a:t> </a:t>
            </a:r>
            <a:r>
              <a:rPr lang="en-US" sz="2200" dirty="0" err="1" smtClean="0"/>
              <a:t>Izin</a:t>
            </a:r>
            <a:r>
              <a:rPr lang="en-US" sz="2200" dirty="0" smtClean="0"/>
              <a:t> Usaha</a:t>
            </a:r>
          </a:p>
          <a:p>
            <a:pPr eaLnBrk="1" hangingPunct="1">
              <a:lnSpc>
                <a:spcPct val="80000"/>
              </a:lnSpc>
              <a:buFontTx/>
              <a:buNone/>
              <a:defRPr/>
            </a:pPr>
            <a:r>
              <a:rPr lang="en-US" sz="2200" dirty="0" smtClean="0"/>
              <a:t>	3. </a:t>
            </a:r>
            <a:r>
              <a:rPr lang="en-US" sz="2200" dirty="0" err="1" smtClean="0"/>
              <a:t>Hukuman</a:t>
            </a:r>
            <a:r>
              <a:rPr lang="en-US" sz="2200" dirty="0" smtClean="0"/>
              <a:t> </a:t>
            </a:r>
            <a:r>
              <a:rPr lang="en-US" sz="2200" dirty="0" err="1" smtClean="0"/>
              <a:t>Pidana</a:t>
            </a:r>
            <a:r>
              <a:rPr lang="en-US" sz="2200" dirty="0" smtClean="0"/>
              <a:t>, </a:t>
            </a:r>
            <a:r>
              <a:rPr lang="en-US" sz="2200" dirty="0" err="1" smtClean="0"/>
              <a:t>misalnya</a:t>
            </a:r>
            <a:r>
              <a:rPr lang="en-US" sz="2200" dirty="0" smtClean="0"/>
              <a:t> </a:t>
            </a:r>
            <a:r>
              <a:rPr lang="en-US" sz="2200" dirty="0" err="1" smtClean="0"/>
              <a:t>siksaan</a:t>
            </a:r>
            <a:r>
              <a:rPr lang="en-US" sz="2200" dirty="0" smtClean="0"/>
              <a:t> </a:t>
            </a:r>
            <a:r>
              <a:rPr lang="en-US" sz="2200" dirty="0" err="1" smtClean="0"/>
              <a:t>materiil</a:t>
            </a:r>
            <a:r>
              <a:rPr lang="en-US" sz="2200" dirty="0" smtClean="0"/>
              <a:t> </a:t>
            </a:r>
            <a:r>
              <a:rPr lang="en-US" sz="2200" dirty="0" err="1" smtClean="0"/>
              <a:t>atau</a:t>
            </a:r>
            <a:r>
              <a:rPr lang="en-US" sz="2200" dirty="0" smtClean="0"/>
              <a:t> </a:t>
            </a:r>
            <a:r>
              <a:rPr lang="en-US" sz="2200" dirty="0" err="1" smtClean="0"/>
              <a:t>riil</a:t>
            </a:r>
            <a:r>
              <a:rPr lang="en-US" sz="2200" dirty="0" smtClean="0"/>
              <a:t> </a:t>
            </a:r>
            <a:r>
              <a:rPr lang="en-US" sz="2200" dirty="0" err="1" smtClean="0"/>
              <a:t>yaitu</a:t>
            </a:r>
            <a:r>
              <a:rPr lang="en-US" sz="2200" dirty="0" smtClean="0"/>
              <a:t> </a:t>
            </a:r>
            <a:r>
              <a:rPr lang="en-US" sz="2200" dirty="0" err="1" smtClean="0"/>
              <a:t>hukuman</a:t>
            </a:r>
            <a:r>
              <a:rPr lang="en-US" sz="2200" dirty="0" smtClean="0"/>
              <a:t> </a:t>
            </a:r>
            <a:r>
              <a:rPr lang="en-US" sz="2200" dirty="0" err="1" smtClean="0"/>
              <a:t>mati</a:t>
            </a:r>
            <a:r>
              <a:rPr lang="en-US" sz="2200" dirty="0" smtClean="0"/>
              <a:t>, </a:t>
            </a:r>
            <a:r>
              <a:rPr lang="en-US" sz="2200" dirty="0" err="1" smtClean="0"/>
              <a:t>penjara</a:t>
            </a:r>
            <a:r>
              <a:rPr lang="en-US" sz="2200" dirty="0" smtClean="0"/>
              <a:t>, </a:t>
            </a:r>
            <a:r>
              <a:rPr lang="en-US" sz="2200" dirty="0" err="1" smtClean="0"/>
              <a:t>dan</a:t>
            </a:r>
            <a:r>
              <a:rPr lang="en-US" sz="2200" dirty="0" smtClean="0"/>
              <a:t> </a:t>
            </a:r>
            <a:r>
              <a:rPr lang="en-US" sz="2200" dirty="0" err="1" smtClean="0"/>
              <a:t>kurungan</a:t>
            </a:r>
            <a:r>
              <a:rPr lang="en-US" sz="2200" dirty="0" smtClean="0"/>
              <a:t>. Dan </a:t>
            </a:r>
            <a:r>
              <a:rPr lang="en-US" sz="2200" dirty="0" err="1" smtClean="0"/>
              <a:t>siksaan</a:t>
            </a:r>
            <a:r>
              <a:rPr lang="en-US" sz="2200" dirty="0" smtClean="0"/>
              <a:t> </a:t>
            </a:r>
            <a:r>
              <a:rPr lang="en-US" sz="2200" dirty="0" err="1" smtClean="0"/>
              <a:t>moril</a:t>
            </a:r>
            <a:r>
              <a:rPr lang="en-US" sz="2200" dirty="0" smtClean="0"/>
              <a:t> </a:t>
            </a:r>
            <a:r>
              <a:rPr lang="en-US" sz="2200" dirty="0" err="1" smtClean="0"/>
              <a:t>atau</a:t>
            </a:r>
            <a:r>
              <a:rPr lang="en-US" sz="2200" dirty="0" smtClean="0"/>
              <a:t> </a:t>
            </a:r>
            <a:r>
              <a:rPr lang="en-US" sz="2200" dirty="0" err="1" smtClean="0"/>
              <a:t>idiil</a:t>
            </a:r>
            <a:r>
              <a:rPr lang="en-US" sz="2200" dirty="0" smtClean="0"/>
              <a:t> </a:t>
            </a:r>
            <a:r>
              <a:rPr lang="en-US" sz="2200" dirty="0" err="1" smtClean="0"/>
              <a:t>yaitu</a:t>
            </a:r>
            <a:r>
              <a:rPr lang="en-US" sz="2200" dirty="0" smtClean="0"/>
              <a:t> </a:t>
            </a:r>
            <a:r>
              <a:rPr lang="en-US" sz="2200" dirty="0" err="1" smtClean="0"/>
              <a:t>pengumuman</a:t>
            </a:r>
            <a:r>
              <a:rPr lang="en-US" sz="2200" dirty="0" smtClean="0"/>
              <a:t> </a:t>
            </a:r>
            <a:r>
              <a:rPr lang="en-US" sz="2200" dirty="0" err="1" smtClean="0"/>
              <a:t>putusan</a:t>
            </a:r>
            <a:r>
              <a:rPr lang="en-US" sz="2200" dirty="0" smtClean="0"/>
              <a:t> hakim, </a:t>
            </a:r>
            <a:r>
              <a:rPr lang="en-US" sz="2200" dirty="0" err="1" smtClean="0"/>
              <a:t>dan</a:t>
            </a:r>
            <a:r>
              <a:rPr lang="en-US" sz="2200" dirty="0" smtClean="0"/>
              <a:t> </a:t>
            </a:r>
            <a:r>
              <a:rPr lang="en-US" sz="2200" dirty="0" err="1" smtClean="0"/>
              <a:t>pencabutan</a:t>
            </a:r>
            <a:r>
              <a:rPr lang="en-US" sz="2200" dirty="0" smtClean="0"/>
              <a:t> </a:t>
            </a:r>
            <a:r>
              <a:rPr lang="en-US" sz="2200" dirty="0" err="1" smtClean="0"/>
              <a:t>hak-hak</a:t>
            </a:r>
            <a:r>
              <a:rPr lang="en-US" sz="2200" dirty="0" smtClean="0"/>
              <a:t> </a:t>
            </a:r>
            <a:r>
              <a:rPr lang="en-US" sz="2200" dirty="0" err="1" smtClean="0"/>
              <a:t>tertentu</a:t>
            </a:r>
            <a:r>
              <a:rPr lang="en-US" sz="2200" dirty="0" smtClean="0"/>
              <a:t>.</a:t>
            </a:r>
          </a:p>
        </p:txBody>
      </p:sp>
    </p:spTree>
    <p:extLst>
      <p:ext uri="{BB962C8B-B14F-4D97-AF65-F5344CB8AC3E}">
        <p14:creationId xmlns:p14="http://schemas.microsoft.com/office/powerpoint/2010/main" val="30305298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endParaRPr lang="en-US" smtClean="0"/>
          </a:p>
        </p:txBody>
      </p:sp>
      <p:sp>
        <p:nvSpPr>
          <p:cNvPr id="29699" name="Rectangle 3"/>
          <p:cNvSpPr>
            <a:spLocks noGrp="1" noChangeArrowheads="1"/>
          </p:cNvSpPr>
          <p:nvPr>
            <p:ph type="body" idx="1"/>
          </p:nvPr>
        </p:nvSpPr>
        <p:spPr/>
        <p:txBody>
          <a:bodyPr/>
          <a:lstStyle/>
          <a:p>
            <a:pPr algn="ctr" eaLnBrk="1" hangingPunct="1">
              <a:buFontTx/>
              <a:buNone/>
              <a:defRPr/>
            </a:pPr>
            <a:r>
              <a:rPr lang="en-US" sz="4000" b="1" i="1" dirty="0" err="1" smtClean="0"/>
              <a:t>Terima</a:t>
            </a:r>
            <a:r>
              <a:rPr lang="en-US" sz="4000" b="1" i="1" dirty="0" smtClean="0"/>
              <a:t> </a:t>
            </a:r>
            <a:r>
              <a:rPr lang="en-US" sz="4000" b="1" i="1" dirty="0" err="1" smtClean="0"/>
              <a:t>kasih</a:t>
            </a:r>
            <a:endParaRPr lang="en-US" sz="4000" b="1" i="1" dirty="0" smtClean="0"/>
          </a:p>
          <a:p>
            <a:pPr algn="ctr" eaLnBrk="1" hangingPunct="1">
              <a:buFontTx/>
              <a:buNone/>
              <a:defRPr/>
            </a:pPr>
            <a:endParaRPr lang="en-US" sz="4000" b="1" i="1" dirty="0" smtClean="0"/>
          </a:p>
          <a:p>
            <a:pPr algn="ctr" eaLnBrk="1" hangingPunct="1">
              <a:buFontTx/>
              <a:buNone/>
              <a:defRPr/>
            </a:pPr>
            <a:r>
              <a:rPr lang="en-US" dirty="0" smtClean="0">
                <a:hlinkClick r:id="rId2"/>
              </a:rPr>
              <a:t>bsphandout@yahoo.co.id</a:t>
            </a:r>
            <a:endParaRPr lang="en-US" dirty="0" smtClean="0"/>
          </a:p>
          <a:p>
            <a:pPr algn="ctr" eaLnBrk="1" hangingPunct="1">
              <a:buFontTx/>
              <a:buNone/>
              <a:defRPr/>
            </a:pPr>
            <a:r>
              <a:rPr lang="en-US" dirty="0" smtClean="0"/>
              <a:t>Pw: </a:t>
            </a:r>
            <a:r>
              <a:rPr lang="en-US" dirty="0" err="1" smtClean="0"/>
              <a:t>bahanajar</a:t>
            </a:r>
            <a:endParaRPr lang="en-US" dirty="0" smtClean="0"/>
          </a:p>
        </p:txBody>
      </p:sp>
    </p:spTree>
    <p:extLst>
      <p:ext uri="{BB962C8B-B14F-4D97-AF65-F5344CB8AC3E}">
        <p14:creationId xmlns:p14="http://schemas.microsoft.com/office/powerpoint/2010/main" val="3524022314"/>
      </p:ext>
    </p:extLst>
  </p:cSld>
  <p:clrMapOvr>
    <a:masterClrMapping/>
  </p:clrMapOvr>
  <p:timing>
    <p:tnLst>
      <p:par>
        <p:cTn id="1" dur="indefinite" restart="never" nodeType="tmRoot"/>
      </p:par>
    </p:tnLst>
  </p:timing>
</p:sld>
</file>

<file path=ppt/theme/theme1.xml><?xml version="1.0" encoding="utf-8"?>
<a:theme xmlns:a="http://schemas.openxmlformats.org/drawingml/2006/main" name="Lock And Key">
  <a:themeElements>
    <a:clrScheme name="Lock And Key 1">
      <a:dk1>
        <a:srgbClr val="200B5B"/>
      </a:dk1>
      <a:lt1>
        <a:srgbClr val="EAEAEA"/>
      </a:lt1>
      <a:dk2>
        <a:srgbClr val="6600FF"/>
      </a:dk2>
      <a:lt2>
        <a:srgbClr val="FFCC66"/>
      </a:lt2>
      <a:accent1>
        <a:srgbClr val="EEB00B"/>
      </a:accent1>
      <a:accent2>
        <a:srgbClr val="6600CC"/>
      </a:accent2>
      <a:accent3>
        <a:srgbClr val="B8AAFF"/>
      </a:accent3>
      <a:accent4>
        <a:srgbClr val="C8C8C8"/>
      </a:accent4>
      <a:accent5>
        <a:srgbClr val="F5D4AA"/>
      </a:accent5>
      <a:accent6>
        <a:srgbClr val="5C00B9"/>
      </a:accent6>
      <a:hlink>
        <a:srgbClr val="FF33CC"/>
      </a:hlink>
      <a:folHlink>
        <a:srgbClr val="CC99FF"/>
      </a:folHlink>
    </a:clrScheme>
    <a:fontScheme name="Lock And Key">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ock And Key 1">
        <a:dk1>
          <a:srgbClr val="200B5B"/>
        </a:dk1>
        <a:lt1>
          <a:srgbClr val="EAEAEA"/>
        </a:lt1>
        <a:dk2>
          <a:srgbClr val="6600FF"/>
        </a:dk2>
        <a:lt2>
          <a:srgbClr val="FFCC66"/>
        </a:lt2>
        <a:accent1>
          <a:srgbClr val="EEB00B"/>
        </a:accent1>
        <a:accent2>
          <a:srgbClr val="6600CC"/>
        </a:accent2>
        <a:accent3>
          <a:srgbClr val="B8AAFF"/>
        </a:accent3>
        <a:accent4>
          <a:srgbClr val="C8C8C8"/>
        </a:accent4>
        <a:accent5>
          <a:srgbClr val="F5D4AA"/>
        </a:accent5>
        <a:accent6>
          <a:srgbClr val="5C00B9"/>
        </a:accent6>
        <a:hlink>
          <a:srgbClr val="FF33CC"/>
        </a:hlink>
        <a:folHlink>
          <a:srgbClr val="CC99FF"/>
        </a:folHlink>
      </a:clrScheme>
      <a:clrMap bg1="dk2" tx1="lt1" bg2="dk1" tx2="lt2" accent1="accent1" accent2="accent2" accent3="accent3" accent4="accent4" accent5="accent5" accent6="accent6" hlink="hlink" folHlink="folHlink"/>
    </a:extraClrScheme>
    <a:extraClrScheme>
      <a:clrScheme name="Lock And Key 2">
        <a:dk1>
          <a:srgbClr val="393939"/>
        </a:dk1>
        <a:lt1>
          <a:srgbClr val="FFFFFF"/>
        </a:lt1>
        <a:dk2>
          <a:srgbClr val="6600CC"/>
        </a:dk2>
        <a:lt2>
          <a:srgbClr val="CCCCFF"/>
        </a:lt2>
        <a:accent1>
          <a:srgbClr val="F9D87E"/>
        </a:accent1>
        <a:accent2>
          <a:srgbClr val="FFCCCC"/>
        </a:accent2>
        <a:accent3>
          <a:srgbClr val="FFFFFF"/>
        </a:accent3>
        <a:accent4>
          <a:srgbClr val="2F2F2F"/>
        </a:accent4>
        <a:accent5>
          <a:srgbClr val="FBE9C0"/>
        </a:accent5>
        <a:accent6>
          <a:srgbClr val="E7B9B9"/>
        </a:accent6>
        <a:hlink>
          <a:srgbClr val="FFCCFF"/>
        </a:hlink>
        <a:folHlink>
          <a:srgbClr val="99CCFF"/>
        </a:folHlink>
      </a:clrScheme>
      <a:clrMap bg1="lt1" tx1="dk1" bg2="lt2" tx2="dk2" accent1="accent1" accent2="accent2" accent3="accent3" accent4="accent4" accent5="accent5" accent6="accent6" hlink="hlink" folHlink="folHlink"/>
    </a:extraClrScheme>
    <a:extraClrScheme>
      <a:clrScheme name="Lock And Key 3">
        <a:dk1>
          <a:srgbClr val="000000"/>
        </a:dk1>
        <a:lt1>
          <a:srgbClr val="FFFFFF"/>
        </a:lt1>
        <a:dk2>
          <a:srgbClr val="000000"/>
        </a:dk2>
        <a:lt2>
          <a:srgbClr val="FFFFFF"/>
        </a:lt2>
        <a:accent1>
          <a:srgbClr val="CBCBCB"/>
        </a:accent1>
        <a:accent2>
          <a:srgbClr val="5F5F5F"/>
        </a:accent2>
        <a:accent3>
          <a:srgbClr val="FFFFFF"/>
        </a:accent3>
        <a:accent4>
          <a:srgbClr val="000000"/>
        </a:accent4>
        <a:accent5>
          <a:srgbClr val="E2E2E2"/>
        </a:accent5>
        <a:accent6>
          <a:srgbClr val="555555"/>
        </a:accent6>
        <a:hlink>
          <a:srgbClr val="969696"/>
        </a:hlink>
        <a:folHlink>
          <a:srgbClr val="EAEAEA"/>
        </a:folHlink>
      </a:clrScheme>
      <a:clrMap bg1="lt1" tx1="dk1" bg2="lt2" tx2="dk2" accent1="accent1" accent2="accent2" accent3="accent3" accent4="accent4" accent5="accent5" accent6="accent6" hlink="hlink" folHlink="folHlink"/>
    </a:extraClrScheme>
    <a:extraClrScheme>
      <a:clrScheme name="Lock And Key 4">
        <a:dk1>
          <a:srgbClr val="330000"/>
        </a:dk1>
        <a:lt1>
          <a:srgbClr val="FFFFCC"/>
        </a:lt1>
        <a:dk2>
          <a:srgbClr val="000000"/>
        </a:dk2>
        <a:lt2>
          <a:srgbClr val="FFCC00"/>
        </a:lt2>
        <a:accent1>
          <a:srgbClr val="FF9900"/>
        </a:accent1>
        <a:accent2>
          <a:srgbClr val="330099"/>
        </a:accent2>
        <a:accent3>
          <a:srgbClr val="AAAAAA"/>
        </a:accent3>
        <a:accent4>
          <a:srgbClr val="DADAAE"/>
        </a:accent4>
        <a:accent5>
          <a:srgbClr val="FFCAAA"/>
        </a:accent5>
        <a:accent6>
          <a:srgbClr val="2D008A"/>
        </a:accent6>
        <a:hlink>
          <a:srgbClr val="FF6633"/>
        </a:hlink>
        <a:folHlink>
          <a:srgbClr val="669900"/>
        </a:folHlink>
      </a:clrScheme>
      <a:clrMap bg1="dk2" tx1="lt1" bg2="dk1" tx2="lt2" accent1="accent1" accent2="accent2" accent3="accent3" accent4="accent4" accent5="accent5" accent6="accent6" hlink="hlink" folHlink="folHlink"/>
    </a:extraClrScheme>
    <a:extraClrScheme>
      <a:clrScheme name="Lock And Key 5">
        <a:dk1>
          <a:srgbClr val="333300"/>
        </a:dk1>
        <a:lt1>
          <a:srgbClr val="DDDDDD"/>
        </a:lt1>
        <a:dk2>
          <a:srgbClr val="996600"/>
        </a:dk2>
        <a:lt2>
          <a:srgbClr val="FFCC66"/>
        </a:lt2>
        <a:accent1>
          <a:srgbClr val="EEB00B"/>
        </a:accent1>
        <a:accent2>
          <a:srgbClr val="330099"/>
        </a:accent2>
        <a:accent3>
          <a:srgbClr val="CAB8AA"/>
        </a:accent3>
        <a:accent4>
          <a:srgbClr val="BDBDBD"/>
        </a:accent4>
        <a:accent5>
          <a:srgbClr val="F5D4AA"/>
        </a:accent5>
        <a:accent6>
          <a:srgbClr val="2D008A"/>
        </a:accent6>
        <a:hlink>
          <a:srgbClr val="FF6633"/>
        </a:hlink>
        <a:folHlink>
          <a:srgbClr val="CC9900"/>
        </a:folHlink>
      </a:clrScheme>
      <a:clrMap bg1="dk2" tx1="lt1" bg2="dk1" tx2="lt2" accent1="accent1" accent2="accent2" accent3="accent3" accent4="accent4" accent5="accent5" accent6="accent6" hlink="hlink" folHlink="folHlink"/>
    </a:extraClrScheme>
    <a:extraClrScheme>
      <a:clrScheme name="Lock And Key 6">
        <a:dk1>
          <a:srgbClr val="003300"/>
        </a:dk1>
        <a:lt1>
          <a:srgbClr val="FFFFCC"/>
        </a:lt1>
        <a:dk2>
          <a:srgbClr val="999933"/>
        </a:dk2>
        <a:lt2>
          <a:srgbClr val="FFFF66"/>
        </a:lt2>
        <a:accent1>
          <a:srgbClr val="CC9900"/>
        </a:accent1>
        <a:accent2>
          <a:srgbClr val="330099"/>
        </a:accent2>
        <a:accent3>
          <a:srgbClr val="CACAAD"/>
        </a:accent3>
        <a:accent4>
          <a:srgbClr val="DADAAE"/>
        </a:accent4>
        <a:accent5>
          <a:srgbClr val="E2CAAA"/>
        </a:accent5>
        <a:accent6>
          <a:srgbClr val="2D008A"/>
        </a:accent6>
        <a:hlink>
          <a:srgbClr val="FF9900"/>
        </a:hlink>
        <a:folHlink>
          <a:srgbClr val="FF6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1460</TotalTime>
  <Words>1183</Words>
  <Application>Microsoft Office PowerPoint</Application>
  <PresentationFormat>On-screen Show (4:3)</PresentationFormat>
  <Paragraphs>109</Paragraphs>
  <Slides>22</Slides>
  <Notes>1</Notes>
  <HiddenSlides>2</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Lock And Key</vt:lpstr>
      <vt:lpstr>SUBYEK DAN OBYEK HUKUM   </vt:lpstr>
      <vt:lpstr>SUBYEK HUKUM</vt:lpstr>
      <vt:lpstr>Subjek Hukum Manusia  (Natuurlijk Persoon)</vt:lpstr>
      <vt:lpstr>Subjek Hukum Badan Hukum (Rechtspersoon)</vt:lpstr>
      <vt:lpstr>Badan Hukum</vt:lpstr>
      <vt:lpstr>Objek Hukum</vt:lpstr>
      <vt:lpstr>Hak dan Kewajiban serta Kewenangan dalam Hukum</vt:lpstr>
      <vt:lpstr>HAK</vt:lpstr>
      <vt:lpstr>HAK</vt:lpstr>
      <vt:lpstr>Hak dapat timbul pada subjek hukum disebabkan oleh beberapa hal berikut :</vt:lpstr>
      <vt:lpstr>Hapusnya suatu hak menurut hukum dapat disebabkan oleh empat hal yaitu :</vt:lpstr>
      <vt:lpstr>KEWAJIBAN </vt:lpstr>
      <vt:lpstr>Lahir dan timbulnya suatu Kewajiban, disebabkan oleh hal sebagai berikut :</vt:lpstr>
      <vt:lpstr>Hapusnya suatu Kewajiban karena hal-hal sebagai berikut :</vt:lpstr>
      <vt:lpstr>Peristiwa Hukum</vt:lpstr>
      <vt:lpstr>Perbuatan dan Akibat Hukum</vt:lpstr>
      <vt:lpstr>Perbuatan Melawan Hukum  (onrechtmatigedaad)</vt:lpstr>
      <vt:lpstr>Perbuatan Melawan Hukum (onrechtmatigedaad)</vt:lpstr>
      <vt:lpstr>Akibat hukum</vt:lpstr>
      <vt:lpstr>Akibat Hukum</vt:lpstr>
      <vt:lpstr>Sanksi dari aspek sosiologis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bsp</cp:lastModifiedBy>
  <cp:revision>94</cp:revision>
  <dcterms:created xsi:type="dcterms:W3CDTF">1601-01-01T00:00:00Z</dcterms:created>
  <dcterms:modified xsi:type="dcterms:W3CDTF">2016-02-15T00:18:56Z</dcterms:modified>
</cp:coreProperties>
</file>