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848" r:id="rId1"/>
  </p:sldMasterIdLst>
  <p:notesMasterIdLst>
    <p:notesMasterId r:id="rId33"/>
  </p:notesMasterIdLst>
  <p:handoutMasterIdLst>
    <p:handoutMasterId r:id="rId34"/>
  </p:handoutMasterIdLst>
  <p:sldIdLst>
    <p:sldId id="282" r:id="rId2"/>
    <p:sldId id="288" r:id="rId3"/>
    <p:sldId id="289" r:id="rId4"/>
    <p:sldId id="290" r:id="rId5"/>
    <p:sldId id="291" r:id="rId6"/>
    <p:sldId id="292" r:id="rId7"/>
    <p:sldId id="293" r:id="rId8"/>
    <p:sldId id="294" r:id="rId9"/>
    <p:sldId id="295" r:id="rId10"/>
    <p:sldId id="296" r:id="rId11"/>
    <p:sldId id="297" r:id="rId12"/>
    <p:sldId id="298" r:id="rId13"/>
    <p:sldId id="299" r:id="rId14"/>
    <p:sldId id="300" r:id="rId15"/>
    <p:sldId id="301" r:id="rId16"/>
    <p:sldId id="302" r:id="rId17"/>
    <p:sldId id="303" r:id="rId18"/>
    <p:sldId id="304" r:id="rId19"/>
    <p:sldId id="305" r:id="rId20"/>
    <p:sldId id="306" r:id="rId21"/>
    <p:sldId id="307" r:id="rId22"/>
    <p:sldId id="308" r:id="rId23"/>
    <p:sldId id="309" r:id="rId24"/>
    <p:sldId id="310" r:id="rId25"/>
    <p:sldId id="311" r:id="rId26"/>
    <p:sldId id="312" r:id="rId27"/>
    <p:sldId id="313" r:id="rId28"/>
    <p:sldId id="314" r:id="rId29"/>
    <p:sldId id="315" r:id="rId30"/>
    <p:sldId id="318" r:id="rId31"/>
    <p:sldId id="317" r:id="rId32"/>
  </p:sldIdLst>
  <p:sldSz cx="9144000" cy="6858000" type="screen4x3"/>
  <p:notesSz cx="6858000" cy="9144000"/>
  <p:defaultTextStyle>
    <a:defPPr>
      <a:defRPr lang="en-US"/>
    </a:defPPr>
    <a:lvl1pPr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1pPr>
    <a:lvl2pPr marL="4572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2pPr>
    <a:lvl3pPr marL="9144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3pPr>
    <a:lvl4pPr marL="13716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4pPr>
    <a:lvl5pPr marL="18288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5pPr>
    <a:lvl6pPr marL="2286000" algn="l" defTabSz="914400" rtl="0" eaLnBrk="1" latinLnBrk="0" hangingPunct="1">
      <a:defRPr kern="1200">
        <a:solidFill>
          <a:schemeClr val="accent1"/>
        </a:solidFill>
        <a:latin typeface="Arial" charset="0"/>
        <a:ea typeface="+mn-ea"/>
        <a:cs typeface="+mn-cs"/>
      </a:defRPr>
    </a:lvl6pPr>
    <a:lvl7pPr marL="2743200" algn="l" defTabSz="914400" rtl="0" eaLnBrk="1" latinLnBrk="0" hangingPunct="1">
      <a:defRPr kern="1200">
        <a:solidFill>
          <a:schemeClr val="accent1"/>
        </a:solidFill>
        <a:latin typeface="Arial" charset="0"/>
        <a:ea typeface="+mn-ea"/>
        <a:cs typeface="+mn-cs"/>
      </a:defRPr>
    </a:lvl7pPr>
    <a:lvl8pPr marL="3200400" algn="l" defTabSz="914400" rtl="0" eaLnBrk="1" latinLnBrk="0" hangingPunct="1">
      <a:defRPr kern="1200">
        <a:solidFill>
          <a:schemeClr val="accent1"/>
        </a:solidFill>
        <a:latin typeface="Arial" charset="0"/>
        <a:ea typeface="+mn-ea"/>
        <a:cs typeface="+mn-cs"/>
      </a:defRPr>
    </a:lvl8pPr>
    <a:lvl9pPr marL="3657600" algn="l" defTabSz="914400" rtl="0" eaLnBrk="1" latinLnBrk="0" hangingPunct="1">
      <a:defRPr kern="1200">
        <a:solidFill>
          <a:schemeClr val="accent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06600"/>
    <a:srgbClr val="7912EA"/>
    <a:srgbClr val="0066CC"/>
    <a:srgbClr val="993300"/>
    <a:srgbClr val="FFCA7B"/>
    <a:srgbClr val="000099"/>
    <a:srgbClr val="FFCC00"/>
    <a:srgbClr val="FF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5620" autoAdjust="0"/>
    <p:restoredTop sz="94611" autoAdjust="0"/>
  </p:normalViewPr>
  <p:slideViewPr>
    <p:cSldViewPr snapToGrid="0">
      <p:cViewPr varScale="1">
        <p:scale>
          <a:sx n="47" d="100"/>
          <a:sy n="47" d="100"/>
        </p:scale>
        <p:origin x="-71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32C56E9-1108-4D5A-BC8B-355322FE55D5}" type="datetimeFigureOut">
              <a:rPr lang="en-US" smtClean="0"/>
              <a:pPr/>
              <a:t>3/6/2012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39E1B86-4E44-492C-AB26-878AF1E1ECA2}" type="slidenum">
              <a:rPr lang="en-US" smtClean="0"/>
              <a:pPr/>
              <a:t>‹#›</a:t>
            </a:fld>
            <a:endParaRPr lang="en-US"/>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lnSpc>
                <a:spcPct val="100000"/>
              </a:lnSpc>
              <a:spcBef>
                <a:spcPct val="0"/>
              </a:spcBef>
              <a:buClrTx/>
              <a:buSzTx/>
              <a:buFontTx/>
              <a:buNone/>
              <a:defRPr sz="1200">
                <a:solidFill>
                  <a:schemeClr val="tx1"/>
                </a:solidFill>
                <a:latin typeface="Times New Roman" pitchFamily="18" charset="0"/>
              </a:defRPr>
            </a:lvl1pPr>
          </a:lstStyle>
          <a:p>
            <a:endParaRPr lang="en-US"/>
          </a:p>
        </p:txBody>
      </p:sp>
      <p:sp>
        <p:nvSpPr>
          <p:cNvPr id="327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buClrTx/>
              <a:buSzTx/>
              <a:buFontTx/>
              <a:buNone/>
              <a:defRPr sz="1200">
                <a:solidFill>
                  <a:schemeClr val="tx1"/>
                </a:solidFill>
                <a:latin typeface="Times New Roman" pitchFamily="18" charset="0"/>
              </a:defRPr>
            </a:lvl1pPr>
          </a:lstStyle>
          <a:p>
            <a:endParaRPr lang="en-US"/>
          </a:p>
        </p:txBody>
      </p:sp>
      <p:sp>
        <p:nvSpPr>
          <p:cNvPr id="327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27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27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lnSpc>
                <a:spcPct val="100000"/>
              </a:lnSpc>
              <a:spcBef>
                <a:spcPct val="0"/>
              </a:spcBef>
              <a:buClrTx/>
              <a:buSzTx/>
              <a:buFontTx/>
              <a:buNone/>
              <a:defRPr sz="1200">
                <a:solidFill>
                  <a:schemeClr val="tx1"/>
                </a:solidFill>
                <a:latin typeface="Times New Roman" pitchFamily="18" charset="0"/>
              </a:defRPr>
            </a:lvl1pPr>
          </a:lstStyle>
          <a:p>
            <a:endParaRPr lang="en-US"/>
          </a:p>
        </p:txBody>
      </p:sp>
      <p:sp>
        <p:nvSpPr>
          <p:cNvPr id="327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lnSpc>
                <a:spcPct val="100000"/>
              </a:lnSpc>
              <a:spcBef>
                <a:spcPct val="0"/>
              </a:spcBef>
              <a:buClrTx/>
              <a:buSzTx/>
              <a:buFontTx/>
              <a:buNone/>
              <a:defRPr sz="1200">
                <a:solidFill>
                  <a:schemeClr val="tx1"/>
                </a:solidFill>
                <a:latin typeface="Times New Roman" pitchFamily="18" charset="0"/>
              </a:defRPr>
            </a:lvl1pPr>
          </a:lstStyle>
          <a:p>
            <a:fld id="{32FE23FD-2E48-4072-AAFF-E288D007AB9F}" type="slidenum">
              <a:rPr lang="en-US"/>
              <a:pPr/>
              <a:t>‹#›</a:t>
            </a:fld>
            <a:endParaRPr lang="en-US"/>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3ADBED-00F3-4548-8989-C11DC511CAAC}" type="slidenum">
              <a:rPr lang="en-US"/>
              <a:pPr/>
              <a:t>1</a:t>
            </a:fld>
            <a:endParaRPr 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en-US"/>
          </a:p>
        </p:txBody>
      </p:sp>
      <p:sp>
        <p:nvSpPr>
          <p:cNvPr id="5" name="Footer Placeholder 4"/>
          <p:cNvSpPr>
            <a:spLocks noGrp="1"/>
          </p:cNvSpPr>
          <p:nvPr>
            <p:ph type="ftr" sz="quarter" idx="10"/>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92364A-6238-4BDE-AF7A-C62265BC417C}" type="slidenum">
              <a:rPr lang="en-US"/>
              <a:pPr/>
              <a:t>2</a:t>
            </a:fld>
            <a:endParaRPr lang="en-US"/>
          </a:p>
        </p:txBody>
      </p:sp>
      <p:sp>
        <p:nvSpPr>
          <p:cNvPr id="494594" name="Rectangle 2"/>
          <p:cNvSpPr>
            <a:spLocks noGrp="1" noRot="1" noChangeAspect="1" noChangeArrowheads="1" noTextEdit="1"/>
          </p:cNvSpPr>
          <p:nvPr>
            <p:ph type="sldImg"/>
          </p:nvPr>
        </p:nvSpPr>
        <p:spPr>
          <a:ln/>
        </p:spPr>
      </p:sp>
      <p:sp>
        <p:nvSpPr>
          <p:cNvPr id="494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CF55CC-77EB-41B6-AFA3-C4783E114E04}" type="slidenum">
              <a:rPr lang="en-US"/>
              <a:pPr/>
              <a:t>3</a:t>
            </a:fld>
            <a:endParaRPr lang="en-US"/>
          </a:p>
        </p:txBody>
      </p:sp>
      <p:sp>
        <p:nvSpPr>
          <p:cNvPr id="541698" name="Rectangle 2"/>
          <p:cNvSpPr>
            <a:spLocks noGrp="1" noRot="1" noChangeAspect="1" noChangeArrowheads="1" noTextEdit="1"/>
          </p:cNvSpPr>
          <p:nvPr>
            <p:ph type="sldImg"/>
          </p:nvPr>
        </p:nvSpPr>
        <p:spPr>
          <a:ln/>
        </p:spPr>
      </p:sp>
      <p:sp>
        <p:nvSpPr>
          <p:cNvPr id="541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E46670-9834-4B3C-9CD8-B5EC081F9532}" type="slidenum">
              <a:rPr lang="en-US"/>
              <a:pPr/>
              <a:t>4</a:t>
            </a:fld>
            <a:endParaRPr lang="en-US"/>
          </a:p>
        </p:txBody>
      </p:sp>
      <p:sp>
        <p:nvSpPr>
          <p:cNvPr id="545794" name="Rectangle 2"/>
          <p:cNvSpPr>
            <a:spLocks noGrp="1" noRot="1" noChangeAspect="1" noChangeArrowheads="1" noTextEdit="1"/>
          </p:cNvSpPr>
          <p:nvPr>
            <p:ph type="sldImg"/>
          </p:nvPr>
        </p:nvSpPr>
        <p:spPr>
          <a:ln/>
        </p:spPr>
      </p:sp>
      <p:sp>
        <p:nvSpPr>
          <p:cNvPr id="545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27E548-BD8A-477D-9CBB-51BE5FC6FE05}" type="slidenum">
              <a:rPr lang="en-US"/>
              <a:pPr/>
              <a:t>5</a:t>
            </a:fld>
            <a:endParaRPr lang="en-US"/>
          </a:p>
        </p:txBody>
      </p:sp>
      <p:sp>
        <p:nvSpPr>
          <p:cNvPr id="546818" name="Rectangle 2"/>
          <p:cNvSpPr>
            <a:spLocks noGrp="1" noRot="1" noChangeAspect="1" noChangeArrowheads="1" noTextEdit="1"/>
          </p:cNvSpPr>
          <p:nvPr>
            <p:ph type="sldImg"/>
          </p:nvPr>
        </p:nvSpPr>
        <p:spPr>
          <a:ln/>
        </p:spPr>
      </p:sp>
      <p:sp>
        <p:nvSpPr>
          <p:cNvPr id="546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E5ACD6-91C6-463E-8ADA-3EA09EBE2D31}" type="slidenum">
              <a:rPr lang="en-US"/>
              <a:pPr/>
              <a:t>6</a:t>
            </a:fld>
            <a:endParaRPr lang="en-US"/>
          </a:p>
        </p:txBody>
      </p:sp>
      <p:sp>
        <p:nvSpPr>
          <p:cNvPr id="547842" name="Rectangle 2"/>
          <p:cNvSpPr>
            <a:spLocks noGrp="1" noRot="1" noChangeAspect="1" noChangeArrowheads="1" noTextEdit="1"/>
          </p:cNvSpPr>
          <p:nvPr>
            <p:ph type="sldImg"/>
          </p:nvPr>
        </p:nvSpPr>
        <p:spPr>
          <a:ln/>
        </p:spPr>
      </p:sp>
      <p:sp>
        <p:nvSpPr>
          <p:cNvPr id="547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276E23-5AF8-4621-A082-D8F9C19B52F5}" type="slidenum">
              <a:rPr lang="en-US"/>
              <a:pPr/>
              <a:t>7</a:t>
            </a:fld>
            <a:endParaRPr lang="en-US"/>
          </a:p>
        </p:txBody>
      </p:sp>
      <p:sp>
        <p:nvSpPr>
          <p:cNvPr id="549890" name="Rectangle 2"/>
          <p:cNvSpPr>
            <a:spLocks noGrp="1" noRot="1" noChangeAspect="1" noChangeArrowheads="1" noTextEdit="1"/>
          </p:cNvSpPr>
          <p:nvPr>
            <p:ph type="sldImg"/>
          </p:nvPr>
        </p:nvSpPr>
        <p:spPr>
          <a:ln/>
        </p:spPr>
      </p:sp>
      <p:sp>
        <p:nvSpPr>
          <p:cNvPr id="549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4823FF-1378-45ED-B9B6-B761077A7784}" type="slidenum">
              <a:rPr lang="en-US"/>
              <a:pPr/>
              <a:t>8</a:t>
            </a:fld>
            <a:endParaRPr lang="en-US"/>
          </a:p>
        </p:txBody>
      </p:sp>
      <p:sp>
        <p:nvSpPr>
          <p:cNvPr id="551938" name="Rectangle 2"/>
          <p:cNvSpPr>
            <a:spLocks noGrp="1" noRot="1" noChangeAspect="1" noChangeArrowheads="1" noTextEdit="1"/>
          </p:cNvSpPr>
          <p:nvPr>
            <p:ph type="sldImg"/>
          </p:nvPr>
        </p:nvSpPr>
        <p:spPr>
          <a:ln/>
        </p:spPr>
      </p:sp>
      <p:sp>
        <p:nvSpPr>
          <p:cNvPr id="551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5299B5-44E3-4142-99ED-7BBA026A907F}" type="slidenum">
              <a:rPr lang="en-US"/>
              <a:pPr/>
              <a:t>9</a:t>
            </a:fld>
            <a:endParaRPr lang="en-US"/>
          </a:p>
        </p:txBody>
      </p:sp>
      <p:sp>
        <p:nvSpPr>
          <p:cNvPr id="553986" name="Rectangle 2"/>
          <p:cNvSpPr>
            <a:spLocks noGrp="1" noRot="1" noChangeAspect="1" noChangeArrowheads="1" noTextEdit="1"/>
          </p:cNvSpPr>
          <p:nvPr>
            <p:ph type="sldImg"/>
          </p:nvPr>
        </p:nvSpPr>
        <p:spPr>
          <a:ln/>
        </p:spPr>
      </p:sp>
      <p:sp>
        <p:nvSpPr>
          <p:cNvPr id="553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D0C261-A560-4E3C-AED3-E5AE2AF6771F}" type="slidenum">
              <a:rPr lang="en-US"/>
              <a:pPr/>
              <a:t>10</a:t>
            </a:fld>
            <a:endParaRPr lang="en-US"/>
          </a:p>
        </p:txBody>
      </p:sp>
      <p:sp>
        <p:nvSpPr>
          <p:cNvPr id="556034" name="Rectangle 2"/>
          <p:cNvSpPr>
            <a:spLocks noGrp="1" noRot="1" noChangeAspect="1" noChangeArrowheads="1" noTextEdit="1"/>
          </p:cNvSpPr>
          <p:nvPr>
            <p:ph type="sldImg"/>
          </p:nvPr>
        </p:nvSpPr>
        <p:spPr>
          <a:ln/>
        </p:spPr>
      </p:sp>
      <p:sp>
        <p:nvSpPr>
          <p:cNvPr id="556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54DF73-325B-44B0-A8BC-418B3C83A07C}" type="slidenum">
              <a:rPr lang="en-US"/>
              <a:pPr/>
              <a:t>11</a:t>
            </a:fld>
            <a:endParaRPr lang="en-US"/>
          </a:p>
        </p:txBody>
      </p:sp>
      <p:sp>
        <p:nvSpPr>
          <p:cNvPr id="574466" name="Rectangle 2"/>
          <p:cNvSpPr>
            <a:spLocks noGrp="1" noRot="1" noChangeAspect="1" noChangeArrowheads="1" noTextEdit="1"/>
          </p:cNvSpPr>
          <p:nvPr>
            <p:ph type="sldImg"/>
          </p:nvPr>
        </p:nvSpPr>
        <p:spPr>
          <a:ln/>
        </p:spPr>
      </p:sp>
      <p:sp>
        <p:nvSpPr>
          <p:cNvPr id="574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944916-2D1A-4C52-8C13-C489D85D26D8}" type="slidenum">
              <a:rPr lang="en-US"/>
              <a:pPr/>
              <a:t>12</a:t>
            </a:fld>
            <a:endParaRPr lang="en-US"/>
          </a:p>
        </p:txBody>
      </p:sp>
      <p:sp>
        <p:nvSpPr>
          <p:cNvPr id="558082" name="Rectangle 2"/>
          <p:cNvSpPr>
            <a:spLocks noGrp="1" noRot="1" noChangeAspect="1" noChangeArrowheads="1" noTextEdit="1"/>
          </p:cNvSpPr>
          <p:nvPr>
            <p:ph type="sldImg"/>
          </p:nvPr>
        </p:nvSpPr>
        <p:spPr>
          <a:ln/>
        </p:spPr>
      </p:sp>
      <p:sp>
        <p:nvSpPr>
          <p:cNvPr id="5580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6BD592-8288-4377-BA00-34159F4631E4}" type="slidenum">
              <a:rPr lang="en-US"/>
              <a:pPr/>
              <a:t>13</a:t>
            </a:fld>
            <a:endParaRPr lang="en-US"/>
          </a:p>
        </p:txBody>
      </p:sp>
      <p:sp>
        <p:nvSpPr>
          <p:cNvPr id="560130" name="Rectangle 2"/>
          <p:cNvSpPr>
            <a:spLocks noGrp="1" noRot="1" noChangeAspect="1" noChangeArrowheads="1" noTextEdit="1"/>
          </p:cNvSpPr>
          <p:nvPr>
            <p:ph type="sldImg"/>
          </p:nvPr>
        </p:nvSpPr>
        <p:spPr>
          <a:ln/>
        </p:spPr>
      </p:sp>
      <p:sp>
        <p:nvSpPr>
          <p:cNvPr id="560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8DCB01-163E-4467-8B23-71DE68F1258B}" type="slidenum">
              <a:rPr lang="en-US"/>
              <a:pPr/>
              <a:t>14</a:t>
            </a:fld>
            <a:endParaRPr lang="en-US"/>
          </a:p>
        </p:txBody>
      </p:sp>
      <p:sp>
        <p:nvSpPr>
          <p:cNvPr id="564226" name="Rectangle 2"/>
          <p:cNvSpPr>
            <a:spLocks noGrp="1" noRot="1" noChangeAspect="1" noChangeArrowheads="1" noTextEdit="1"/>
          </p:cNvSpPr>
          <p:nvPr>
            <p:ph type="sldImg"/>
          </p:nvPr>
        </p:nvSpPr>
        <p:spPr>
          <a:ln/>
        </p:spPr>
      </p:sp>
      <p:sp>
        <p:nvSpPr>
          <p:cNvPr id="564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76E542-DEE8-420E-B319-28E64084331B}" type="slidenum">
              <a:rPr lang="en-US"/>
              <a:pPr/>
              <a:t>15</a:t>
            </a:fld>
            <a:endParaRPr lang="en-US"/>
          </a:p>
        </p:txBody>
      </p:sp>
      <p:sp>
        <p:nvSpPr>
          <p:cNvPr id="566274" name="Rectangle 2"/>
          <p:cNvSpPr>
            <a:spLocks noGrp="1" noRot="1" noChangeAspect="1" noChangeArrowheads="1" noTextEdit="1"/>
          </p:cNvSpPr>
          <p:nvPr>
            <p:ph type="sldImg"/>
          </p:nvPr>
        </p:nvSpPr>
        <p:spPr>
          <a:ln/>
        </p:spPr>
      </p:sp>
      <p:sp>
        <p:nvSpPr>
          <p:cNvPr id="566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626C7D-6102-4DBE-B602-DD55DF2C57ED}" type="slidenum">
              <a:rPr lang="en-US"/>
              <a:pPr/>
              <a:t>16</a:t>
            </a:fld>
            <a:endParaRPr lang="en-US"/>
          </a:p>
        </p:txBody>
      </p:sp>
      <p:sp>
        <p:nvSpPr>
          <p:cNvPr id="570370" name="Rectangle 2"/>
          <p:cNvSpPr>
            <a:spLocks noGrp="1" noRot="1" noChangeAspect="1" noChangeArrowheads="1" noTextEdit="1"/>
          </p:cNvSpPr>
          <p:nvPr>
            <p:ph type="sldImg"/>
          </p:nvPr>
        </p:nvSpPr>
        <p:spPr>
          <a:ln/>
        </p:spPr>
      </p:sp>
      <p:sp>
        <p:nvSpPr>
          <p:cNvPr id="570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6E4217-E5E6-44B1-8AFB-6C2E3D719F61}" type="slidenum">
              <a:rPr lang="en-US"/>
              <a:pPr/>
              <a:t>17</a:t>
            </a:fld>
            <a:endParaRPr lang="en-US"/>
          </a:p>
        </p:txBody>
      </p:sp>
      <p:sp>
        <p:nvSpPr>
          <p:cNvPr id="562178" name="Rectangle 2"/>
          <p:cNvSpPr>
            <a:spLocks noGrp="1" noRot="1" noChangeAspect="1" noChangeArrowheads="1" noTextEdit="1"/>
          </p:cNvSpPr>
          <p:nvPr>
            <p:ph type="sldImg"/>
          </p:nvPr>
        </p:nvSpPr>
        <p:spPr>
          <a:ln/>
        </p:spPr>
      </p:sp>
      <p:sp>
        <p:nvSpPr>
          <p:cNvPr id="562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D3F3B0-520F-480A-883D-CE251AF1656A}" type="slidenum">
              <a:rPr lang="en-US"/>
              <a:pPr/>
              <a:t>18</a:t>
            </a:fld>
            <a:endParaRPr lang="en-US"/>
          </a:p>
        </p:txBody>
      </p:sp>
      <p:sp>
        <p:nvSpPr>
          <p:cNvPr id="572418" name="Rectangle 2"/>
          <p:cNvSpPr>
            <a:spLocks noGrp="1" noRot="1" noChangeAspect="1" noChangeArrowheads="1" noTextEdit="1"/>
          </p:cNvSpPr>
          <p:nvPr>
            <p:ph type="sldImg"/>
          </p:nvPr>
        </p:nvSpPr>
        <p:spPr>
          <a:ln/>
        </p:spPr>
      </p:sp>
      <p:sp>
        <p:nvSpPr>
          <p:cNvPr id="5724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3A8BD4-9094-4D3F-BC99-F9BF3DB54560}" type="slidenum">
              <a:rPr lang="en-US"/>
              <a:pPr/>
              <a:t>19</a:t>
            </a:fld>
            <a:endParaRPr lang="en-US"/>
          </a:p>
        </p:txBody>
      </p:sp>
      <p:sp>
        <p:nvSpPr>
          <p:cNvPr id="576514" name="Rectangle 2"/>
          <p:cNvSpPr>
            <a:spLocks noGrp="1" noRot="1" noChangeAspect="1" noChangeArrowheads="1" noTextEdit="1"/>
          </p:cNvSpPr>
          <p:nvPr>
            <p:ph type="sldImg"/>
          </p:nvPr>
        </p:nvSpPr>
        <p:spPr>
          <a:ln/>
        </p:spPr>
      </p:sp>
      <p:sp>
        <p:nvSpPr>
          <p:cNvPr id="576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5F91A8-B595-41CC-9626-C35701687AC1}" type="slidenum">
              <a:rPr lang="en-US"/>
              <a:pPr/>
              <a:t>20</a:t>
            </a:fld>
            <a:endParaRPr lang="en-US"/>
          </a:p>
        </p:txBody>
      </p:sp>
      <p:sp>
        <p:nvSpPr>
          <p:cNvPr id="578562" name="Rectangle 2"/>
          <p:cNvSpPr>
            <a:spLocks noGrp="1" noRot="1" noChangeAspect="1" noChangeArrowheads="1" noTextEdit="1"/>
          </p:cNvSpPr>
          <p:nvPr>
            <p:ph type="sldImg"/>
          </p:nvPr>
        </p:nvSpPr>
        <p:spPr>
          <a:ln/>
        </p:spPr>
      </p:sp>
      <p:sp>
        <p:nvSpPr>
          <p:cNvPr id="578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2F1380-0F04-4238-9F6C-6855663D66F7}" type="slidenum">
              <a:rPr lang="en-US"/>
              <a:pPr/>
              <a:t>21</a:t>
            </a:fld>
            <a:endParaRPr lang="en-US"/>
          </a:p>
        </p:txBody>
      </p:sp>
      <p:sp>
        <p:nvSpPr>
          <p:cNvPr id="581634" name="Rectangle 2"/>
          <p:cNvSpPr>
            <a:spLocks noGrp="1" noRot="1" noChangeAspect="1" noChangeArrowheads="1" noTextEdit="1"/>
          </p:cNvSpPr>
          <p:nvPr>
            <p:ph type="sldImg"/>
          </p:nvPr>
        </p:nvSpPr>
        <p:spPr>
          <a:ln/>
        </p:spPr>
      </p:sp>
      <p:sp>
        <p:nvSpPr>
          <p:cNvPr id="5816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AD4D75-0001-4C53-8681-B3062A2D2B3B}" type="slidenum">
              <a:rPr lang="en-US"/>
              <a:pPr/>
              <a:t>22</a:t>
            </a:fld>
            <a:endParaRPr lang="en-US"/>
          </a:p>
        </p:txBody>
      </p:sp>
      <p:sp>
        <p:nvSpPr>
          <p:cNvPr id="582658" name="Rectangle 2"/>
          <p:cNvSpPr>
            <a:spLocks noGrp="1" noRot="1" noChangeAspect="1" noChangeArrowheads="1" noTextEdit="1"/>
          </p:cNvSpPr>
          <p:nvPr>
            <p:ph type="sldImg"/>
          </p:nvPr>
        </p:nvSpPr>
        <p:spPr>
          <a:ln/>
        </p:spPr>
      </p:sp>
      <p:sp>
        <p:nvSpPr>
          <p:cNvPr id="5826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CBDCBA-EA92-42EE-96E4-9A66547BBE64}" type="slidenum">
              <a:rPr lang="en-US"/>
              <a:pPr/>
              <a:t>23</a:t>
            </a:fld>
            <a:endParaRPr lang="en-US"/>
          </a:p>
        </p:txBody>
      </p:sp>
      <p:sp>
        <p:nvSpPr>
          <p:cNvPr id="585730" name="Rectangle 2"/>
          <p:cNvSpPr>
            <a:spLocks noGrp="1" noRot="1" noChangeAspect="1" noChangeArrowheads="1" noTextEdit="1"/>
          </p:cNvSpPr>
          <p:nvPr>
            <p:ph type="sldImg"/>
          </p:nvPr>
        </p:nvSpPr>
        <p:spPr>
          <a:ln/>
        </p:spPr>
      </p:sp>
      <p:sp>
        <p:nvSpPr>
          <p:cNvPr id="585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BA90C8-FDDB-4ACB-9AF1-55A85D932DF6}" type="slidenum">
              <a:rPr lang="en-US"/>
              <a:pPr/>
              <a:t>24</a:t>
            </a:fld>
            <a:endParaRPr lang="en-US"/>
          </a:p>
        </p:txBody>
      </p:sp>
      <p:sp>
        <p:nvSpPr>
          <p:cNvPr id="586754" name="Rectangle 2"/>
          <p:cNvSpPr>
            <a:spLocks noGrp="1" noRot="1" noChangeAspect="1" noChangeArrowheads="1" noTextEdit="1"/>
          </p:cNvSpPr>
          <p:nvPr>
            <p:ph type="sldImg"/>
          </p:nvPr>
        </p:nvSpPr>
        <p:spPr>
          <a:ln/>
        </p:spPr>
      </p:sp>
      <p:sp>
        <p:nvSpPr>
          <p:cNvPr id="5867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B8EE4B-E290-4CEF-933C-231019B25F60}" type="slidenum">
              <a:rPr lang="en-US"/>
              <a:pPr/>
              <a:t>25</a:t>
            </a:fld>
            <a:endParaRPr lang="en-US"/>
          </a:p>
        </p:txBody>
      </p:sp>
      <p:sp>
        <p:nvSpPr>
          <p:cNvPr id="588802" name="Rectangle 2"/>
          <p:cNvSpPr>
            <a:spLocks noGrp="1" noRot="1" noChangeAspect="1" noChangeArrowheads="1" noTextEdit="1"/>
          </p:cNvSpPr>
          <p:nvPr>
            <p:ph type="sldImg"/>
          </p:nvPr>
        </p:nvSpPr>
        <p:spPr>
          <a:ln/>
        </p:spPr>
      </p:sp>
      <p:sp>
        <p:nvSpPr>
          <p:cNvPr id="588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CE910C-F18E-4286-A20E-7E91D6C00D91}" type="slidenum">
              <a:rPr lang="en-US"/>
              <a:pPr/>
              <a:t>26</a:t>
            </a:fld>
            <a:endParaRPr lang="en-US"/>
          </a:p>
        </p:txBody>
      </p:sp>
      <p:sp>
        <p:nvSpPr>
          <p:cNvPr id="590850" name="Rectangle 2"/>
          <p:cNvSpPr>
            <a:spLocks noGrp="1" noRot="1" noChangeAspect="1" noChangeArrowheads="1" noTextEdit="1"/>
          </p:cNvSpPr>
          <p:nvPr>
            <p:ph type="sldImg"/>
          </p:nvPr>
        </p:nvSpPr>
        <p:spPr>
          <a:ln/>
        </p:spPr>
      </p:sp>
      <p:sp>
        <p:nvSpPr>
          <p:cNvPr id="590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00EDAA-74A0-4387-B766-F98A3EB36D0A}" type="slidenum">
              <a:rPr lang="en-US"/>
              <a:pPr/>
              <a:t>27</a:t>
            </a:fld>
            <a:endParaRPr lang="en-US"/>
          </a:p>
        </p:txBody>
      </p:sp>
      <p:sp>
        <p:nvSpPr>
          <p:cNvPr id="592898" name="Rectangle 2"/>
          <p:cNvSpPr>
            <a:spLocks noGrp="1" noRot="1" noChangeAspect="1" noChangeArrowheads="1" noTextEdit="1"/>
          </p:cNvSpPr>
          <p:nvPr>
            <p:ph type="sldImg"/>
          </p:nvPr>
        </p:nvSpPr>
        <p:spPr>
          <a:ln/>
        </p:spPr>
      </p:sp>
      <p:sp>
        <p:nvSpPr>
          <p:cNvPr id="592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9C75DE-EE85-4F31-B298-48343B1A5788}" type="slidenum">
              <a:rPr lang="en-US"/>
              <a:pPr/>
              <a:t>28</a:t>
            </a:fld>
            <a:endParaRPr lang="en-US"/>
          </a:p>
        </p:txBody>
      </p:sp>
      <p:sp>
        <p:nvSpPr>
          <p:cNvPr id="601090" name="Rectangle 2"/>
          <p:cNvSpPr>
            <a:spLocks noGrp="1" noRot="1" noChangeAspect="1" noChangeArrowheads="1" noTextEdit="1"/>
          </p:cNvSpPr>
          <p:nvPr>
            <p:ph type="sldImg"/>
          </p:nvPr>
        </p:nvSpPr>
        <p:spPr>
          <a:ln/>
        </p:spPr>
      </p:sp>
      <p:sp>
        <p:nvSpPr>
          <p:cNvPr id="601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866998-4896-472F-A4E9-9A2A9400B5EB}" type="slidenum">
              <a:rPr lang="en-US"/>
              <a:pPr/>
              <a:t>29</a:t>
            </a:fld>
            <a:endParaRPr lang="en-US"/>
          </a:p>
        </p:txBody>
      </p:sp>
      <p:sp>
        <p:nvSpPr>
          <p:cNvPr id="599042" name="Rectangle 2"/>
          <p:cNvSpPr>
            <a:spLocks noGrp="1" noRot="1" noChangeAspect="1" noChangeArrowheads="1" noTextEdit="1"/>
          </p:cNvSpPr>
          <p:nvPr>
            <p:ph type="sldImg"/>
          </p:nvPr>
        </p:nvSpPr>
        <p:spPr>
          <a:ln/>
        </p:spPr>
      </p:sp>
      <p:sp>
        <p:nvSpPr>
          <p:cNvPr id="599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430FBD-CD0B-4048-B4FE-E6111E1A409D}" type="slidenum">
              <a:rPr lang="en-US"/>
              <a:pPr/>
              <a:t>31</a:t>
            </a:fld>
            <a:endParaRPr lang="en-US"/>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endParaRPr lang="en-US"/>
          </a:p>
        </p:txBody>
      </p:sp>
      <p:sp>
        <p:nvSpPr>
          <p:cNvPr id="5" name="Footer Placeholder 4"/>
          <p:cNvSpPr>
            <a:spLocks noGrp="1"/>
          </p:cNvSpPr>
          <p:nvPr>
            <p:ph type="ftr" sz="quarter" idx="10"/>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1878904" y="381001"/>
            <a:ext cx="6814929" cy="2209800"/>
          </a:xfrm>
        </p:spPr>
        <p:txBody>
          <a:bodyPr lIns="45720" rIns="228600" anchor="b">
            <a:normAutofit/>
          </a:bodyPr>
          <a:lstStyle>
            <a:lvl1pPr marL="0" algn="r">
              <a:defRPr sz="4800">
                <a:solidFill>
                  <a:srgbClr val="92D050"/>
                </a:solidFill>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512523"/>
          </a:xfrm>
        </p:spPr>
        <p:txBody>
          <a:bodyPr lIns="45720" rIns="246888">
            <a:normAutofit/>
          </a:bodyPr>
          <a:lstStyle>
            <a:lvl1pPr marL="0" indent="0" algn="r">
              <a:spcBef>
                <a:spcPts val="0"/>
              </a:spcBef>
              <a:buNone/>
              <a:defRPr sz="1600" b="1">
                <a:effectLst/>
                <a:latin typeface="Cambria" pitchFamily="18"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1" name="Slide Number Placeholder 10"/>
          <p:cNvSpPr>
            <a:spLocks noGrp="1"/>
          </p:cNvSpPr>
          <p:nvPr>
            <p:ph type="sldNum" sz="quarter" idx="11"/>
          </p:nvPr>
        </p:nvSpPr>
        <p:spPr>
          <a:xfrm>
            <a:off x="8676530" y="6584160"/>
            <a:ext cx="464288" cy="274320"/>
          </a:xfrm>
        </p:spPr>
        <p:txBody>
          <a:bodyPr vert="horz" rtlCol="0"/>
          <a:lstStyle>
            <a:lvl1pPr>
              <a:defRPr>
                <a:solidFill>
                  <a:schemeClr val="tx2">
                    <a:shade val="90000"/>
                  </a:schemeClr>
                </a:solidFill>
              </a:defRPr>
            </a:lvl1pPr>
            <a:extLst/>
          </a:lstStyle>
          <a:p>
            <a:fld id="{1000B4EE-AF68-425A-9E87-5F3B374C7395}" type="slidenum">
              <a:rPr lang="en-US" smtClean="0"/>
              <a:pPr/>
              <a:t>‹#›</a:t>
            </a:fld>
            <a:endParaRPr lang="en-US"/>
          </a:p>
        </p:txBody>
      </p:sp>
      <p:pic>
        <p:nvPicPr>
          <p:cNvPr id="112642" name="Picture 2" descr="D:\Photo\Malay_Singapore\100_1306.JPG"/>
          <p:cNvPicPr>
            <a:picLocks noChangeAspect="1" noChangeArrowheads="1"/>
          </p:cNvPicPr>
          <p:nvPr userDrawn="1"/>
        </p:nvPicPr>
        <p:blipFill>
          <a:blip r:embed="rId2" cstate="print"/>
          <a:srcRect/>
          <a:stretch>
            <a:fillRect/>
          </a:stretch>
        </p:blipFill>
        <p:spPr bwMode="auto">
          <a:xfrm>
            <a:off x="271660" y="488515"/>
            <a:ext cx="1550096" cy="2066794"/>
          </a:xfrm>
          <a:prstGeom prst="rect">
            <a:avLst/>
          </a:prstGeom>
          <a:noFill/>
        </p:spPr>
      </p:pic>
      <p:sp>
        <p:nvSpPr>
          <p:cNvPr id="14" name="Footer Placeholder 2"/>
          <p:cNvSpPr txBox="1">
            <a:spLocks/>
          </p:cNvSpPr>
          <p:nvPr userDrawn="1"/>
        </p:nvSpPr>
        <p:spPr>
          <a:xfrm>
            <a:off x="3314180" y="3720230"/>
            <a:ext cx="5391410" cy="488515"/>
          </a:xfrm>
          <a:prstGeom prst="rect">
            <a:avLst/>
          </a:prstGeom>
        </p:spPr>
        <p:txBody>
          <a:bodyPr/>
          <a:lstStyle>
            <a:lvl1pPr algn="r" eaLnBrk="1" latinLnBrk="0" hangingPunct="1">
              <a:defRPr kumimoji="0" sz="1100" b="1">
                <a:solidFill>
                  <a:schemeClr val="bg2">
                    <a:tint val="60000"/>
                    <a:satMod val="155000"/>
                  </a:schemeClr>
                </a:solidFill>
                <a:latin typeface="Candara" pitchFamily="34" charset="0"/>
              </a:defRPr>
            </a:lvl1pPr>
            <a:extLst/>
          </a:lstStyle>
          <a:p>
            <a:pPr marL="0" marR="0" lvl="0" indent="0" algn="r"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600" b="1" i="0" u="none" strike="noStrike" kern="1200" cap="none" spc="0" normalizeH="0" baseline="0" noProof="0" smtClean="0">
                <a:ln>
                  <a:noFill/>
                </a:ln>
                <a:solidFill>
                  <a:schemeClr val="tx1"/>
                </a:solidFill>
                <a:effectLst/>
                <a:uLnTx/>
                <a:uFillTx/>
                <a:latin typeface="Cambria" pitchFamily="18" charset="0"/>
                <a:ea typeface="+mn-ea"/>
                <a:cs typeface="+mn-cs"/>
              </a:rPr>
              <a:t>ALFIRA SOFIA</a:t>
            </a:r>
          </a:p>
          <a:p>
            <a:pPr marL="0" marR="0" lvl="0" indent="0" algn="r"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100" b="0" i="0" u="none" strike="noStrike" kern="1200" cap="none" spc="0" normalizeH="0" baseline="0" noProof="0" smtClean="0">
                <a:ln>
                  <a:noFill/>
                </a:ln>
                <a:solidFill>
                  <a:schemeClr val="tx1"/>
                </a:solidFill>
                <a:effectLst/>
                <a:uLnTx/>
                <a:uFillTx/>
                <a:latin typeface="Candara" pitchFamily="34" charset="0"/>
                <a:ea typeface="+mn-ea"/>
                <a:cs typeface="+mn-cs"/>
              </a:rPr>
              <a:t>FAKULTAS PENDIDIKAN EKONOMI DAN BISNIS</a:t>
            </a:r>
          </a:p>
          <a:p>
            <a:pPr marL="0" marR="0" lvl="0" indent="0" algn="r"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100" b="0" i="0" u="none" strike="noStrike" kern="1200" cap="none" spc="0" normalizeH="0" baseline="0" noProof="0" smtClean="0">
                <a:ln>
                  <a:noFill/>
                </a:ln>
                <a:solidFill>
                  <a:schemeClr val="tx1"/>
                </a:solidFill>
                <a:effectLst/>
                <a:uLnTx/>
                <a:uFillTx/>
                <a:latin typeface="Candara" pitchFamily="34" charset="0"/>
                <a:ea typeface="+mn-ea"/>
                <a:cs typeface="+mn-cs"/>
              </a:rPr>
              <a:t>UNIVERSITAS PENDIDIKAN INDONESIA</a:t>
            </a:r>
            <a:endParaRPr kumimoji="0" lang="en-US" sz="1100" b="0" i="0" u="none" strike="noStrike" kern="1200" cap="none" spc="0" normalizeH="0" baseline="0" noProof="0">
              <a:ln>
                <a:noFill/>
              </a:ln>
              <a:solidFill>
                <a:schemeClr val="tx1"/>
              </a:solidFill>
              <a:effectLst/>
              <a:uLnTx/>
              <a:uFillTx/>
              <a:latin typeface="Candara" pitchFamily="34" charset="0"/>
              <a:ea typeface="+mn-ea"/>
              <a:cs typeface="+mn-cs"/>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normAutofit/>
          </a:bodyPr>
          <a:lstStyle>
            <a:lvl1pPr>
              <a:defRPr sz="3600" b="1"/>
            </a:lvl1pPr>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lvl1pPr>
              <a:lnSpc>
                <a:spcPct val="100000"/>
              </a:lnSpc>
              <a:defRPr>
                <a:latin typeface="Cambria" pitchFamily="18" charset="0"/>
              </a:defRPr>
            </a:lvl1pPr>
            <a:lvl2pPr>
              <a:lnSpc>
                <a:spcPct val="100000"/>
              </a:lnSpc>
              <a:defRPr>
                <a:latin typeface="Cambria" pitchFamily="18" charset="0"/>
              </a:defRPr>
            </a:lvl2pPr>
            <a:lvl3pPr>
              <a:lnSpc>
                <a:spcPct val="100000"/>
              </a:lnSpc>
              <a:defRPr>
                <a:latin typeface="Cambria" pitchFamily="18" charset="0"/>
              </a:defRPr>
            </a:lvl3pPr>
            <a:lvl4pPr>
              <a:lnSpc>
                <a:spcPct val="100000"/>
              </a:lnSpc>
              <a:defRPr>
                <a:latin typeface="Cambria" pitchFamily="18" charset="0"/>
              </a:defRPr>
            </a:lvl4pPr>
            <a:lvl5pPr>
              <a:lnSpc>
                <a:spcPct val="100000"/>
              </a:lnSpc>
              <a:defRPr>
                <a:latin typeface="Cambria" pitchFamily="18" charset="0"/>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5562600" y="6400800"/>
            <a:ext cx="3002280" cy="274320"/>
          </a:xfrm>
          <a:prstGeom prst="rect">
            <a:avLst/>
          </a:prstGeom>
        </p:spPr>
        <p:txBody>
          <a:bodyPr/>
          <a:lstStyle>
            <a:extLst/>
          </a:lstStyle>
          <a:p>
            <a:endParaRPr lang="en-US"/>
          </a:p>
        </p:txBody>
      </p:sp>
      <p:sp>
        <p:nvSpPr>
          <p:cNvPr id="5" name="Footer Placeholder 4"/>
          <p:cNvSpPr>
            <a:spLocks noGrp="1"/>
          </p:cNvSpPr>
          <p:nvPr>
            <p:ph type="ftr" sz="quarter" idx="11"/>
          </p:nvPr>
        </p:nvSpPr>
        <p:spPr/>
        <p:txBody>
          <a:bodyPr/>
          <a:lstStyle>
            <a:lvl1pPr algn="l">
              <a:defRPr/>
            </a:lvl1pPr>
            <a:extLst/>
          </a:lstStyle>
          <a:p>
            <a:r>
              <a:rPr lang="en-US" smtClean="0"/>
              <a:t>ALFIRA SOFIA</a:t>
            </a:r>
            <a:endParaRPr lang="en-US"/>
          </a:p>
        </p:txBody>
      </p:sp>
      <p:sp>
        <p:nvSpPr>
          <p:cNvPr id="6" name="Slide Number Placeholder 5"/>
          <p:cNvSpPr>
            <a:spLocks noGrp="1"/>
          </p:cNvSpPr>
          <p:nvPr>
            <p:ph type="sldNum" sz="quarter" idx="12"/>
          </p:nvPr>
        </p:nvSpPr>
        <p:spPr>
          <a:xfrm>
            <a:off x="8664004" y="6577198"/>
            <a:ext cx="464288" cy="274320"/>
          </a:xfrm>
        </p:spPr>
        <p:txBody>
          <a:bodyPr/>
          <a:lstStyle>
            <a:lvl1pPr algn="r">
              <a:defRPr/>
            </a:lvl1pPr>
            <a:extLst/>
          </a:lstStyle>
          <a:p>
            <a:fld id="{BA23E363-DAAE-49FC-B4F8-0F6B610555E3}"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3600" b="1"/>
            </a:lvl1pPr>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atin typeface="Cambria" pitchFamily="18" charset="0"/>
              </a:defRPr>
            </a:lvl1pPr>
            <a:lvl2pPr>
              <a:defRPr sz="2400">
                <a:latin typeface="Cambria" pitchFamily="18" charset="0"/>
              </a:defRPr>
            </a:lvl2pPr>
            <a:lvl3pPr>
              <a:defRPr sz="2000">
                <a:latin typeface="Cambria" pitchFamily="18" charset="0"/>
              </a:defRPr>
            </a:lvl3pPr>
            <a:lvl4pPr>
              <a:defRPr sz="1800">
                <a:latin typeface="Cambria" pitchFamily="18" charset="0"/>
              </a:defRPr>
            </a:lvl4pPr>
            <a:lvl5pPr>
              <a:defRPr sz="1800">
                <a:latin typeface="Cambria" pitchFamily="18" charset="0"/>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atin typeface="Cambria" pitchFamily="18" charset="0"/>
              </a:defRPr>
            </a:lvl1pPr>
            <a:lvl2pPr>
              <a:defRPr sz="2400">
                <a:latin typeface="Cambria" pitchFamily="18" charset="0"/>
              </a:defRPr>
            </a:lvl2pPr>
            <a:lvl3pPr>
              <a:defRPr sz="2000">
                <a:latin typeface="Cambria" pitchFamily="18" charset="0"/>
              </a:defRPr>
            </a:lvl3pPr>
            <a:lvl4pPr>
              <a:defRPr sz="1800">
                <a:latin typeface="Cambria" pitchFamily="18" charset="0"/>
              </a:defRPr>
            </a:lvl4pPr>
            <a:lvl5pPr>
              <a:defRPr sz="1800">
                <a:latin typeface="Cambria" pitchFamily="18" charset="0"/>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5562600" y="6400800"/>
            <a:ext cx="3002280" cy="274320"/>
          </a:xfrm>
          <a:prstGeom prst="rect">
            <a:avLst/>
          </a:prstGeom>
        </p:spPr>
        <p:txBody>
          <a:bodyPr/>
          <a:lstStyle>
            <a:extLst/>
          </a:lstStyle>
          <a:p>
            <a:endParaRPr lang="en-US"/>
          </a:p>
        </p:txBody>
      </p:sp>
      <p:sp>
        <p:nvSpPr>
          <p:cNvPr id="6" name="Footer Placeholder 5"/>
          <p:cNvSpPr>
            <a:spLocks noGrp="1"/>
          </p:cNvSpPr>
          <p:nvPr>
            <p:ph type="ftr" sz="quarter" idx="11"/>
          </p:nvPr>
        </p:nvSpPr>
        <p:spPr/>
        <p:txBody>
          <a:bodyPr/>
          <a:lstStyle>
            <a:extLst/>
          </a:lstStyle>
          <a:p>
            <a:r>
              <a:rPr lang="en-US" smtClean="0"/>
              <a:t>ALFIRA SOFIA</a:t>
            </a:r>
            <a:endParaRPr lang="en-US"/>
          </a:p>
        </p:txBody>
      </p:sp>
      <p:sp>
        <p:nvSpPr>
          <p:cNvPr id="7" name="Slide Number Placeholder 6"/>
          <p:cNvSpPr>
            <a:spLocks noGrp="1"/>
          </p:cNvSpPr>
          <p:nvPr>
            <p:ph type="sldNum" sz="quarter" idx="12"/>
          </p:nvPr>
        </p:nvSpPr>
        <p:spPr>
          <a:xfrm>
            <a:off x="8678658" y="6589724"/>
            <a:ext cx="464288" cy="274320"/>
          </a:xfrm>
        </p:spPr>
        <p:txBody>
          <a:bodyPr/>
          <a:lstStyle>
            <a:extLst/>
          </a:lstStyle>
          <a:p>
            <a:fld id="{43DF3113-51D8-433A-B933-35506A6297A8}"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normAutofit/>
          </a:bodyPr>
          <a:lstStyle>
            <a:lvl1pPr>
              <a:defRPr sz="3600" b="1"/>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a:xfrm>
            <a:off x="5562600" y="6400800"/>
            <a:ext cx="3002280" cy="274320"/>
          </a:xfrm>
          <a:prstGeom prst="rect">
            <a:avLst/>
          </a:prstGeom>
        </p:spPr>
        <p:txBody>
          <a:bodyPr/>
          <a:lstStyle>
            <a:extLst/>
          </a:lstStyle>
          <a:p>
            <a:endParaRPr lang="en-US"/>
          </a:p>
        </p:txBody>
      </p:sp>
      <p:sp>
        <p:nvSpPr>
          <p:cNvPr id="4" name="Footer Placeholder 3"/>
          <p:cNvSpPr>
            <a:spLocks noGrp="1"/>
          </p:cNvSpPr>
          <p:nvPr>
            <p:ph type="ftr" sz="quarter" idx="11"/>
          </p:nvPr>
        </p:nvSpPr>
        <p:spPr/>
        <p:txBody>
          <a:bodyPr/>
          <a:lstStyle>
            <a:extLst/>
          </a:lstStyle>
          <a:p>
            <a:r>
              <a:rPr lang="en-US" smtClean="0"/>
              <a:t>ALFIRA SOFIA</a:t>
            </a:r>
            <a:endParaRPr lang="en-US"/>
          </a:p>
        </p:txBody>
      </p:sp>
      <p:sp>
        <p:nvSpPr>
          <p:cNvPr id="5" name="Slide Number Placeholder 4"/>
          <p:cNvSpPr>
            <a:spLocks noGrp="1"/>
          </p:cNvSpPr>
          <p:nvPr>
            <p:ph type="sldNum" sz="quarter" idx="12"/>
          </p:nvPr>
        </p:nvSpPr>
        <p:spPr>
          <a:xfrm>
            <a:off x="8676530" y="6589724"/>
            <a:ext cx="464288" cy="274320"/>
          </a:xfrm>
        </p:spPr>
        <p:txBody>
          <a:bodyPr/>
          <a:lstStyle>
            <a:extLst/>
          </a:lstStyle>
          <a:p>
            <a:fld id="{23919AF2-EDCF-4706-BBD9-FBE63707ACC2}"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fade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43008" y="6501008"/>
            <a:ext cx="1510430" cy="236742"/>
          </a:xfrm>
          <a:prstGeom prst="rect">
            <a:avLst/>
          </a:prstGeom>
        </p:spPr>
        <p:txBody>
          <a:bodyPr/>
          <a:lstStyle>
            <a:lvl1pPr algn="r" eaLnBrk="1" latinLnBrk="0" hangingPunct="1">
              <a:defRPr kumimoji="0" sz="1100" b="1">
                <a:solidFill>
                  <a:srgbClr val="92D050"/>
                </a:solidFill>
                <a:latin typeface="Candara" pitchFamily="34" charset="0"/>
              </a:defRPr>
            </a:lvl1pPr>
            <a:extLst/>
          </a:lstStyle>
          <a:p>
            <a:pPr algn="l"/>
            <a:r>
              <a:rPr lang="en-US" smtClean="0"/>
              <a:t>ALFIRA SOFIA</a:t>
            </a:r>
            <a:endParaRPr lang="en-US"/>
          </a:p>
        </p:txBody>
      </p:sp>
      <p:sp>
        <p:nvSpPr>
          <p:cNvPr id="23" name="Slide Number Placeholder 22"/>
          <p:cNvSpPr>
            <a:spLocks noGrp="1"/>
          </p:cNvSpPr>
          <p:nvPr>
            <p:ph type="sldNum" sz="quarter" idx="4"/>
          </p:nvPr>
        </p:nvSpPr>
        <p:spPr>
          <a:xfrm>
            <a:off x="8676530" y="6589724"/>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68A5381E-F75F-482D-8790-EF967D2BD812}"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8" name="Footer Placeholder 2"/>
          <p:cNvSpPr txBox="1">
            <a:spLocks/>
          </p:cNvSpPr>
          <p:nvPr userDrawn="1"/>
        </p:nvSpPr>
        <p:spPr>
          <a:xfrm>
            <a:off x="1735900" y="6501008"/>
            <a:ext cx="5391410" cy="200417"/>
          </a:xfrm>
          <a:prstGeom prst="rect">
            <a:avLst/>
          </a:prstGeom>
        </p:spPr>
        <p:txBody>
          <a:bodyPr/>
          <a:lstStyle>
            <a:lvl1pPr algn="r" eaLnBrk="1" latinLnBrk="0" hangingPunct="1">
              <a:defRPr kumimoji="0" sz="1100" b="1">
                <a:solidFill>
                  <a:schemeClr val="bg2">
                    <a:tint val="60000"/>
                    <a:satMod val="155000"/>
                  </a:schemeClr>
                </a:solidFill>
                <a:latin typeface="Candara" pitchFamily="34" charset="0"/>
              </a:defRPr>
            </a:lvl1pPr>
            <a:extLst/>
          </a:lstStyle>
          <a:p>
            <a:pPr marL="0" marR="0" lvl="0" indent="0" algn="l"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100" b="0" i="0" u="none" strike="noStrike" kern="1200" cap="none" spc="0" normalizeH="0" baseline="0" noProof="0" smtClean="0">
                <a:ln>
                  <a:noFill/>
                </a:ln>
                <a:solidFill>
                  <a:schemeClr val="tx1"/>
                </a:solidFill>
                <a:effectLst/>
                <a:uLnTx/>
                <a:uFillTx/>
                <a:latin typeface="Candara" pitchFamily="34" charset="0"/>
                <a:ea typeface="+mn-ea"/>
                <a:cs typeface="+mn-cs"/>
              </a:rPr>
              <a:t>FAKULTAS PENDIDIKAN EKONOMI DAN BISNIS, UNIVERSITAS PENDIDIKAN INDONESIA</a:t>
            </a:r>
            <a:endParaRPr kumimoji="0" lang="en-US" sz="1100" b="0" i="0" u="none" strike="noStrike" kern="1200" cap="none" spc="0" normalizeH="0" baseline="0" noProof="0">
              <a:ln>
                <a:noFill/>
              </a:ln>
              <a:solidFill>
                <a:schemeClr val="tx1"/>
              </a:solidFill>
              <a:effectLst/>
              <a:uLnTx/>
              <a:uFillTx/>
              <a:latin typeface="Candara" pitchFamily="34" charset="0"/>
              <a:ea typeface="+mn-ea"/>
              <a:cs typeface="+mn-cs"/>
            </a:endParaRPr>
          </a:p>
        </p:txBody>
      </p:sp>
    </p:spTree>
  </p:cSld>
  <p:clrMap bg1="dk1" tx1="lt1" bg2="dk2" tx2="lt2" accent1="accent1" accent2="accent2" accent3="accent3" accent4="accent4" accent5="accent5" accent6="accent6" hlink="hlink" folHlink="folHlink"/>
  <p:sldLayoutIdLst>
    <p:sldLayoutId id="2147483849" r:id="rId1"/>
    <p:sldLayoutId id="2147483850" r:id="rId2"/>
    <p:sldLayoutId id="2147483852" r:id="rId3"/>
    <p:sldLayoutId id="2147483854" r:id="rId4"/>
  </p:sldLayoutIdLst>
  <p:transition>
    <p:fade thruBlk="1"/>
  </p:transition>
  <p:timing>
    <p:tnLst>
      <p:par>
        <p:cTn id="1" dur="indefinite" restart="never" nodeType="tmRoot"/>
      </p:par>
    </p:tnLst>
  </p:timing>
  <p:hf hdr="0" dt="0"/>
  <p:txStyles>
    <p:titleStyle>
      <a:lvl1pPr marL="54864" algn="r" rtl="0" eaLnBrk="1" latinLnBrk="0" hangingPunct="1">
        <a:spcBef>
          <a:spcPct val="0"/>
        </a:spcBef>
        <a:buNone/>
        <a:defRPr kumimoji="0" sz="3600" b="1"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Cambria" pitchFamily="18" charset="0"/>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Cambria" pitchFamily="18" charset="0"/>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Cambria" pitchFamily="18" charset="0"/>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Cambria" pitchFamily="18" charset="0"/>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Cambria" pitchFamily="18" charset="0"/>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AutoShape 2"/>
          <p:cNvSpPr>
            <a:spLocks noGrp="1" noChangeArrowheads="1"/>
          </p:cNvSpPr>
          <p:nvPr>
            <p:ph type="ctrTitle"/>
          </p:nvPr>
        </p:nvSpPr>
        <p:spPr/>
        <p:txBody>
          <a:bodyPr/>
          <a:lstStyle/>
          <a:p>
            <a:r>
              <a:rPr lang="en-US" sz="3200" b="1" smtClean="0">
                <a:effectLst>
                  <a:outerShdw blurRad="38100" dist="38100" dir="2700000" algn="tl">
                    <a:srgbClr val="000000">
                      <a:alpha val="43137"/>
                    </a:srgbClr>
                  </a:outerShdw>
                </a:effectLst>
              </a:rPr>
              <a:t>Ukuran Perbandingan</a:t>
            </a:r>
            <a:br>
              <a:rPr lang="en-US" sz="3200" b="1" smtClean="0">
                <a:effectLst>
                  <a:outerShdw blurRad="38100" dist="38100" dir="2700000" algn="tl">
                    <a:srgbClr val="000000">
                      <a:alpha val="43137"/>
                    </a:srgbClr>
                  </a:outerShdw>
                </a:effectLst>
              </a:rPr>
            </a:br>
            <a:r>
              <a:rPr lang="en-US" sz="3200" b="1" smtClean="0">
                <a:effectLst>
                  <a:outerShdw blurRad="38100" dist="38100" dir="2700000" algn="tl">
                    <a:srgbClr val="000000">
                      <a:alpha val="43137"/>
                    </a:srgbClr>
                  </a:outerShdw>
                </a:effectLst>
              </a:rPr>
              <a:t> </a:t>
            </a:r>
            <a:r>
              <a:rPr lang="en-US" sz="4800" b="1" smtClean="0">
                <a:effectLst>
                  <a:outerShdw blurRad="38100" dist="38100" dir="2700000" algn="tl">
                    <a:srgbClr val="000000">
                      <a:alpha val="43137"/>
                    </a:srgbClr>
                  </a:outerShdw>
                </a:effectLst>
              </a:rPr>
              <a:t>[Angka Indeks]</a:t>
            </a:r>
            <a:endParaRPr lang="en-US" sz="4800" b="1">
              <a:effectLst>
                <a:outerShdw blurRad="38100" dist="38100" dir="2700000" algn="tl">
                  <a:srgbClr val="000000">
                    <a:alpha val="43137"/>
                  </a:srgbClr>
                </a:outerShdw>
              </a:effectLst>
            </a:endParaRPr>
          </a:p>
        </p:txBody>
      </p:sp>
      <p:sp>
        <p:nvSpPr>
          <p:cNvPr id="56323" name="Rectangle 3"/>
          <p:cNvSpPr>
            <a:spLocks noGrp="1" noChangeArrowheads="1"/>
          </p:cNvSpPr>
          <p:nvPr>
            <p:ph type="subTitle" idx="1"/>
          </p:nvPr>
        </p:nvSpPr>
        <p:spPr>
          <a:xfrm>
            <a:off x="5854700" y="164230"/>
            <a:ext cx="3111500" cy="457200"/>
          </a:xfrm>
        </p:spPr>
        <p:txBody>
          <a:bodyPr>
            <a:noAutofit/>
          </a:bodyPr>
          <a:lstStyle/>
          <a:p>
            <a:r>
              <a:rPr lang="en-US" sz="1600" b="1" smtClean="0"/>
              <a:t>Pertemuan - 6</a:t>
            </a:r>
            <a:endParaRPr lang="en-US" sz="1600" b="1"/>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3570" name="AutoShape 2"/>
          <p:cNvSpPr>
            <a:spLocks noGrp="1" noChangeArrowheads="1"/>
          </p:cNvSpPr>
          <p:nvPr>
            <p:ph type="title"/>
          </p:nvPr>
        </p:nvSpPr>
        <p:spPr>
          <a:noFill/>
          <a:ln/>
        </p:spPr>
        <p:txBody>
          <a:bodyPr lIns="92075" tIns="46038" rIns="92075" bIns="46038" anchor="ctr"/>
          <a:lstStyle/>
          <a:p>
            <a:r>
              <a:rPr lang="en-US"/>
              <a:t>Index Numbers</a:t>
            </a:r>
          </a:p>
        </p:txBody>
      </p:sp>
      <p:sp>
        <p:nvSpPr>
          <p:cNvPr id="493571" name="Rectangle 3"/>
          <p:cNvSpPr>
            <a:spLocks noGrp="1" noChangeArrowheads="1"/>
          </p:cNvSpPr>
          <p:nvPr>
            <p:ph type="body" idx="1"/>
          </p:nvPr>
        </p:nvSpPr>
        <p:spPr>
          <a:xfrm>
            <a:off x="571500" y="1570038"/>
            <a:ext cx="8039100" cy="3598862"/>
          </a:xfrm>
          <a:noFill/>
          <a:ln/>
        </p:spPr>
        <p:txBody>
          <a:bodyPr lIns="92075" tIns="46038" rIns="92075" bIns="46038">
            <a:normAutofit/>
          </a:bodyPr>
          <a:lstStyle/>
          <a:p>
            <a:r>
              <a:rPr lang="en-US" sz="3200"/>
              <a:t>An </a:t>
            </a:r>
            <a:r>
              <a:rPr lang="en-US" sz="3200">
                <a:solidFill>
                  <a:schemeClr val="accent1"/>
                </a:solidFill>
              </a:rPr>
              <a:t>index number</a:t>
            </a:r>
            <a:r>
              <a:rPr lang="en-US" sz="3200"/>
              <a:t> measures the relative change in price, quantity, value, or some other item of interest from one time period to another. </a:t>
            </a:r>
          </a:p>
          <a:p>
            <a:r>
              <a:rPr lang="en-US" sz="3200"/>
              <a:t>A </a:t>
            </a:r>
            <a:r>
              <a:rPr lang="en-US" sz="3200">
                <a:solidFill>
                  <a:schemeClr val="accent1"/>
                </a:solidFill>
              </a:rPr>
              <a:t>simple index number</a:t>
            </a:r>
            <a:r>
              <a:rPr lang="en-US" sz="3200">
                <a:solidFill>
                  <a:srgbClr val="7912EA"/>
                </a:solidFill>
              </a:rPr>
              <a:t> </a:t>
            </a:r>
            <a:r>
              <a:rPr lang="en-US" sz="3200"/>
              <a:t>measures the relative change in just one variable. </a:t>
            </a:r>
          </a:p>
        </p:txBody>
      </p:sp>
      <p:sp>
        <p:nvSpPr>
          <p:cNvPr id="6" name="Slide Number Placeholder 5"/>
          <p:cNvSpPr>
            <a:spLocks noGrp="1"/>
          </p:cNvSpPr>
          <p:nvPr>
            <p:ph type="sldNum" sz="quarter" idx="12"/>
          </p:nvPr>
        </p:nvSpPr>
        <p:spPr/>
        <p:txBody>
          <a:bodyPr/>
          <a:lstStyle/>
          <a:p>
            <a:fld id="{BA23E363-DAAE-49FC-B4F8-0F6B610555E3}" type="slidenum">
              <a:rPr lang="en-US" smtClean="0"/>
              <a:pPr/>
              <a:t>2</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93571">
                                            <p:txEl>
                                              <p:pRg st="0" end="0"/>
                                            </p:txEl>
                                          </p:spTgt>
                                        </p:tgtEl>
                                        <p:attrNameLst>
                                          <p:attrName>style.visibility</p:attrName>
                                        </p:attrNameLst>
                                      </p:cBhvr>
                                      <p:to>
                                        <p:strVal val="visible"/>
                                      </p:to>
                                    </p:set>
                                    <p:animEffect transition="in" filter="wipe(left)">
                                      <p:cBhvr>
                                        <p:cTn id="7" dur="500"/>
                                        <p:tgtEl>
                                          <p:spTgt spid="4935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93571">
                                            <p:txEl>
                                              <p:pRg st="1" end="1"/>
                                            </p:txEl>
                                          </p:spTgt>
                                        </p:tgtEl>
                                        <p:attrNameLst>
                                          <p:attrName>style.visibility</p:attrName>
                                        </p:attrNameLst>
                                      </p:cBhvr>
                                      <p:to>
                                        <p:strVal val="visible"/>
                                      </p:to>
                                    </p:set>
                                    <p:animEffect transition="in" filter="wipe(left)">
                                      <p:cBhvr>
                                        <p:cTn id="12" dur="500"/>
                                        <p:tgtEl>
                                          <p:spTgt spid="4935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357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4" name="AutoShape 2"/>
          <p:cNvSpPr>
            <a:spLocks noGrp="1" noChangeArrowheads="1"/>
          </p:cNvSpPr>
          <p:nvPr>
            <p:ph type="title"/>
          </p:nvPr>
        </p:nvSpPr>
        <p:spPr/>
        <p:txBody>
          <a:bodyPr anchor="ctr"/>
          <a:lstStyle/>
          <a:p>
            <a:r>
              <a:rPr lang="en-US"/>
              <a:t>Index Number – Example 1</a:t>
            </a:r>
          </a:p>
        </p:txBody>
      </p:sp>
      <p:sp>
        <p:nvSpPr>
          <p:cNvPr id="540675" name="Rectangle 3"/>
          <p:cNvSpPr>
            <a:spLocks noGrp="1" noChangeArrowheads="1"/>
          </p:cNvSpPr>
          <p:nvPr>
            <p:ph type="body" idx="1"/>
          </p:nvPr>
        </p:nvSpPr>
        <p:spPr>
          <a:xfrm>
            <a:off x="546100" y="1701800"/>
            <a:ext cx="7693025" cy="2333625"/>
          </a:xfrm>
        </p:spPr>
        <p:txBody>
          <a:bodyPr/>
          <a:lstStyle/>
          <a:p>
            <a:pPr marL="0" indent="0">
              <a:buFont typeface="Wingdings" pitchFamily="2" charset="2"/>
              <a:buNone/>
            </a:pPr>
            <a:r>
              <a:rPr lang="en-US" sz="2400"/>
              <a:t>According to the Bureau of Labor Statistics, in January 1995 the average hourly earnings of production workers was $11.47. In June 2005 it was $16.07. </a:t>
            </a:r>
          </a:p>
          <a:p>
            <a:pPr marL="0" indent="0">
              <a:buFont typeface="Wingdings" pitchFamily="2" charset="2"/>
              <a:buNone/>
            </a:pPr>
            <a:r>
              <a:rPr lang="en-US" sz="2400"/>
              <a:t>What is the index of hourly earnings of production workers for June 2005 based on January 1995?</a:t>
            </a:r>
          </a:p>
          <a:p>
            <a:endParaRPr lang="en-US" sz="2400"/>
          </a:p>
        </p:txBody>
      </p:sp>
      <p:pic>
        <p:nvPicPr>
          <p:cNvPr id="540678" name="Picture 6" descr="1504"/>
          <p:cNvPicPr>
            <a:picLocks noChangeAspect="1" noChangeArrowheads="1"/>
          </p:cNvPicPr>
          <p:nvPr/>
        </p:nvPicPr>
        <p:blipFill>
          <a:blip r:embed="rId3" cstate="print"/>
          <a:srcRect/>
          <a:stretch>
            <a:fillRect/>
          </a:stretch>
        </p:blipFill>
        <p:spPr bwMode="auto">
          <a:xfrm>
            <a:off x="635000" y="4070350"/>
            <a:ext cx="7905750" cy="1362075"/>
          </a:xfrm>
          <a:prstGeom prst="rect">
            <a:avLst/>
          </a:prstGeom>
          <a:noFill/>
        </p:spPr>
      </p:pic>
      <p:sp>
        <p:nvSpPr>
          <p:cNvPr id="7" name="Slide Number Placeholder 6"/>
          <p:cNvSpPr>
            <a:spLocks noGrp="1"/>
          </p:cNvSpPr>
          <p:nvPr>
            <p:ph type="sldNum" sz="quarter" idx="12"/>
          </p:nvPr>
        </p:nvSpPr>
        <p:spPr/>
        <p:txBody>
          <a:bodyPr/>
          <a:lstStyle/>
          <a:p>
            <a:fld id="{BA23E363-DAAE-49FC-B4F8-0F6B610555E3}" type="slidenum">
              <a:rPr lang="en-US" smtClean="0"/>
              <a:pPr/>
              <a:t>3</a:t>
            </a:fld>
            <a:endParaRPr lang="en-US"/>
          </a:p>
        </p:txBody>
      </p:sp>
      <p:sp>
        <p:nvSpPr>
          <p:cNvPr id="8" name="Footer Placeholder 7"/>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3" name="Rectangle 3"/>
          <p:cNvSpPr>
            <a:spLocks noGrp="1" noChangeArrowheads="1"/>
          </p:cNvSpPr>
          <p:nvPr>
            <p:ph type="body" idx="1"/>
          </p:nvPr>
        </p:nvSpPr>
        <p:spPr>
          <a:xfrm>
            <a:off x="596900" y="1778000"/>
            <a:ext cx="7693025" cy="2219325"/>
          </a:xfrm>
        </p:spPr>
        <p:txBody>
          <a:bodyPr/>
          <a:lstStyle/>
          <a:p>
            <a:pPr marL="0" indent="0">
              <a:buFont typeface="Wingdings" pitchFamily="2" charset="2"/>
              <a:buNone/>
            </a:pPr>
            <a:r>
              <a:rPr lang="en-US" sz="2400"/>
              <a:t>An index can also compare one item with another. </a:t>
            </a:r>
          </a:p>
          <a:p>
            <a:pPr marL="0" indent="0">
              <a:buFont typeface="Wingdings" pitchFamily="2" charset="2"/>
              <a:buNone/>
            </a:pPr>
            <a:r>
              <a:rPr lang="en-US" sz="2400"/>
              <a:t>Example: The population of the Canadian province of British Columbia in 2004 was 4,196,400 and for Ontario it was 12,392,700. What is the population index of British Columbia compared to Ontario?</a:t>
            </a:r>
          </a:p>
          <a:p>
            <a:endParaRPr lang="en-US" sz="2400"/>
          </a:p>
        </p:txBody>
      </p:sp>
      <p:sp>
        <p:nvSpPr>
          <p:cNvPr id="542724" name="AutoShape 4"/>
          <p:cNvSpPr>
            <a:spLocks noGrp="1" noChangeArrowheads="1"/>
          </p:cNvSpPr>
          <p:nvPr>
            <p:ph type="title"/>
          </p:nvPr>
        </p:nvSpPr>
        <p:spPr>
          <a:noFill/>
          <a:ln/>
        </p:spPr>
        <p:txBody>
          <a:bodyPr anchor="ctr"/>
          <a:lstStyle/>
          <a:p>
            <a:r>
              <a:rPr lang="en-US"/>
              <a:t>Index Number –Example 2</a:t>
            </a:r>
          </a:p>
        </p:txBody>
      </p:sp>
      <p:pic>
        <p:nvPicPr>
          <p:cNvPr id="542726" name="Picture 6" descr="1505"/>
          <p:cNvPicPr>
            <a:picLocks noChangeAspect="1" noChangeArrowheads="1"/>
          </p:cNvPicPr>
          <p:nvPr/>
        </p:nvPicPr>
        <p:blipFill>
          <a:blip r:embed="rId3" cstate="print"/>
          <a:srcRect/>
          <a:stretch>
            <a:fillRect/>
          </a:stretch>
        </p:blipFill>
        <p:spPr bwMode="auto">
          <a:xfrm>
            <a:off x="917575" y="3975100"/>
            <a:ext cx="7515225" cy="1019175"/>
          </a:xfrm>
          <a:prstGeom prst="rect">
            <a:avLst/>
          </a:prstGeom>
          <a:noFill/>
        </p:spPr>
      </p:pic>
      <p:sp>
        <p:nvSpPr>
          <p:cNvPr id="7" name="Slide Number Placeholder 6"/>
          <p:cNvSpPr>
            <a:spLocks noGrp="1"/>
          </p:cNvSpPr>
          <p:nvPr>
            <p:ph type="sldNum" sz="quarter" idx="12"/>
          </p:nvPr>
        </p:nvSpPr>
        <p:spPr/>
        <p:txBody>
          <a:bodyPr/>
          <a:lstStyle/>
          <a:p>
            <a:fld id="{BA23E363-DAAE-49FC-B4F8-0F6B610555E3}" type="slidenum">
              <a:rPr lang="en-US" smtClean="0"/>
              <a:pPr/>
              <a:t>4</a:t>
            </a:fld>
            <a:endParaRPr lang="en-US"/>
          </a:p>
        </p:txBody>
      </p:sp>
      <p:sp>
        <p:nvSpPr>
          <p:cNvPr id="8" name="Footer Placeholder 7"/>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7" name="Rectangle 3"/>
          <p:cNvSpPr>
            <a:spLocks noGrp="1" noChangeArrowheads="1"/>
          </p:cNvSpPr>
          <p:nvPr>
            <p:ph type="body" idx="1"/>
          </p:nvPr>
        </p:nvSpPr>
        <p:spPr>
          <a:xfrm>
            <a:off x="565150" y="1625600"/>
            <a:ext cx="3197225" cy="4505325"/>
          </a:xfrm>
        </p:spPr>
        <p:txBody>
          <a:bodyPr>
            <a:normAutofit/>
          </a:bodyPr>
          <a:lstStyle/>
          <a:p>
            <a:pPr marL="0" indent="0">
              <a:buFont typeface="Wingdings" pitchFamily="2" charset="2"/>
              <a:buNone/>
            </a:pPr>
            <a:r>
              <a:rPr lang="en-US" sz="2400"/>
              <a:t>The following Excel output shows the number of passengers (in millions) for the five largest airports in the United States in 2004. </a:t>
            </a:r>
          </a:p>
          <a:p>
            <a:pPr marL="0" indent="0">
              <a:buFont typeface="Wingdings" pitchFamily="2" charset="2"/>
              <a:buNone/>
            </a:pPr>
            <a:r>
              <a:rPr lang="en-US" sz="2400"/>
              <a:t>What is the index for Atlanta, Chicago, Los Angeles, and Dallas/Ft. Worth compared to Denver?</a:t>
            </a:r>
          </a:p>
          <a:p>
            <a:pPr marL="0" indent="0"/>
            <a:endParaRPr lang="en-US" sz="2400"/>
          </a:p>
        </p:txBody>
      </p:sp>
      <p:sp>
        <p:nvSpPr>
          <p:cNvPr id="543748" name="AutoShape 4"/>
          <p:cNvSpPr>
            <a:spLocks noGrp="1" noChangeArrowheads="1"/>
          </p:cNvSpPr>
          <p:nvPr>
            <p:ph type="title"/>
          </p:nvPr>
        </p:nvSpPr>
        <p:spPr>
          <a:noFill/>
          <a:ln/>
        </p:spPr>
        <p:txBody>
          <a:bodyPr anchor="ctr"/>
          <a:lstStyle/>
          <a:p>
            <a:r>
              <a:rPr lang="en-US"/>
              <a:t>Index Number – Example 3</a:t>
            </a:r>
          </a:p>
        </p:txBody>
      </p:sp>
      <p:pic>
        <p:nvPicPr>
          <p:cNvPr id="543750" name="Picture 6" descr="1506"/>
          <p:cNvPicPr>
            <a:picLocks noChangeAspect="1" noChangeArrowheads="1"/>
          </p:cNvPicPr>
          <p:nvPr/>
        </p:nvPicPr>
        <p:blipFill>
          <a:blip r:embed="rId3" cstate="print"/>
          <a:srcRect/>
          <a:stretch>
            <a:fillRect/>
          </a:stretch>
        </p:blipFill>
        <p:spPr bwMode="auto">
          <a:xfrm>
            <a:off x="3937000" y="1651000"/>
            <a:ext cx="4714875" cy="3333750"/>
          </a:xfrm>
          <a:prstGeom prst="rect">
            <a:avLst/>
          </a:prstGeom>
          <a:noFill/>
        </p:spPr>
      </p:pic>
      <p:sp>
        <p:nvSpPr>
          <p:cNvPr id="7" name="Slide Number Placeholder 6"/>
          <p:cNvSpPr>
            <a:spLocks noGrp="1"/>
          </p:cNvSpPr>
          <p:nvPr>
            <p:ph type="sldNum" sz="quarter" idx="12"/>
          </p:nvPr>
        </p:nvSpPr>
        <p:spPr/>
        <p:txBody>
          <a:bodyPr/>
          <a:lstStyle/>
          <a:p>
            <a:fld id="{BA23E363-DAAE-49FC-B4F8-0F6B610555E3}" type="slidenum">
              <a:rPr lang="en-US" smtClean="0"/>
              <a:pPr/>
              <a:t>5</a:t>
            </a:fld>
            <a:endParaRPr lang="en-US"/>
          </a:p>
        </p:txBody>
      </p:sp>
      <p:sp>
        <p:nvSpPr>
          <p:cNvPr id="8" name="Footer Placeholder 7"/>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3" name="AutoShape 5"/>
          <p:cNvSpPr>
            <a:spLocks noGrp="1" noChangeArrowheads="1"/>
          </p:cNvSpPr>
          <p:nvPr>
            <p:ph type="title"/>
          </p:nvPr>
        </p:nvSpPr>
        <p:spPr>
          <a:noFill/>
          <a:ln/>
        </p:spPr>
        <p:txBody>
          <a:bodyPr anchor="ctr"/>
          <a:lstStyle/>
          <a:p>
            <a:r>
              <a:rPr lang="en-US"/>
              <a:t>Index Number – Example 3 (cont.)</a:t>
            </a:r>
          </a:p>
        </p:txBody>
      </p:sp>
      <p:pic>
        <p:nvPicPr>
          <p:cNvPr id="544774" name="Picture 6" descr="1507"/>
          <p:cNvPicPr>
            <a:picLocks noChangeAspect="1" noChangeArrowheads="1"/>
          </p:cNvPicPr>
          <p:nvPr/>
        </p:nvPicPr>
        <p:blipFill>
          <a:blip r:embed="rId3" cstate="print"/>
          <a:srcRect/>
          <a:stretch>
            <a:fillRect/>
          </a:stretch>
        </p:blipFill>
        <p:spPr bwMode="auto">
          <a:xfrm>
            <a:off x="393700" y="2146300"/>
            <a:ext cx="8382000" cy="2409825"/>
          </a:xfrm>
          <a:prstGeom prst="rect">
            <a:avLst/>
          </a:prstGeom>
          <a:noFill/>
        </p:spPr>
      </p:pic>
      <p:sp>
        <p:nvSpPr>
          <p:cNvPr id="6" name="Slide Number Placeholder 5"/>
          <p:cNvSpPr>
            <a:spLocks noGrp="1"/>
          </p:cNvSpPr>
          <p:nvPr>
            <p:ph type="sldNum" sz="quarter" idx="12"/>
          </p:nvPr>
        </p:nvSpPr>
        <p:spPr/>
        <p:txBody>
          <a:bodyPr/>
          <a:lstStyle/>
          <a:p>
            <a:fld id="{BA23E363-DAAE-49FC-B4F8-0F6B610555E3}" type="slidenum">
              <a:rPr lang="en-US" smtClean="0"/>
              <a:pPr/>
              <a:t>6</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6" name="AutoShape 2"/>
          <p:cNvSpPr>
            <a:spLocks noGrp="1" noChangeArrowheads="1"/>
          </p:cNvSpPr>
          <p:nvPr>
            <p:ph type="title"/>
          </p:nvPr>
        </p:nvSpPr>
        <p:spPr/>
        <p:txBody>
          <a:bodyPr anchor="ctr"/>
          <a:lstStyle/>
          <a:p>
            <a:r>
              <a:rPr lang="en-US"/>
              <a:t>Why Convert Data to Indexes?</a:t>
            </a:r>
          </a:p>
        </p:txBody>
      </p:sp>
      <p:sp>
        <p:nvSpPr>
          <p:cNvPr id="548867" name="Rectangle 3"/>
          <p:cNvSpPr>
            <a:spLocks noGrp="1" noChangeArrowheads="1"/>
          </p:cNvSpPr>
          <p:nvPr>
            <p:ph type="body" idx="1"/>
          </p:nvPr>
        </p:nvSpPr>
        <p:spPr>
          <a:xfrm>
            <a:off x="457200" y="1646236"/>
            <a:ext cx="8229600" cy="4792663"/>
          </a:xfrm>
        </p:spPr>
        <p:txBody>
          <a:bodyPr>
            <a:noAutofit/>
          </a:bodyPr>
          <a:lstStyle/>
          <a:p>
            <a:pPr marL="342900" indent="-342900">
              <a:lnSpc>
                <a:spcPct val="80000"/>
              </a:lnSpc>
            </a:pPr>
            <a:r>
              <a:rPr lang="en-US" sz="2400"/>
              <a:t>An index is a convenient way to express a change in a diverse group of items. </a:t>
            </a:r>
          </a:p>
          <a:p>
            <a:pPr marL="342900" lvl="1" indent="0">
              <a:lnSpc>
                <a:spcPct val="80000"/>
              </a:lnSpc>
              <a:buNone/>
            </a:pPr>
            <a:r>
              <a:rPr lang="en-US" sz="1800"/>
              <a:t>The Consumer Price Index (CPI), for example, encompasses about 400 items—including golf balls, lawn mowers, hamburgers, funeral services, and dentists’ fees. Prices are expressed in dollars per pound, box, yard, and many other different units. Only by converting the prices of these many diverse goods and services to one index number can the federal government and others concerned with inflation keep informed of the overall movement of consumer prices. </a:t>
            </a:r>
            <a:endParaRPr lang="en-US" sz="1800" smtClean="0"/>
          </a:p>
          <a:p>
            <a:pPr marL="342900" lvl="1" indent="0">
              <a:lnSpc>
                <a:spcPct val="80000"/>
              </a:lnSpc>
              <a:buNone/>
            </a:pPr>
            <a:endParaRPr lang="en-US" sz="2000"/>
          </a:p>
          <a:p>
            <a:pPr marL="342900" indent="-342900">
              <a:lnSpc>
                <a:spcPct val="80000"/>
              </a:lnSpc>
            </a:pPr>
            <a:r>
              <a:rPr lang="en-US" sz="2400"/>
              <a:t>Converting data to indexes also makes it easier to assess the trend in a series composed of exceptionally large numbers. </a:t>
            </a:r>
          </a:p>
          <a:p>
            <a:pPr marL="342900" lvl="1" indent="0">
              <a:lnSpc>
                <a:spcPct val="80000"/>
              </a:lnSpc>
              <a:buNone/>
            </a:pPr>
            <a:r>
              <a:rPr lang="en-US" sz="1800"/>
              <a:t>For example, total U.S. retail sales for the month of July 2005 were $357,013,000. For July 2004, the total retail sales were $323,604,000. This increase of $33,409,000 appears significant. Yet if the July 2005 retail sales are expressed as an index based on July 2004 retail sales the increase is 10.3 percent.</a:t>
            </a:r>
          </a:p>
          <a:p>
            <a:pPr>
              <a:lnSpc>
                <a:spcPct val="80000"/>
              </a:lnSpc>
            </a:pPr>
            <a:endParaRPr lang="en-US" sz="2400"/>
          </a:p>
        </p:txBody>
      </p:sp>
      <p:sp>
        <p:nvSpPr>
          <p:cNvPr id="6" name="Slide Number Placeholder 5"/>
          <p:cNvSpPr>
            <a:spLocks noGrp="1"/>
          </p:cNvSpPr>
          <p:nvPr>
            <p:ph type="sldNum" sz="quarter" idx="12"/>
          </p:nvPr>
        </p:nvSpPr>
        <p:spPr/>
        <p:txBody>
          <a:bodyPr/>
          <a:lstStyle/>
          <a:p>
            <a:fld id="{BA23E363-DAAE-49FC-B4F8-0F6B610555E3}" type="slidenum">
              <a:rPr lang="en-US" smtClean="0"/>
              <a:pPr/>
              <a:t>7</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48867">
                                            <p:txEl>
                                              <p:pRg st="0" end="0"/>
                                            </p:txEl>
                                          </p:spTgt>
                                        </p:tgtEl>
                                        <p:attrNameLst>
                                          <p:attrName>style.visibility</p:attrName>
                                        </p:attrNameLst>
                                      </p:cBhvr>
                                      <p:to>
                                        <p:strVal val="visible"/>
                                      </p:to>
                                    </p:set>
                                    <p:animEffect transition="in" filter="wipe(up)">
                                      <p:cBhvr>
                                        <p:cTn id="7" dur="500"/>
                                        <p:tgtEl>
                                          <p:spTgt spid="548867">
                                            <p:txEl>
                                              <p:pRg st="0" end="0"/>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48867">
                                            <p:txEl>
                                              <p:pRg st="1" end="1"/>
                                            </p:txEl>
                                          </p:spTgt>
                                        </p:tgtEl>
                                        <p:attrNameLst>
                                          <p:attrName>style.visibility</p:attrName>
                                        </p:attrNameLst>
                                      </p:cBhvr>
                                      <p:to>
                                        <p:strVal val="visible"/>
                                      </p:to>
                                    </p:set>
                                    <p:animEffect transition="in" filter="wipe(up)">
                                      <p:cBhvr>
                                        <p:cTn id="10" dur="500"/>
                                        <p:tgtEl>
                                          <p:spTgt spid="54886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548867">
                                            <p:txEl>
                                              <p:pRg st="3" end="3"/>
                                            </p:txEl>
                                          </p:spTgt>
                                        </p:tgtEl>
                                        <p:attrNameLst>
                                          <p:attrName>style.visibility</p:attrName>
                                        </p:attrNameLst>
                                      </p:cBhvr>
                                      <p:to>
                                        <p:strVal val="visible"/>
                                      </p:to>
                                    </p:set>
                                    <p:animEffect transition="in" filter="wipe(up)">
                                      <p:cBhvr>
                                        <p:cTn id="15" dur="500"/>
                                        <p:tgtEl>
                                          <p:spTgt spid="548867">
                                            <p:txEl>
                                              <p:pRg st="3" end="3"/>
                                            </p:tx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548867">
                                            <p:txEl>
                                              <p:pRg st="4" end="4"/>
                                            </p:txEl>
                                          </p:spTgt>
                                        </p:tgtEl>
                                        <p:attrNameLst>
                                          <p:attrName>style.visibility</p:attrName>
                                        </p:attrNameLst>
                                      </p:cBhvr>
                                      <p:to>
                                        <p:strVal val="visible"/>
                                      </p:to>
                                    </p:set>
                                    <p:animEffect transition="in" filter="wipe(up)">
                                      <p:cBhvr>
                                        <p:cTn id="18" dur="500"/>
                                        <p:tgtEl>
                                          <p:spTgt spid="5488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886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AutoShape 2"/>
          <p:cNvSpPr>
            <a:spLocks noGrp="1" noChangeArrowheads="1"/>
          </p:cNvSpPr>
          <p:nvPr>
            <p:ph type="title"/>
          </p:nvPr>
        </p:nvSpPr>
        <p:spPr/>
        <p:txBody>
          <a:bodyPr anchor="ctr"/>
          <a:lstStyle/>
          <a:p>
            <a:r>
              <a:rPr lang="en-US"/>
              <a:t>Indexes</a:t>
            </a:r>
          </a:p>
        </p:txBody>
      </p:sp>
      <p:sp>
        <p:nvSpPr>
          <p:cNvPr id="550915" name="Rectangle 3"/>
          <p:cNvSpPr>
            <a:spLocks noGrp="1" noChangeArrowheads="1"/>
          </p:cNvSpPr>
          <p:nvPr>
            <p:ph type="body" idx="1"/>
          </p:nvPr>
        </p:nvSpPr>
        <p:spPr/>
        <p:txBody>
          <a:bodyPr/>
          <a:lstStyle/>
          <a:p>
            <a:r>
              <a:rPr lang="en-US" sz="2400"/>
              <a:t>In many situations we wish to combine several items and develop an index to compare the cost of this aggregation of items in two different time periods.</a:t>
            </a:r>
          </a:p>
          <a:p>
            <a:pPr lvl="3"/>
            <a:r>
              <a:rPr lang="en-US" sz="1600"/>
              <a:t>For example, we might be interested in an index for items that relate to the expense of operating and maintaining an automobile. The items in the index might include tires, oil changes, and gasoline prices. </a:t>
            </a:r>
          </a:p>
          <a:p>
            <a:pPr lvl="3"/>
            <a:r>
              <a:rPr lang="en-US" sz="1600"/>
              <a:t>Or we might be interested in a college student index. This index might include the cost of books, tuition, housing, meals, and entertainment. </a:t>
            </a:r>
          </a:p>
          <a:p>
            <a:r>
              <a:rPr lang="en-US" sz="2400"/>
              <a:t>There are several ways we can combine the items to determine the index.</a:t>
            </a:r>
          </a:p>
          <a:p>
            <a:endParaRPr lang="en-US" sz="2400"/>
          </a:p>
        </p:txBody>
      </p:sp>
      <p:sp>
        <p:nvSpPr>
          <p:cNvPr id="6" name="Slide Number Placeholder 5"/>
          <p:cNvSpPr>
            <a:spLocks noGrp="1"/>
          </p:cNvSpPr>
          <p:nvPr>
            <p:ph type="sldNum" sz="quarter" idx="12"/>
          </p:nvPr>
        </p:nvSpPr>
        <p:spPr/>
        <p:txBody>
          <a:bodyPr/>
          <a:lstStyle/>
          <a:p>
            <a:fld id="{BA23E363-DAAE-49FC-B4F8-0F6B610555E3}" type="slidenum">
              <a:rPr lang="en-US" smtClean="0"/>
              <a:pPr/>
              <a:t>8</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AutoShape 2"/>
          <p:cNvSpPr>
            <a:spLocks noGrp="1" noChangeArrowheads="1"/>
          </p:cNvSpPr>
          <p:nvPr>
            <p:ph type="title"/>
          </p:nvPr>
        </p:nvSpPr>
        <p:spPr/>
        <p:txBody>
          <a:bodyPr anchor="ctr"/>
          <a:lstStyle/>
          <a:p>
            <a:r>
              <a:rPr lang="en-US"/>
              <a:t>Indexes</a:t>
            </a:r>
          </a:p>
        </p:txBody>
      </p:sp>
      <p:sp>
        <p:nvSpPr>
          <p:cNvPr id="552963" name="Rectangle 3"/>
          <p:cNvSpPr>
            <a:spLocks noGrp="1" noChangeArrowheads="1"/>
          </p:cNvSpPr>
          <p:nvPr>
            <p:ph type="body" idx="1"/>
          </p:nvPr>
        </p:nvSpPr>
        <p:spPr/>
        <p:txBody>
          <a:bodyPr/>
          <a:lstStyle/>
          <a:p>
            <a:pPr>
              <a:lnSpc>
                <a:spcPct val="80000"/>
              </a:lnSpc>
            </a:pPr>
            <a:r>
              <a:rPr lang="en-US" sz="2400"/>
              <a:t>Unweighted Indexes</a:t>
            </a:r>
          </a:p>
          <a:p>
            <a:pPr lvl="1">
              <a:lnSpc>
                <a:spcPct val="80000"/>
              </a:lnSpc>
            </a:pPr>
            <a:r>
              <a:rPr lang="en-US" sz="2000"/>
              <a:t>Simple Average of the Price Indexes</a:t>
            </a:r>
          </a:p>
          <a:p>
            <a:pPr lvl="1">
              <a:lnSpc>
                <a:spcPct val="80000"/>
              </a:lnSpc>
            </a:pPr>
            <a:r>
              <a:rPr lang="en-US" sz="2000"/>
              <a:t>Simple Aggregate Index</a:t>
            </a:r>
          </a:p>
          <a:p>
            <a:pPr>
              <a:lnSpc>
                <a:spcPct val="80000"/>
              </a:lnSpc>
            </a:pPr>
            <a:r>
              <a:rPr lang="en-US" sz="2400"/>
              <a:t>Weighted Indexes</a:t>
            </a:r>
          </a:p>
          <a:p>
            <a:pPr lvl="1">
              <a:lnSpc>
                <a:spcPct val="80000"/>
              </a:lnSpc>
            </a:pPr>
            <a:r>
              <a:rPr lang="en-US" sz="2000"/>
              <a:t>Lespeyres Price Index</a:t>
            </a:r>
          </a:p>
          <a:p>
            <a:pPr lvl="1">
              <a:lnSpc>
                <a:spcPct val="80000"/>
              </a:lnSpc>
            </a:pPr>
            <a:r>
              <a:rPr lang="en-US" sz="2000"/>
              <a:t>Paasche Price Index</a:t>
            </a:r>
          </a:p>
          <a:p>
            <a:pPr>
              <a:lnSpc>
                <a:spcPct val="80000"/>
              </a:lnSpc>
            </a:pPr>
            <a:r>
              <a:rPr lang="en-US" sz="2400"/>
              <a:t>Fisher’s Price Index</a:t>
            </a:r>
          </a:p>
          <a:p>
            <a:pPr>
              <a:lnSpc>
                <a:spcPct val="80000"/>
              </a:lnSpc>
            </a:pPr>
            <a:r>
              <a:rPr lang="en-US" sz="2400"/>
              <a:t>Value Index</a:t>
            </a:r>
          </a:p>
          <a:p>
            <a:pPr>
              <a:lnSpc>
                <a:spcPct val="80000"/>
              </a:lnSpc>
            </a:pPr>
            <a:r>
              <a:rPr lang="en-US" sz="2400"/>
              <a:t>Special Purpose Index</a:t>
            </a:r>
          </a:p>
          <a:p>
            <a:pPr lvl="1">
              <a:lnSpc>
                <a:spcPct val="80000"/>
              </a:lnSpc>
            </a:pPr>
            <a:r>
              <a:rPr lang="en-US" sz="2000"/>
              <a:t>Consumer Price Index</a:t>
            </a:r>
          </a:p>
          <a:p>
            <a:pPr lvl="1">
              <a:lnSpc>
                <a:spcPct val="80000"/>
              </a:lnSpc>
            </a:pPr>
            <a:r>
              <a:rPr lang="en-US" sz="2000"/>
              <a:t>Producer Price Index</a:t>
            </a:r>
          </a:p>
          <a:p>
            <a:pPr lvl="1">
              <a:lnSpc>
                <a:spcPct val="80000"/>
              </a:lnSpc>
            </a:pPr>
            <a:r>
              <a:rPr lang="en-US" sz="2000"/>
              <a:t>S&amp;P Index</a:t>
            </a:r>
          </a:p>
          <a:p>
            <a:pPr lvl="1">
              <a:lnSpc>
                <a:spcPct val="80000"/>
              </a:lnSpc>
            </a:pPr>
            <a:endParaRPr lang="en-US" sz="2000"/>
          </a:p>
          <a:p>
            <a:pPr>
              <a:lnSpc>
                <a:spcPct val="80000"/>
              </a:lnSpc>
            </a:pPr>
            <a:endParaRPr lang="en-US" sz="2400"/>
          </a:p>
          <a:p>
            <a:pPr lvl="1">
              <a:lnSpc>
                <a:spcPct val="80000"/>
              </a:lnSpc>
            </a:pPr>
            <a:endParaRPr lang="en-US" sz="2000"/>
          </a:p>
        </p:txBody>
      </p:sp>
      <p:sp>
        <p:nvSpPr>
          <p:cNvPr id="6" name="Slide Number Placeholder 5"/>
          <p:cNvSpPr>
            <a:spLocks noGrp="1"/>
          </p:cNvSpPr>
          <p:nvPr>
            <p:ph type="sldNum" sz="quarter" idx="12"/>
          </p:nvPr>
        </p:nvSpPr>
        <p:spPr/>
        <p:txBody>
          <a:bodyPr/>
          <a:lstStyle/>
          <a:p>
            <a:fld id="{BA23E363-DAAE-49FC-B4F8-0F6B610555E3}" type="slidenum">
              <a:rPr lang="en-US" smtClean="0"/>
              <a:pPr/>
              <a:t>9</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0" name="AutoShape 2"/>
          <p:cNvSpPr>
            <a:spLocks noGrp="1" noChangeArrowheads="1"/>
          </p:cNvSpPr>
          <p:nvPr>
            <p:ph type="title"/>
          </p:nvPr>
        </p:nvSpPr>
        <p:spPr/>
        <p:txBody>
          <a:bodyPr anchor="ctr"/>
          <a:lstStyle/>
          <a:p>
            <a:r>
              <a:rPr lang="en-US"/>
              <a:t>Unweighted Indexes</a:t>
            </a:r>
          </a:p>
        </p:txBody>
      </p:sp>
      <p:pic>
        <p:nvPicPr>
          <p:cNvPr id="555021" name="Picture 13" descr="1511"/>
          <p:cNvPicPr>
            <a:picLocks noChangeAspect="1" noChangeArrowheads="1"/>
          </p:cNvPicPr>
          <p:nvPr/>
        </p:nvPicPr>
        <p:blipFill>
          <a:blip r:embed="rId3" cstate="print"/>
          <a:srcRect/>
          <a:stretch>
            <a:fillRect/>
          </a:stretch>
        </p:blipFill>
        <p:spPr bwMode="auto">
          <a:xfrm>
            <a:off x="508000" y="1739900"/>
            <a:ext cx="8105775" cy="4305300"/>
          </a:xfrm>
          <a:prstGeom prst="rect">
            <a:avLst/>
          </a:prstGeom>
          <a:noFill/>
        </p:spPr>
      </p:pic>
      <p:sp>
        <p:nvSpPr>
          <p:cNvPr id="6" name="Slide Number Placeholder 5"/>
          <p:cNvSpPr>
            <a:spLocks noGrp="1"/>
          </p:cNvSpPr>
          <p:nvPr>
            <p:ph type="sldNum" sz="quarter" idx="12"/>
          </p:nvPr>
        </p:nvSpPr>
        <p:spPr/>
        <p:txBody>
          <a:bodyPr/>
          <a:lstStyle/>
          <a:p>
            <a:fld id="{BA23E363-DAAE-49FC-B4F8-0F6B610555E3}" type="slidenum">
              <a:rPr lang="en-US" smtClean="0"/>
              <a:pPr/>
              <a:t>10</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2" name="AutoShape 2"/>
          <p:cNvSpPr>
            <a:spLocks noGrp="1" noChangeArrowheads="1"/>
          </p:cNvSpPr>
          <p:nvPr>
            <p:ph type="title"/>
          </p:nvPr>
        </p:nvSpPr>
        <p:spPr/>
        <p:txBody>
          <a:bodyPr anchor="ctr"/>
          <a:lstStyle/>
          <a:p>
            <a:r>
              <a:rPr lang="en-US"/>
              <a:t>Laspeyres versus Paasche Index</a:t>
            </a:r>
          </a:p>
        </p:txBody>
      </p:sp>
      <p:sp>
        <p:nvSpPr>
          <p:cNvPr id="573443" name="Rectangle 3"/>
          <p:cNvSpPr>
            <a:spLocks noGrp="1" noChangeArrowheads="1"/>
          </p:cNvSpPr>
          <p:nvPr>
            <p:ph type="body" idx="1"/>
          </p:nvPr>
        </p:nvSpPr>
        <p:spPr/>
        <p:txBody>
          <a:bodyPr>
            <a:normAutofit lnSpcReduction="10000"/>
          </a:bodyPr>
          <a:lstStyle/>
          <a:p>
            <a:pPr marL="0" indent="0">
              <a:buFont typeface="Wingdings" pitchFamily="2" charset="2"/>
              <a:buNone/>
            </a:pPr>
            <a:r>
              <a:rPr lang="en-US" sz="2000"/>
              <a:t>When is Laspeyres most appropriate and when is Paasche the better choice?</a:t>
            </a:r>
          </a:p>
          <a:p>
            <a:r>
              <a:rPr lang="en-US" sz="2000" b="1"/>
              <a:t>Laspeyres</a:t>
            </a:r>
          </a:p>
          <a:p>
            <a:pPr lvl="1"/>
            <a:r>
              <a:rPr lang="en-US" sz="1800">
                <a:solidFill>
                  <a:schemeClr val="accent1"/>
                </a:solidFill>
              </a:rPr>
              <a:t>Advantages</a:t>
            </a:r>
            <a:r>
              <a:rPr lang="en-US" sz="1800"/>
              <a:t> Requires quantity data from only the base period. This allows a more meaningful comparison over time. The changes in the index can be attributed to changes in the price.</a:t>
            </a:r>
          </a:p>
          <a:p>
            <a:pPr lvl="1"/>
            <a:r>
              <a:rPr lang="en-US" sz="1800">
                <a:solidFill>
                  <a:schemeClr val="accent1"/>
                </a:solidFill>
              </a:rPr>
              <a:t>Disadvantages</a:t>
            </a:r>
            <a:r>
              <a:rPr lang="en-US" sz="1800"/>
              <a:t> Does not reflect changes in buying patterns over time. Also, it may overweight goods whose prices increase.</a:t>
            </a:r>
          </a:p>
          <a:p>
            <a:r>
              <a:rPr lang="en-US" sz="2000" b="1"/>
              <a:t>Paasche</a:t>
            </a:r>
          </a:p>
          <a:p>
            <a:pPr lvl="1"/>
            <a:r>
              <a:rPr lang="en-US" sz="1800">
                <a:solidFill>
                  <a:schemeClr val="accent1"/>
                </a:solidFill>
              </a:rPr>
              <a:t>Advantages</a:t>
            </a:r>
            <a:r>
              <a:rPr lang="en-US" sz="1800"/>
              <a:t> Because it uses quantities from the current period, it reflects current buying habits. </a:t>
            </a:r>
          </a:p>
          <a:p>
            <a:pPr lvl="1"/>
            <a:r>
              <a:rPr lang="en-US" sz="1800">
                <a:solidFill>
                  <a:schemeClr val="accent1"/>
                </a:solidFill>
              </a:rPr>
              <a:t>Disadvantages</a:t>
            </a:r>
            <a:r>
              <a:rPr lang="en-US" sz="1800"/>
              <a:t> It requires quantity data for the current year. Because different quantities are used each year, it is impossible to attribute changes in the index to changes in price alone. It tends to overweight the goods whose prices have declined. It requires the prices to be recomputed each year.</a:t>
            </a:r>
          </a:p>
          <a:p>
            <a:endParaRPr lang="en-US" sz="2000"/>
          </a:p>
        </p:txBody>
      </p:sp>
      <p:sp>
        <p:nvSpPr>
          <p:cNvPr id="6" name="Slide Number Placeholder 5"/>
          <p:cNvSpPr>
            <a:spLocks noGrp="1"/>
          </p:cNvSpPr>
          <p:nvPr>
            <p:ph type="sldNum" sz="quarter" idx="12"/>
          </p:nvPr>
        </p:nvSpPr>
        <p:spPr/>
        <p:txBody>
          <a:bodyPr/>
          <a:lstStyle/>
          <a:p>
            <a:fld id="{BA23E363-DAAE-49FC-B4F8-0F6B610555E3}" type="slidenum">
              <a:rPr lang="en-US" smtClean="0"/>
              <a:pPr/>
              <a:t>11</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3443">
                                            <p:txEl>
                                              <p:pRg st="0" end="0"/>
                                            </p:txEl>
                                          </p:spTgt>
                                        </p:tgtEl>
                                        <p:attrNameLst>
                                          <p:attrName>style.visibility</p:attrName>
                                        </p:attrNameLst>
                                      </p:cBhvr>
                                      <p:to>
                                        <p:strVal val="visible"/>
                                      </p:to>
                                    </p:set>
                                    <p:animEffect transition="in" filter="wipe(left)">
                                      <p:cBhvr>
                                        <p:cTn id="7" dur="500"/>
                                        <p:tgtEl>
                                          <p:spTgt spid="5734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73443">
                                            <p:txEl>
                                              <p:pRg st="1" end="1"/>
                                            </p:txEl>
                                          </p:spTgt>
                                        </p:tgtEl>
                                        <p:attrNameLst>
                                          <p:attrName>style.visibility</p:attrName>
                                        </p:attrNameLst>
                                      </p:cBhvr>
                                      <p:to>
                                        <p:strVal val="visible"/>
                                      </p:to>
                                    </p:set>
                                    <p:animEffect transition="in" filter="wipe(left)">
                                      <p:cBhvr>
                                        <p:cTn id="12" dur="500"/>
                                        <p:tgtEl>
                                          <p:spTgt spid="573443">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573443">
                                            <p:txEl>
                                              <p:pRg st="2" end="2"/>
                                            </p:txEl>
                                          </p:spTgt>
                                        </p:tgtEl>
                                        <p:attrNameLst>
                                          <p:attrName>style.visibility</p:attrName>
                                        </p:attrNameLst>
                                      </p:cBhvr>
                                      <p:to>
                                        <p:strVal val="visible"/>
                                      </p:to>
                                    </p:set>
                                    <p:animEffect transition="in" filter="wipe(left)">
                                      <p:cBhvr>
                                        <p:cTn id="15" dur="500"/>
                                        <p:tgtEl>
                                          <p:spTgt spid="573443">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573443">
                                            <p:txEl>
                                              <p:pRg st="3" end="3"/>
                                            </p:txEl>
                                          </p:spTgt>
                                        </p:tgtEl>
                                        <p:attrNameLst>
                                          <p:attrName>style.visibility</p:attrName>
                                        </p:attrNameLst>
                                      </p:cBhvr>
                                      <p:to>
                                        <p:strVal val="visible"/>
                                      </p:to>
                                    </p:set>
                                    <p:animEffect transition="in" filter="wipe(left)">
                                      <p:cBhvr>
                                        <p:cTn id="18" dur="500"/>
                                        <p:tgtEl>
                                          <p:spTgt spid="57344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73443">
                                            <p:txEl>
                                              <p:pRg st="4" end="4"/>
                                            </p:txEl>
                                          </p:spTgt>
                                        </p:tgtEl>
                                        <p:attrNameLst>
                                          <p:attrName>style.visibility</p:attrName>
                                        </p:attrNameLst>
                                      </p:cBhvr>
                                      <p:to>
                                        <p:strVal val="visible"/>
                                      </p:to>
                                    </p:set>
                                    <p:animEffect transition="in" filter="wipe(left)">
                                      <p:cBhvr>
                                        <p:cTn id="23" dur="500"/>
                                        <p:tgtEl>
                                          <p:spTgt spid="573443">
                                            <p:txEl>
                                              <p:pRg st="4" end="4"/>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73443">
                                            <p:txEl>
                                              <p:pRg st="5" end="5"/>
                                            </p:txEl>
                                          </p:spTgt>
                                        </p:tgtEl>
                                        <p:attrNameLst>
                                          <p:attrName>style.visibility</p:attrName>
                                        </p:attrNameLst>
                                      </p:cBhvr>
                                      <p:to>
                                        <p:strVal val="visible"/>
                                      </p:to>
                                    </p:set>
                                    <p:animEffect transition="in" filter="wipe(left)">
                                      <p:cBhvr>
                                        <p:cTn id="26" dur="500"/>
                                        <p:tgtEl>
                                          <p:spTgt spid="573443">
                                            <p:txEl>
                                              <p:pRg st="5" end="5"/>
                                            </p:txEl>
                                          </p:spTgt>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573443">
                                            <p:txEl>
                                              <p:pRg st="6" end="6"/>
                                            </p:txEl>
                                          </p:spTgt>
                                        </p:tgtEl>
                                        <p:attrNameLst>
                                          <p:attrName>style.visibility</p:attrName>
                                        </p:attrNameLst>
                                      </p:cBhvr>
                                      <p:to>
                                        <p:strVal val="visible"/>
                                      </p:to>
                                    </p:set>
                                    <p:animEffect transition="in" filter="wipe(left)">
                                      <p:cBhvr>
                                        <p:cTn id="29" dur="500"/>
                                        <p:tgtEl>
                                          <p:spTgt spid="57344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4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AutoShape 2"/>
          <p:cNvSpPr>
            <a:spLocks noGrp="1" noChangeArrowheads="1"/>
          </p:cNvSpPr>
          <p:nvPr>
            <p:ph type="title"/>
          </p:nvPr>
        </p:nvSpPr>
        <p:spPr/>
        <p:txBody>
          <a:bodyPr anchor="ctr"/>
          <a:lstStyle/>
          <a:p>
            <a:r>
              <a:rPr lang="en-US"/>
              <a:t>Simple Average - Example</a:t>
            </a:r>
          </a:p>
        </p:txBody>
      </p:sp>
      <p:pic>
        <p:nvPicPr>
          <p:cNvPr id="557063" name="Picture 7" descr="1513"/>
          <p:cNvPicPr>
            <a:picLocks noChangeAspect="1" noChangeArrowheads="1"/>
          </p:cNvPicPr>
          <p:nvPr/>
        </p:nvPicPr>
        <p:blipFill>
          <a:blip r:embed="rId3" cstate="print"/>
          <a:srcRect/>
          <a:stretch>
            <a:fillRect/>
          </a:stretch>
        </p:blipFill>
        <p:spPr bwMode="auto">
          <a:xfrm>
            <a:off x="619125" y="1962150"/>
            <a:ext cx="8143875" cy="3990975"/>
          </a:xfrm>
          <a:prstGeom prst="rect">
            <a:avLst/>
          </a:prstGeom>
          <a:noFill/>
        </p:spPr>
      </p:pic>
      <p:sp>
        <p:nvSpPr>
          <p:cNvPr id="557062" name="Oval 6"/>
          <p:cNvSpPr>
            <a:spLocks noChangeArrowheads="1"/>
          </p:cNvSpPr>
          <p:nvPr/>
        </p:nvSpPr>
        <p:spPr bwMode="auto">
          <a:xfrm>
            <a:off x="7754938" y="2193925"/>
            <a:ext cx="742950" cy="2517775"/>
          </a:xfrm>
          <a:prstGeom prst="ellipse">
            <a:avLst/>
          </a:prstGeom>
          <a:noFill/>
          <a:ln w="19050">
            <a:solidFill>
              <a:srgbClr val="FF0000"/>
            </a:solidFill>
            <a:round/>
            <a:headEnd/>
            <a:tailEnd/>
          </a:ln>
          <a:effectLst/>
        </p:spPr>
        <p:txBody>
          <a:bodyPr wrap="none" anchor="ctr"/>
          <a:lstStyle/>
          <a:p>
            <a:endParaRPr lang="en-US"/>
          </a:p>
        </p:txBody>
      </p:sp>
      <p:sp>
        <p:nvSpPr>
          <p:cNvPr id="7" name="Slide Number Placeholder 6"/>
          <p:cNvSpPr>
            <a:spLocks noGrp="1"/>
          </p:cNvSpPr>
          <p:nvPr>
            <p:ph type="sldNum" sz="quarter" idx="12"/>
          </p:nvPr>
        </p:nvSpPr>
        <p:spPr/>
        <p:txBody>
          <a:bodyPr/>
          <a:lstStyle/>
          <a:p>
            <a:fld id="{BA23E363-DAAE-49FC-B4F8-0F6B610555E3}" type="slidenum">
              <a:rPr lang="en-US" smtClean="0"/>
              <a:pPr/>
              <a:t>12</a:t>
            </a:fld>
            <a:endParaRPr lang="en-US"/>
          </a:p>
        </p:txBody>
      </p:sp>
      <p:sp>
        <p:nvSpPr>
          <p:cNvPr id="8" name="Footer Placeholder 7"/>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57062"/>
                                        </p:tgtEl>
                                        <p:attrNameLst>
                                          <p:attrName>style.visibility</p:attrName>
                                        </p:attrNameLst>
                                      </p:cBhvr>
                                      <p:to>
                                        <p:strVal val="visible"/>
                                      </p:to>
                                    </p:set>
                                    <p:animEffect transition="in" filter="wipe(up)">
                                      <p:cBhvr>
                                        <p:cTn id="7" dur="500"/>
                                        <p:tgtEl>
                                          <p:spTgt spid="5570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706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9115" name="Picture 11" descr="1514"/>
          <p:cNvPicPr>
            <a:picLocks noChangeAspect="1" noChangeArrowheads="1"/>
          </p:cNvPicPr>
          <p:nvPr/>
        </p:nvPicPr>
        <p:blipFill>
          <a:blip r:embed="rId3" cstate="print"/>
          <a:srcRect/>
          <a:stretch>
            <a:fillRect/>
          </a:stretch>
        </p:blipFill>
        <p:spPr bwMode="auto">
          <a:xfrm>
            <a:off x="498475" y="1733550"/>
            <a:ext cx="8143875" cy="4105275"/>
          </a:xfrm>
          <a:prstGeom prst="rect">
            <a:avLst/>
          </a:prstGeom>
          <a:noFill/>
        </p:spPr>
      </p:pic>
      <p:sp>
        <p:nvSpPr>
          <p:cNvPr id="559106" name="AutoShape 2"/>
          <p:cNvSpPr>
            <a:spLocks noGrp="1" noChangeArrowheads="1"/>
          </p:cNvSpPr>
          <p:nvPr>
            <p:ph type="title"/>
          </p:nvPr>
        </p:nvSpPr>
        <p:spPr/>
        <p:txBody>
          <a:bodyPr anchor="ctr"/>
          <a:lstStyle/>
          <a:p>
            <a:r>
              <a:rPr lang="en-US"/>
              <a:t>Simple Aggregate Index – Example</a:t>
            </a:r>
          </a:p>
        </p:txBody>
      </p:sp>
      <p:sp>
        <p:nvSpPr>
          <p:cNvPr id="559111" name="Oval 7"/>
          <p:cNvSpPr>
            <a:spLocks noChangeArrowheads="1"/>
          </p:cNvSpPr>
          <p:nvPr/>
        </p:nvSpPr>
        <p:spPr bwMode="auto">
          <a:xfrm>
            <a:off x="6045200" y="4152900"/>
            <a:ext cx="742950" cy="473075"/>
          </a:xfrm>
          <a:prstGeom prst="ellipse">
            <a:avLst/>
          </a:prstGeom>
          <a:noFill/>
          <a:ln w="19050">
            <a:solidFill>
              <a:srgbClr val="FF0000"/>
            </a:solidFill>
            <a:round/>
            <a:headEnd/>
            <a:tailEnd/>
          </a:ln>
          <a:effectLst/>
        </p:spPr>
        <p:txBody>
          <a:bodyPr wrap="none" anchor="ctr"/>
          <a:lstStyle/>
          <a:p>
            <a:endParaRPr lang="en-US"/>
          </a:p>
        </p:txBody>
      </p:sp>
      <p:sp>
        <p:nvSpPr>
          <p:cNvPr id="559112" name="Oval 8"/>
          <p:cNvSpPr>
            <a:spLocks noChangeArrowheads="1"/>
          </p:cNvSpPr>
          <p:nvPr/>
        </p:nvSpPr>
        <p:spPr bwMode="auto">
          <a:xfrm>
            <a:off x="4379913" y="4156075"/>
            <a:ext cx="742950" cy="473075"/>
          </a:xfrm>
          <a:prstGeom prst="ellipse">
            <a:avLst/>
          </a:prstGeom>
          <a:noFill/>
          <a:ln w="19050">
            <a:solidFill>
              <a:srgbClr val="FF0000"/>
            </a:solidFill>
            <a:round/>
            <a:headEnd/>
            <a:tailEnd/>
          </a:ln>
          <a:effectLst/>
        </p:spPr>
        <p:txBody>
          <a:bodyPr wrap="none" anchor="ctr"/>
          <a:lstStyle/>
          <a:p>
            <a:endParaRPr lang="en-US"/>
          </a:p>
        </p:txBody>
      </p:sp>
      <p:sp>
        <p:nvSpPr>
          <p:cNvPr id="8" name="Slide Number Placeholder 7"/>
          <p:cNvSpPr>
            <a:spLocks noGrp="1"/>
          </p:cNvSpPr>
          <p:nvPr>
            <p:ph type="sldNum" sz="quarter" idx="12"/>
          </p:nvPr>
        </p:nvSpPr>
        <p:spPr/>
        <p:txBody>
          <a:bodyPr/>
          <a:lstStyle/>
          <a:p>
            <a:fld id="{BA23E363-DAAE-49FC-B4F8-0F6B610555E3}" type="slidenum">
              <a:rPr lang="en-US" smtClean="0"/>
              <a:pPr/>
              <a:t>13</a:t>
            </a:fld>
            <a:endParaRPr lang="en-US"/>
          </a:p>
        </p:txBody>
      </p:sp>
      <p:sp>
        <p:nvSpPr>
          <p:cNvPr id="9" name="Footer Placeholder 8"/>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AutoShape 2"/>
          <p:cNvSpPr>
            <a:spLocks noGrp="1" noChangeArrowheads="1"/>
          </p:cNvSpPr>
          <p:nvPr>
            <p:ph type="title"/>
          </p:nvPr>
        </p:nvSpPr>
        <p:spPr/>
        <p:txBody>
          <a:bodyPr anchor="ctr"/>
          <a:lstStyle/>
          <a:p>
            <a:r>
              <a:rPr lang="en-US"/>
              <a:t>Weighted Indexes</a:t>
            </a:r>
          </a:p>
        </p:txBody>
      </p:sp>
      <p:pic>
        <p:nvPicPr>
          <p:cNvPr id="563213" name="Picture 13" descr="1515"/>
          <p:cNvPicPr>
            <a:picLocks noChangeAspect="1" noChangeArrowheads="1"/>
          </p:cNvPicPr>
          <p:nvPr/>
        </p:nvPicPr>
        <p:blipFill>
          <a:blip r:embed="rId3" cstate="print"/>
          <a:srcRect/>
          <a:stretch>
            <a:fillRect/>
          </a:stretch>
        </p:blipFill>
        <p:spPr bwMode="auto">
          <a:xfrm>
            <a:off x="952500" y="1470025"/>
            <a:ext cx="7353300" cy="4981575"/>
          </a:xfrm>
          <a:prstGeom prst="rect">
            <a:avLst/>
          </a:prstGeom>
          <a:noFill/>
        </p:spPr>
      </p:pic>
      <p:sp>
        <p:nvSpPr>
          <p:cNvPr id="6" name="Slide Number Placeholder 5"/>
          <p:cNvSpPr>
            <a:spLocks noGrp="1"/>
          </p:cNvSpPr>
          <p:nvPr>
            <p:ph type="sldNum" sz="quarter" idx="12"/>
          </p:nvPr>
        </p:nvSpPr>
        <p:spPr/>
        <p:txBody>
          <a:bodyPr/>
          <a:lstStyle/>
          <a:p>
            <a:fld id="{BA23E363-DAAE-49FC-B4F8-0F6B610555E3}" type="slidenum">
              <a:rPr lang="en-US" smtClean="0"/>
              <a:pPr/>
              <a:t>14</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AutoShape 2"/>
          <p:cNvSpPr>
            <a:spLocks noGrp="1" noChangeArrowheads="1"/>
          </p:cNvSpPr>
          <p:nvPr>
            <p:ph type="title"/>
          </p:nvPr>
        </p:nvSpPr>
        <p:spPr/>
        <p:txBody>
          <a:bodyPr anchor="ctr"/>
          <a:lstStyle/>
          <a:p>
            <a:r>
              <a:rPr lang="en-US"/>
              <a:t>Lespeyres Index - Example</a:t>
            </a:r>
          </a:p>
        </p:txBody>
      </p:sp>
      <p:pic>
        <p:nvPicPr>
          <p:cNvPr id="565255" name="Picture 7" descr="1516"/>
          <p:cNvPicPr>
            <a:picLocks noChangeAspect="1" noChangeArrowheads="1"/>
          </p:cNvPicPr>
          <p:nvPr/>
        </p:nvPicPr>
        <p:blipFill>
          <a:blip r:embed="rId3" cstate="print"/>
          <a:srcRect/>
          <a:stretch>
            <a:fillRect/>
          </a:stretch>
        </p:blipFill>
        <p:spPr bwMode="auto">
          <a:xfrm>
            <a:off x="711200" y="1600200"/>
            <a:ext cx="7800975" cy="4210050"/>
          </a:xfrm>
          <a:prstGeom prst="rect">
            <a:avLst/>
          </a:prstGeom>
          <a:noFill/>
        </p:spPr>
      </p:pic>
      <p:sp>
        <p:nvSpPr>
          <p:cNvPr id="6" name="Slide Number Placeholder 5"/>
          <p:cNvSpPr>
            <a:spLocks noGrp="1"/>
          </p:cNvSpPr>
          <p:nvPr>
            <p:ph type="sldNum" sz="quarter" idx="12"/>
          </p:nvPr>
        </p:nvSpPr>
        <p:spPr/>
        <p:txBody>
          <a:bodyPr/>
          <a:lstStyle/>
          <a:p>
            <a:fld id="{BA23E363-DAAE-49FC-B4F8-0F6B610555E3}" type="slidenum">
              <a:rPr lang="en-US" smtClean="0"/>
              <a:pPr/>
              <a:t>15</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9370" name="Picture 26" descr="1517"/>
          <p:cNvPicPr>
            <a:picLocks noChangeAspect="1" noChangeArrowheads="1"/>
          </p:cNvPicPr>
          <p:nvPr/>
        </p:nvPicPr>
        <p:blipFill>
          <a:blip r:embed="rId3" cstate="print"/>
          <a:srcRect/>
          <a:stretch>
            <a:fillRect/>
          </a:stretch>
        </p:blipFill>
        <p:spPr bwMode="auto">
          <a:xfrm>
            <a:off x="774700" y="1584325"/>
            <a:ext cx="7677150" cy="4752975"/>
          </a:xfrm>
          <a:prstGeom prst="rect">
            <a:avLst/>
          </a:prstGeom>
          <a:noFill/>
        </p:spPr>
      </p:pic>
      <p:grpSp>
        <p:nvGrpSpPr>
          <p:cNvPr id="2" name="Group 25"/>
          <p:cNvGrpSpPr>
            <a:grpSpLocks/>
          </p:cNvGrpSpPr>
          <p:nvPr/>
        </p:nvGrpSpPr>
        <p:grpSpPr bwMode="auto">
          <a:xfrm>
            <a:off x="2135188" y="3103563"/>
            <a:ext cx="4354512" cy="644525"/>
            <a:chOff x="1345" y="1955"/>
            <a:chExt cx="2743" cy="406"/>
          </a:xfrm>
        </p:grpSpPr>
        <p:sp>
          <p:nvSpPr>
            <p:cNvPr id="569354" name="Text Box 10"/>
            <p:cNvSpPr txBox="1">
              <a:spLocks noChangeArrowheads="1"/>
            </p:cNvSpPr>
            <p:nvPr/>
          </p:nvSpPr>
          <p:spPr bwMode="auto">
            <a:xfrm>
              <a:off x="1345" y="1972"/>
              <a:ext cx="248" cy="250"/>
            </a:xfrm>
            <a:prstGeom prst="rect">
              <a:avLst/>
            </a:prstGeom>
            <a:noFill/>
            <a:ln w="9525">
              <a:noFill/>
              <a:miter lim="800000"/>
              <a:headEnd/>
              <a:tailEnd/>
            </a:ln>
            <a:effectLst/>
          </p:spPr>
          <p:txBody>
            <a:bodyPr wrap="none">
              <a:spAutoFit/>
            </a:bodyPr>
            <a:lstStyle/>
            <a:p>
              <a:r>
                <a:rPr lang="en-US" sz="2000" b="1" i="1">
                  <a:solidFill>
                    <a:srgbClr val="FF3101"/>
                  </a:solidFill>
                </a:rPr>
                <a:t>p</a:t>
              </a:r>
              <a:r>
                <a:rPr lang="en-US" sz="2000" b="1" i="1" baseline="-25000">
                  <a:solidFill>
                    <a:srgbClr val="FF3101"/>
                  </a:solidFill>
                </a:rPr>
                <a:t>0</a:t>
              </a:r>
            </a:p>
          </p:txBody>
        </p:sp>
        <p:sp>
          <p:nvSpPr>
            <p:cNvPr id="569355" name="Text Box 11"/>
            <p:cNvSpPr txBox="1">
              <a:spLocks noChangeArrowheads="1"/>
            </p:cNvSpPr>
            <p:nvPr/>
          </p:nvSpPr>
          <p:spPr bwMode="auto">
            <a:xfrm>
              <a:off x="1780" y="1972"/>
              <a:ext cx="248" cy="250"/>
            </a:xfrm>
            <a:prstGeom prst="rect">
              <a:avLst/>
            </a:prstGeom>
            <a:noFill/>
            <a:ln w="9525">
              <a:noFill/>
              <a:miter lim="800000"/>
              <a:headEnd/>
              <a:tailEnd/>
            </a:ln>
            <a:effectLst/>
          </p:spPr>
          <p:txBody>
            <a:bodyPr wrap="none">
              <a:spAutoFit/>
            </a:bodyPr>
            <a:lstStyle/>
            <a:p>
              <a:r>
                <a:rPr lang="en-US" sz="2000" b="1" i="1">
                  <a:solidFill>
                    <a:srgbClr val="FF3101"/>
                  </a:solidFill>
                </a:rPr>
                <a:t>q</a:t>
              </a:r>
              <a:r>
                <a:rPr lang="en-US" sz="2000" b="1" i="1" baseline="-25000">
                  <a:solidFill>
                    <a:srgbClr val="FF3101"/>
                  </a:solidFill>
                </a:rPr>
                <a:t>0</a:t>
              </a:r>
            </a:p>
          </p:txBody>
        </p:sp>
        <p:sp>
          <p:nvSpPr>
            <p:cNvPr id="569356" name="Text Box 12"/>
            <p:cNvSpPr txBox="1">
              <a:spLocks noChangeArrowheads="1"/>
            </p:cNvSpPr>
            <p:nvPr/>
          </p:nvSpPr>
          <p:spPr bwMode="auto">
            <a:xfrm>
              <a:off x="2220" y="1955"/>
              <a:ext cx="408" cy="288"/>
            </a:xfrm>
            <a:prstGeom prst="rect">
              <a:avLst/>
            </a:prstGeom>
            <a:noFill/>
            <a:ln w="9525">
              <a:noFill/>
              <a:miter lim="800000"/>
              <a:headEnd/>
              <a:tailEnd/>
            </a:ln>
            <a:effectLst/>
          </p:spPr>
          <p:txBody>
            <a:bodyPr>
              <a:spAutoFit/>
            </a:bodyPr>
            <a:lstStyle/>
            <a:p>
              <a:r>
                <a:rPr lang="en-US" sz="2000" b="1" i="1">
                  <a:solidFill>
                    <a:srgbClr val="FF3101"/>
                  </a:solidFill>
                </a:rPr>
                <a:t>p</a:t>
              </a:r>
              <a:r>
                <a:rPr lang="en-US" sz="2000" b="1" i="1" baseline="-25000">
                  <a:solidFill>
                    <a:srgbClr val="FF3101"/>
                  </a:solidFill>
                </a:rPr>
                <a:t>0</a:t>
              </a:r>
              <a:r>
                <a:rPr lang="en-US" b="1" i="1">
                  <a:solidFill>
                    <a:srgbClr val="FF3101"/>
                  </a:solidFill>
                </a:rPr>
                <a:t>q</a:t>
              </a:r>
              <a:r>
                <a:rPr lang="en-US" b="1" i="1" baseline="-25000">
                  <a:solidFill>
                    <a:srgbClr val="FF3101"/>
                  </a:solidFill>
                </a:rPr>
                <a:t>0</a:t>
              </a:r>
            </a:p>
          </p:txBody>
        </p:sp>
        <p:sp>
          <p:nvSpPr>
            <p:cNvPr id="569357" name="Text Box 13"/>
            <p:cNvSpPr txBox="1">
              <a:spLocks noChangeArrowheads="1"/>
            </p:cNvSpPr>
            <p:nvPr/>
          </p:nvSpPr>
          <p:spPr bwMode="auto">
            <a:xfrm>
              <a:off x="2735" y="1986"/>
              <a:ext cx="225" cy="250"/>
            </a:xfrm>
            <a:prstGeom prst="rect">
              <a:avLst/>
            </a:prstGeom>
            <a:noFill/>
            <a:ln w="9525">
              <a:noFill/>
              <a:miter lim="800000"/>
              <a:headEnd/>
              <a:tailEnd/>
            </a:ln>
            <a:effectLst/>
          </p:spPr>
          <p:txBody>
            <a:bodyPr wrap="none">
              <a:spAutoFit/>
            </a:bodyPr>
            <a:lstStyle/>
            <a:p>
              <a:r>
                <a:rPr lang="en-US" sz="2000" b="1" i="1">
                  <a:solidFill>
                    <a:srgbClr val="FF3101"/>
                  </a:solidFill>
                </a:rPr>
                <a:t>p</a:t>
              </a:r>
              <a:r>
                <a:rPr lang="en-US" sz="2000" b="1" i="1" baseline="-25000">
                  <a:solidFill>
                    <a:srgbClr val="FF3101"/>
                  </a:solidFill>
                </a:rPr>
                <a:t>t</a:t>
              </a:r>
            </a:p>
          </p:txBody>
        </p:sp>
        <p:pic>
          <p:nvPicPr>
            <p:cNvPr id="569358" name="Picture 14"/>
            <p:cNvPicPr>
              <a:picLocks noChangeAspect="1" noChangeArrowheads="1"/>
            </p:cNvPicPr>
            <p:nvPr/>
          </p:nvPicPr>
          <p:blipFill>
            <a:blip r:embed="rId4" cstate="print"/>
            <a:srcRect r="7556" b="-5263"/>
            <a:stretch>
              <a:fillRect/>
            </a:stretch>
          </p:blipFill>
          <p:spPr bwMode="auto">
            <a:xfrm>
              <a:off x="3043" y="2241"/>
              <a:ext cx="416" cy="120"/>
            </a:xfrm>
            <a:prstGeom prst="rect">
              <a:avLst/>
            </a:prstGeom>
            <a:noFill/>
            <a:ln w="9525">
              <a:noFill/>
              <a:miter lim="800000"/>
              <a:headEnd/>
              <a:tailEnd/>
            </a:ln>
            <a:effectLst/>
          </p:spPr>
        </p:pic>
        <p:sp>
          <p:nvSpPr>
            <p:cNvPr id="569359" name="Text Box 15"/>
            <p:cNvSpPr txBox="1">
              <a:spLocks noChangeArrowheads="1"/>
            </p:cNvSpPr>
            <p:nvPr/>
          </p:nvSpPr>
          <p:spPr bwMode="auto">
            <a:xfrm>
              <a:off x="3136" y="1979"/>
              <a:ext cx="248" cy="250"/>
            </a:xfrm>
            <a:prstGeom prst="rect">
              <a:avLst/>
            </a:prstGeom>
            <a:noFill/>
            <a:ln w="9525">
              <a:noFill/>
              <a:miter lim="800000"/>
              <a:headEnd/>
              <a:tailEnd/>
            </a:ln>
            <a:effectLst/>
          </p:spPr>
          <p:txBody>
            <a:bodyPr wrap="none">
              <a:spAutoFit/>
            </a:bodyPr>
            <a:lstStyle/>
            <a:p>
              <a:r>
                <a:rPr lang="en-US" sz="2000" b="1" i="1">
                  <a:solidFill>
                    <a:srgbClr val="FF3101"/>
                  </a:solidFill>
                </a:rPr>
                <a:t>q</a:t>
              </a:r>
              <a:r>
                <a:rPr lang="en-US" sz="2000" b="1" i="1" baseline="-25000">
                  <a:solidFill>
                    <a:srgbClr val="FF3101"/>
                  </a:solidFill>
                </a:rPr>
                <a:t>0</a:t>
              </a:r>
            </a:p>
          </p:txBody>
        </p:sp>
        <p:sp>
          <p:nvSpPr>
            <p:cNvPr id="569360" name="Text Box 16"/>
            <p:cNvSpPr txBox="1">
              <a:spLocks noChangeArrowheads="1"/>
            </p:cNvSpPr>
            <p:nvPr/>
          </p:nvSpPr>
          <p:spPr bwMode="auto">
            <a:xfrm>
              <a:off x="3530" y="1962"/>
              <a:ext cx="408" cy="288"/>
            </a:xfrm>
            <a:prstGeom prst="rect">
              <a:avLst/>
            </a:prstGeom>
            <a:noFill/>
            <a:ln w="9525">
              <a:noFill/>
              <a:miter lim="800000"/>
              <a:headEnd/>
              <a:tailEnd/>
            </a:ln>
            <a:effectLst/>
          </p:spPr>
          <p:txBody>
            <a:bodyPr>
              <a:spAutoFit/>
            </a:bodyPr>
            <a:lstStyle/>
            <a:p>
              <a:r>
                <a:rPr lang="en-US" sz="2000" b="1" i="1">
                  <a:solidFill>
                    <a:srgbClr val="FF3101"/>
                  </a:solidFill>
                </a:rPr>
                <a:t>p</a:t>
              </a:r>
              <a:r>
                <a:rPr lang="en-US" sz="2000" b="1" i="1" baseline="-25000">
                  <a:solidFill>
                    <a:srgbClr val="FF3101"/>
                  </a:solidFill>
                </a:rPr>
                <a:t>t</a:t>
              </a:r>
              <a:r>
                <a:rPr lang="en-US" b="1" i="1">
                  <a:solidFill>
                    <a:srgbClr val="FF3101"/>
                  </a:solidFill>
                </a:rPr>
                <a:t>q</a:t>
              </a:r>
              <a:r>
                <a:rPr lang="en-US" b="1" i="1" baseline="-25000">
                  <a:solidFill>
                    <a:srgbClr val="FF3101"/>
                  </a:solidFill>
                </a:rPr>
                <a:t>0</a:t>
              </a:r>
            </a:p>
          </p:txBody>
        </p:sp>
        <p:grpSp>
          <p:nvGrpSpPr>
            <p:cNvPr id="3" name="Group 21"/>
            <p:cNvGrpSpPr>
              <a:grpSpLocks/>
            </p:cNvGrpSpPr>
            <p:nvPr/>
          </p:nvGrpSpPr>
          <p:grpSpPr bwMode="auto">
            <a:xfrm>
              <a:off x="3423" y="2243"/>
              <a:ext cx="665" cy="116"/>
              <a:chOff x="3701" y="108"/>
              <a:chExt cx="732" cy="130"/>
            </a:xfrm>
          </p:grpSpPr>
          <p:pic>
            <p:nvPicPr>
              <p:cNvPr id="569363" name="Picture 19"/>
              <p:cNvPicPr>
                <a:picLocks noChangeAspect="1" noChangeArrowheads="1"/>
              </p:cNvPicPr>
              <p:nvPr/>
            </p:nvPicPr>
            <p:blipFill>
              <a:blip r:embed="rId5" cstate="print"/>
              <a:srcRect/>
              <a:stretch>
                <a:fillRect/>
              </a:stretch>
            </p:blipFill>
            <p:spPr bwMode="auto">
              <a:xfrm>
                <a:off x="3701" y="108"/>
                <a:ext cx="432" cy="120"/>
              </a:xfrm>
              <a:prstGeom prst="rect">
                <a:avLst/>
              </a:prstGeom>
              <a:noFill/>
              <a:ln w="9525">
                <a:noFill/>
                <a:miter lim="800000"/>
                <a:headEnd/>
                <a:tailEnd/>
              </a:ln>
              <a:effectLst/>
            </p:spPr>
          </p:pic>
          <p:pic>
            <p:nvPicPr>
              <p:cNvPr id="569364" name="Picture 20"/>
              <p:cNvPicPr>
                <a:picLocks noChangeAspect="1" noChangeArrowheads="1"/>
              </p:cNvPicPr>
              <p:nvPr/>
            </p:nvPicPr>
            <p:blipFill>
              <a:blip r:embed="rId6" cstate="print"/>
              <a:srcRect/>
              <a:stretch>
                <a:fillRect/>
              </a:stretch>
            </p:blipFill>
            <p:spPr bwMode="auto">
              <a:xfrm>
                <a:off x="4079" y="112"/>
                <a:ext cx="354" cy="126"/>
              </a:xfrm>
              <a:prstGeom prst="rect">
                <a:avLst/>
              </a:prstGeom>
              <a:noFill/>
              <a:ln w="9525">
                <a:noFill/>
                <a:miter lim="800000"/>
                <a:headEnd/>
                <a:tailEnd/>
              </a:ln>
              <a:effectLst/>
            </p:spPr>
          </p:pic>
        </p:grpSp>
      </p:grpSp>
      <p:sp>
        <p:nvSpPr>
          <p:cNvPr id="569367" name="AutoShape 23"/>
          <p:cNvSpPr>
            <a:spLocks noGrp="1" noChangeArrowheads="1"/>
          </p:cNvSpPr>
          <p:nvPr>
            <p:ph type="title"/>
          </p:nvPr>
        </p:nvSpPr>
        <p:spPr>
          <a:noFill/>
          <a:ln/>
        </p:spPr>
        <p:txBody>
          <a:bodyPr anchor="ctr"/>
          <a:lstStyle/>
          <a:p>
            <a:r>
              <a:rPr lang="en-US"/>
              <a:t>Lespeyres Index - Example</a:t>
            </a:r>
          </a:p>
        </p:txBody>
      </p:sp>
      <p:sp>
        <p:nvSpPr>
          <p:cNvPr id="17" name="Slide Number Placeholder 16"/>
          <p:cNvSpPr>
            <a:spLocks noGrp="1"/>
          </p:cNvSpPr>
          <p:nvPr>
            <p:ph type="sldNum" sz="quarter" idx="12"/>
          </p:nvPr>
        </p:nvSpPr>
        <p:spPr/>
        <p:txBody>
          <a:bodyPr/>
          <a:lstStyle/>
          <a:p>
            <a:fld id="{BA23E363-DAAE-49FC-B4F8-0F6B610555E3}" type="slidenum">
              <a:rPr lang="en-US" smtClean="0"/>
              <a:pPr/>
              <a:t>16</a:t>
            </a:fld>
            <a:endParaRPr lang="en-US"/>
          </a:p>
        </p:txBody>
      </p:sp>
      <p:sp>
        <p:nvSpPr>
          <p:cNvPr id="18" name="Footer Placeholder 17"/>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4" name="AutoShape 2"/>
          <p:cNvSpPr>
            <a:spLocks noGrp="1" noChangeArrowheads="1"/>
          </p:cNvSpPr>
          <p:nvPr>
            <p:ph type="title"/>
          </p:nvPr>
        </p:nvSpPr>
        <p:spPr/>
        <p:txBody>
          <a:bodyPr anchor="ctr"/>
          <a:lstStyle/>
          <a:p>
            <a:r>
              <a:rPr lang="en-US"/>
              <a:t>Paasche Index - Example</a:t>
            </a:r>
          </a:p>
        </p:txBody>
      </p:sp>
      <p:pic>
        <p:nvPicPr>
          <p:cNvPr id="561158" name="Picture 6" descr="1518"/>
          <p:cNvPicPr>
            <a:picLocks noChangeAspect="1" noChangeArrowheads="1"/>
          </p:cNvPicPr>
          <p:nvPr/>
        </p:nvPicPr>
        <p:blipFill>
          <a:blip r:embed="rId3" cstate="print"/>
          <a:srcRect/>
          <a:stretch>
            <a:fillRect/>
          </a:stretch>
        </p:blipFill>
        <p:spPr bwMode="auto">
          <a:xfrm>
            <a:off x="654050" y="1587500"/>
            <a:ext cx="7800975" cy="3600450"/>
          </a:xfrm>
          <a:prstGeom prst="rect">
            <a:avLst/>
          </a:prstGeom>
          <a:noFill/>
        </p:spPr>
      </p:pic>
      <p:sp>
        <p:nvSpPr>
          <p:cNvPr id="6" name="Slide Number Placeholder 5"/>
          <p:cNvSpPr>
            <a:spLocks noGrp="1"/>
          </p:cNvSpPr>
          <p:nvPr>
            <p:ph type="sldNum" sz="quarter" idx="12"/>
          </p:nvPr>
        </p:nvSpPr>
        <p:spPr/>
        <p:txBody>
          <a:bodyPr/>
          <a:lstStyle/>
          <a:p>
            <a:fld id="{BA23E363-DAAE-49FC-B4F8-0F6B610555E3}" type="slidenum">
              <a:rPr lang="en-US" smtClean="0"/>
              <a:pPr/>
              <a:t>17</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1422" name="Picture 30" descr="1519"/>
          <p:cNvPicPr>
            <a:picLocks noChangeAspect="1" noChangeArrowheads="1"/>
          </p:cNvPicPr>
          <p:nvPr/>
        </p:nvPicPr>
        <p:blipFill>
          <a:blip r:embed="rId3" cstate="print"/>
          <a:srcRect/>
          <a:stretch>
            <a:fillRect/>
          </a:stretch>
        </p:blipFill>
        <p:spPr bwMode="auto">
          <a:xfrm>
            <a:off x="666750" y="1463675"/>
            <a:ext cx="7877175" cy="4981575"/>
          </a:xfrm>
          <a:prstGeom prst="rect">
            <a:avLst/>
          </a:prstGeom>
          <a:noFill/>
        </p:spPr>
      </p:pic>
      <p:sp>
        <p:nvSpPr>
          <p:cNvPr id="571399" name="AutoShape 7"/>
          <p:cNvSpPr>
            <a:spLocks noGrp="1" noChangeArrowheads="1"/>
          </p:cNvSpPr>
          <p:nvPr>
            <p:ph type="title"/>
          </p:nvPr>
        </p:nvSpPr>
        <p:spPr>
          <a:noFill/>
          <a:ln/>
        </p:spPr>
        <p:txBody>
          <a:bodyPr anchor="ctr"/>
          <a:lstStyle/>
          <a:p>
            <a:r>
              <a:rPr lang="en-US"/>
              <a:t>Paasche Index - Example</a:t>
            </a:r>
          </a:p>
        </p:txBody>
      </p:sp>
      <p:grpSp>
        <p:nvGrpSpPr>
          <p:cNvPr id="2" name="Group 29"/>
          <p:cNvGrpSpPr>
            <a:grpSpLocks/>
          </p:cNvGrpSpPr>
          <p:nvPr/>
        </p:nvGrpSpPr>
        <p:grpSpPr bwMode="auto">
          <a:xfrm>
            <a:off x="2135188" y="3103563"/>
            <a:ext cx="4354512" cy="644525"/>
            <a:chOff x="1345" y="1955"/>
            <a:chExt cx="2743" cy="406"/>
          </a:xfrm>
        </p:grpSpPr>
        <p:sp>
          <p:nvSpPr>
            <p:cNvPr id="571411" name="Text Box 19"/>
            <p:cNvSpPr txBox="1">
              <a:spLocks noChangeArrowheads="1"/>
            </p:cNvSpPr>
            <p:nvPr/>
          </p:nvSpPr>
          <p:spPr bwMode="auto">
            <a:xfrm>
              <a:off x="1345" y="1972"/>
              <a:ext cx="248" cy="250"/>
            </a:xfrm>
            <a:prstGeom prst="rect">
              <a:avLst/>
            </a:prstGeom>
            <a:noFill/>
            <a:ln w="9525">
              <a:noFill/>
              <a:miter lim="800000"/>
              <a:headEnd/>
              <a:tailEnd/>
            </a:ln>
            <a:effectLst/>
          </p:spPr>
          <p:txBody>
            <a:bodyPr wrap="none">
              <a:spAutoFit/>
            </a:bodyPr>
            <a:lstStyle/>
            <a:p>
              <a:r>
                <a:rPr lang="en-US" sz="2000" b="1" i="1">
                  <a:solidFill>
                    <a:srgbClr val="FF3101"/>
                  </a:solidFill>
                </a:rPr>
                <a:t>p</a:t>
              </a:r>
              <a:r>
                <a:rPr lang="en-US" sz="2000" b="1" i="1" baseline="-25000">
                  <a:solidFill>
                    <a:srgbClr val="FF3101"/>
                  </a:solidFill>
                </a:rPr>
                <a:t>0</a:t>
              </a:r>
            </a:p>
          </p:txBody>
        </p:sp>
        <p:sp>
          <p:nvSpPr>
            <p:cNvPr id="571412" name="Text Box 20"/>
            <p:cNvSpPr txBox="1">
              <a:spLocks noChangeArrowheads="1"/>
            </p:cNvSpPr>
            <p:nvPr/>
          </p:nvSpPr>
          <p:spPr bwMode="auto">
            <a:xfrm>
              <a:off x="1780" y="1972"/>
              <a:ext cx="225" cy="250"/>
            </a:xfrm>
            <a:prstGeom prst="rect">
              <a:avLst/>
            </a:prstGeom>
            <a:noFill/>
            <a:ln w="9525">
              <a:noFill/>
              <a:miter lim="800000"/>
              <a:headEnd/>
              <a:tailEnd/>
            </a:ln>
            <a:effectLst/>
          </p:spPr>
          <p:txBody>
            <a:bodyPr wrap="none">
              <a:spAutoFit/>
            </a:bodyPr>
            <a:lstStyle/>
            <a:p>
              <a:r>
                <a:rPr lang="en-US" sz="2000" b="1" i="1">
                  <a:solidFill>
                    <a:srgbClr val="FF3101"/>
                  </a:solidFill>
                </a:rPr>
                <a:t>q</a:t>
              </a:r>
              <a:r>
                <a:rPr lang="en-US" sz="2000" b="1" i="1" baseline="-25000">
                  <a:solidFill>
                    <a:srgbClr val="FF3101"/>
                  </a:solidFill>
                </a:rPr>
                <a:t>t</a:t>
              </a:r>
            </a:p>
          </p:txBody>
        </p:sp>
        <p:sp>
          <p:nvSpPr>
            <p:cNvPr id="571413" name="Text Box 21"/>
            <p:cNvSpPr txBox="1">
              <a:spLocks noChangeArrowheads="1"/>
            </p:cNvSpPr>
            <p:nvPr/>
          </p:nvSpPr>
          <p:spPr bwMode="auto">
            <a:xfrm>
              <a:off x="2220" y="1955"/>
              <a:ext cx="408" cy="288"/>
            </a:xfrm>
            <a:prstGeom prst="rect">
              <a:avLst/>
            </a:prstGeom>
            <a:noFill/>
            <a:ln w="9525">
              <a:noFill/>
              <a:miter lim="800000"/>
              <a:headEnd/>
              <a:tailEnd/>
            </a:ln>
            <a:effectLst/>
          </p:spPr>
          <p:txBody>
            <a:bodyPr>
              <a:spAutoFit/>
            </a:bodyPr>
            <a:lstStyle/>
            <a:p>
              <a:r>
                <a:rPr lang="en-US" sz="2000" b="1" i="1">
                  <a:solidFill>
                    <a:srgbClr val="FF3101"/>
                  </a:solidFill>
                </a:rPr>
                <a:t>p</a:t>
              </a:r>
              <a:r>
                <a:rPr lang="en-US" sz="2000" b="1" i="1" baseline="-25000">
                  <a:solidFill>
                    <a:srgbClr val="FF3101"/>
                  </a:solidFill>
                </a:rPr>
                <a:t>0</a:t>
              </a:r>
              <a:r>
                <a:rPr lang="en-US" b="1" i="1">
                  <a:solidFill>
                    <a:srgbClr val="FF3101"/>
                  </a:solidFill>
                </a:rPr>
                <a:t>q</a:t>
              </a:r>
              <a:r>
                <a:rPr lang="en-US" b="1" i="1" baseline="-25000">
                  <a:solidFill>
                    <a:srgbClr val="FF3101"/>
                  </a:solidFill>
                </a:rPr>
                <a:t>t</a:t>
              </a:r>
            </a:p>
          </p:txBody>
        </p:sp>
        <p:sp>
          <p:nvSpPr>
            <p:cNvPr id="571414" name="Text Box 22"/>
            <p:cNvSpPr txBox="1">
              <a:spLocks noChangeArrowheads="1"/>
            </p:cNvSpPr>
            <p:nvPr/>
          </p:nvSpPr>
          <p:spPr bwMode="auto">
            <a:xfrm>
              <a:off x="2735" y="1986"/>
              <a:ext cx="225" cy="250"/>
            </a:xfrm>
            <a:prstGeom prst="rect">
              <a:avLst/>
            </a:prstGeom>
            <a:noFill/>
            <a:ln w="9525">
              <a:noFill/>
              <a:miter lim="800000"/>
              <a:headEnd/>
              <a:tailEnd/>
            </a:ln>
            <a:effectLst/>
          </p:spPr>
          <p:txBody>
            <a:bodyPr wrap="none">
              <a:spAutoFit/>
            </a:bodyPr>
            <a:lstStyle/>
            <a:p>
              <a:r>
                <a:rPr lang="en-US" sz="2000" b="1" i="1">
                  <a:solidFill>
                    <a:srgbClr val="FF3101"/>
                  </a:solidFill>
                </a:rPr>
                <a:t>p</a:t>
              </a:r>
              <a:r>
                <a:rPr lang="en-US" sz="2000" b="1" i="1" baseline="-25000">
                  <a:solidFill>
                    <a:srgbClr val="FF3101"/>
                  </a:solidFill>
                </a:rPr>
                <a:t>t</a:t>
              </a:r>
            </a:p>
          </p:txBody>
        </p:sp>
        <p:pic>
          <p:nvPicPr>
            <p:cNvPr id="571415" name="Picture 23"/>
            <p:cNvPicPr>
              <a:picLocks noChangeAspect="1" noChangeArrowheads="1"/>
            </p:cNvPicPr>
            <p:nvPr/>
          </p:nvPicPr>
          <p:blipFill>
            <a:blip r:embed="rId4" cstate="print"/>
            <a:srcRect r="7556" b="-5263"/>
            <a:stretch>
              <a:fillRect/>
            </a:stretch>
          </p:blipFill>
          <p:spPr bwMode="auto">
            <a:xfrm>
              <a:off x="3043" y="2241"/>
              <a:ext cx="416" cy="120"/>
            </a:xfrm>
            <a:prstGeom prst="rect">
              <a:avLst/>
            </a:prstGeom>
            <a:noFill/>
            <a:ln w="9525">
              <a:noFill/>
              <a:miter lim="800000"/>
              <a:headEnd/>
              <a:tailEnd/>
            </a:ln>
            <a:effectLst/>
          </p:spPr>
        </p:pic>
        <p:sp>
          <p:nvSpPr>
            <p:cNvPr id="571416" name="Text Box 24"/>
            <p:cNvSpPr txBox="1">
              <a:spLocks noChangeArrowheads="1"/>
            </p:cNvSpPr>
            <p:nvPr/>
          </p:nvSpPr>
          <p:spPr bwMode="auto">
            <a:xfrm>
              <a:off x="3136" y="1979"/>
              <a:ext cx="225" cy="250"/>
            </a:xfrm>
            <a:prstGeom prst="rect">
              <a:avLst/>
            </a:prstGeom>
            <a:noFill/>
            <a:ln w="9525">
              <a:noFill/>
              <a:miter lim="800000"/>
              <a:headEnd/>
              <a:tailEnd/>
            </a:ln>
            <a:effectLst/>
          </p:spPr>
          <p:txBody>
            <a:bodyPr wrap="none">
              <a:spAutoFit/>
            </a:bodyPr>
            <a:lstStyle/>
            <a:p>
              <a:r>
                <a:rPr lang="en-US" sz="2000" b="1" i="1">
                  <a:solidFill>
                    <a:srgbClr val="FF3101"/>
                  </a:solidFill>
                </a:rPr>
                <a:t>q</a:t>
              </a:r>
              <a:r>
                <a:rPr lang="en-US" sz="2000" b="1" i="1" baseline="-25000">
                  <a:solidFill>
                    <a:srgbClr val="FF3101"/>
                  </a:solidFill>
                </a:rPr>
                <a:t>t</a:t>
              </a:r>
            </a:p>
          </p:txBody>
        </p:sp>
        <p:sp>
          <p:nvSpPr>
            <p:cNvPr id="571417" name="Text Box 25"/>
            <p:cNvSpPr txBox="1">
              <a:spLocks noChangeArrowheads="1"/>
            </p:cNvSpPr>
            <p:nvPr/>
          </p:nvSpPr>
          <p:spPr bwMode="auto">
            <a:xfrm>
              <a:off x="3530" y="1962"/>
              <a:ext cx="408" cy="288"/>
            </a:xfrm>
            <a:prstGeom prst="rect">
              <a:avLst/>
            </a:prstGeom>
            <a:noFill/>
            <a:ln w="9525">
              <a:noFill/>
              <a:miter lim="800000"/>
              <a:headEnd/>
              <a:tailEnd/>
            </a:ln>
            <a:effectLst/>
          </p:spPr>
          <p:txBody>
            <a:bodyPr>
              <a:spAutoFit/>
            </a:bodyPr>
            <a:lstStyle/>
            <a:p>
              <a:r>
                <a:rPr lang="en-US" sz="2000" b="1" i="1">
                  <a:solidFill>
                    <a:srgbClr val="FF3101"/>
                  </a:solidFill>
                </a:rPr>
                <a:t>p</a:t>
              </a:r>
              <a:r>
                <a:rPr lang="en-US" sz="2000" b="1" i="1" baseline="-25000">
                  <a:solidFill>
                    <a:srgbClr val="FF3101"/>
                  </a:solidFill>
                </a:rPr>
                <a:t>t</a:t>
              </a:r>
              <a:r>
                <a:rPr lang="en-US" b="1" i="1">
                  <a:solidFill>
                    <a:srgbClr val="FF3101"/>
                  </a:solidFill>
                </a:rPr>
                <a:t>q</a:t>
              </a:r>
              <a:r>
                <a:rPr lang="en-US" b="1" i="1" baseline="-25000">
                  <a:solidFill>
                    <a:srgbClr val="FF3101"/>
                  </a:solidFill>
                </a:rPr>
                <a:t>t</a:t>
              </a:r>
            </a:p>
          </p:txBody>
        </p:sp>
        <p:grpSp>
          <p:nvGrpSpPr>
            <p:cNvPr id="3" name="Group 26"/>
            <p:cNvGrpSpPr>
              <a:grpSpLocks/>
            </p:cNvGrpSpPr>
            <p:nvPr/>
          </p:nvGrpSpPr>
          <p:grpSpPr bwMode="auto">
            <a:xfrm>
              <a:off x="3423" y="2243"/>
              <a:ext cx="665" cy="116"/>
              <a:chOff x="3701" y="108"/>
              <a:chExt cx="732" cy="130"/>
            </a:xfrm>
          </p:grpSpPr>
          <p:pic>
            <p:nvPicPr>
              <p:cNvPr id="571419" name="Picture 27"/>
              <p:cNvPicPr>
                <a:picLocks noChangeAspect="1" noChangeArrowheads="1"/>
              </p:cNvPicPr>
              <p:nvPr/>
            </p:nvPicPr>
            <p:blipFill>
              <a:blip r:embed="rId5" cstate="print"/>
              <a:srcRect/>
              <a:stretch>
                <a:fillRect/>
              </a:stretch>
            </p:blipFill>
            <p:spPr bwMode="auto">
              <a:xfrm>
                <a:off x="3701" y="108"/>
                <a:ext cx="432" cy="120"/>
              </a:xfrm>
              <a:prstGeom prst="rect">
                <a:avLst/>
              </a:prstGeom>
              <a:noFill/>
              <a:ln w="9525">
                <a:noFill/>
                <a:miter lim="800000"/>
                <a:headEnd/>
                <a:tailEnd/>
              </a:ln>
              <a:effectLst/>
            </p:spPr>
          </p:pic>
          <p:pic>
            <p:nvPicPr>
              <p:cNvPr id="571420" name="Picture 28"/>
              <p:cNvPicPr>
                <a:picLocks noChangeAspect="1" noChangeArrowheads="1"/>
              </p:cNvPicPr>
              <p:nvPr/>
            </p:nvPicPr>
            <p:blipFill>
              <a:blip r:embed="rId6" cstate="print"/>
              <a:srcRect/>
              <a:stretch>
                <a:fillRect/>
              </a:stretch>
            </p:blipFill>
            <p:spPr bwMode="auto">
              <a:xfrm>
                <a:off x="4079" y="112"/>
                <a:ext cx="354" cy="126"/>
              </a:xfrm>
              <a:prstGeom prst="rect">
                <a:avLst/>
              </a:prstGeom>
              <a:noFill/>
              <a:ln w="9525">
                <a:noFill/>
                <a:miter lim="800000"/>
                <a:headEnd/>
                <a:tailEnd/>
              </a:ln>
              <a:effectLst/>
            </p:spPr>
          </p:pic>
        </p:grpSp>
      </p:grpSp>
      <p:sp>
        <p:nvSpPr>
          <p:cNvPr id="17" name="Slide Number Placeholder 16"/>
          <p:cNvSpPr>
            <a:spLocks noGrp="1"/>
          </p:cNvSpPr>
          <p:nvPr>
            <p:ph type="sldNum" sz="quarter" idx="12"/>
          </p:nvPr>
        </p:nvSpPr>
        <p:spPr/>
        <p:txBody>
          <a:bodyPr/>
          <a:lstStyle/>
          <a:p>
            <a:fld id="{BA23E363-DAAE-49FC-B4F8-0F6B610555E3}" type="slidenum">
              <a:rPr lang="en-US" smtClean="0"/>
              <a:pPr/>
              <a:t>18</a:t>
            </a:fld>
            <a:endParaRPr lang="en-US"/>
          </a:p>
        </p:txBody>
      </p:sp>
      <p:sp>
        <p:nvSpPr>
          <p:cNvPr id="18" name="Footer Placeholder 17"/>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90" name="AutoShape 2"/>
          <p:cNvSpPr>
            <a:spLocks noGrp="1" noChangeArrowheads="1"/>
          </p:cNvSpPr>
          <p:nvPr>
            <p:ph type="title"/>
          </p:nvPr>
        </p:nvSpPr>
        <p:spPr/>
        <p:txBody>
          <a:bodyPr anchor="ctr"/>
          <a:lstStyle/>
          <a:p>
            <a:r>
              <a:rPr lang="en-US"/>
              <a:t>Fisher’s Ideal Index</a:t>
            </a:r>
          </a:p>
        </p:txBody>
      </p:sp>
      <p:sp>
        <p:nvSpPr>
          <p:cNvPr id="575491" name="Rectangle 3"/>
          <p:cNvSpPr>
            <a:spLocks noGrp="1" noChangeArrowheads="1"/>
          </p:cNvSpPr>
          <p:nvPr>
            <p:ph type="body" idx="1"/>
          </p:nvPr>
        </p:nvSpPr>
        <p:spPr>
          <a:xfrm>
            <a:off x="584200" y="1638300"/>
            <a:ext cx="8064500" cy="2719388"/>
          </a:xfrm>
        </p:spPr>
        <p:txBody>
          <a:bodyPr/>
          <a:lstStyle/>
          <a:p>
            <a:r>
              <a:rPr lang="en-US" sz="2400"/>
              <a:t>Laspeyres’ index tends to overweight goods whose prices have increased. Paasche’s index, on the other hand, tends to overweight goods whose prices have gone down.</a:t>
            </a:r>
          </a:p>
          <a:p>
            <a:r>
              <a:rPr lang="en-US" sz="2400" b="1"/>
              <a:t>Fisher’s ideal index</a:t>
            </a:r>
            <a:r>
              <a:rPr lang="en-US" sz="2400"/>
              <a:t>  was developed in an attempt to offset these shortcomings.</a:t>
            </a:r>
          </a:p>
          <a:p>
            <a:r>
              <a:rPr lang="en-US" sz="2400"/>
              <a:t>It is the geometric mean of the Laspeyres and Paasche indexes.</a:t>
            </a:r>
          </a:p>
          <a:p>
            <a:pPr>
              <a:buFont typeface="Wingdings" pitchFamily="2" charset="2"/>
              <a:buNone/>
            </a:pPr>
            <a:endParaRPr lang="en-US" sz="2400"/>
          </a:p>
        </p:txBody>
      </p:sp>
      <p:pic>
        <p:nvPicPr>
          <p:cNvPr id="575493" name="Picture 5" descr="1520"/>
          <p:cNvPicPr>
            <a:picLocks noChangeAspect="1" noChangeArrowheads="1"/>
          </p:cNvPicPr>
          <p:nvPr/>
        </p:nvPicPr>
        <p:blipFill>
          <a:blip r:embed="rId3" cstate="print"/>
          <a:srcRect/>
          <a:stretch>
            <a:fillRect/>
          </a:stretch>
        </p:blipFill>
        <p:spPr bwMode="auto">
          <a:xfrm>
            <a:off x="895350" y="5372100"/>
            <a:ext cx="7886700" cy="533400"/>
          </a:xfrm>
          <a:prstGeom prst="rect">
            <a:avLst/>
          </a:prstGeom>
          <a:noFill/>
        </p:spPr>
      </p:pic>
      <p:sp>
        <p:nvSpPr>
          <p:cNvPr id="7" name="Slide Number Placeholder 6"/>
          <p:cNvSpPr>
            <a:spLocks noGrp="1"/>
          </p:cNvSpPr>
          <p:nvPr>
            <p:ph type="sldNum" sz="quarter" idx="12"/>
          </p:nvPr>
        </p:nvSpPr>
        <p:spPr/>
        <p:txBody>
          <a:bodyPr/>
          <a:lstStyle/>
          <a:p>
            <a:fld id="{BA23E363-DAAE-49FC-B4F8-0F6B610555E3}" type="slidenum">
              <a:rPr lang="en-US" smtClean="0"/>
              <a:pPr/>
              <a:t>19</a:t>
            </a:fld>
            <a:endParaRPr lang="en-US"/>
          </a:p>
        </p:txBody>
      </p:sp>
      <p:sp>
        <p:nvSpPr>
          <p:cNvPr id="8" name="Footer Placeholder 7"/>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41" name="AutoShape 5"/>
          <p:cNvSpPr>
            <a:spLocks noGrp="1" noChangeArrowheads="1"/>
          </p:cNvSpPr>
          <p:nvPr>
            <p:ph type="title"/>
          </p:nvPr>
        </p:nvSpPr>
        <p:spPr>
          <a:noFill/>
          <a:ln/>
        </p:spPr>
        <p:txBody>
          <a:bodyPr anchor="ctr"/>
          <a:lstStyle/>
          <a:p>
            <a:r>
              <a:rPr lang="en-US"/>
              <a:t>Fisher’s Ideal Index - Example</a:t>
            </a:r>
          </a:p>
        </p:txBody>
      </p:sp>
      <p:sp>
        <p:nvSpPr>
          <p:cNvPr id="577542" name="Rectangle 6"/>
          <p:cNvSpPr>
            <a:spLocks noGrp="1" noChangeArrowheads="1"/>
          </p:cNvSpPr>
          <p:nvPr>
            <p:ph type="body" idx="1"/>
          </p:nvPr>
        </p:nvSpPr>
        <p:spPr/>
        <p:txBody>
          <a:bodyPr/>
          <a:lstStyle/>
          <a:p>
            <a:pPr>
              <a:buFont typeface="Wingdings" pitchFamily="2" charset="2"/>
              <a:buNone/>
            </a:pPr>
            <a:r>
              <a:rPr lang="en-US" sz="2000"/>
              <a:t>Determine Fisher’s ideal index for the data in Table 15–3.</a:t>
            </a:r>
          </a:p>
        </p:txBody>
      </p:sp>
      <p:pic>
        <p:nvPicPr>
          <p:cNvPr id="577544" name="Picture 8" descr="1521"/>
          <p:cNvPicPr>
            <a:picLocks noChangeAspect="1" noChangeArrowheads="1"/>
          </p:cNvPicPr>
          <p:nvPr/>
        </p:nvPicPr>
        <p:blipFill>
          <a:blip r:embed="rId3" cstate="print"/>
          <a:srcRect/>
          <a:stretch>
            <a:fillRect/>
          </a:stretch>
        </p:blipFill>
        <p:spPr bwMode="auto">
          <a:xfrm>
            <a:off x="685800" y="2216150"/>
            <a:ext cx="7781925" cy="3790950"/>
          </a:xfrm>
          <a:prstGeom prst="rect">
            <a:avLst/>
          </a:prstGeom>
          <a:noFill/>
        </p:spPr>
      </p:pic>
      <p:sp>
        <p:nvSpPr>
          <p:cNvPr id="7" name="Slide Number Placeholder 6"/>
          <p:cNvSpPr>
            <a:spLocks noGrp="1"/>
          </p:cNvSpPr>
          <p:nvPr>
            <p:ph type="sldNum" sz="quarter" idx="12"/>
          </p:nvPr>
        </p:nvSpPr>
        <p:spPr/>
        <p:txBody>
          <a:bodyPr/>
          <a:lstStyle/>
          <a:p>
            <a:fld id="{BA23E363-DAAE-49FC-B4F8-0F6B610555E3}" type="slidenum">
              <a:rPr lang="en-US" smtClean="0"/>
              <a:pPr/>
              <a:t>20</a:t>
            </a:fld>
            <a:endParaRPr lang="en-US"/>
          </a:p>
        </p:txBody>
      </p:sp>
      <p:sp>
        <p:nvSpPr>
          <p:cNvPr id="8" name="Footer Placeholder 7"/>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AutoShape 2"/>
          <p:cNvSpPr>
            <a:spLocks noGrp="1" noChangeArrowheads="1"/>
          </p:cNvSpPr>
          <p:nvPr>
            <p:ph type="title"/>
          </p:nvPr>
        </p:nvSpPr>
        <p:spPr/>
        <p:txBody>
          <a:bodyPr anchor="ctr"/>
          <a:lstStyle/>
          <a:p>
            <a:r>
              <a:rPr lang="en-US"/>
              <a:t>Value Index</a:t>
            </a:r>
          </a:p>
        </p:txBody>
      </p:sp>
      <p:sp>
        <p:nvSpPr>
          <p:cNvPr id="579587" name="Rectangle 3"/>
          <p:cNvSpPr>
            <a:spLocks noGrp="1" noChangeArrowheads="1"/>
          </p:cNvSpPr>
          <p:nvPr>
            <p:ph type="body" idx="1"/>
          </p:nvPr>
        </p:nvSpPr>
        <p:spPr>
          <a:xfrm>
            <a:off x="596900" y="1765300"/>
            <a:ext cx="7693025" cy="3106738"/>
          </a:xfrm>
        </p:spPr>
        <p:txBody>
          <a:bodyPr/>
          <a:lstStyle/>
          <a:p>
            <a:r>
              <a:rPr lang="en-US" sz="2400"/>
              <a:t>A </a:t>
            </a:r>
            <a:r>
              <a:rPr lang="en-US" sz="2400" b="1"/>
              <a:t>value index </a:t>
            </a:r>
            <a:r>
              <a:rPr lang="en-US" sz="2400"/>
              <a:t>measures changes in both the price and quantities involved. </a:t>
            </a:r>
          </a:p>
          <a:p>
            <a:r>
              <a:rPr lang="en-US" sz="2400"/>
              <a:t>A value index, such as the index of department store sales, needs the original base-year prices, the original base-year quantities, the present-year prices, and the present year quantities for its construction. </a:t>
            </a:r>
          </a:p>
          <a:p>
            <a:r>
              <a:rPr lang="en-US" sz="2400"/>
              <a:t>Its formula is:</a:t>
            </a:r>
          </a:p>
          <a:p>
            <a:endParaRPr lang="en-US" sz="2400"/>
          </a:p>
        </p:txBody>
      </p:sp>
      <p:pic>
        <p:nvPicPr>
          <p:cNvPr id="579590" name="Picture 6" descr="1522"/>
          <p:cNvPicPr>
            <a:picLocks noChangeAspect="1" noChangeArrowheads="1"/>
          </p:cNvPicPr>
          <p:nvPr/>
        </p:nvPicPr>
        <p:blipFill>
          <a:blip r:embed="rId3" cstate="print"/>
          <a:srcRect/>
          <a:stretch>
            <a:fillRect/>
          </a:stretch>
        </p:blipFill>
        <p:spPr bwMode="auto">
          <a:xfrm>
            <a:off x="469900" y="4495800"/>
            <a:ext cx="8201025" cy="781050"/>
          </a:xfrm>
          <a:prstGeom prst="rect">
            <a:avLst/>
          </a:prstGeom>
          <a:noFill/>
        </p:spPr>
      </p:pic>
      <p:sp>
        <p:nvSpPr>
          <p:cNvPr id="7" name="Slide Number Placeholder 6"/>
          <p:cNvSpPr>
            <a:spLocks noGrp="1"/>
          </p:cNvSpPr>
          <p:nvPr>
            <p:ph type="sldNum" sz="quarter" idx="12"/>
          </p:nvPr>
        </p:nvSpPr>
        <p:spPr/>
        <p:txBody>
          <a:bodyPr/>
          <a:lstStyle/>
          <a:p>
            <a:fld id="{BA23E363-DAAE-49FC-B4F8-0F6B610555E3}" type="slidenum">
              <a:rPr lang="en-US" smtClean="0"/>
              <a:pPr/>
              <a:t>21</a:t>
            </a:fld>
            <a:endParaRPr lang="en-US"/>
          </a:p>
        </p:txBody>
      </p:sp>
      <p:sp>
        <p:nvSpPr>
          <p:cNvPr id="8" name="Footer Placeholder 7"/>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11" name="Rectangle 3"/>
          <p:cNvSpPr>
            <a:spLocks noGrp="1" noChangeArrowheads="1"/>
          </p:cNvSpPr>
          <p:nvPr>
            <p:ph type="body" idx="1"/>
          </p:nvPr>
        </p:nvSpPr>
        <p:spPr>
          <a:xfrm>
            <a:off x="558800" y="1701800"/>
            <a:ext cx="7693025" cy="793750"/>
          </a:xfrm>
        </p:spPr>
        <p:txBody>
          <a:bodyPr/>
          <a:lstStyle/>
          <a:p>
            <a:pPr marL="0" indent="0">
              <a:lnSpc>
                <a:spcPct val="90000"/>
              </a:lnSpc>
              <a:buFont typeface="Wingdings" pitchFamily="2" charset="2"/>
              <a:buNone/>
            </a:pPr>
            <a:r>
              <a:rPr lang="en-US" sz="2000"/>
              <a:t>The prices and quantities sold at the Waleska Clothing Emporium for various items of apparel for May 2000 and May 2005 are:</a:t>
            </a:r>
          </a:p>
          <a:p>
            <a:pPr>
              <a:lnSpc>
                <a:spcPct val="90000"/>
              </a:lnSpc>
            </a:pPr>
            <a:endParaRPr lang="en-US" sz="2000"/>
          </a:p>
        </p:txBody>
      </p:sp>
      <p:sp>
        <p:nvSpPr>
          <p:cNvPr id="580612" name="AutoShape 4"/>
          <p:cNvSpPr>
            <a:spLocks noGrp="1" noChangeArrowheads="1"/>
          </p:cNvSpPr>
          <p:nvPr>
            <p:ph type="title"/>
          </p:nvPr>
        </p:nvSpPr>
        <p:spPr>
          <a:noFill/>
          <a:ln/>
        </p:spPr>
        <p:txBody>
          <a:bodyPr anchor="ctr"/>
          <a:lstStyle/>
          <a:p>
            <a:r>
              <a:rPr lang="en-US"/>
              <a:t>Value Index - Example</a:t>
            </a:r>
          </a:p>
        </p:txBody>
      </p:sp>
      <p:sp>
        <p:nvSpPr>
          <p:cNvPr id="580614" name="Rectangle 6"/>
          <p:cNvSpPr>
            <a:spLocks noChangeArrowheads="1"/>
          </p:cNvSpPr>
          <p:nvPr/>
        </p:nvSpPr>
        <p:spPr bwMode="auto">
          <a:xfrm>
            <a:off x="544513" y="5002213"/>
            <a:ext cx="7943850" cy="366712"/>
          </a:xfrm>
          <a:prstGeom prst="rect">
            <a:avLst/>
          </a:prstGeom>
          <a:noFill/>
          <a:ln w="9525">
            <a:noFill/>
            <a:miter lim="800000"/>
            <a:headEnd/>
            <a:tailEnd/>
          </a:ln>
          <a:effectLst/>
        </p:spPr>
        <p:txBody>
          <a:bodyPr wrap="none">
            <a:spAutoFit/>
          </a:bodyPr>
          <a:lstStyle/>
          <a:p>
            <a:r>
              <a:rPr lang="en-US" sz="1800">
                <a:latin typeface="Arial" charset="0"/>
              </a:rPr>
              <a:t>What is the index of value for May 2005 using May 2000 as the base period?</a:t>
            </a:r>
          </a:p>
        </p:txBody>
      </p:sp>
      <p:pic>
        <p:nvPicPr>
          <p:cNvPr id="580615" name="Picture 7" descr="1523"/>
          <p:cNvPicPr>
            <a:picLocks noChangeAspect="1" noChangeArrowheads="1"/>
          </p:cNvPicPr>
          <p:nvPr/>
        </p:nvPicPr>
        <p:blipFill>
          <a:blip r:embed="rId3" cstate="print"/>
          <a:srcRect/>
          <a:stretch>
            <a:fillRect/>
          </a:stretch>
        </p:blipFill>
        <p:spPr bwMode="auto">
          <a:xfrm>
            <a:off x="723900" y="2520950"/>
            <a:ext cx="7667625" cy="2295525"/>
          </a:xfrm>
          <a:prstGeom prst="rect">
            <a:avLst/>
          </a:prstGeom>
          <a:noFill/>
        </p:spPr>
      </p:pic>
      <p:sp>
        <p:nvSpPr>
          <p:cNvPr id="8" name="Slide Number Placeholder 7"/>
          <p:cNvSpPr>
            <a:spLocks noGrp="1"/>
          </p:cNvSpPr>
          <p:nvPr>
            <p:ph type="sldNum" sz="quarter" idx="12"/>
          </p:nvPr>
        </p:nvSpPr>
        <p:spPr/>
        <p:txBody>
          <a:bodyPr/>
          <a:lstStyle/>
          <a:p>
            <a:fld id="{BA23E363-DAAE-49FC-B4F8-0F6B610555E3}" type="slidenum">
              <a:rPr lang="en-US" smtClean="0"/>
              <a:pPr/>
              <a:t>22</a:t>
            </a:fld>
            <a:endParaRPr lang="en-US"/>
          </a:p>
        </p:txBody>
      </p:sp>
      <p:sp>
        <p:nvSpPr>
          <p:cNvPr id="9" name="Footer Placeholder 8"/>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6" name="AutoShape 6"/>
          <p:cNvSpPr>
            <a:spLocks noGrp="1" noChangeArrowheads="1"/>
          </p:cNvSpPr>
          <p:nvPr>
            <p:ph type="title"/>
          </p:nvPr>
        </p:nvSpPr>
        <p:spPr>
          <a:noFill/>
          <a:ln/>
        </p:spPr>
        <p:txBody>
          <a:bodyPr anchor="ctr"/>
          <a:lstStyle/>
          <a:p>
            <a:r>
              <a:rPr lang="en-US"/>
              <a:t>Value Index - Example</a:t>
            </a:r>
          </a:p>
        </p:txBody>
      </p:sp>
      <p:pic>
        <p:nvPicPr>
          <p:cNvPr id="583687" name="Picture 7" descr="1524"/>
          <p:cNvPicPr>
            <a:picLocks noChangeAspect="1" noChangeArrowheads="1"/>
          </p:cNvPicPr>
          <p:nvPr/>
        </p:nvPicPr>
        <p:blipFill>
          <a:blip r:embed="rId3" cstate="print"/>
          <a:srcRect/>
          <a:stretch>
            <a:fillRect/>
          </a:stretch>
        </p:blipFill>
        <p:spPr bwMode="auto">
          <a:xfrm>
            <a:off x="577850" y="1568450"/>
            <a:ext cx="8058150" cy="4467225"/>
          </a:xfrm>
          <a:prstGeom prst="rect">
            <a:avLst/>
          </a:prstGeom>
          <a:noFill/>
        </p:spPr>
      </p:pic>
      <p:sp>
        <p:nvSpPr>
          <p:cNvPr id="6" name="Slide Number Placeholder 5"/>
          <p:cNvSpPr>
            <a:spLocks noGrp="1"/>
          </p:cNvSpPr>
          <p:nvPr>
            <p:ph type="sldNum" sz="quarter" idx="12"/>
          </p:nvPr>
        </p:nvSpPr>
        <p:spPr/>
        <p:txBody>
          <a:bodyPr/>
          <a:lstStyle/>
          <a:p>
            <a:fld id="{BA23E363-DAAE-49FC-B4F8-0F6B610555E3}" type="slidenum">
              <a:rPr lang="en-US" smtClean="0"/>
              <a:pPr/>
              <a:t>23</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AutoShape 2"/>
          <p:cNvSpPr>
            <a:spLocks noGrp="1" noChangeArrowheads="1"/>
          </p:cNvSpPr>
          <p:nvPr>
            <p:ph type="title"/>
          </p:nvPr>
        </p:nvSpPr>
        <p:spPr/>
        <p:txBody>
          <a:bodyPr anchor="ctr"/>
          <a:lstStyle/>
          <a:p>
            <a:r>
              <a:rPr lang="en-US"/>
              <a:t>Consumer Price Index</a:t>
            </a:r>
          </a:p>
        </p:txBody>
      </p:sp>
      <p:sp>
        <p:nvSpPr>
          <p:cNvPr id="584707" name="Rectangle 3"/>
          <p:cNvSpPr>
            <a:spLocks noGrp="1" noChangeArrowheads="1"/>
          </p:cNvSpPr>
          <p:nvPr>
            <p:ph type="body" idx="1"/>
          </p:nvPr>
        </p:nvSpPr>
        <p:spPr>
          <a:xfrm>
            <a:off x="544513" y="1560513"/>
            <a:ext cx="8053387" cy="889000"/>
          </a:xfrm>
        </p:spPr>
        <p:txBody>
          <a:bodyPr>
            <a:normAutofit fontScale="92500" lnSpcReduction="10000"/>
          </a:bodyPr>
          <a:lstStyle/>
          <a:p>
            <a:pPr marL="0" indent="0">
              <a:buFont typeface="Wingdings" pitchFamily="2" charset="2"/>
              <a:buNone/>
            </a:pPr>
            <a:r>
              <a:rPr lang="en-US" sz="2000"/>
              <a:t>The U.S. Bureau of Labor Statistics reports this index monthly. It describes the changes in prices from one period to another for a “market basket” of goods and services.</a:t>
            </a:r>
          </a:p>
          <a:p>
            <a:pPr>
              <a:lnSpc>
                <a:spcPct val="80000"/>
              </a:lnSpc>
            </a:pPr>
            <a:endParaRPr lang="en-US" sz="2000"/>
          </a:p>
        </p:txBody>
      </p:sp>
      <p:pic>
        <p:nvPicPr>
          <p:cNvPr id="584709" name="Picture 5" descr="1525"/>
          <p:cNvPicPr>
            <a:picLocks noChangeAspect="1" noChangeArrowheads="1"/>
          </p:cNvPicPr>
          <p:nvPr/>
        </p:nvPicPr>
        <p:blipFill>
          <a:blip r:embed="rId3" cstate="print"/>
          <a:srcRect/>
          <a:stretch>
            <a:fillRect/>
          </a:stretch>
        </p:blipFill>
        <p:spPr bwMode="auto">
          <a:xfrm>
            <a:off x="1619250" y="2425700"/>
            <a:ext cx="5667375" cy="4048125"/>
          </a:xfrm>
          <a:prstGeom prst="rect">
            <a:avLst/>
          </a:prstGeom>
          <a:noFill/>
        </p:spPr>
      </p:pic>
      <p:sp>
        <p:nvSpPr>
          <p:cNvPr id="7" name="Slide Number Placeholder 6"/>
          <p:cNvSpPr>
            <a:spLocks noGrp="1"/>
          </p:cNvSpPr>
          <p:nvPr>
            <p:ph type="sldNum" sz="quarter" idx="12"/>
          </p:nvPr>
        </p:nvSpPr>
        <p:spPr/>
        <p:txBody>
          <a:bodyPr/>
          <a:lstStyle/>
          <a:p>
            <a:fld id="{BA23E363-DAAE-49FC-B4F8-0F6B610555E3}" type="slidenum">
              <a:rPr lang="en-US" smtClean="0"/>
              <a:pPr/>
              <a:t>24</a:t>
            </a:fld>
            <a:endParaRPr lang="en-US"/>
          </a:p>
        </p:txBody>
      </p:sp>
      <p:sp>
        <p:nvSpPr>
          <p:cNvPr id="8" name="Footer Placeholder 7"/>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AutoShape 2"/>
          <p:cNvSpPr>
            <a:spLocks noGrp="1" noChangeArrowheads="1"/>
          </p:cNvSpPr>
          <p:nvPr>
            <p:ph type="title"/>
          </p:nvPr>
        </p:nvSpPr>
        <p:spPr/>
        <p:txBody>
          <a:bodyPr anchor="ctr"/>
          <a:lstStyle/>
          <a:p>
            <a:r>
              <a:rPr lang="en-US"/>
              <a:t>Producers Price Index</a:t>
            </a:r>
          </a:p>
        </p:txBody>
      </p:sp>
      <p:sp>
        <p:nvSpPr>
          <p:cNvPr id="587779" name="Rectangle 3"/>
          <p:cNvSpPr>
            <a:spLocks noGrp="1" noChangeArrowheads="1"/>
          </p:cNvSpPr>
          <p:nvPr>
            <p:ph type="body" idx="1"/>
          </p:nvPr>
        </p:nvSpPr>
        <p:spPr>
          <a:xfrm>
            <a:off x="571500" y="1587500"/>
            <a:ext cx="7951788" cy="1481138"/>
          </a:xfrm>
        </p:spPr>
        <p:txBody>
          <a:bodyPr/>
          <a:lstStyle/>
          <a:p>
            <a:r>
              <a:rPr lang="en-US" sz="1800"/>
              <a:t>Formerly called the Wholesale Price Index, it dates back to 1890 and is also published by the U.S. Bureau of Labor Statistics. </a:t>
            </a:r>
          </a:p>
          <a:p>
            <a:r>
              <a:rPr lang="en-US" sz="1800"/>
              <a:t>It reflects the prices of over 3,400 commodities. Price data are collected from the sellers of the commodities, and it usually refers to the first large-volume transaction for each commodity. It is a Laspeyres-type index.</a:t>
            </a:r>
          </a:p>
          <a:p>
            <a:endParaRPr lang="en-US" sz="1800"/>
          </a:p>
        </p:txBody>
      </p:sp>
      <p:pic>
        <p:nvPicPr>
          <p:cNvPr id="587781" name="Picture 5" descr="1526"/>
          <p:cNvPicPr>
            <a:picLocks noChangeAspect="1" noChangeArrowheads="1"/>
          </p:cNvPicPr>
          <p:nvPr/>
        </p:nvPicPr>
        <p:blipFill>
          <a:blip r:embed="rId3" cstate="print"/>
          <a:srcRect/>
          <a:stretch>
            <a:fillRect/>
          </a:stretch>
        </p:blipFill>
        <p:spPr bwMode="auto">
          <a:xfrm>
            <a:off x="2190750" y="3051175"/>
            <a:ext cx="4695825" cy="3438525"/>
          </a:xfrm>
          <a:prstGeom prst="rect">
            <a:avLst/>
          </a:prstGeom>
          <a:noFill/>
        </p:spPr>
      </p:pic>
      <p:sp>
        <p:nvSpPr>
          <p:cNvPr id="7" name="Slide Number Placeholder 6"/>
          <p:cNvSpPr>
            <a:spLocks noGrp="1"/>
          </p:cNvSpPr>
          <p:nvPr>
            <p:ph type="sldNum" sz="quarter" idx="12"/>
          </p:nvPr>
        </p:nvSpPr>
        <p:spPr/>
        <p:txBody>
          <a:bodyPr/>
          <a:lstStyle/>
          <a:p>
            <a:fld id="{BA23E363-DAAE-49FC-B4F8-0F6B610555E3}" type="slidenum">
              <a:rPr lang="en-US" smtClean="0"/>
              <a:pPr/>
              <a:t>25</a:t>
            </a:fld>
            <a:endParaRPr lang="en-US"/>
          </a:p>
        </p:txBody>
      </p:sp>
      <p:sp>
        <p:nvSpPr>
          <p:cNvPr id="8" name="Footer Placeholder 7"/>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AutoShape 2"/>
          <p:cNvSpPr>
            <a:spLocks noGrp="1" noChangeArrowheads="1"/>
          </p:cNvSpPr>
          <p:nvPr>
            <p:ph type="title"/>
          </p:nvPr>
        </p:nvSpPr>
        <p:spPr/>
        <p:txBody>
          <a:bodyPr anchor="ctr"/>
          <a:lstStyle/>
          <a:p>
            <a:r>
              <a:rPr lang="en-US" sz="3200"/>
              <a:t>Dow Jones Industrial Average (DJIA)</a:t>
            </a:r>
          </a:p>
        </p:txBody>
      </p:sp>
      <p:sp>
        <p:nvSpPr>
          <p:cNvPr id="589827" name="Rectangle 3"/>
          <p:cNvSpPr>
            <a:spLocks noGrp="1" noChangeArrowheads="1"/>
          </p:cNvSpPr>
          <p:nvPr>
            <p:ph type="body" idx="1"/>
          </p:nvPr>
        </p:nvSpPr>
        <p:spPr>
          <a:xfrm>
            <a:off x="2655888" y="1689100"/>
            <a:ext cx="5875337" cy="4181475"/>
          </a:xfrm>
        </p:spPr>
        <p:txBody>
          <a:bodyPr>
            <a:normAutofit fontScale="92500"/>
          </a:bodyPr>
          <a:lstStyle/>
          <a:p>
            <a:r>
              <a:rPr lang="en-US" sz="2400"/>
              <a:t>DJIA is an index of stock prices, but perhaps it would be better to say it is an “indicator” rather than an index. </a:t>
            </a:r>
          </a:p>
          <a:p>
            <a:r>
              <a:rPr lang="en-US" sz="2400"/>
              <a:t>It is supposed to be the mean price of 30 specific industrial stocks.</a:t>
            </a:r>
          </a:p>
          <a:p>
            <a:r>
              <a:rPr lang="en-US" sz="2400"/>
              <a:t>However, summing the 30 stock prices and dividing by 30 does not calculate its value. This is because of stock splits, mergers, and stocks being added or dropped. </a:t>
            </a:r>
          </a:p>
          <a:p>
            <a:r>
              <a:rPr lang="en-US" sz="2400"/>
              <a:t>When changes occur, adjustments are made in the denominator used with the average.</a:t>
            </a:r>
          </a:p>
          <a:p>
            <a:endParaRPr lang="en-US" sz="2400"/>
          </a:p>
          <a:p>
            <a:endParaRPr lang="en-US" sz="2400"/>
          </a:p>
        </p:txBody>
      </p:sp>
      <p:pic>
        <p:nvPicPr>
          <p:cNvPr id="589829" name="Picture 5" descr="1527"/>
          <p:cNvPicPr>
            <a:picLocks noChangeAspect="1" noChangeArrowheads="1"/>
          </p:cNvPicPr>
          <p:nvPr/>
        </p:nvPicPr>
        <p:blipFill>
          <a:blip r:embed="rId3" cstate="print"/>
          <a:srcRect/>
          <a:stretch>
            <a:fillRect/>
          </a:stretch>
        </p:blipFill>
        <p:spPr bwMode="auto">
          <a:xfrm>
            <a:off x="628650" y="2343150"/>
            <a:ext cx="1847850" cy="2762250"/>
          </a:xfrm>
          <a:prstGeom prst="rect">
            <a:avLst/>
          </a:prstGeom>
          <a:noFill/>
        </p:spPr>
      </p:pic>
      <p:sp>
        <p:nvSpPr>
          <p:cNvPr id="7" name="Slide Number Placeholder 6"/>
          <p:cNvSpPr>
            <a:spLocks noGrp="1"/>
          </p:cNvSpPr>
          <p:nvPr>
            <p:ph type="sldNum" sz="quarter" idx="12"/>
          </p:nvPr>
        </p:nvSpPr>
        <p:spPr/>
        <p:txBody>
          <a:bodyPr/>
          <a:lstStyle/>
          <a:p>
            <a:fld id="{BA23E363-DAAE-49FC-B4F8-0F6B610555E3}" type="slidenum">
              <a:rPr lang="en-US" smtClean="0"/>
              <a:pPr/>
              <a:t>26</a:t>
            </a:fld>
            <a:endParaRPr lang="en-US"/>
          </a:p>
        </p:txBody>
      </p:sp>
      <p:sp>
        <p:nvSpPr>
          <p:cNvPr id="8" name="Footer Placeholder 7"/>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89827">
                                            <p:txEl>
                                              <p:pRg st="0" end="0"/>
                                            </p:txEl>
                                          </p:spTgt>
                                        </p:tgtEl>
                                        <p:attrNameLst>
                                          <p:attrName>style.visibility</p:attrName>
                                        </p:attrNameLst>
                                      </p:cBhvr>
                                      <p:to>
                                        <p:strVal val="visible"/>
                                      </p:to>
                                    </p:set>
                                    <p:animEffect transition="in" filter="wipe(left)">
                                      <p:cBhvr>
                                        <p:cTn id="7" dur="500"/>
                                        <p:tgtEl>
                                          <p:spTgt spid="5898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89827">
                                            <p:txEl>
                                              <p:pRg st="1" end="1"/>
                                            </p:txEl>
                                          </p:spTgt>
                                        </p:tgtEl>
                                        <p:attrNameLst>
                                          <p:attrName>style.visibility</p:attrName>
                                        </p:attrNameLst>
                                      </p:cBhvr>
                                      <p:to>
                                        <p:strVal val="visible"/>
                                      </p:to>
                                    </p:set>
                                    <p:animEffect transition="in" filter="wipe(left)">
                                      <p:cBhvr>
                                        <p:cTn id="12" dur="500"/>
                                        <p:tgtEl>
                                          <p:spTgt spid="5898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89827">
                                            <p:txEl>
                                              <p:pRg st="2" end="2"/>
                                            </p:txEl>
                                          </p:spTgt>
                                        </p:tgtEl>
                                        <p:attrNameLst>
                                          <p:attrName>style.visibility</p:attrName>
                                        </p:attrNameLst>
                                      </p:cBhvr>
                                      <p:to>
                                        <p:strVal val="visible"/>
                                      </p:to>
                                    </p:set>
                                    <p:animEffect transition="in" filter="wipe(left)">
                                      <p:cBhvr>
                                        <p:cTn id="17" dur="500"/>
                                        <p:tgtEl>
                                          <p:spTgt spid="5898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89827">
                                            <p:txEl>
                                              <p:pRg st="3" end="3"/>
                                            </p:txEl>
                                          </p:spTgt>
                                        </p:tgtEl>
                                        <p:attrNameLst>
                                          <p:attrName>style.visibility</p:attrName>
                                        </p:attrNameLst>
                                      </p:cBhvr>
                                      <p:to>
                                        <p:strVal val="visible"/>
                                      </p:to>
                                    </p:set>
                                    <p:animEffect transition="in" filter="wipe(left)">
                                      <p:cBhvr>
                                        <p:cTn id="22" dur="500"/>
                                        <p:tgtEl>
                                          <p:spTgt spid="58982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9827"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1877" name="Picture 5" descr="1528"/>
          <p:cNvPicPr>
            <a:picLocks noChangeAspect="1" noChangeArrowheads="1"/>
          </p:cNvPicPr>
          <p:nvPr/>
        </p:nvPicPr>
        <p:blipFill>
          <a:blip r:embed="rId3" cstate="print"/>
          <a:srcRect/>
          <a:stretch>
            <a:fillRect/>
          </a:stretch>
        </p:blipFill>
        <p:spPr bwMode="auto">
          <a:xfrm>
            <a:off x="1289050" y="1530350"/>
            <a:ext cx="6743700" cy="4791075"/>
          </a:xfrm>
          <a:prstGeom prst="rect">
            <a:avLst/>
          </a:prstGeom>
          <a:noFill/>
        </p:spPr>
      </p:pic>
      <p:sp>
        <p:nvSpPr>
          <p:cNvPr id="5" name="Slide Number Placeholder 4"/>
          <p:cNvSpPr>
            <a:spLocks noGrp="1"/>
          </p:cNvSpPr>
          <p:nvPr>
            <p:ph type="sldNum" sz="quarter" idx="12"/>
          </p:nvPr>
        </p:nvSpPr>
        <p:spPr/>
        <p:txBody>
          <a:bodyPr/>
          <a:lstStyle/>
          <a:p>
            <a:fld id="{BA23E363-DAAE-49FC-B4F8-0F6B610555E3}" type="slidenum">
              <a:rPr lang="en-US" smtClean="0"/>
              <a:pPr/>
              <a:t>27</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AutoShape 2"/>
          <p:cNvSpPr>
            <a:spLocks noGrp="1" noChangeArrowheads="1"/>
          </p:cNvSpPr>
          <p:nvPr>
            <p:ph type="title"/>
          </p:nvPr>
        </p:nvSpPr>
        <p:spPr/>
        <p:txBody>
          <a:bodyPr anchor="ctr"/>
          <a:lstStyle/>
          <a:p>
            <a:r>
              <a:rPr lang="en-US"/>
              <a:t>CPI Uses</a:t>
            </a:r>
          </a:p>
        </p:txBody>
      </p:sp>
      <p:sp>
        <p:nvSpPr>
          <p:cNvPr id="600067" name="Rectangle 3"/>
          <p:cNvSpPr>
            <a:spLocks noGrp="1" noChangeArrowheads="1"/>
          </p:cNvSpPr>
          <p:nvPr>
            <p:ph type="body" idx="1"/>
          </p:nvPr>
        </p:nvSpPr>
        <p:spPr>
          <a:xfrm>
            <a:off x="457200" y="1582737"/>
            <a:ext cx="8229600" cy="4526280"/>
          </a:xfrm>
        </p:spPr>
        <p:txBody>
          <a:bodyPr>
            <a:normAutofit/>
          </a:bodyPr>
          <a:lstStyle/>
          <a:p>
            <a:r>
              <a:rPr lang="en-US" sz="2800"/>
              <a:t>It allows consumers to determine the effect of price increases on their purchasing power.</a:t>
            </a:r>
          </a:p>
          <a:p>
            <a:r>
              <a:rPr lang="en-US" sz="2800"/>
              <a:t>It is a yardstick for revising wages, pensions, alimony payments, etc.</a:t>
            </a:r>
          </a:p>
          <a:p>
            <a:r>
              <a:rPr lang="en-US" sz="2800"/>
              <a:t>It is an economic indicator of the rate of inflation in the United States.</a:t>
            </a:r>
          </a:p>
          <a:p>
            <a:r>
              <a:rPr lang="en-US" sz="2800"/>
              <a:t>It computes real income: </a:t>
            </a:r>
          </a:p>
          <a:p>
            <a:pPr>
              <a:buFont typeface="Wingdings" pitchFamily="2" charset="2"/>
              <a:buNone/>
            </a:pPr>
            <a:r>
              <a:rPr lang="en-US" sz="2800"/>
              <a:t>	real income = money income/CPI X (100)</a:t>
            </a:r>
          </a:p>
        </p:txBody>
      </p:sp>
      <p:sp>
        <p:nvSpPr>
          <p:cNvPr id="6" name="Slide Number Placeholder 5"/>
          <p:cNvSpPr>
            <a:spLocks noGrp="1"/>
          </p:cNvSpPr>
          <p:nvPr>
            <p:ph type="sldNum" sz="quarter" idx="12"/>
          </p:nvPr>
        </p:nvSpPr>
        <p:spPr/>
        <p:txBody>
          <a:bodyPr/>
          <a:lstStyle/>
          <a:p>
            <a:fld id="{BA23E363-DAAE-49FC-B4F8-0F6B610555E3}" type="slidenum">
              <a:rPr lang="en-US" smtClean="0"/>
              <a:pPr/>
              <a:t>28</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0067">
                                            <p:txEl>
                                              <p:pRg st="0" end="0"/>
                                            </p:txEl>
                                          </p:spTgt>
                                        </p:tgtEl>
                                        <p:attrNameLst>
                                          <p:attrName>style.visibility</p:attrName>
                                        </p:attrNameLst>
                                      </p:cBhvr>
                                      <p:to>
                                        <p:strVal val="visible"/>
                                      </p:to>
                                    </p:set>
                                    <p:animEffect transition="in" filter="wipe(left)">
                                      <p:cBhvr>
                                        <p:cTn id="7" dur="500"/>
                                        <p:tgtEl>
                                          <p:spTgt spid="6000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00067">
                                            <p:txEl>
                                              <p:pRg st="1" end="1"/>
                                            </p:txEl>
                                          </p:spTgt>
                                        </p:tgtEl>
                                        <p:attrNameLst>
                                          <p:attrName>style.visibility</p:attrName>
                                        </p:attrNameLst>
                                      </p:cBhvr>
                                      <p:to>
                                        <p:strVal val="visible"/>
                                      </p:to>
                                    </p:set>
                                    <p:animEffect transition="in" filter="wipe(left)">
                                      <p:cBhvr>
                                        <p:cTn id="12" dur="500"/>
                                        <p:tgtEl>
                                          <p:spTgt spid="6000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00067">
                                            <p:txEl>
                                              <p:pRg st="2" end="2"/>
                                            </p:txEl>
                                          </p:spTgt>
                                        </p:tgtEl>
                                        <p:attrNameLst>
                                          <p:attrName>style.visibility</p:attrName>
                                        </p:attrNameLst>
                                      </p:cBhvr>
                                      <p:to>
                                        <p:strVal val="visible"/>
                                      </p:to>
                                    </p:set>
                                    <p:animEffect transition="in" filter="wipe(left)">
                                      <p:cBhvr>
                                        <p:cTn id="17" dur="500"/>
                                        <p:tgtEl>
                                          <p:spTgt spid="6000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00067">
                                            <p:txEl>
                                              <p:pRg st="3" end="3"/>
                                            </p:txEl>
                                          </p:spTgt>
                                        </p:tgtEl>
                                        <p:attrNameLst>
                                          <p:attrName>style.visibility</p:attrName>
                                        </p:attrNameLst>
                                      </p:cBhvr>
                                      <p:to>
                                        <p:strVal val="visible"/>
                                      </p:to>
                                    </p:set>
                                    <p:animEffect transition="in" filter="wipe(left)">
                                      <p:cBhvr>
                                        <p:cTn id="22" dur="500"/>
                                        <p:tgtEl>
                                          <p:spTgt spid="60006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00067">
                                            <p:txEl>
                                              <p:pRg st="4" end="4"/>
                                            </p:txEl>
                                          </p:spTgt>
                                        </p:tgtEl>
                                        <p:attrNameLst>
                                          <p:attrName>style.visibility</p:attrName>
                                        </p:attrNameLst>
                                      </p:cBhvr>
                                      <p:to>
                                        <p:strVal val="visible"/>
                                      </p:to>
                                    </p:set>
                                    <p:animEffect transition="in" filter="wipe(left)">
                                      <p:cBhvr>
                                        <p:cTn id="27" dur="500"/>
                                        <p:tgtEl>
                                          <p:spTgt spid="6000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006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8" name="AutoShape 2"/>
          <p:cNvSpPr>
            <a:spLocks noGrp="1" noChangeArrowheads="1"/>
          </p:cNvSpPr>
          <p:nvPr>
            <p:ph type="title"/>
          </p:nvPr>
        </p:nvSpPr>
        <p:spPr/>
        <p:txBody>
          <a:bodyPr anchor="ctr"/>
          <a:lstStyle/>
          <a:p>
            <a:r>
              <a:rPr lang="en-US"/>
              <a:t>CPI Uses - Formulas</a:t>
            </a:r>
          </a:p>
        </p:txBody>
      </p:sp>
      <p:pic>
        <p:nvPicPr>
          <p:cNvPr id="598023" name="Picture 7" descr="1530"/>
          <p:cNvPicPr>
            <a:picLocks noChangeAspect="1" noChangeArrowheads="1"/>
          </p:cNvPicPr>
          <p:nvPr/>
        </p:nvPicPr>
        <p:blipFill>
          <a:blip r:embed="rId3" cstate="print"/>
          <a:srcRect/>
          <a:stretch>
            <a:fillRect/>
          </a:stretch>
        </p:blipFill>
        <p:spPr bwMode="auto">
          <a:xfrm>
            <a:off x="609600" y="1797050"/>
            <a:ext cx="7943850" cy="3419475"/>
          </a:xfrm>
          <a:prstGeom prst="rect">
            <a:avLst/>
          </a:prstGeom>
          <a:noFill/>
        </p:spPr>
      </p:pic>
      <p:sp>
        <p:nvSpPr>
          <p:cNvPr id="6" name="Slide Number Placeholder 5"/>
          <p:cNvSpPr>
            <a:spLocks noGrp="1"/>
          </p:cNvSpPr>
          <p:nvPr>
            <p:ph type="sldNum" sz="quarter" idx="12"/>
          </p:nvPr>
        </p:nvSpPr>
        <p:spPr/>
        <p:txBody>
          <a:bodyPr/>
          <a:lstStyle/>
          <a:p>
            <a:fld id="{BA23E363-DAAE-49FC-B4F8-0F6B610555E3}" type="slidenum">
              <a:rPr lang="en-US" smtClean="0"/>
              <a:pPr/>
              <a:t>29</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lstStyle/>
          <a:p>
            <a:r>
              <a:rPr lang="en-US" smtClean="0"/>
              <a:t>Referensi</a:t>
            </a:r>
            <a:endParaRPr lang="en-US"/>
          </a:p>
        </p:txBody>
      </p:sp>
      <p:sp>
        <p:nvSpPr>
          <p:cNvPr id="5" name="Content Placeholder 4"/>
          <p:cNvSpPr>
            <a:spLocks noGrp="1"/>
          </p:cNvSpPr>
          <p:nvPr>
            <p:ph idx="1"/>
          </p:nvPr>
        </p:nvSpPr>
        <p:spPr/>
        <p:txBody>
          <a:bodyPr>
            <a:normAutofit/>
          </a:bodyPr>
          <a:lstStyle/>
          <a:p>
            <a:pPr marL="342900" indent="-342900">
              <a:lnSpc>
                <a:spcPct val="110000"/>
              </a:lnSpc>
              <a:spcAft>
                <a:spcPts val="600"/>
              </a:spcAft>
              <a:buFont typeface="+mj-lt"/>
              <a:buAutoNum type="arabicPeriod"/>
            </a:pPr>
            <a:r>
              <a:rPr lang="en-US" sz="1800" smtClean="0"/>
              <a:t>Aczel, Amir D., and Jayavel Sounderpandian (2006), </a:t>
            </a:r>
            <a:r>
              <a:rPr lang="en-US" sz="1800" b="1" smtClean="0"/>
              <a:t>Complete Business Statistics</a:t>
            </a:r>
            <a:r>
              <a:rPr lang="en-US" sz="1800" smtClean="0"/>
              <a:t>, 6th edition, </a:t>
            </a:r>
            <a:r>
              <a:rPr lang="en-GB" sz="1800" smtClean="0"/>
              <a:t>McGraw Hill</a:t>
            </a:r>
            <a:r>
              <a:rPr lang="en-US" sz="1800" smtClean="0"/>
              <a:t>.</a:t>
            </a:r>
          </a:p>
          <a:p>
            <a:pPr marL="342900" indent="-342900">
              <a:lnSpc>
                <a:spcPct val="110000"/>
              </a:lnSpc>
              <a:spcAft>
                <a:spcPts val="600"/>
              </a:spcAft>
              <a:buFont typeface="+mj-lt"/>
              <a:buAutoNum type="arabicPeriod"/>
            </a:pPr>
            <a:r>
              <a:rPr lang="en-GB" sz="1800" smtClean="0"/>
              <a:t>Levine, David M. (2008), </a:t>
            </a:r>
            <a:r>
              <a:rPr lang="en-GB" sz="1800" b="1" smtClean="0"/>
              <a:t>Statistics for Managers : using Microsoft Excel</a:t>
            </a:r>
            <a:r>
              <a:rPr lang="en-GB" sz="1800" smtClean="0"/>
              <a:t>, 5</a:t>
            </a:r>
            <a:r>
              <a:rPr lang="en-GB" sz="1800" baseline="30000" smtClean="0"/>
              <a:t>th</a:t>
            </a:r>
            <a:r>
              <a:rPr lang="en-GB" sz="1800" smtClean="0"/>
              <a:t> Edition, Pearson Education.</a:t>
            </a:r>
          </a:p>
          <a:p>
            <a:pPr marL="342900" indent="-342900">
              <a:lnSpc>
                <a:spcPct val="110000"/>
              </a:lnSpc>
              <a:spcAft>
                <a:spcPts val="600"/>
              </a:spcAft>
              <a:buFont typeface="+mj-lt"/>
              <a:buAutoNum type="arabicPeriod"/>
            </a:pPr>
            <a:r>
              <a:rPr lang="en-GB" sz="1800" smtClean="0"/>
              <a:t>Lind, Douglas A. (2008), </a:t>
            </a:r>
            <a:r>
              <a:rPr lang="en-GB" sz="1800" b="1" smtClean="0"/>
              <a:t>Statistical Techniques in Business &amp; Economics, </a:t>
            </a:r>
            <a:r>
              <a:rPr lang="en-GB" sz="1800" smtClean="0"/>
              <a:t>13</a:t>
            </a:r>
            <a:r>
              <a:rPr lang="en-GB" sz="1800" baseline="30000" smtClean="0"/>
              <a:t>th</a:t>
            </a:r>
            <a:r>
              <a:rPr lang="en-GB" sz="1800" smtClean="0"/>
              <a:t> Edition, McGraw Hill.</a:t>
            </a:r>
            <a:endParaRPr lang="en-GB" sz="1800" b="1" smtClean="0"/>
          </a:p>
          <a:p>
            <a:pPr marL="342900" indent="-342900">
              <a:lnSpc>
                <a:spcPct val="110000"/>
              </a:lnSpc>
              <a:spcAft>
                <a:spcPts val="600"/>
              </a:spcAft>
              <a:buFont typeface="+mj-lt"/>
              <a:buAutoNum type="arabicPeriod"/>
            </a:pPr>
            <a:r>
              <a:rPr lang="en-GB" sz="1800" smtClean="0"/>
              <a:t>Lind, Douglas A. (2007), </a:t>
            </a:r>
            <a:r>
              <a:rPr lang="en-GB" sz="1800" b="1" smtClean="0"/>
              <a:t>Teknik-teknik Statistika dalam Bisnis dan Ekonomi Menggunakan Data Global</a:t>
            </a:r>
            <a:r>
              <a:rPr lang="en-GB" sz="1800" smtClean="0"/>
              <a:t>, jilid 1, Edisi 13, Erlangga.</a:t>
            </a:r>
            <a:endParaRPr lang="en-US" sz="1400" smtClean="0"/>
          </a:p>
          <a:p>
            <a:pPr marL="342900" indent="-342900">
              <a:lnSpc>
                <a:spcPct val="110000"/>
              </a:lnSpc>
              <a:spcAft>
                <a:spcPts val="600"/>
              </a:spcAft>
              <a:buFont typeface="+mj-lt"/>
              <a:buAutoNum type="arabicPeriod"/>
            </a:pPr>
            <a:r>
              <a:rPr lang="en-GB" sz="1800" smtClean="0"/>
              <a:t>Lind, Douglas A. (2008), </a:t>
            </a:r>
            <a:r>
              <a:rPr lang="en-GB" sz="1800" b="1" smtClean="0"/>
              <a:t>Teknik-teknik Statistika dalam Bisnis dan Ekonomi Menggunakan Data Global</a:t>
            </a:r>
            <a:r>
              <a:rPr lang="en-GB" sz="1800" smtClean="0"/>
              <a:t>, jilid 2, Edisi 13, Erlangga. </a:t>
            </a:r>
            <a:endParaRPr lang="en-US" sz="1400" smtClean="0"/>
          </a:p>
          <a:p>
            <a:pPr marL="342900" indent="-342900">
              <a:lnSpc>
                <a:spcPct val="110000"/>
              </a:lnSpc>
              <a:spcAft>
                <a:spcPts val="600"/>
              </a:spcAft>
              <a:buFont typeface="+mj-lt"/>
              <a:buAutoNum type="arabicPeriod"/>
            </a:pPr>
            <a:r>
              <a:rPr lang="en-US" sz="1800" smtClean="0"/>
              <a:t>Wahab, Moataza Mahmoud Abdel, </a:t>
            </a:r>
            <a:r>
              <a:rPr lang="en-US" sz="1800" b="1" smtClean="0"/>
              <a:t>Sampling Techniques &amp; Sample Size</a:t>
            </a:r>
            <a:r>
              <a:rPr lang="en-US" sz="1800" smtClean="0"/>
              <a:t>, Presentation Material of Biostatistic, High Institute of Public Health, University of Alexandria.</a:t>
            </a:r>
          </a:p>
          <a:p>
            <a:pPr marL="342900" indent="-342900">
              <a:lnSpc>
                <a:spcPct val="150000"/>
              </a:lnSpc>
              <a:buFont typeface="+mj-lt"/>
              <a:buAutoNum type="arabicPeriod"/>
            </a:pPr>
            <a:endParaRPr lang="en-US" sz="1800" smtClean="0"/>
          </a:p>
          <a:p>
            <a:pPr marL="342900" indent="-342900">
              <a:lnSpc>
                <a:spcPct val="150000"/>
              </a:lnSpc>
              <a:buFont typeface="+mj-lt"/>
              <a:buAutoNum type="arabicPeriod"/>
            </a:pPr>
            <a:endParaRPr lang="en-US" sz="1800"/>
          </a:p>
        </p:txBody>
      </p:sp>
      <p:sp>
        <p:nvSpPr>
          <p:cNvPr id="2" name="Footer Placeholder 1"/>
          <p:cNvSpPr>
            <a:spLocks noGrp="1"/>
          </p:cNvSpPr>
          <p:nvPr>
            <p:ph type="ftr" sz="quarter" idx="11"/>
          </p:nvPr>
        </p:nvSpPr>
        <p:spPr/>
        <p:txBody>
          <a:bodyPr/>
          <a:lstStyle/>
          <a:p>
            <a:endParaRPr lang="en-AU"/>
          </a:p>
        </p:txBody>
      </p:sp>
      <p:sp>
        <p:nvSpPr>
          <p:cNvPr id="3" name="Slide Number Placeholder 2"/>
          <p:cNvSpPr>
            <a:spLocks noGrp="1"/>
          </p:cNvSpPr>
          <p:nvPr>
            <p:ph type="sldNum" sz="quarter" idx="12"/>
          </p:nvPr>
        </p:nvSpPr>
        <p:spPr/>
        <p:txBody>
          <a:bodyPr/>
          <a:lstStyle/>
          <a:p>
            <a:fld id="{77D6F2AD-A32D-4B09-885B-6309E9455366}" type="slidenum">
              <a:rPr lang="en-AU" smtClean="0"/>
              <a:pPr/>
              <a:t>30</a:t>
            </a:fld>
            <a:endParaRPr lang="en-AU"/>
          </a:p>
        </p:txBody>
      </p:sp>
    </p:spTree>
  </p:cSld>
  <p:clrMapOvr>
    <a:masterClrMapping/>
  </p:clrMapOvr>
  <p:transition>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2"/>
          <p:cNvSpPr>
            <a:spLocks noGrp="1" noChangeArrowheads="1"/>
          </p:cNvSpPr>
          <p:nvPr>
            <p:ph type="title"/>
          </p:nvPr>
        </p:nvSpPr>
        <p:spPr>
          <a:xfrm>
            <a:off x="666750" y="3124200"/>
            <a:ext cx="7924800" cy="914400"/>
          </a:xfrm>
        </p:spPr>
        <p:txBody>
          <a:bodyPr>
            <a:normAutofit fontScale="90000"/>
          </a:bodyPr>
          <a:lstStyle/>
          <a:p>
            <a:pPr algn="ctr"/>
            <a:r>
              <a:rPr lang="en-US" b="1" smtClean="0">
                <a:effectLst>
                  <a:outerShdw blurRad="38100" dist="38100" dir="2700000" algn="tl">
                    <a:srgbClr val="000000">
                      <a:alpha val="43137"/>
                    </a:srgbClr>
                  </a:outerShdw>
                </a:effectLst>
              </a:rPr>
              <a:t>Akhir materi</a:t>
            </a:r>
            <a:br>
              <a:rPr lang="en-US" b="1" smtClean="0">
                <a:effectLst>
                  <a:outerShdw blurRad="38100" dist="38100" dir="2700000" algn="tl">
                    <a:srgbClr val="000000">
                      <a:alpha val="43137"/>
                    </a:srgbClr>
                  </a:outerShdw>
                </a:effectLst>
              </a:rPr>
            </a:br>
            <a:r>
              <a:rPr lang="en-US" smtClean="0">
                <a:effectLst>
                  <a:outerShdw blurRad="38100" dist="38100" dir="2700000" algn="tl">
                    <a:srgbClr val="000000">
                      <a:alpha val="43137"/>
                    </a:srgbClr>
                  </a:outerShdw>
                </a:effectLst>
              </a:rPr>
              <a:t>Pertemuan</a:t>
            </a:r>
            <a:r>
              <a:rPr lang="en-US" b="1" smtClean="0">
                <a:effectLst>
                  <a:outerShdw blurRad="38100" dist="38100" dir="2700000" algn="tl">
                    <a:srgbClr val="000000">
                      <a:alpha val="43137"/>
                    </a:srgbClr>
                  </a:outerShdw>
                </a:effectLst>
              </a:rPr>
              <a:t> - 6</a:t>
            </a:r>
            <a:endParaRPr lang="en-US" b="1">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23919AF2-EDCF-4706-BBD9-FBE63707ACC2}" type="slidenum">
              <a:rPr lang="en-US" smtClean="0"/>
              <a:pPr/>
              <a:t>31</a:t>
            </a:fld>
            <a:endParaRPr lang="en-US"/>
          </a:p>
        </p:txBody>
      </p:sp>
      <p:sp>
        <p:nvSpPr>
          <p:cNvPr id="5" name="Footer Placeholder 4"/>
          <p:cNvSpPr>
            <a:spLocks noGrp="1"/>
          </p:cNvSpPr>
          <p:nvPr>
            <p:ph type="ftr" sz="quarter" idx="11"/>
          </p:nvPr>
        </p:nvSpPr>
        <p:spPr/>
        <p:txBody>
          <a:bodyPr/>
          <a:lstStyle/>
          <a:p>
            <a:pPr algn="l"/>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1241</TotalTime>
  <Words>1426</Words>
  <Application>Microsoft Office PowerPoint</Application>
  <PresentationFormat>On-screen Show (4:3)</PresentationFormat>
  <Paragraphs>196</Paragraphs>
  <Slides>31</Slides>
  <Notes>30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Foundry</vt:lpstr>
      <vt:lpstr>Ukuran Perbandingan  [Angka Indeks]</vt:lpstr>
      <vt:lpstr>Index Numbers</vt:lpstr>
      <vt:lpstr>Index Number – Example 1</vt:lpstr>
      <vt:lpstr>Index Number –Example 2</vt:lpstr>
      <vt:lpstr>Index Number – Example 3</vt:lpstr>
      <vt:lpstr>Index Number – Example 3 (cont.)</vt:lpstr>
      <vt:lpstr>Why Convert Data to Indexes?</vt:lpstr>
      <vt:lpstr>Indexes</vt:lpstr>
      <vt:lpstr>Indexes</vt:lpstr>
      <vt:lpstr>Unweighted Indexes</vt:lpstr>
      <vt:lpstr>Laspeyres versus Paasche Index</vt:lpstr>
      <vt:lpstr>Simple Average - Example</vt:lpstr>
      <vt:lpstr>Simple Aggregate Index – Example</vt:lpstr>
      <vt:lpstr>Weighted Indexes</vt:lpstr>
      <vt:lpstr>Lespeyres Index - Example</vt:lpstr>
      <vt:lpstr>Lespeyres Index - Example</vt:lpstr>
      <vt:lpstr>Paasche Index - Example</vt:lpstr>
      <vt:lpstr>Paasche Index - Example</vt:lpstr>
      <vt:lpstr>Fisher’s Ideal Index</vt:lpstr>
      <vt:lpstr>Fisher’s Ideal Index - Example</vt:lpstr>
      <vt:lpstr>Value Index</vt:lpstr>
      <vt:lpstr>Value Index - Example</vt:lpstr>
      <vt:lpstr>Value Index - Example</vt:lpstr>
      <vt:lpstr>Consumer Price Index</vt:lpstr>
      <vt:lpstr>Producers Price Index</vt:lpstr>
      <vt:lpstr>Dow Jones Industrial Average (DJIA)</vt:lpstr>
      <vt:lpstr>Slide 27</vt:lpstr>
      <vt:lpstr>CPI Uses</vt:lpstr>
      <vt:lpstr>CPI Uses - Formulas</vt:lpstr>
      <vt:lpstr>Referensi</vt:lpstr>
      <vt:lpstr>Akhir materi Pertemuan - 6</vt:lpstr>
    </vt:vector>
  </TitlesOfParts>
  <Company>MCGRAW-HILL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subject>What is Statistics</dc:subject>
  <dc:creator>Rene Leo E. Ordonez</dc:creator>
  <cp:lastModifiedBy>Valued Acer Customer</cp:lastModifiedBy>
  <cp:revision>150</cp:revision>
  <dcterms:created xsi:type="dcterms:W3CDTF">1998-07-27T15:17:12Z</dcterms:created>
  <dcterms:modified xsi:type="dcterms:W3CDTF">2012-03-06T04:53:38Z</dcterms:modified>
</cp:coreProperties>
</file>