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diagrams/layout2.xml" ContentType="application/vnd.openxmlformats-officedocument.drawingml.diagramLayout+xml"/>
  <Override PartName="/ppt/diagrams/layout3.xml" ContentType="application/vnd.openxmlformats-officedocument.drawingml.diagram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48" r:id="rId1"/>
  </p:sldMasterIdLst>
  <p:notesMasterIdLst>
    <p:notesMasterId r:id="rId30"/>
  </p:notesMasterIdLst>
  <p:handoutMasterIdLst>
    <p:handoutMasterId r:id="rId31"/>
  </p:handoutMasterIdLst>
  <p:sldIdLst>
    <p:sldId id="282" r:id="rId2"/>
    <p:sldId id="283" r:id="rId3"/>
    <p:sldId id="311" r:id="rId4"/>
    <p:sldId id="285" r:id="rId5"/>
    <p:sldId id="286" r:id="rId6"/>
    <p:sldId id="287" r:id="rId7"/>
    <p:sldId id="312" r:id="rId8"/>
    <p:sldId id="289" r:id="rId9"/>
    <p:sldId id="290" r:id="rId10"/>
    <p:sldId id="313" r:id="rId11"/>
    <p:sldId id="314" r:id="rId12"/>
    <p:sldId id="315" r:id="rId13"/>
    <p:sldId id="294" r:id="rId14"/>
    <p:sldId id="295" r:id="rId15"/>
    <p:sldId id="296" r:id="rId16"/>
    <p:sldId id="297" r:id="rId17"/>
    <p:sldId id="316" r:id="rId18"/>
    <p:sldId id="317" r:id="rId19"/>
    <p:sldId id="318" r:id="rId20"/>
    <p:sldId id="301" r:id="rId21"/>
    <p:sldId id="302" r:id="rId22"/>
    <p:sldId id="304" r:id="rId23"/>
    <p:sldId id="305" r:id="rId24"/>
    <p:sldId id="306" r:id="rId25"/>
    <p:sldId id="307" r:id="rId26"/>
    <p:sldId id="308" r:id="rId27"/>
    <p:sldId id="319" r:id="rId28"/>
    <p:sldId id="309" r:id="rId29"/>
  </p:sldIdLst>
  <p:sldSz cx="9144000" cy="6858000" type="screen4x3"/>
  <p:notesSz cx="6858000" cy="9144000"/>
  <p:defaultTextStyle>
    <a:defPPr>
      <a:defRPr lang="en-US"/>
    </a:defPPr>
    <a:lvl1pPr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1pPr>
    <a:lvl2pPr marL="4572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2pPr>
    <a:lvl3pPr marL="9144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3pPr>
    <a:lvl4pPr marL="13716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4pPr>
    <a:lvl5pPr marL="18288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5pPr>
    <a:lvl6pPr marL="2286000" algn="l" defTabSz="914400" rtl="0" eaLnBrk="1" latinLnBrk="0" hangingPunct="1">
      <a:defRPr kern="1200">
        <a:solidFill>
          <a:schemeClr val="accent1"/>
        </a:solidFill>
        <a:latin typeface="Arial" charset="0"/>
        <a:ea typeface="+mn-ea"/>
        <a:cs typeface="+mn-cs"/>
      </a:defRPr>
    </a:lvl6pPr>
    <a:lvl7pPr marL="2743200" algn="l" defTabSz="914400" rtl="0" eaLnBrk="1" latinLnBrk="0" hangingPunct="1">
      <a:defRPr kern="1200">
        <a:solidFill>
          <a:schemeClr val="accent1"/>
        </a:solidFill>
        <a:latin typeface="Arial" charset="0"/>
        <a:ea typeface="+mn-ea"/>
        <a:cs typeface="+mn-cs"/>
      </a:defRPr>
    </a:lvl7pPr>
    <a:lvl8pPr marL="3200400" algn="l" defTabSz="914400" rtl="0" eaLnBrk="1" latinLnBrk="0" hangingPunct="1">
      <a:defRPr kern="1200">
        <a:solidFill>
          <a:schemeClr val="accent1"/>
        </a:solidFill>
        <a:latin typeface="Arial" charset="0"/>
        <a:ea typeface="+mn-ea"/>
        <a:cs typeface="+mn-cs"/>
      </a:defRPr>
    </a:lvl8pPr>
    <a:lvl9pPr marL="3657600" algn="l" defTabSz="914400" rtl="0" eaLnBrk="1" latinLnBrk="0" hangingPunct="1">
      <a:defRPr kern="1200">
        <a:solidFill>
          <a:schemeClr val="accent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6600"/>
    <a:srgbClr val="7912EA"/>
    <a:srgbClr val="0066CC"/>
    <a:srgbClr val="993300"/>
    <a:srgbClr val="FFCA7B"/>
    <a:srgbClr val="000099"/>
    <a:srgbClr val="FFCC00"/>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autoAdjust="0"/>
    <p:restoredTop sz="94611" autoAdjust="0"/>
  </p:normalViewPr>
  <p:slideViewPr>
    <p:cSldViewPr snapToGrid="0">
      <p:cViewPr varScale="1">
        <p:scale>
          <a:sx n="75" d="100"/>
          <a:sy n="75" d="100"/>
        </p:scale>
        <p:origin x="-134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8489C2-E076-4DC8-B9AD-E6091AE3F5F0}"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8232A281-58A9-48B1-B3E5-3750E86B6DE4}">
      <dgm:prSet custT="1">
        <dgm:style>
          <a:lnRef idx="0">
            <a:schemeClr val="accent1"/>
          </a:lnRef>
          <a:fillRef idx="3">
            <a:schemeClr val="accent1"/>
          </a:fillRef>
          <a:effectRef idx="3">
            <a:schemeClr val="accent1"/>
          </a:effectRef>
          <a:fontRef idx="minor">
            <a:schemeClr val="lt1"/>
          </a:fontRef>
        </dgm:style>
      </dgm:prSet>
      <dgm:spPr/>
      <dgm:t>
        <a:bodyPr/>
        <a:lstStyle/>
        <a:p>
          <a:pPr rtl="0"/>
          <a:r>
            <a:rPr lang="en-US" sz="1800" smtClean="0"/>
            <a:t>Diagram </a:t>
          </a:r>
          <a:r>
            <a:rPr lang="en-US" sz="1800" err="1" smtClean="0"/>
            <a:t>batang</a:t>
          </a:r>
          <a:r>
            <a:rPr lang="en-US" sz="1800" smtClean="0"/>
            <a:t> (</a:t>
          </a:r>
          <a:r>
            <a:rPr lang="en-US" sz="1800" i="1" smtClean="0"/>
            <a:t>bar chart</a:t>
          </a:r>
          <a:r>
            <a:rPr lang="en-US" sz="1800" smtClean="0"/>
            <a:t>) : </a:t>
          </a:r>
          <a:r>
            <a:rPr lang="en-US" sz="1800" err="1" smtClean="0"/>
            <a:t>suatu</a:t>
          </a:r>
          <a:r>
            <a:rPr lang="en-US" sz="1800" smtClean="0"/>
            <a:t> </a:t>
          </a:r>
          <a:r>
            <a:rPr lang="en-US" sz="1800" err="1" smtClean="0"/>
            <a:t>grafik</a:t>
          </a:r>
          <a:r>
            <a:rPr lang="en-US" sz="1800" smtClean="0"/>
            <a:t> yang </a:t>
          </a:r>
          <a:r>
            <a:rPr lang="en-US" sz="1800" err="1" smtClean="0"/>
            <a:t>menampilkan</a:t>
          </a:r>
          <a:r>
            <a:rPr lang="en-US" sz="1800" smtClean="0"/>
            <a:t> </a:t>
          </a:r>
          <a:r>
            <a:rPr lang="en-US" sz="1800" err="1" smtClean="0"/>
            <a:t>kelas-kelasnya</a:t>
          </a:r>
          <a:r>
            <a:rPr lang="en-US" sz="1800" smtClean="0"/>
            <a:t> </a:t>
          </a:r>
          <a:r>
            <a:rPr lang="en-US" sz="1800" err="1" smtClean="0"/>
            <a:t>pada</a:t>
          </a:r>
          <a:r>
            <a:rPr lang="en-US" sz="1800" smtClean="0"/>
            <a:t> </a:t>
          </a:r>
          <a:r>
            <a:rPr lang="en-US" sz="1800" err="1" smtClean="0"/>
            <a:t>sumbu</a:t>
          </a:r>
          <a:r>
            <a:rPr lang="en-US" sz="1800" smtClean="0"/>
            <a:t> horizontal </a:t>
          </a:r>
          <a:r>
            <a:rPr lang="en-US" sz="1800" err="1" smtClean="0"/>
            <a:t>dan</a:t>
          </a:r>
          <a:r>
            <a:rPr lang="en-US" sz="1800" smtClean="0"/>
            <a:t> </a:t>
          </a:r>
          <a:r>
            <a:rPr lang="en-US" sz="1800" err="1" smtClean="0"/>
            <a:t>frekuensi</a:t>
          </a:r>
          <a:r>
            <a:rPr lang="en-US" sz="1800" smtClean="0"/>
            <a:t> </a:t>
          </a:r>
          <a:r>
            <a:rPr lang="en-US" sz="1800" err="1" smtClean="0"/>
            <a:t>kelasnya</a:t>
          </a:r>
          <a:r>
            <a:rPr lang="en-US" sz="1800" smtClean="0"/>
            <a:t> </a:t>
          </a:r>
          <a:r>
            <a:rPr lang="en-US" sz="1800" err="1" smtClean="0"/>
            <a:t>pada</a:t>
          </a:r>
          <a:r>
            <a:rPr lang="en-US" sz="1800" smtClean="0"/>
            <a:t> </a:t>
          </a:r>
          <a:r>
            <a:rPr lang="en-US" sz="1800" err="1" smtClean="0"/>
            <a:t>sumbu</a:t>
          </a:r>
          <a:r>
            <a:rPr lang="en-US" sz="1800" smtClean="0"/>
            <a:t> </a:t>
          </a:r>
          <a:r>
            <a:rPr lang="en-US" sz="1800" err="1" smtClean="0"/>
            <a:t>vertikal</a:t>
          </a:r>
          <a:r>
            <a:rPr lang="en-US" sz="1800" smtClean="0"/>
            <a:t>. </a:t>
          </a:r>
          <a:r>
            <a:rPr lang="en-US" sz="1800" err="1" smtClean="0"/>
            <a:t>Frekuensi</a:t>
          </a:r>
          <a:r>
            <a:rPr lang="en-US" sz="1800" smtClean="0"/>
            <a:t> </a:t>
          </a:r>
          <a:r>
            <a:rPr lang="en-US" sz="1800" err="1" smtClean="0"/>
            <a:t>kelas</a:t>
          </a:r>
          <a:r>
            <a:rPr lang="en-US" sz="1800" smtClean="0"/>
            <a:t> </a:t>
          </a:r>
          <a:r>
            <a:rPr lang="en-US" sz="1800" err="1" smtClean="0"/>
            <a:t>ditampilkan</a:t>
          </a:r>
          <a:r>
            <a:rPr lang="en-US" sz="1800" smtClean="0"/>
            <a:t> </a:t>
          </a:r>
          <a:r>
            <a:rPr lang="en-US" sz="1800" err="1" smtClean="0"/>
            <a:t>secara</a:t>
          </a:r>
          <a:r>
            <a:rPr lang="en-US" sz="1800" smtClean="0"/>
            <a:t> </a:t>
          </a:r>
          <a:r>
            <a:rPr lang="en-US" sz="1800" err="1" smtClean="0"/>
            <a:t>proporsional</a:t>
          </a:r>
          <a:r>
            <a:rPr lang="en-US" sz="1800" smtClean="0"/>
            <a:t> </a:t>
          </a:r>
          <a:r>
            <a:rPr lang="en-US" sz="1800" err="1" smtClean="0"/>
            <a:t>sesuai</a:t>
          </a:r>
          <a:r>
            <a:rPr lang="en-US" sz="1800" smtClean="0"/>
            <a:t> </a:t>
          </a:r>
          <a:r>
            <a:rPr lang="en-US" sz="1800" err="1" smtClean="0"/>
            <a:t>dengan</a:t>
          </a:r>
          <a:r>
            <a:rPr lang="en-US" sz="1800" smtClean="0"/>
            <a:t> </a:t>
          </a:r>
          <a:r>
            <a:rPr lang="en-US" sz="1800" err="1" smtClean="0"/>
            <a:t>tinggi</a:t>
          </a:r>
          <a:r>
            <a:rPr lang="en-US" sz="1800" smtClean="0"/>
            <a:t> </a:t>
          </a:r>
          <a:r>
            <a:rPr lang="en-US" sz="1800" err="1" smtClean="0"/>
            <a:t>batangnya</a:t>
          </a:r>
          <a:r>
            <a:rPr lang="en-US" sz="1800" smtClean="0"/>
            <a:t>.</a:t>
          </a:r>
          <a:endParaRPr lang="en-US" sz="1800"/>
        </a:p>
      </dgm:t>
    </dgm:pt>
    <dgm:pt modelId="{C6B171C7-7F22-45BC-BFA2-019D1333C453}" type="parTrans" cxnId="{23D1D9C2-C003-4428-8602-F1CA41381AAC}">
      <dgm:prSet/>
      <dgm:spPr/>
      <dgm:t>
        <a:bodyPr/>
        <a:lstStyle/>
        <a:p>
          <a:endParaRPr lang="en-US" sz="1800"/>
        </a:p>
      </dgm:t>
    </dgm:pt>
    <dgm:pt modelId="{B7B0F549-5FDC-4915-AC4B-025E214FD9A0}" type="sibTrans" cxnId="{23D1D9C2-C003-4428-8602-F1CA41381AAC}">
      <dgm:prSet/>
      <dgm:spPr/>
      <dgm:t>
        <a:bodyPr/>
        <a:lstStyle/>
        <a:p>
          <a:endParaRPr lang="en-US" sz="1800"/>
        </a:p>
      </dgm:t>
    </dgm:pt>
    <dgm:pt modelId="{0D2DC05C-6A9E-4FE9-B555-B073C25DC616}" type="pres">
      <dgm:prSet presAssocID="{968489C2-E076-4DC8-B9AD-E6091AE3F5F0}" presName="linear" presStyleCnt="0">
        <dgm:presLayoutVars>
          <dgm:animLvl val="lvl"/>
          <dgm:resizeHandles val="exact"/>
        </dgm:presLayoutVars>
      </dgm:prSet>
      <dgm:spPr/>
      <dgm:t>
        <a:bodyPr/>
        <a:lstStyle/>
        <a:p>
          <a:endParaRPr lang="en-US"/>
        </a:p>
      </dgm:t>
    </dgm:pt>
    <dgm:pt modelId="{CFAFBFF8-7F0A-4113-B208-DB37DB4437E6}" type="pres">
      <dgm:prSet presAssocID="{8232A281-58A9-48B1-B3E5-3750E86B6DE4}" presName="parentText" presStyleLbl="node1" presStyleIdx="0" presStyleCnt="1" custLinFactNeighborX="-162">
        <dgm:presLayoutVars>
          <dgm:chMax val="0"/>
          <dgm:bulletEnabled val="1"/>
        </dgm:presLayoutVars>
      </dgm:prSet>
      <dgm:spPr/>
      <dgm:t>
        <a:bodyPr/>
        <a:lstStyle/>
        <a:p>
          <a:endParaRPr lang="en-US"/>
        </a:p>
      </dgm:t>
    </dgm:pt>
  </dgm:ptLst>
  <dgm:cxnLst>
    <dgm:cxn modelId="{5E9360B5-B89A-4194-82D0-6C7354AC88DF}" type="presOf" srcId="{968489C2-E076-4DC8-B9AD-E6091AE3F5F0}" destId="{0D2DC05C-6A9E-4FE9-B555-B073C25DC616}" srcOrd="0" destOrd="0" presId="urn:microsoft.com/office/officeart/2005/8/layout/vList2"/>
    <dgm:cxn modelId="{23D1D9C2-C003-4428-8602-F1CA41381AAC}" srcId="{968489C2-E076-4DC8-B9AD-E6091AE3F5F0}" destId="{8232A281-58A9-48B1-B3E5-3750E86B6DE4}" srcOrd="0" destOrd="0" parTransId="{C6B171C7-7F22-45BC-BFA2-019D1333C453}" sibTransId="{B7B0F549-5FDC-4915-AC4B-025E214FD9A0}"/>
    <dgm:cxn modelId="{EDAB210E-7F01-49FA-809F-4345D8785F7F}" type="presOf" srcId="{8232A281-58A9-48B1-B3E5-3750E86B6DE4}" destId="{CFAFBFF8-7F0A-4113-B208-DB37DB4437E6}" srcOrd="0" destOrd="0" presId="urn:microsoft.com/office/officeart/2005/8/layout/vList2"/>
    <dgm:cxn modelId="{F964BA8A-116C-44BF-9FFE-DEC958C9322D}" type="presParOf" srcId="{0D2DC05C-6A9E-4FE9-B555-B073C25DC616}" destId="{CFAFBFF8-7F0A-4113-B208-DB37DB4437E6}"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968489C2-E076-4DC8-B9AD-E6091AE3F5F0}"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8232A281-58A9-48B1-B3E5-3750E86B6DE4}">
      <dgm:prSet custT="1">
        <dgm:style>
          <a:lnRef idx="0">
            <a:schemeClr val="accent1"/>
          </a:lnRef>
          <a:fillRef idx="3">
            <a:schemeClr val="accent1"/>
          </a:fillRef>
          <a:effectRef idx="3">
            <a:schemeClr val="accent1"/>
          </a:effectRef>
          <a:fontRef idx="minor">
            <a:schemeClr val="lt1"/>
          </a:fontRef>
        </dgm:style>
      </dgm:prSet>
      <dgm:spPr/>
      <dgm:t>
        <a:bodyPr/>
        <a:lstStyle/>
        <a:p>
          <a:pPr rtl="0"/>
          <a:r>
            <a:rPr lang="en-US" sz="1800" smtClean="0"/>
            <a:t>Diagram pie : Suatu diagram yang menunjukkan proporsi atau prosentase yang diwakili tiap kelas atas jumlah total frekuensi</a:t>
          </a:r>
          <a:endParaRPr lang="en-US" sz="1800"/>
        </a:p>
      </dgm:t>
    </dgm:pt>
    <dgm:pt modelId="{C6B171C7-7F22-45BC-BFA2-019D1333C453}" type="parTrans" cxnId="{23D1D9C2-C003-4428-8602-F1CA41381AAC}">
      <dgm:prSet/>
      <dgm:spPr/>
      <dgm:t>
        <a:bodyPr/>
        <a:lstStyle/>
        <a:p>
          <a:endParaRPr lang="en-US" sz="1800"/>
        </a:p>
      </dgm:t>
    </dgm:pt>
    <dgm:pt modelId="{B7B0F549-5FDC-4915-AC4B-025E214FD9A0}" type="sibTrans" cxnId="{23D1D9C2-C003-4428-8602-F1CA41381AAC}">
      <dgm:prSet/>
      <dgm:spPr/>
      <dgm:t>
        <a:bodyPr/>
        <a:lstStyle/>
        <a:p>
          <a:endParaRPr lang="en-US" sz="1800"/>
        </a:p>
      </dgm:t>
    </dgm:pt>
    <dgm:pt modelId="{0D2DC05C-6A9E-4FE9-B555-B073C25DC616}" type="pres">
      <dgm:prSet presAssocID="{968489C2-E076-4DC8-B9AD-E6091AE3F5F0}" presName="linear" presStyleCnt="0">
        <dgm:presLayoutVars>
          <dgm:animLvl val="lvl"/>
          <dgm:resizeHandles val="exact"/>
        </dgm:presLayoutVars>
      </dgm:prSet>
      <dgm:spPr/>
      <dgm:t>
        <a:bodyPr/>
        <a:lstStyle/>
        <a:p>
          <a:endParaRPr lang="en-US"/>
        </a:p>
      </dgm:t>
    </dgm:pt>
    <dgm:pt modelId="{CFAFBFF8-7F0A-4113-B208-DB37DB4437E6}" type="pres">
      <dgm:prSet presAssocID="{8232A281-58A9-48B1-B3E5-3750E86B6DE4}" presName="parentText" presStyleLbl="node1" presStyleIdx="0" presStyleCnt="1" custScaleY="67854" custLinFactNeighborY="140">
        <dgm:presLayoutVars>
          <dgm:chMax val="0"/>
          <dgm:bulletEnabled val="1"/>
        </dgm:presLayoutVars>
      </dgm:prSet>
      <dgm:spPr/>
      <dgm:t>
        <a:bodyPr/>
        <a:lstStyle/>
        <a:p>
          <a:endParaRPr lang="en-US"/>
        </a:p>
      </dgm:t>
    </dgm:pt>
  </dgm:ptLst>
  <dgm:cxnLst>
    <dgm:cxn modelId="{98D4C6F9-B572-43F7-8C99-9B62A3AD6457}" type="presOf" srcId="{8232A281-58A9-48B1-B3E5-3750E86B6DE4}" destId="{CFAFBFF8-7F0A-4113-B208-DB37DB4437E6}" srcOrd="0" destOrd="0" presId="urn:microsoft.com/office/officeart/2005/8/layout/vList2"/>
    <dgm:cxn modelId="{2383577D-DA55-47D1-B6E0-1D120D9AD2B6}" type="presOf" srcId="{968489C2-E076-4DC8-B9AD-E6091AE3F5F0}" destId="{0D2DC05C-6A9E-4FE9-B555-B073C25DC616}" srcOrd="0" destOrd="0" presId="urn:microsoft.com/office/officeart/2005/8/layout/vList2"/>
    <dgm:cxn modelId="{23D1D9C2-C003-4428-8602-F1CA41381AAC}" srcId="{968489C2-E076-4DC8-B9AD-E6091AE3F5F0}" destId="{8232A281-58A9-48B1-B3E5-3750E86B6DE4}" srcOrd="0" destOrd="0" parTransId="{C6B171C7-7F22-45BC-BFA2-019D1333C453}" sibTransId="{B7B0F549-5FDC-4915-AC4B-025E214FD9A0}"/>
    <dgm:cxn modelId="{42D07D6C-29D2-4A8A-88CD-D781276855CA}" type="presParOf" srcId="{0D2DC05C-6A9E-4FE9-B555-B073C25DC616}" destId="{CFAFBFF8-7F0A-4113-B208-DB37DB4437E6}" srcOrd="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968489C2-E076-4DC8-B9AD-E6091AE3F5F0}"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8232A281-58A9-48B1-B3E5-3750E86B6DE4}">
      <dgm:prSet custT="1">
        <dgm:style>
          <a:lnRef idx="0">
            <a:schemeClr val="accent1"/>
          </a:lnRef>
          <a:fillRef idx="3">
            <a:schemeClr val="accent1"/>
          </a:fillRef>
          <a:effectRef idx="3">
            <a:schemeClr val="accent1"/>
          </a:effectRef>
          <a:fontRef idx="minor">
            <a:schemeClr val="lt1"/>
          </a:fontRef>
        </dgm:style>
      </dgm:prSet>
      <dgm:spPr/>
      <dgm:t>
        <a:bodyPr/>
        <a:lstStyle/>
        <a:p>
          <a:pPr rtl="0"/>
          <a:r>
            <a:rPr lang="en-US" sz="1800" smtClean="0"/>
            <a:t>Tabel frekuensi : Pengelompokan sejumlah data menjadi kelas-kelas yang tidak terikat satu sama lain yang menunjukkan jumlah pengamatan tiap kelas.</a:t>
          </a:r>
          <a:endParaRPr lang="en-US" sz="1800"/>
        </a:p>
      </dgm:t>
    </dgm:pt>
    <dgm:pt modelId="{C6B171C7-7F22-45BC-BFA2-019D1333C453}" type="parTrans" cxnId="{23D1D9C2-C003-4428-8602-F1CA41381AAC}">
      <dgm:prSet/>
      <dgm:spPr/>
      <dgm:t>
        <a:bodyPr/>
        <a:lstStyle/>
        <a:p>
          <a:endParaRPr lang="en-US" sz="1800"/>
        </a:p>
      </dgm:t>
    </dgm:pt>
    <dgm:pt modelId="{B7B0F549-5FDC-4915-AC4B-025E214FD9A0}" type="sibTrans" cxnId="{23D1D9C2-C003-4428-8602-F1CA41381AAC}">
      <dgm:prSet/>
      <dgm:spPr/>
      <dgm:t>
        <a:bodyPr/>
        <a:lstStyle/>
        <a:p>
          <a:endParaRPr lang="en-US" sz="1800"/>
        </a:p>
      </dgm:t>
    </dgm:pt>
    <dgm:pt modelId="{0D2DC05C-6A9E-4FE9-B555-B073C25DC616}" type="pres">
      <dgm:prSet presAssocID="{968489C2-E076-4DC8-B9AD-E6091AE3F5F0}" presName="linear" presStyleCnt="0">
        <dgm:presLayoutVars>
          <dgm:animLvl val="lvl"/>
          <dgm:resizeHandles val="exact"/>
        </dgm:presLayoutVars>
      </dgm:prSet>
      <dgm:spPr/>
      <dgm:t>
        <a:bodyPr/>
        <a:lstStyle/>
        <a:p>
          <a:endParaRPr lang="en-US"/>
        </a:p>
      </dgm:t>
    </dgm:pt>
    <dgm:pt modelId="{CFAFBFF8-7F0A-4113-B208-DB37DB4437E6}" type="pres">
      <dgm:prSet presAssocID="{8232A281-58A9-48B1-B3E5-3750E86B6DE4}" presName="parentText" presStyleLbl="node1" presStyleIdx="0" presStyleCnt="1" custScaleY="67854" custLinFactNeighborY="140">
        <dgm:presLayoutVars>
          <dgm:chMax val="0"/>
          <dgm:bulletEnabled val="1"/>
        </dgm:presLayoutVars>
      </dgm:prSet>
      <dgm:spPr/>
      <dgm:t>
        <a:bodyPr/>
        <a:lstStyle/>
        <a:p>
          <a:endParaRPr lang="en-US"/>
        </a:p>
      </dgm:t>
    </dgm:pt>
  </dgm:ptLst>
  <dgm:cxnLst>
    <dgm:cxn modelId="{23D1D9C2-C003-4428-8602-F1CA41381AAC}" srcId="{968489C2-E076-4DC8-B9AD-E6091AE3F5F0}" destId="{8232A281-58A9-48B1-B3E5-3750E86B6DE4}" srcOrd="0" destOrd="0" parTransId="{C6B171C7-7F22-45BC-BFA2-019D1333C453}" sibTransId="{B7B0F549-5FDC-4915-AC4B-025E214FD9A0}"/>
    <dgm:cxn modelId="{5ABC1BBA-C58D-4F8F-A62B-C0214365C923}" type="presOf" srcId="{968489C2-E076-4DC8-B9AD-E6091AE3F5F0}" destId="{0D2DC05C-6A9E-4FE9-B555-B073C25DC616}" srcOrd="0" destOrd="0" presId="urn:microsoft.com/office/officeart/2005/8/layout/vList2"/>
    <dgm:cxn modelId="{A2533BFD-20F0-4580-8D28-5CE6E8ABB5DC}" type="presOf" srcId="{8232A281-58A9-48B1-B3E5-3750E86B6DE4}" destId="{CFAFBFF8-7F0A-4113-B208-DB37DB4437E6}" srcOrd="0" destOrd="0" presId="urn:microsoft.com/office/officeart/2005/8/layout/vList2"/>
    <dgm:cxn modelId="{DA8663DE-EED8-4C29-B751-9961BE71AFC7}" type="presParOf" srcId="{0D2DC05C-6A9E-4FE9-B555-B073C25DC616}" destId="{CFAFBFF8-7F0A-4113-B208-DB37DB4437E6}"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2C56E9-1108-4D5A-BC8B-355322FE55D5}" type="datetimeFigureOut">
              <a:rPr lang="en-US" smtClean="0"/>
              <a:pPr/>
              <a:t>4/10/2010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9E1B86-4E44-492C-AB26-878AF1E1ECA2}" type="slidenum">
              <a:rPr lang="en-US" smtClean="0"/>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27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fld id="{32FE23FD-2E48-4072-AAFF-E288D007AB9F}" type="slidenum">
              <a:rPr lang="en-US"/>
              <a:pPr/>
              <a:t>‹#›</a:t>
            </a:fld>
            <a:endParaRPr 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3ADBED-00F3-4548-8989-C11DC511CAAC}" type="slidenum">
              <a:rPr lang="en-US"/>
              <a:pPr/>
              <a:t>1</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E47D17-67C8-4BAF-AC38-689C5A3692CF}" type="slidenum">
              <a:rPr lang="en-US"/>
              <a:pPr/>
              <a:t>2</a:t>
            </a:fld>
            <a:endParaRPr lang="en-US"/>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4ACB6D-9017-4BA2-815B-543204BFF976}" type="slidenum">
              <a:rPr lang="en-US"/>
              <a:pPr/>
              <a:t>4</a:t>
            </a:fld>
            <a:endParaRPr lang="en-US"/>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9BE997-21DA-41F7-B08B-CF793655ED33}" type="slidenum">
              <a:rPr lang="en-US"/>
              <a:pPr/>
              <a:t>5</a:t>
            </a:fld>
            <a:endParaRPr lang="en-US"/>
          </a:p>
        </p:txBody>
      </p:sp>
      <p:sp>
        <p:nvSpPr>
          <p:cNvPr id="26626" name="Rectangle 2"/>
          <p:cNvSpPr>
            <a:spLocks noGrp="1" noChangeArrowheads="1"/>
          </p:cNvSpPr>
          <p:nvPr>
            <p:ph type="body" idx="1"/>
          </p:nvPr>
        </p:nvSpPr>
        <p:spPr>
          <a:ln/>
        </p:spPr>
        <p:txBody>
          <a:bodyPr lIns="92075" tIns="46038" rIns="92075" bIns="46038"/>
          <a:lstStyle/>
          <a:p>
            <a:endParaRPr lang="en-US"/>
          </a:p>
        </p:txBody>
      </p:sp>
      <p:sp>
        <p:nvSpPr>
          <p:cNvPr id="26627"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296ADC-5D3B-46C6-A9F2-1FE981EE5A82}" type="slidenum">
              <a:rPr lang="en-US"/>
              <a:pPr/>
              <a:t>6</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ABD704-E65B-48D8-83EE-CD9ED7B450D6}" type="slidenum">
              <a:rPr lang="en-US"/>
              <a:pPr/>
              <a:t>8</a:t>
            </a:fld>
            <a:endParaRPr lang="en-US"/>
          </a:p>
        </p:txBody>
      </p:sp>
      <p:sp>
        <p:nvSpPr>
          <p:cNvPr id="31746" name="Rectangle 2"/>
          <p:cNvSpPr>
            <a:spLocks noGrp="1" noChangeArrowheads="1"/>
          </p:cNvSpPr>
          <p:nvPr>
            <p:ph type="body" idx="1"/>
          </p:nvPr>
        </p:nvSpPr>
        <p:spPr>
          <a:ln/>
        </p:spPr>
        <p:txBody>
          <a:bodyPr lIns="92075" tIns="46038" rIns="92075" bIns="46038"/>
          <a:lstStyle/>
          <a:p>
            <a:endParaRPr lang="en-US"/>
          </a:p>
        </p:txBody>
      </p:sp>
      <p:sp>
        <p:nvSpPr>
          <p:cNvPr id="31747"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66153C-9A77-471C-9DF3-30AFADC1A7F0}" type="slidenum">
              <a:rPr lang="en-US"/>
              <a:pPr/>
              <a:t>9</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FA4097-DBD5-49A9-9AD6-8E695E85FF62}" type="slidenum">
              <a:rPr lang="en-US"/>
              <a:pPr/>
              <a:t>13</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4C3C64-415B-48B3-86F7-85115C4778B6}" type="slidenum">
              <a:rPr lang="en-US"/>
              <a:pPr/>
              <a:t>14</a:t>
            </a:fld>
            <a:endParaRPr lang="en-US"/>
          </a:p>
        </p:txBody>
      </p:sp>
      <p:sp>
        <p:nvSpPr>
          <p:cNvPr id="141314" name="Rectangle 2"/>
          <p:cNvSpPr>
            <a:spLocks noGrp="1" noChangeArrowheads="1"/>
          </p:cNvSpPr>
          <p:nvPr>
            <p:ph type="body" idx="1"/>
          </p:nvPr>
        </p:nvSpPr>
        <p:spPr>
          <a:ln/>
        </p:spPr>
        <p:txBody>
          <a:bodyPr lIns="92075" tIns="46038" rIns="92075" bIns="46038"/>
          <a:lstStyle/>
          <a:p>
            <a:endParaRPr lang="en-US"/>
          </a:p>
        </p:txBody>
      </p:sp>
      <p:sp>
        <p:nvSpPr>
          <p:cNvPr id="141315"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046C1E-6AB0-4820-A202-0E1E9EC59AE7}" type="slidenum">
              <a:rPr lang="en-US"/>
              <a:pPr/>
              <a:t>15</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0C2CBA-5641-4B93-A914-D776AB4548D4}" type="slidenum">
              <a:rPr lang="en-US"/>
              <a:pPr/>
              <a:t>16</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65D1DA-5AEA-47DE-9BD5-F346B519796A}" type="slidenum">
              <a:rPr lang="en-US"/>
              <a:pPr/>
              <a:t>20</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3BED11-3252-4A42-98C2-BCD6DEEE6873}" type="slidenum">
              <a:rPr lang="en-US"/>
              <a:pPr/>
              <a:t>21</a:t>
            </a:fld>
            <a:endParaRPr 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1E7DDB-328D-4EDE-B239-AD83272794E1}" type="slidenum">
              <a:rPr lang="en-US"/>
              <a:pPr/>
              <a:t>28</a:t>
            </a:fld>
            <a:endParaRPr lang="en-US"/>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1878904" y="381001"/>
            <a:ext cx="6814929" cy="2209800"/>
          </a:xfrm>
        </p:spPr>
        <p:txBody>
          <a:bodyPr lIns="45720" rIns="228600" anchor="b">
            <a:normAutofit/>
          </a:bodyPr>
          <a:lstStyle>
            <a:lvl1pPr marL="0" algn="r">
              <a:defRPr sz="4800">
                <a:solidFill>
                  <a:srgbClr val="92D050"/>
                </a:solidFill>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512523"/>
          </a:xfrm>
        </p:spPr>
        <p:txBody>
          <a:bodyPr lIns="45720" rIns="246888">
            <a:normAutofit/>
          </a:bodyPr>
          <a:lstStyle>
            <a:lvl1pPr marL="0" indent="0" algn="r">
              <a:spcBef>
                <a:spcPts val="0"/>
              </a:spcBef>
              <a:buNone/>
              <a:defRPr sz="1600" b="1">
                <a:effectLst/>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1" name="Slide Number Placeholder 10"/>
          <p:cNvSpPr>
            <a:spLocks noGrp="1"/>
          </p:cNvSpPr>
          <p:nvPr>
            <p:ph type="sldNum" sz="quarter" idx="11"/>
          </p:nvPr>
        </p:nvSpPr>
        <p:spPr>
          <a:xfrm>
            <a:off x="8676530" y="6584160"/>
            <a:ext cx="464288" cy="274320"/>
          </a:xfrm>
        </p:spPr>
        <p:txBody>
          <a:bodyPr vert="horz" rtlCol="0"/>
          <a:lstStyle>
            <a:lvl1pPr>
              <a:defRPr>
                <a:solidFill>
                  <a:schemeClr val="tx2">
                    <a:shade val="90000"/>
                  </a:schemeClr>
                </a:solidFill>
              </a:defRPr>
            </a:lvl1pPr>
            <a:extLst/>
          </a:lstStyle>
          <a:p>
            <a:fld id="{1000B4EE-AF68-425A-9E87-5F3B374C7395}" type="slidenum">
              <a:rPr lang="en-US" smtClean="0"/>
              <a:pPr/>
              <a:t>‹#›</a:t>
            </a:fld>
            <a:endParaRPr lang="en-US"/>
          </a:p>
        </p:txBody>
      </p:sp>
      <p:pic>
        <p:nvPicPr>
          <p:cNvPr id="112642" name="Picture 2" descr="D:\Photo\Malay_Singapore\100_1306.JPG"/>
          <p:cNvPicPr>
            <a:picLocks noChangeAspect="1" noChangeArrowheads="1"/>
          </p:cNvPicPr>
          <p:nvPr userDrawn="1"/>
        </p:nvPicPr>
        <p:blipFill>
          <a:blip r:embed="rId2" cstate="print"/>
          <a:srcRect/>
          <a:stretch>
            <a:fillRect/>
          </a:stretch>
        </p:blipFill>
        <p:spPr bwMode="auto">
          <a:xfrm>
            <a:off x="271660" y="488515"/>
            <a:ext cx="1550096" cy="2066794"/>
          </a:xfrm>
          <a:prstGeom prst="rect">
            <a:avLst/>
          </a:prstGeom>
          <a:noFill/>
        </p:spPr>
      </p:pic>
      <p:sp>
        <p:nvSpPr>
          <p:cNvPr id="14" name="Footer Placeholder 2"/>
          <p:cNvSpPr txBox="1">
            <a:spLocks/>
          </p:cNvSpPr>
          <p:nvPr userDrawn="1"/>
        </p:nvSpPr>
        <p:spPr>
          <a:xfrm>
            <a:off x="3314180" y="3720230"/>
            <a:ext cx="5391410" cy="488515"/>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rPr>
              <a:t>ALFIRA SOFIA</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defRPr>
                <a:latin typeface="Cambria" pitchFamily="18" charset="0"/>
              </a:defRPr>
            </a:lvl1pPr>
            <a:lvl2pPr>
              <a:defRPr>
                <a:latin typeface="Cambria" pitchFamily="18" charset="0"/>
              </a:defRPr>
            </a:lvl2pPr>
            <a:lvl3pPr>
              <a:defRPr>
                <a:latin typeface="Cambria" pitchFamily="18" charset="0"/>
              </a:defRPr>
            </a:lvl3pPr>
            <a:lvl4pPr>
              <a:defRPr>
                <a:latin typeface="Cambria" pitchFamily="18" charset="0"/>
              </a:defRPr>
            </a:lvl4pPr>
            <a:lvl5pPr>
              <a:defRPr>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5" name="Footer Placeholder 4"/>
          <p:cNvSpPr>
            <a:spLocks noGrp="1"/>
          </p:cNvSpPr>
          <p:nvPr>
            <p:ph type="ftr" sz="quarter" idx="11"/>
          </p:nvPr>
        </p:nvSpPr>
        <p:spPr/>
        <p:txBody>
          <a:bodyPr/>
          <a:lstStyle>
            <a:lvl1pPr algn="l">
              <a:defRPr/>
            </a:lvl1pPr>
            <a:extLst/>
          </a:lstStyle>
          <a:p>
            <a:r>
              <a:rPr lang="en-US" smtClean="0"/>
              <a:t>ALFIRA SOFIA</a:t>
            </a:r>
            <a:endParaRPr lang="en-US"/>
          </a:p>
        </p:txBody>
      </p:sp>
      <p:sp>
        <p:nvSpPr>
          <p:cNvPr id="6" name="Slide Number Placeholder 5"/>
          <p:cNvSpPr>
            <a:spLocks noGrp="1"/>
          </p:cNvSpPr>
          <p:nvPr>
            <p:ph type="sldNum" sz="quarter" idx="12"/>
          </p:nvPr>
        </p:nvSpPr>
        <p:spPr>
          <a:xfrm>
            <a:off x="8664004" y="6577198"/>
            <a:ext cx="464288" cy="274320"/>
          </a:xfrm>
        </p:spPr>
        <p:txBody>
          <a:bodyPr/>
          <a:lstStyle>
            <a:lvl1pPr algn="r">
              <a:defRPr/>
            </a:lvl1pPr>
            <a:extLst/>
          </a:lstStyle>
          <a:p>
            <a:fld id="{BA23E363-DAAE-49FC-B4F8-0F6B610555E3}"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6" name="Footer Placeholder 5"/>
          <p:cNvSpPr>
            <a:spLocks noGrp="1"/>
          </p:cNvSpPr>
          <p:nvPr>
            <p:ph type="ftr" sz="quarter" idx="11"/>
          </p:nvPr>
        </p:nvSpPr>
        <p:spPr/>
        <p:txBody>
          <a:bodyPr/>
          <a:lstStyle>
            <a:extLst/>
          </a:lstStyle>
          <a:p>
            <a:r>
              <a:rPr lang="en-US" smtClean="0"/>
              <a:t>ALFIRA SOFIA</a:t>
            </a:r>
            <a:endParaRPr lang="en-US"/>
          </a:p>
        </p:txBody>
      </p:sp>
      <p:sp>
        <p:nvSpPr>
          <p:cNvPr id="7" name="Slide Number Placeholder 6"/>
          <p:cNvSpPr>
            <a:spLocks noGrp="1"/>
          </p:cNvSpPr>
          <p:nvPr>
            <p:ph type="sldNum" sz="quarter" idx="12"/>
          </p:nvPr>
        </p:nvSpPr>
        <p:spPr>
          <a:xfrm>
            <a:off x="8678658" y="6589724"/>
            <a:ext cx="464288" cy="274320"/>
          </a:xfrm>
        </p:spPr>
        <p:txBody>
          <a:bodyPr/>
          <a:lstStyle>
            <a:extLst/>
          </a:lstStyle>
          <a:p>
            <a:fld id="{43DF3113-51D8-433A-B933-35506A6297A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normAutofit/>
          </a:bodyPr>
          <a:lstStyle>
            <a:lvl1pPr>
              <a:defRPr sz="3600" b="1"/>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4" name="Footer Placeholder 3"/>
          <p:cNvSpPr>
            <a:spLocks noGrp="1"/>
          </p:cNvSpPr>
          <p:nvPr>
            <p:ph type="ftr" sz="quarter" idx="11"/>
          </p:nvPr>
        </p:nvSpPr>
        <p:spPr/>
        <p:txBody>
          <a:bodyPr/>
          <a:lstStyle>
            <a:extLst/>
          </a:lstStyle>
          <a:p>
            <a:r>
              <a:rPr lang="en-US" smtClean="0"/>
              <a:t>ALFIRA SOFIA</a:t>
            </a:r>
            <a:endParaRPr lang="en-US"/>
          </a:p>
        </p:txBody>
      </p:sp>
      <p:sp>
        <p:nvSpPr>
          <p:cNvPr id="5" name="Slide Number Placeholder 4"/>
          <p:cNvSpPr>
            <a:spLocks noGrp="1"/>
          </p:cNvSpPr>
          <p:nvPr>
            <p:ph type="sldNum" sz="quarter" idx="12"/>
          </p:nvPr>
        </p:nvSpPr>
        <p:spPr>
          <a:xfrm>
            <a:off x="8676530" y="6589724"/>
            <a:ext cx="464288" cy="274320"/>
          </a:xfrm>
        </p:spPr>
        <p:txBody>
          <a:bodyPr/>
          <a:lstStyle>
            <a:extLst/>
          </a:lstStyle>
          <a:p>
            <a:fld id="{23919AF2-EDCF-4706-BBD9-FBE63707ACC2}"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43008" y="6501008"/>
            <a:ext cx="1510430" cy="236742"/>
          </a:xfrm>
          <a:prstGeom prst="rect">
            <a:avLst/>
          </a:prstGeom>
        </p:spPr>
        <p:txBody>
          <a:bodyPr/>
          <a:lstStyle>
            <a:lvl1pPr algn="r" eaLnBrk="1" latinLnBrk="0" hangingPunct="1">
              <a:defRPr kumimoji="0" sz="1100" b="1">
                <a:solidFill>
                  <a:srgbClr val="92D050"/>
                </a:solidFill>
                <a:latin typeface="Candara" pitchFamily="34" charset="0"/>
              </a:defRPr>
            </a:lvl1pPr>
            <a:extLst/>
          </a:lstStyle>
          <a:p>
            <a:pPr algn="l"/>
            <a:r>
              <a:rPr lang="en-US" smtClean="0"/>
              <a:t>ALFIRA SOFIA</a:t>
            </a:r>
            <a:endParaRPr lang="en-US"/>
          </a:p>
        </p:txBody>
      </p:sp>
      <p:sp>
        <p:nvSpPr>
          <p:cNvPr id="23" name="Slide Number Placeholder 22"/>
          <p:cNvSpPr>
            <a:spLocks noGrp="1"/>
          </p:cNvSpPr>
          <p:nvPr>
            <p:ph type="sldNum" sz="quarter" idx="4"/>
          </p:nvPr>
        </p:nvSpPr>
        <p:spPr>
          <a:xfrm>
            <a:off x="8676530" y="6589724"/>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68A5381E-F75F-482D-8790-EF967D2BD812}"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Footer Placeholder 2"/>
          <p:cNvSpPr txBox="1">
            <a:spLocks/>
          </p:cNvSpPr>
          <p:nvPr userDrawn="1"/>
        </p:nvSpPr>
        <p:spPr>
          <a:xfrm>
            <a:off x="1735900" y="6501008"/>
            <a:ext cx="5391410" cy="200417"/>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l"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 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 bg1="dk1" tx1="lt1" bg2="dk2" tx2="lt2" accent1="accent1" accent2="accent2" accent3="accent3" accent4="accent4" accent5="accent5" accent6="accent6" hlink="hlink" folHlink="folHlink"/>
  <p:sldLayoutIdLst>
    <p:sldLayoutId id="2147483849" r:id="rId1"/>
    <p:sldLayoutId id="2147483850" r:id="rId2"/>
    <p:sldLayoutId id="2147483852" r:id="rId3"/>
    <p:sldLayoutId id="2147483854" r:id="rId4"/>
  </p:sldLayoutIdLst>
  <p:transition>
    <p:fade thruBlk="1"/>
  </p:transition>
  <p:timing>
    <p:tnLst>
      <p:par>
        <p:cTn id="1" dur="indefinite" restart="never" nodeType="tmRoot"/>
      </p:par>
    </p:tnLst>
  </p:timing>
  <p:hf hdr="0" dt="0"/>
  <p:txStyles>
    <p:titleStyle>
      <a:lvl1pPr marL="54864" algn="r" rtl="0" eaLnBrk="1" latinLnBrk="0" hangingPunct="1">
        <a:spcBef>
          <a:spcPct val="0"/>
        </a:spcBef>
        <a:buNone/>
        <a:defRPr kumimoji="0" sz="3600" b="1"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Cambria" pitchFamily="18" charset="0"/>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Cambria" pitchFamily="18" charset="0"/>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Cambria" pitchFamily="18" charset="0"/>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Cambria" pitchFamily="18" charset="0"/>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Cambria" pitchFamily="18"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p:cNvSpPr>
            <a:spLocks noGrp="1" noChangeArrowheads="1"/>
          </p:cNvSpPr>
          <p:nvPr>
            <p:ph type="ctrTitle"/>
          </p:nvPr>
        </p:nvSpPr>
        <p:spPr/>
        <p:txBody>
          <a:bodyPr/>
          <a:lstStyle/>
          <a:p>
            <a:r>
              <a:rPr lang="en-US" sz="3200" b="1" smtClean="0">
                <a:effectLst>
                  <a:outerShdw blurRad="38100" dist="38100" dir="2700000" algn="tl">
                    <a:srgbClr val="000000">
                      <a:alpha val="43137"/>
                    </a:srgbClr>
                  </a:outerShdw>
                </a:effectLst>
              </a:rPr>
              <a:t>Distribusi </a:t>
            </a:r>
            <a:r>
              <a:rPr lang="en-US" sz="4800" b="1" smtClean="0">
                <a:effectLst>
                  <a:outerShdw blurRad="38100" dist="38100" dir="2700000" algn="tl">
                    <a:srgbClr val="000000">
                      <a:alpha val="43137"/>
                    </a:srgbClr>
                  </a:outerShdw>
                </a:effectLst>
              </a:rPr>
              <a:t>Frekuensi</a:t>
            </a:r>
            <a:endParaRPr lang="en-US" sz="4800" b="1">
              <a:effectLst>
                <a:outerShdw blurRad="38100" dist="38100" dir="2700000" algn="tl">
                  <a:srgbClr val="000000">
                    <a:alpha val="43137"/>
                  </a:srgbClr>
                </a:outerShdw>
              </a:effectLst>
            </a:endParaRPr>
          </a:p>
        </p:txBody>
      </p:sp>
      <p:sp>
        <p:nvSpPr>
          <p:cNvPr id="56323" name="Rectangle 3"/>
          <p:cNvSpPr>
            <a:spLocks noGrp="1" noChangeArrowheads="1"/>
          </p:cNvSpPr>
          <p:nvPr>
            <p:ph type="subTitle" idx="1"/>
          </p:nvPr>
        </p:nvSpPr>
        <p:spPr>
          <a:xfrm>
            <a:off x="5854700" y="164230"/>
            <a:ext cx="3111500" cy="457200"/>
          </a:xfrm>
        </p:spPr>
        <p:txBody>
          <a:bodyPr>
            <a:noAutofit/>
          </a:bodyPr>
          <a:lstStyle/>
          <a:p>
            <a:r>
              <a:rPr lang="en-US" sz="1600" b="1" smtClean="0"/>
              <a:t>Pertemuan - 3</a:t>
            </a:r>
            <a:endParaRPr lang="en-US" sz="1600" b="1"/>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AutoShape 2"/>
          <p:cNvSpPr>
            <a:spLocks noGrp="1" noChangeArrowheads="1"/>
          </p:cNvSpPr>
          <p:nvPr>
            <p:ph type="title"/>
          </p:nvPr>
        </p:nvSpPr>
        <p:spPr/>
        <p:txBody>
          <a:bodyPr/>
          <a:lstStyle/>
          <a:p>
            <a:r>
              <a:rPr lang="en-US" b="1" smtClean="0">
                <a:effectLst>
                  <a:outerShdw blurRad="38100" dist="38100" dir="2700000" algn="tl">
                    <a:srgbClr val="000000">
                      <a:alpha val="43137"/>
                    </a:srgbClr>
                  </a:outerShdw>
                </a:effectLst>
              </a:rPr>
              <a:t>Diagram Batang</a:t>
            </a:r>
            <a:endParaRPr lang="en-US" b="1">
              <a:effectLst>
                <a:outerShdw blurRad="38100" dist="38100" dir="2700000" algn="tl">
                  <a:srgbClr val="000000">
                    <a:alpha val="43137"/>
                  </a:srgbClr>
                </a:outerShdw>
              </a:effectLst>
            </a:endParaRPr>
          </a:p>
        </p:txBody>
      </p:sp>
      <p:sp>
        <p:nvSpPr>
          <p:cNvPr id="5" name="Slide Number Placeholder 5"/>
          <p:cNvSpPr>
            <a:spLocks noGrp="1"/>
          </p:cNvSpPr>
          <p:nvPr>
            <p:ph type="sldNum" sz="quarter" idx="12"/>
          </p:nvPr>
        </p:nvSpPr>
        <p:spPr/>
        <p:txBody>
          <a:bodyPr/>
          <a:lstStyle/>
          <a:p>
            <a:fld id="{AD28732E-123B-449E-AA42-7A33B4528187}" type="slidenum">
              <a:rPr lang="en-US"/>
              <a:pPr/>
              <a:t>2</a:t>
            </a:fld>
            <a:endParaRPr lang="en-US"/>
          </a:p>
        </p:txBody>
      </p:sp>
      <p:pic>
        <p:nvPicPr>
          <p:cNvPr id="160776" name="Picture 8" descr="0203"/>
          <p:cNvPicPr>
            <a:picLocks noChangeAspect="1" noChangeArrowheads="1"/>
          </p:cNvPicPr>
          <p:nvPr/>
        </p:nvPicPr>
        <p:blipFill>
          <a:blip r:embed="rId3"/>
          <a:srcRect/>
          <a:stretch>
            <a:fillRect/>
          </a:stretch>
        </p:blipFill>
        <p:spPr bwMode="auto">
          <a:xfrm>
            <a:off x="2092325" y="3267075"/>
            <a:ext cx="5133975" cy="3028950"/>
          </a:xfrm>
          <a:prstGeom prst="rect">
            <a:avLst/>
          </a:prstGeom>
          <a:noFill/>
        </p:spPr>
      </p:pic>
      <p:graphicFrame>
        <p:nvGraphicFramePr>
          <p:cNvPr id="7" name="Diagram 6"/>
          <p:cNvGraphicFramePr/>
          <p:nvPr/>
        </p:nvGraphicFramePr>
        <p:xfrm>
          <a:off x="682171" y="1674464"/>
          <a:ext cx="7861465" cy="15696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Footer Placeholder 5"/>
          <p:cNvSpPr>
            <a:spLocks noGrp="1"/>
          </p:cNvSpPr>
          <p:nvPr>
            <p:ph type="ftr" sz="quarter" idx="11"/>
          </p:nvPr>
        </p:nvSpPr>
        <p:spPr/>
        <p:txBody>
          <a:bodyPr/>
          <a:lstStyle/>
          <a:p>
            <a:pPr algn="l"/>
            <a:r>
              <a:rPr lang="en-US" smtClean="0"/>
              <a:t>ALFIRA SOFIA</a:t>
            </a:r>
            <a:endParaRPr lang="en-US"/>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effectLst>
                  <a:outerShdw blurRad="38100" dist="38100" dir="2700000" algn="tl">
                    <a:srgbClr val="000000">
                      <a:alpha val="43137"/>
                    </a:srgbClr>
                  </a:outerShdw>
                </a:effectLst>
              </a:rPr>
              <a:t>Diagram Pie</a:t>
            </a:r>
            <a:endParaRPr lang="en-US"/>
          </a:p>
        </p:txBody>
      </p:sp>
      <p:sp>
        <p:nvSpPr>
          <p:cNvPr id="5" name="Footer Placeholder 4"/>
          <p:cNvSpPr>
            <a:spLocks noGrp="1"/>
          </p:cNvSpPr>
          <p:nvPr>
            <p:ph type="ftr" sz="quarter" idx="11"/>
          </p:nvPr>
        </p:nvSpPr>
        <p:spPr/>
        <p:txBody>
          <a:bodyPr/>
          <a:lstStyle/>
          <a:p>
            <a:pPr algn="l"/>
            <a:r>
              <a:rPr lang="en-US" smtClean="0"/>
              <a:t>ALFIRA SOFIA</a:t>
            </a:r>
            <a:endParaRPr lang="en-US"/>
          </a:p>
        </p:txBody>
      </p:sp>
      <p:sp>
        <p:nvSpPr>
          <p:cNvPr id="6" name="Slide Number Placeholder 5"/>
          <p:cNvSpPr>
            <a:spLocks noGrp="1"/>
          </p:cNvSpPr>
          <p:nvPr>
            <p:ph type="sldNum" sz="quarter" idx="12"/>
          </p:nvPr>
        </p:nvSpPr>
        <p:spPr/>
        <p:txBody>
          <a:bodyPr/>
          <a:lstStyle/>
          <a:p>
            <a:fld id="{43DF3113-51D8-433A-B933-35506A6297A8}" type="slidenum">
              <a:rPr lang="en-US" smtClean="0"/>
              <a:pPr/>
              <a:t>3</a:t>
            </a:fld>
            <a:endParaRPr lang="en-US"/>
          </a:p>
        </p:txBody>
      </p:sp>
      <p:graphicFrame>
        <p:nvGraphicFramePr>
          <p:cNvPr id="7" name="Diagram 6"/>
          <p:cNvGraphicFramePr/>
          <p:nvPr/>
        </p:nvGraphicFramePr>
        <p:xfrm>
          <a:off x="783771" y="1448839"/>
          <a:ext cx="7861465" cy="15696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11" descr="0204"/>
          <p:cNvPicPr>
            <a:picLocks noChangeAspect="1" noChangeArrowheads="1"/>
          </p:cNvPicPr>
          <p:nvPr/>
        </p:nvPicPr>
        <p:blipFill>
          <a:blip r:embed="rId6"/>
          <a:srcRect/>
          <a:stretch>
            <a:fillRect/>
          </a:stretch>
        </p:blipFill>
        <p:spPr bwMode="auto">
          <a:xfrm>
            <a:off x="1209675" y="2809875"/>
            <a:ext cx="6991350" cy="3638550"/>
          </a:xfrm>
          <a:prstGeom prst="rect">
            <a:avLst/>
          </a:prstGeom>
          <a:noFill/>
        </p:spPr>
      </p:pic>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AutoShape 2"/>
          <p:cNvSpPr>
            <a:spLocks noGrp="1" noChangeArrowheads="1"/>
          </p:cNvSpPr>
          <p:nvPr>
            <p:ph type="title"/>
          </p:nvPr>
        </p:nvSpPr>
        <p:spPr>
          <a:xfrm>
            <a:off x="457200" y="165100"/>
            <a:ext cx="8140700" cy="1282700"/>
          </a:xfrm>
        </p:spPr>
        <p:txBody>
          <a:bodyPr anchor="ctr"/>
          <a:lstStyle/>
          <a:p>
            <a:r>
              <a:rPr lang="en-US" b="1" smtClean="0">
                <a:effectLst>
                  <a:outerShdw blurRad="38100" dist="38100" dir="2700000" algn="tl">
                    <a:srgbClr val="000000">
                      <a:alpha val="43137"/>
                    </a:srgbClr>
                  </a:outerShdw>
                </a:effectLst>
              </a:rPr>
              <a:t>Diagram Pie menggunakan </a:t>
            </a:r>
            <a:r>
              <a:rPr lang="en-US" b="1">
                <a:effectLst>
                  <a:outerShdw blurRad="38100" dist="38100" dir="2700000" algn="tl">
                    <a:srgbClr val="000000">
                      <a:alpha val="43137"/>
                    </a:srgbClr>
                  </a:outerShdw>
                </a:effectLst>
              </a:rPr>
              <a:t>Excel</a:t>
            </a:r>
          </a:p>
        </p:txBody>
      </p:sp>
      <p:sp>
        <p:nvSpPr>
          <p:cNvPr id="4" name="Slide Number Placeholder 4"/>
          <p:cNvSpPr>
            <a:spLocks noGrp="1"/>
          </p:cNvSpPr>
          <p:nvPr>
            <p:ph type="sldNum" sz="quarter" idx="12"/>
          </p:nvPr>
        </p:nvSpPr>
        <p:spPr/>
        <p:txBody>
          <a:bodyPr/>
          <a:lstStyle/>
          <a:p>
            <a:fld id="{C272829A-DAD4-4D60-9D8C-92A31F4C6B9C}" type="slidenum">
              <a:rPr lang="en-US"/>
              <a:pPr/>
              <a:t>4</a:t>
            </a:fld>
            <a:endParaRPr lang="en-US"/>
          </a:p>
        </p:txBody>
      </p:sp>
      <p:pic>
        <p:nvPicPr>
          <p:cNvPr id="166918" name="Picture 6" descr="0205"/>
          <p:cNvPicPr>
            <a:picLocks noChangeAspect="1" noChangeArrowheads="1"/>
          </p:cNvPicPr>
          <p:nvPr/>
        </p:nvPicPr>
        <p:blipFill>
          <a:blip r:embed="rId3"/>
          <a:srcRect/>
          <a:stretch>
            <a:fillRect/>
          </a:stretch>
        </p:blipFill>
        <p:spPr bwMode="auto">
          <a:xfrm>
            <a:off x="1171575" y="1546225"/>
            <a:ext cx="6362700" cy="4848225"/>
          </a:xfrm>
          <a:prstGeom prst="rect">
            <a:avLst/>
          </a:prstGeom>
          <a:noFill/>
        </p:spPr>
      </p:pic>
      <p:sp>
        <p:nvSpPr>
          <p:cNvPr id="5" name="Footer Placeholder 4"/>
          <p:cNvSpPr>
            <a:spLocks noGrp="1"/>
          </p:cNvSpPr>
          <p:nvPr>
            <p:ph type="ftr" sz="quarter" idx="11"/>
          </p:nvPr>
        </p:nvSpPr>
        <p:spPr/>
        <p:txBody>
          <a:bodyPr/>
          <a:lstStyle/>
          <a:p>
            <a:r>
              <a:rPr lang="en-US" smtClean="0"/>
              <a:t>ALFIRA SOFIA</a:t>
            </a:r>
            <a:endParaRPr lang="en-US"/>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p:cNvSpPr>
            <a:spLocks noGrp="1" noChangeArrowheads="1"/>
          </p:cNvSpPr>
          <p:nvPr>
            <p:ph type="title"/>
          </p:nvPr>
        </p:nvSpPr>
        <p:spPr>
          <a:xfrm>
            <a:off x="444500" y="152401"/>
            <a:ext cx="8166100" cy="1308100"/>
          </a:xfrm>
          <a:noFill/>
          <a:ln/>
        </p:spPr>
        <p:txBody>
          <a:bodyPr lIns="92075" tIns="46038" rIns="92075" bIns="46038" anchor="ctr"/>
          <a:lstStyle/>
          <a:p>
            <a:r>
              <a:rPr lang="en-US" b="1" smtClean="0">
                <a:effectLst>
                  <a:outerShdw blurRad="38100" dist="38100" dir="2700000" algn="tl">
                    <a:srgbClr val="000000">
                      <a:alpha val="43137"/>
                    </a:srgbClr>
                  </a:outerShdw>
                </a:effectLst>
              </a:rPr>
              <a:t>Distribusi Frekuensi</a:t>
            </a:r>
            <a:endParaRPr lang="en-US" b="1">
              <a:effectLst>
                <a:outerShdw blurRad="38100" dist="38100" dir="2700000" algn="tl">
                  <a:srgbClr val="000000">
                    <a:alpha val="43137"/>
                  </a:srgbClr>
                </a:outerShdw>
              </a:effectLst>
            </a:endParaRPr>
          </a:p>
        </p:txBody>
      </p:sp>
      <p:sp>
        <p:nvSpPr>
          <p:cNvPr id="25603" name="Rectangle 3"/>
          <p:cNvSpPr>
            <a:spLocks noGrp="1" noChangeArrowheads="1"/>
          </p:cNvSpPr>
          <p:nvPr>
            <p:ph idx="1"/>
          </p:nvPr>
        </p:nvSpPr>
        <p:spPr>
          <a:xfrm>
            <a:off x="4232275" y="2105025"/>
            <a:ext cx="3806825" cy="3829050"/>
          </a:xfrm>
          <a:noFill/>
          <a:ln/>
        </p:spPr>
        <p:txBody>
          <a:bodyPr lIns="92075" tIns="46038" rIns="92075" bIns="46038"/>
          <a:lstStyle/>
          <a:p>
            <a:pPr>
              <a:buFont typeface="Wingdings" pitchFamily="2" charset="2"/>
              <a:buNone/>
            </a:pPr>
            <a:r>
              <a:rPr lang="en-US">
                <a:solidFill>
                  <a:srgbClr val="4DB14B"/>
                </a:solidFill>
              </a:rPr>
              <a:t>	</a:t>
            </a:r>
            <a:r>
              <a:rPr lang="en-US" sz="2800" smtClean="0">
                <a:solidFill>
                  <a:schemeClr val="accent1"/>
                </a:solidFill>
              </a:rPr>
              <a:t>Distribusi frekuensi : </a:t>
            </a:r>
            <a:r>
              <a:rPr lang="en-US" sz="2800" smtClean="0"/>
              <a:t>Pengelompokan data menjadi kelas-kelas yang tidak terikat satu sama lain yang menunjukkan jumlah pengamatan dalam tiap kelasnya.</a:t>
            </a:r>
            <a:endParaRPr lang="en-US" sz="2800"/>
          </a:p>
        </p:txBody>
      </p:sp>
      <p:sp>
        <p:nvSpPr>
          <p:cNvPr id="5" name="Slide Number Placeholder 4"/>
          <p:cNvSpPr>
            <a:spLocks noGrp="1"/>
          </p:cNvSpPr>
          <p:nvPr>
            <p:ph type="sldNum" sz="quarter" idx="12"/>
          </p:nvPr>
        </p:nvSpPr>
        <p:spPr/>
        <p:txBody>
          <a:bodyPr/>
          <a:lstStyle/>
          <a:p>
            <a:fld id="{6C691782-B0CE-49BC-BF26-4699DB9D647E}" type="slidenum">
              <a:rPr lang="en-US"/>
              <a:pPr/>
              <a:t>5</a:t>
            </a:fld>
            <a:endParaRPr lang="en-US"/>
          </a:p>
        </p:txBody>
      </p:sp>
      <p:pic>
        <p:nvPicPr>
          <p:cNvPr id="25606" name="Picture 6" descr="0206"/>
          <p:cNvPicPr>
            <a:picLocks noChangeAspect="1" noChangeArrowheads="1"/>
          </p:cNvPicPr>
          <p:nvPr/>
        </p:nvPicPr>
        <p:blipFill>
          <a:blip r:embed="rId3"/>
          <a:srcRect/>
          <a:stretch>
            <a:fillRect/>
          </a:stretch>
        </p:blipFill>
        <p:spPr bwMode="auto">
          <a:xfrm>
            <a:off x="742950" y="2733675"/>
            <a:ext cx="3486150" cy="2295525"/>
          </a:xfrm>
          <a:prstGeom prst="rect">
            <a:avLst/>
          </a:prstGeom>
          <a:noFill/>
        </p:spPr>
      </p:pic>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AutoShape 2"/>
          <p:cNvSpPr>
            <a:spLocks noGrp="1" noChangeArrowheads="1"/>
          </p:cNvSpPr>
          <p:nvPr>
            <p:ph type="title"/>
          </p:nvPr>
        </p:nvSpPr>
        <p:spPr/>
        <p:txBody>
          <a:bodyPr/>
          <a:lstStyle/>
          <a:p>
            <a:r>
              <a:rPr lang="en-US" b="1" smtClean="0">
                <a:effectLst>
                  <a:outerShdw blurRad="38100" dist="38100" dir="2700000" algn="tl">
                    <a:srgbClr val="000000">
                      <a:alpha val="43137"/>
                    </a:srgbClr>
                  </a:outerShdw>
                </a:effectLst>
              </a:rPr>
              <a:t>Tabel Frekuensi</a:t>
            </a:r>
            <a:endParaRPr lang="en-US" b="1">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fld id="{2C469C05-CE25-4B15-A33F-681D774363A0}" type="slidenum">
              <a:rPr lang="en-US"/>
              <a:pPr/>
              <a:t>6</a:t>
            </a:fld>
            <a:endParaRPr lang="en-US"/>
          </a:p>
        </p:txBody>
      </p:sp>
      <p:pic>
        <p:nvPicPr>
          <p:cNvPr id="79879" name="Picture 7"/>
          <p:cNvPicPr>
            <a:picLocks noChangeAspect="1" noChangeArrowheads="1"/>
          </p:cNvPicPr>
          <p:nvPr/>
        </p:nvPicPr>
        <p:blipFill>
          <a:blip r:embed="rId3"/>
          <a:srcRect/>
          <a:stretch>
            <a:fillRect/>
          </a:stretch>
        </p:blipFill>
        <p:spPr bwMode="auto">
          <a:xfrm>
            <a:off x="935038" y="3705225"/>
            <a:ext cx="7167562" cy="1500188"/>
          </a:xfrm>
          <a:prstGeom prst="rect">
            <a:avLst/>
          </a:prstGeom>
          <a:noFill/>
          <a:ln w="9525">
            <a:noFill/>
            <a:miter lim="800000"/>
            <a:headEnd/>
            <a:tailEnd/>
          </a:ln>
          <a:effectLst/>
        </p:spPr>
      </p:pic>
      <p:graphicFrame>
        <p:nvGraphicFramePr>
          <p:cNvPr id="6" name="Diagram 5"/>
          <p:cNvGraphicFramePr/>
          <p:nvPr/>
        </p:nvGraphicFramePr>
        <p:xfrm>
          <a:off x="783771" y="1603214"/>
          <a:ext cx="7861465" cy="15696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effectLst>
                  <a:outerShdw blurRad="38100" dist="38100" dir="2700000" algn="tl">
                    <a:srgbClr val="000000">
                      <a:alpha val="43137"/>
                    </a:srgbClr>
                  </a:outerShdw>
                </a:effectLst>
              </a:rPr>
              <a:t>Frekuensi Kelas Relatif</a:t>
            </a:r>
            <a:endParaRPr lang="en-US"/>
          </a:p>
        </p:txBody>
      </p:sp>
      <p:sp>
        <p:nvSpPr>
          <p:cNvPr id="3" name="Content Placeholder 2"/>
          <p:cNvSpPr>
            <a:spLocks noGrp="1"/>
          </p:cNvSpPr>
          <p:nvPr>
            <p:ph idx="1"/>
          </p:nvPr>
        </p:nvSpPr>
        <p:spPr>
          <a:xfrm>
            <a:off x="457200" y="1646237"/>
            <a:ext cx="8229600" cy="1833563"/>
          </a:xfrm>
        </p:spPr>
        <p:txBody>
          <a:bodyPr>
            <a:normAutofit fontScale="85000" lnSpcReduction="20000"/>
          </a:bodyPr>
          <a:lstStyle/>
          <a:p>
            <a:r>
              <a:rPr lang="en-US" smtClean="0"/>
              <a:t>Frekuensi kelas dapat diubah menjadi </a:t>
            </a:r>
            <a:r>
              <a:rPr lang="en-US" b="1" smtClean="0"/>
              <a:t>frekuensi kelas relatif </a:t>
            </a:r>
            <a:r>
              <a:rPr lang="en-US" smtClean="0"/>
              <a:t>untuk menunjukkan persentase dari total jumlah pengamatan masing-masing kelas. </a:t>
            </a:r>
          </a:p>
          <a:p>
            <a:r>
              <a:rPr lang="en-US" smtClean="0"/>
              <a:t>Frekuensi relatif menangkap hubungan antara total kelas dan jumlah pengamatan total.</a:t>
            </a:r>
          </a:p>
          <a:p>
            <a:endParaRPr lang="en-US"/>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7</a:t>
            </a:fld>
            <a:endParaRPr lang="en-US"/>
          </a:p>
        </p:txBody>
      </p:sp>
      <p:pic>
        <p:nvPicPr>
          <p:cNvPr id="6" name="Picture 7"/>
          <p:cNvPicPr>
            <a:picLocks noChangeAspect="1" noChangeArrowheads="1"/>
          </p:cNvPicPr>
          <p:nvPr/>
        </p:nvPicPr>
        <p:blipFill>
          <a:blip r:embed="rId2"/>
          <a:srcRect/>
          <a:stretch>
            <a:fillRect/>
          </a:stretch>
        </p:blipFill>
        <p:spPr bwMode="auto">
          <a:xfrm>
            <a:off x="506413" y="4075113"/>
            <a:ext cx="7881937" cy="2049462"/>
          </a:xfrm>
          <a:prstGeom prst="rect">
            <a:avLst/>
          </a:prstGeom>
          <a:noFill/>
          <a:ln w="9525">
            <a:noFill/>
            <a:miter lim="800000"/>
            <a:headEnd/>
            <a:tailEnd/>
          </a:ln>
          <a:effectLst/>
        </p:spPr>
      </p:pic>
      <p:sp>
        <p:nvSpPr>
          <p:cNvPr id="7" name="Left Arrow Callout 6"/>
          <p:cNvSpPr/>
          <p:nvPr/>
        </p:nvSpPr>
        <p:spPr>
          <a:xfrm>
            <a:off x="6271650" y="4735274"/>
            <a:ext cx="2446317" cy="1080655"/>
          </a:xfrm>
          <a:prstGeom prst="leftArrowCallout">
            <a:avLst>
              <a:gd name="adj1" fmla="val 25000"/>
              <a:gd name="adj2" fmla="val 25000"/>
              <a:gd name="adj3" fmla="val 25000"/>
              <a:gd name="adj4" fmla="val 756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889178" y="4901196"/>
            <a:ext cx="1781299" cy="781752"/>
          </a:xfrm>
          <a:prstGeom prst="rect">
            <a:avLst/>
          </a:prstGeom>
          <a:noFill/>
        </p:spPr>
        <p:txBody>
          <a:bodyPr wrap="square" rtlCol="0">
            <a:spAutoFit/>
          </a:bodyPr>
          <a:lstStyle/>
          <a:p>
            <a:r>
              <a:rPr lang="en-US" sz="1400" smtClean="0">
                <a:solidFill>
                  <a:schemeClr val="tx1"/>
                </a:solidFill>
              </a:rPr>
              <a:t>Frekuensi relatif : frekuensi kelas dibagi jumlah total pengamatan</a:t>
            </a:r>
            <a:endParaRPr lang="en-US" sz="1400">
              <a:solidFill>
                <a:schemeClr val="tx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AutoShape 2"/>
          <p:cNvSpPr>
            <a:spLocks noGrp="1" noChangeArrowheads="1"/>
          </p:cNvSpPr>
          <p:nvPr>
            <p:ph type="title"/>
          </p:nvPr>
        </p:nvSpPr>
        <p:spPr>
          <a:noFill/>
          <a:ln/>
        </p:spPr>
        <p:txBody>
          <a:bodyPr lIns="92075" tIns="46038" rIns="92075" bIns="46038" anchor="ctr"/>
          <a:lstStyle/>
          <a:p>
            <a:r>
              <a:rPr lang="en-US" b="1" smtClean="0">
                <a:effectLst>
                  <a:outerShdw blurRad="38100" dist="38100" dir="2700000" algn="tl">
                    <a:srgbClr val="000000">
                      <a:alpha val="43137"/>
                    </a:srgbClr>
                  </a:outerShdw>
                </a:effectLst>
              </a:rPr>
              <a:t>Distribusi Frekuensi</a:t>
            </a:r>
            <a:endParaRPr lang="en-US" b="1">
              <a:effectLst>
                <a:outerShdw blurRad="38100" dist="38100" dir="2700000" algn="tl">
                  <a:srgbClr val="000000">
                    <a:alpha val="43137"/>
                  </a:srgbClr>
                </a:outerShdw>
              </a:effectLst>
            </a:endParaRPr>
          </a:p>
        </p:txBody>
      </p:sp>
      <p:sp>
        <p:nvSpPr>
          <p:cNvPr id="30723" name="Rectangle 3"/>
          <p:cNvSpPr>
            <a:spLocks noGrp="1" noChangeArrowheads="1"/>
          </p:cNvSpPr>
          <p:nvPr>
            <p:ph idx="1"/>
          </p:nvPr>
        </p:nvSpPr>
        <p:spPr>
          <a:xfrm>
            <a:off x="571500" y="1720850"/>
            <a:ext cx="8248650" cy="4476750"/>
          </a:xfrm>
          <a:noFill/>
          <a:ln/>
        </p:spPr>
        <p:txBody>
          <a:bodyPr lIns="92075" tIns="46038" rIns="92075" bIns="46038"/>
          <a:lstStyle/>
          <a:p>
            <a:pPr marL="0" indent="0">
              <a:lnSpc>
                <a:spcPct val="80000"/>
              </a:lnSpc>
              <a:buFont typeface="Wingdings" pitchFamily="2" charset="2"/>
              <a:buNone/>
            </a:pPr>
            <a:r>
              <a:rPr lang="en-US" sz="3200" smtClean="0">
                <a:solidFill>
                  <a:schemeClr val="accent1"/>
                </a:solidFill>
              </a:rPr>
              <a:t>Titik tengah kelas:</a:t>
            </a:r>
            <a:r>
              <a:rPr lang="en-US" sz="3200" smtClean="0"/>
              <a:t> pertengahan antara batas bawah dari dua kelas yang berurutan, dihitung dengan menjumlahkan datas bawah dari dua kelas yang berurutan dan membagi hasilnya dengan 2. </a:t>
            </a:r>
            <a:endParaRPr lang="en-US" sz="3200"/>
          </a:p>
          <a:p>
            <a:pPr marL="0" indent="0">
              <a:lnSpc>
                <a:spcPct val="80000"/>
              </a:lnSpc>
              <a:buFont typeface="Wingdings" pitchFamily="2" charset="2"/>
              <a:buNone/>
            </a:pPr>
            <a:r>
              <a:rPr lang="en-US" sz="3200" smtClean="0">
                <a:solidFill>
                  <a:schemeClr val="accent1"/>
                </a:solidFill>
              </a:rPr>
              <a:t>Frekuensi kelas:</a:t>
            </a:r>
            <a:r>
              <a:rPr lang="en-US" sz="3200" smtClean="0"/>
              <a:t> Jumlah pengamatan setiap kelas.</a:t>
            </a:r>
            <a:endParaRPr lang="en-US" sz="3200"/>
          </a:p>
          <a:p>
            <a:pPr marL="0" indent="0">
              <a:lnSpc>
                <a:spcPct val="80000"/>
              </a:lnSpc>
              <a:buFont typeface="Wingdings" pitchFamily="2" charset="2"/>
              <a:buNone/>
            </a:pPr>
            <a:r>
              <a:rPr lang="en-US" sz="3200" smtClean="0">
                <a:solidFill>
                  <a:schemeClr val="accent1"/>
                </a:solidFill>
              </a:rPr>
              <a:t>Interval kelas:</a:t>
            </a:r>
            <a:r>
              <a:rPr lang="en-US" sz="3200" smtClean="0">
                <a:solidFill>
                  <a:srgbClr val="4DB14B"/>
                </a:solidFill>
              </a:rPr>
              <a:t>  </a:t>
            </a:r>
            <a:r>
              <a:rPr lang="en-US" sz="3200" smtClean="0"/>
              <a:t>didapatkan dengan cara mengurangi batas bawah sebuah kelas dari batas bawah kelas berikutnya. </a:t>
            </a:r>
            <a:r>
              <a:rPr lang="en-US" sz="3200"/>
              <a:t>	</a:t>
            </a:r>
          </a:p>
        </p:txBody>
      </p:sp>
      <p:sp>
        <p:nvSpPr>
          <p:cNvPr id="7" name="Slide Number Placeholder 4"/>
          <p:cNvSpPr>
            <a:spLocks noGrp="1"/>
          </p:cNvSpPr>
          <p:nvPr>
            <p:ph type="sldNum" sz="quarter" idx="12"/>
          </p:nvPr>
        </p:nvSpPr>
        <p:spPr/>
        <p:txBody>
          <a:bodyPr/>
          <a:lstStyle/>
          <a:p>
            <a:fld id="{C7A99AF0-5E61-4D9C-86D0-102D999F1B51}" type="slidenum">
              <a:rPr lang="en-US"/>
              <a:pPr/>
              <a:t>8</a:t>
            </a:fld>
            <a:endParaRPr lang="en-US"/>
          </a:p>
        </p:txBody>
      </p:sp>
      <p:sp>
        <p:nvSpPr>
          <p:cNvPr id="30724" name="Rectangle 4"/>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b="1" i="1">
              <a:solidFill>
                <a:schemeClr val="bg1"/>
              </a:solidFill>
              <a:latin typeface="Book Antiqua" pitchFamily="18" charset="0"/>
            </a:endParaRPr>
          </a:p>
        </p:txBody>
      </p:sp>
      <p:sp>
        <p:nvSpPr>
          <p:cNvPr id="30726" name="Text Box 6"/>
          <p:cNvSpPr txBox="1">
            <a:spLocks noChangeArrowheads="1"/>
          </p:cNvSpPr>
          <p:nvPr/>
        </p:nvSpPr>
        <p:spPr bwMode="auto">
          <a:xfrm>
            <a:off x="400050" y="3276600"/>
            <a:ext cx="7886700" cy="579438"/>
          </a:xfrm>
          <a:prstGeom prst="rect">
            <a:avLst/>
          </a:prstGeom>
          <a:noFill/>
          <a:ln w="9525">
            <a:noFill/>
            <a:miter lim="800000"/>
            <a:headEnd/>
            <a:tailEnd/>
          </a:ln>
          <a:effectLst/>
        </p:spPr>
        <p:txBody>
          <a:bodyPr>
            <a:spAutoFit/>
          </a:bodyPr>
          <a:lstStyle/>
          <a:p>
            <a:pPr>
              <a:spcBef>
                <a:spcPct val="20000"/>
              </a:spcBef>
              <a:buClr>
                <a:srgbClr val="404960"/>
              </a:buClr>
              <a:buSzPct val="65000"/>
              <a:buFont typeface="Wingdings" pitchFamily="2" charset="2"/>
              <a:buNone/>
            </a:pPr>
            <a:r>
              <a:rPr lang="en-US" sz="3200">
                <a:solidFill>
                  <a:srgbClr val="4DB14B"/>
                </a:solidFill>
              </a:rPr>
              <a:t>	</a:t>
            </a:r>
            <a:endParaRPr lang="en-US" sz="3200"/>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6"/>
                                        </p:tgtEl>
                                        <p:attrNameLst>
                                          <p:attrName>style.visibility</p:attrName>
                                        </p:attrNameLst>
                                      </p:cBhvr>
                                      <p:to>
                                        <p:strVal val="visible"/>
                                      </p:to>
                                    </p:set>
                                    <p:animEffect transition="in" filter="blinds(horizontal)">
                                      <p:cBhvr>
                                        <p:cTn id="7" dur="500"/>
                                        <p:tgtEl>
                                          <p:spTgt spid="30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AutoShape 5"/>
          <p:cNvSpPr>
            <a:spLocks noGrp="1" noChangeArrowheads="1"/>
          </p:cNvSpPr>
          <p:nvPr>
            <p:ph type="title"/>
          </p:nvPr>
        </p:nvSpPr>
        <p:spPr/>
        <p:txBody>
          <a:bodyPr/>
          <a:lstStyle/>
          <a:p>
            <a:r>
              <a:rPr lang="en-US" sz="2800" smtClean="0"/>
              <a:t>CONTOH </a:t>
            </a:r>
            <a:r>
              <a:rPr lang="en-US" sz="2800"/>
              <a:t>– </a:t>
            </a:r>
            <a:r>
              <a:rPr lang="en-US" sz="2800" smtClean="0"/>
              <a:t>Membuat Tabel </a:t>
            </a:r>
            <a:br>
              <a:rPr lang="en-US" sz="2800" smtClean="0"/>
            </a:br>
            <a:r>
              <a:rPr lang="en-US" sz="2800" smtClean="0"/>
              <a:t>Distribusi Frekuensi</a:t>
            </a:r>
            <a:endParaRPr lang="en-US" sz="2800"/>
          </a:p>
        </p:txBody>
      </p:sp>
      <p:sp>
        <p:nvSpPr>
          <p:cNvPr id="6" name="Slide Number Placeholder 4"/>
          <p:cNvSpPr>
            <a:spLocks noGrp="1"/>
          </p:cNvSpPr>
          <p:nvPr>
            <p:ph type="sldNum" sz="quarter" idx="12"/>
          </p:nvPr>
        </p:nvSpPr>
        <p:spPr/>
        <p:txBody>
          <a:bodyPr/>
          <a:lstStyle/>
          <a:p>
            <a:fld id="{4F192DC2-3BE1-4839-BA87-2B8CF92597BB}" type="slidenum">
              <a:rPr lang="en-US"/>
              <a:pPr/>
              <a:t>9</a:t>
            </a:fld>
            <a:endParaRPr lang="en-US"/>
          </a:p>
        </p:txBody>
      </p:sp>
      <p:sp>
        <p:nvSpPr>
          <p:cNvPr id="93191" name="Rectangle 7"/>
          <p:cNvSpPr>
            <a:spLocks noChangeArrowheads="1"/>
          </p:cNvSpPr>
          <p:nvPr/>
        </p:nvSpPr>
        <p:spPr bwMode="auto">
          <a:xfrm>
            <a:off x="628650" y="2178050"/>
            <a:ext cx="2771775" cy="1298817"/>
          </a:xfrm>
          <a:prstGeom prst="rect">
            <a:avLst/>
          </a:prstGeom>
          <a:noFill/>
          <a:ln w="9525">
            <a:noFill/>
            <a:miter lim="800000"/>
            <a:headEnd/>
            <a:tailEnd/>
          </a:ln>
          <a:effectLst/>
        </p:spPr>
        <p:txBody>
          <a:bodyPr>
            <a:spAutoFit/>
          </a:bodyPr>
          <a:lstStyle/>
          <a:p>
            <a:r>
              <a:rPr lang="en-US" sz="1400" smtClean="0">
                <a:solidFill>
                  <a:schemeClr val="tx1"/>
                </a:solidFill>
                <a:latin typeface="Arial" charset="0"/>
              </a:rPr>
              <a:t>Kathryn </a:t>
            </a:r>
            <a:r>
              <a:rPr lang="en-US" sz="1400">
                <a:solidFill>
                  <a:schemeClr val="tx1"/>
                </a:solidFill>
                <a:latin typeface="Arial" charset="0"/>
              </a:rPr>
              <a:t>Ball </a:t>
            </a:r>
            <a:r>
              <a:rPr lang="en-US" sz="1400" smtClean="0">
                <a:solidFill>
                  <a:schemeClr val="tx1"/>
                </a:solidFill>
                <a:latin typeface="Arial" charset="0"/>
              </a:rPr>
              <a:t>dari AutoUSA ingin membuat tabel, diagram, dan grafik untuk menunjukkan harga jual rata-rata di berbagai agen. Tabel 2-4 hanya menunjukkan harga 80 mobil ang terjual bulan lalu di Whitner </a:t>
            </a:r>
            <a:r>
              <a:rPr lang="en-US" sz="1400">
                <a:solidFill>
                  <a:schemeClr val="tx1"/>
                </a:solidFill>
                <a:latin typeface="Arial" charset="0"/>
              </a:rPr>
              <a:t>Autoplex.</a:t>
            </a:r>
          </a:p>
        </p:txBody>
      </p:sp>
      <p:pic>
        <p:nvPicPr>
          <p:cNvPr id="93193" name="Picture 9"/>
          <p:cNvPicPr>
            <a:picLocks noChangeAspect="1" noChangeArrowheads="1"/>
          </p:cNvPicPr>
          <p:nvPr/>
        </p:nvPicPr>
        <p:blipFill>
          <a:blip r:embed="rId3"/>
          <a:srcRect/>
          <a:stretch>
            <a:fillRect/>
          </a:stretch>
        </p:blipFill>
        <p:spPr bwMode="auto">
          <a:xfrm>
            <a:off x="549275" y="4092575"/>
            <a:ext cx="2628900" cy="1836738"/>
          </a:xfrm>
          <a:prstGeom prst="rect">
            <a:avLst/>
          </a:prstGeom>
          <a:noFill/>
          <a:ln w="9525">
            <a:noFill/>
            <a:miter lim="800000"/>
            <a:headEnd/>
            <a:tailEnd/>
          </a:ln>
          <a:effectLst/>
        </p:spPr>
      </p:pic>
      <p:pic>
        <p:nvPicPr>
          <p:cNvPr id="93195" name="Picture 11" descr="0210"/>
          <p:cNvPicPr>
            <a:picLocks noChangeAspect="1" noChangeArrowheads="1"/>
          </p:cNvPicPr>
          <p:nvPr/>
        </p:nvPicPr>
        <p:blipFill>
          <a:blip r:embed="rId4"/>
          <a:srcRect/>
          <a:stretch>
            <a:fillRect/>
          </a:stretch>
        </p:blipFill>
        <p:spPr bwMode="auto">
          <a:xfrm>
            <a:off x="3355975" y="2667000"/>
            <a:ext cx="5429250" cy="2695575"/>
          </a:xfrm>
          <a:prstGeom prst="rect">
            <a:avLst/>
          </a:prstGeom>
          <a:noFill/>
        </p:spPr>
      </p:pic>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smtClean="0">
                <a:effectLst>
                  <a:outerShdw blurRad="38100" dist="38100" dir="2700000" algn="tl">
                    <a:srgbClr val="000000">
                      <a:alpha val="43137"/>
                    </a:srgbClr>
                  </a:outerShdw>
                </a:effectLst>
              </a:rPr>
              <a:t>Menyusun Tabel Frekuensi - Contoh</a:t>
            </a:r>
            <a:endParaRPr lang="en-US"/>
          </a:p>
        </p:txBody>
      </p:sp>
      <p:sp>
        <p:nvSpPr>
          <p:cNvPr id="3" name="Content Placeholder 2"/>
          <p:cNvSpPr>
            <a:spLocks noGrp="1"/>
          </p:cNvSpPr>
          <p:nvPr>
            <p:ph idx="1"/>
          </p:nvPr>
        </p:nvSpPr>
        <p:spPr/>
        <p:txBody>
          <a:bodyPr/>
          <a:lstStyle/>
          <a:p>
            <a:pPr>
              <a:lnSpc>
                <a:spcPct val="80000"/>
              </a:lnSpc>
            </a:pPr>
            <a:r>
              <a:rPr lang="en-US" sz="2000" b="1" smtClean="0"/>
              <a:t>Langkah 1: Menentukan jumlah kelas. </a:t>
            </a:r>
          </a:p>
          <a:p>
            <a:pPr>
              <a:lnSpc>
                <a:spcPct val="80000"/>
              </a:lnSpc>
              <a:buFont typeface="Wingdings" pitchFamily="2" charset="2"/>
              <a:buNone/>
            </a:pPr>
            <a:r>
              <a:rPr lang="en-US" sz="2000" smtClean="0"/>
              <a:t>	Jurus jitu untuk menentukan jumlah kelas (</a:t>
            </a:r>
            <a:r>
              <a:rPr lang="en-US" sz="2000" i="1" smtClean="0"/>
              <a:t>k</a:t>
            </a:r>
            <a:r>
              <a:rPr lang="en-US" sz="2000" smtClean="0"/>
              <a:t>) adalah aturan “2 pangkat k” sehingga 2</a:t>
            </a:r>
            <a:r>
              <a:rPr lang="en-US" sz="2000" i="1" baseline="30000" smtClean="0"/>
              <a:t>k</a:t>
            </a:r>
            <a:r>
              <a:rPr lang="en-US" sz="2000" i="1" smtClean="0"/>
              <a:t> </a:t>
            </a:r>
            <a:r>
              <a:rPr lang="en-US" sz="2000" smtClean="0"/>
              <a:t>&gt; </a:t>
            </a:r>
            <a:r>
              <a:rPr lang="en-US" sz="2000" i="1" smtClean="0"/>
              <a:t>n</a:t>
            </a:r>
            <a:r>
              <a:rPr lang="en-US" sz="2000" smtClean="0"/>
              <a:t>.</a:t>
            </a:r>
          </a:p>
          <a:p>
            <a:pPr>
              <a:lnSpc>
                <a:spcPct val="80000"/>
              </a:lnSpc>
              <a:buFont typeface="Wingdings" pitchFamily="2" charset="2"/>
              <a:buNone/>
            </a:pPr>
            <a:r>
              <a:rPr lang="en-US" sz="2000" smtClean="0"/>
              <a:t>	</a:t>
            </a:r>
            <a:r>
              <a:rPr lang="en-US" sz="1800" smtClean="0">
                <a:solidFill>
                  <a:srgbClr val="92D050"/>
                </a:solidFill>
              </a:rPr>
              <a:t>Terdapat 80 kendaraan terjual. Jadi </a:t>
            </a:r>
            <a:r>
              <a:rPr lang="en-US" sz="1800" i="1" smtClean="0">
                <a:solidFill>
                  <a:srgbClr val="92D050"/>
                </a:solidFill>
              </a:rPr>
              <a:t>n =</a:t>
            </a:r>
            <a:r>
              <a:rPr lang="en-US" sz="1800" smtClean="0">
                <a:solidFill>
                  <a:srgbClr val="92D050"/>
                </a:solidFill>
              </a:rPr>
              <a:t> 80. Jika kita coba dengan </a:t>
            </a:r>
            <a:r>
              <a:rPr lang="en-US" sz="1800" i="1" smtClean="0">
                <a:solidFill>
                  <a:srgbClr val="92D050"/>
                </a:solidFill>
              </a:rPr>
              <a:t>k = </a:t>
            </a:r>
            <a:r>
              <a:rPr lang="en-US" sz="1800" smtClean="0">
                <a:solidFill>
                  <a:srgbClr val="92D050"/>
                </a:solidFill>
              </a:rPr>
              <a:t> 6, yang artinya kita akan menggunakan 6 kelas, maka 2</a:t>
            </a:r>
            <a:r>
              <a:rPr lang="en-US" sz="1800" baseline="30000" smtClean="0">
                <a:solidFill>
                  <a:srgbClr val="92D050"/>
                </a:solidFill>
              </a:rPr>
              <a:t>6</a:t>
            </a:r>
            <a:r>
              <a:rPr lang="en-US" sz="1800" smtClean="0">
                <a:solidFill>
                  <a:srgbClr val="92D050"/>
                </a:solidFill>
              </a:rPr>
              <a:t>  = 64, lebih kecil dari 80. Oleh karena itu, 6 kelas tidaklah cukup. Jika kita gunakan </a:t>
            </a:r>
            <a:r>
              <a:rPr lang="en-US" sz="1800" i="1" smtClean="0">
                <a:solidFill>
                  <a:srgbClr val="92D050"/>
                </a:solidFill>
              </a:rPr>
              <a:t>k =</a:t>
            </a:r>
            <a:r>
              <a:rPr lang="en-US" sz="1800" smtClean="0">
                <a:solidFill>
                  <a:srgbClr val="92D050"/>
                </a:solidFill>
              </a:rPr>
              <a:t> 7, maka 2</a:t>
            </a:r>
            <a:r>
              <a:rPr lang="en-US" sz="1800" baseline="30000" smtClean="0">
                <a:solidFill>
                  <a:srgbClr val="92D050"/>
                </a:solidFill>
              </a:rPr>
              <a:t>7</a:t>
            </a:r>
            <a:r>
              <a:rPr lang="en-US" sz="1800" smtClean="0">
                <a:solidFill>
                  <a:srgbClr val="92D050"/>
                </a:solidFill>
              </a:rPr>
              <a:t>  128, lebih besar dari 80. Jadi disarankan menggunakan 7 kelas. </a:t>
            </a:r>
          </a:p>
          <a:p>
            <a:pPr>
              <a:lnSpc>
                <a:spcPct val="80000"/>
              </a:lnSpc>
              <a:buFont typeface="Wingdings" pitchFamily="2" charset="2"/>
              <a:buNone/>
            </a:pPr>
            <a:endParaRPr lang="en-US" sz="1800" smtClean="0"/>
          </a:p>
          <a:p>
            <a:pPr>
              <a:lnSpc>
                <a:spcPct val="80000"/>
              </a:lnSpc>
            </a:pPr>
            <a:r>
              <a:rPr lang="en-US" sz="2000" b="1" smtClean="0"/>
              <a:t>Langkah 2: Menentukan interval atau lebar kelas. </a:t>
            </a:r>
          </a:p>
          <a:p>
            <a:pPr>
              <a:lnSpc>
                <a:spcPct val="80000"/>
              </a:lnSpc>
              <a:buFont typeface="Wingdings" pitchFamily="2" charset="2"/>
              <a:buNone/>
            </a:pPr>
            <a:r>
              <a:rPr lang="en-US" sz="2000" smtClean="0"/>
              <a:t>	Rumusnya adalah : </a:t>
            </a:r>
            <a:r>
              <a:rPr lang="en-US" sz="2000" i="1" smtClean="0">
                <a:solidFill>
                  <a:srgbClr val="92D050"/>
                </a:solidFill>
              </a:rPr>
              <a:t>i </a:t>
            </a:r>
            <a:r>
              <a:rPr lang="en-US" sz="2000" i="1" smtClean="0">
                <a:solidFill>
                  <a:srgbClr val="92D050"/>
                </a:solidFill>
                <a:sym typeface="Symbol" pitchFamily="18" charset="2"/>
              </a:rPr>
              <a:t> (H-L)/k</a:t>
            </a:r>
            <a:r>
              <a:rPr lang="en-US" sz="2000" smtClean="0">
                <a:solidFill>
                  <a:srgbClr val="92D050"/>
                </a:solidFill>
                <a:sym typeface="Symbol" pitchFamily="18" charset="2"/>
              </a:rPr>
              <a:t> </a:t>
            </a:r>
            <a:r>
              <a:rPr lang="en-US" sz="2000" smtClean="0">
                <a:sym typeface="Symbol" pitchFamily="18" charset="2"/>
              </a:rPr>
              <a:t>dimana </a:t>
            </a:r>
            <a:r>
              <a:rPr lang="en-US" sz="2000" i="1" smtClean="0"/>
              <a:t>i </a:t>
            </a:r>
            <a:r>
              <a:rPr lang="en-US" sz="2000" smtClean="0"/>
              <a:t>adalah inteval kelas, </a:t>
            </a:r>
            <a:r>
              <a:rPr lang="en-US" sz="2000" i="1" smtClean="0"/>
              <a:t>H </a:t>
            </a:r>
            <a:r>
              <a:rPr lang="en-US" sz="2000" smtClean="0"/>
              <a:t>adalah nilai tertinggi yang diamati, </a:t>
            </a:r>
            <a:r>
              <a:rPr lang="en-US" sz="2000" i="1" smtClean="0"/>
              <a:t>L </a:t>
            </a:r>
            <a:r>
              <a:rPr lang="en-US" sz="2000" smtClean="0"/>
              <a:t>adalah nilai terendah yang diamati, dan </a:t>
            </a:r>
            <a:r>
              <a:rPr lang="en-US" sz="2000" i="1" smtClean="0"/>
              <a:t>k </a:t>
            </a:r>
            <a:r>
              <a:rPr lang="en-US" sz="2000" smtClean="0"/>
              <a:t>adalah jumlah kelas. </a:t>
            </a:r>
          </a:p>
          <a:p>
            <a:pPr lvl="1">
              <a:lnSpc>
                <a:spcPct val="80000"/>
              </a:lnSpc>
              <a:buNone/>
            </a:pPr>
            <a:r>
              <a:rPr lang="en-US" sz="1800" smtClean="0">
                <a:solidFill>
                  <a:srgbClr val="92D050"/>
                </a:solidFill>
              </a:rPr>
              <a:t>($35,925 - $15,546)/7 = $2,911</a:t>
            </a:r>
          </a:p>
          <a:p>
            <a:pPr marL="338138" lvl="1" indent="0">
              <a:lnSpc>
                <a:spcPct val="80000"/>
              </a:lnSpc>
              <a:buNone/>
            </a:pPr>
            <a:r>
              <a:rPr lang="en-US" sz="1800" smtClean="0">
                <a:solidFill>
                  <a:srgbClr val="92D050"/>
                </a:solidFill>
              </a:rPr>
              <a:t>Pada prakteknya, angka ini biasanya dibulatkan menggunakan kelipatan 10 atau 100 agar lebih mudah digunakan. Dalam kasus ini kita bisa menggunakan $3,000</a:t>
            </a:r>
            <a:endParaRPr lang="en-US" sz="2400" smtClean="0">
              <a:solidFill>
                <a:srgbClr val="92D050"/>
              </a:solidFill>
            </a:endParaRPr>
          </a:p>
          <a:p>
            <a:pPr>
              <a:lnSpc>
                <a:spcPct val="80000"/>
              </a:lnSpc>
            </a:pPr>
            <a:endParaRPr lang="en-US" sz="800" smtClean="0"/>
          </a:p>
          <a:p>
            <a:pPr>
              <a:lnSpc>
                <a:spcPct val="80000"/>
              </a:lnSpc>
            </a:pPr>
            <a:endParaRPr lang="en-US" sz="800" smtClean="0"/>
          </a:p>
          <a:p>
            <a:endParaRPr lang="en-US"/>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10</a:t>
            </a:fld>
            <a:endParaRPr lang="en-US"/>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smtClean="0">
                <a:effectLst>
                  <a:outerShdw blurRad="38100" dist="38100" dir="2700000" algn="tl">
                    <a:srgbClr val="000000">
                      <a:alpha val="43137"/>
                    </a:srgbClr>
                  </a:outerShdw>
                </a:effectLst>
              </a:rPr>
              <a:t>Menyusun Tabel Frekuensi - Contoh</a:t>
            </a:r>
            <a:endParaRPr lang="en-US"/>
          </a:p>
        </p:txBody>
      </p:sp>
      <p:sp>
        <p:nvSpPr>
          <p:cNvPr id="3" name="Content Placeholder 2"/>
          <p:cNvSpPr>
            <a:spLocks noGrp="1"/>
          </p:cNvSpPr>
          <p:nvPr>
            <p:ph idx="1"/>
          </p:nvPr>
        </p:nvSpPr>
        <p:spPr>
          <a:xfrm>
            <a:off x="457200" y="1646237"/>
            <a:ext cx="8229600" cy="550863"/>
          </a:xfrm>
        </p:spPr>
        <p:txBody>
          <a:bodyPr>
            <a:normAutofit fontScale="85000" lnSpcReduction="10000"/>
          </a:bodyPr>
          <a:lstStyle/>
          <a:p>
            <a:r>
              <a:rPr lang="en-US" b="1" smtClean="0"/>
              <a:t>Langkah 3: Menentukan batasan kelas individu</a:t>
            </a:r>
            <a:endParaRPr lang="en-US" smtClean="0"/>
          </a:p>
          <a:p>
            <a:endParaRPr lang="en-US"/>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11</a:t>
            </a:fld>
            <a:endParaRPr lang="en-US"/>
          </a:p>
        </p:txBody>
      </p:sp>
      <p:pic>
        <p:nvPicPr>
          <p:cNvPr id="6" name="Picture 15" descr="0212"/>
          <p:cNvPicPr>
            <a:picLocks noChangeAspect="1" noChangeArrowheads="1"/>
          </p:cNvPicPr>
          <p:nvPr/>
        </p:nvPicPr>
        <p:blipFill>
          <a:blip r:embed="rId2"/>
          <a:srcRect/>
          <a:stretch>
            <a:fillRect/>
          </a:stretch>
        </p:blipFill>
        <p:spPr bwMode="auto">
          <a:xfrm>
            <a:off x="2343150" y="2479675"/>
            <a:ext cx="3314700" cy="3273425"/>
          </a:xfrm>
          <a:prstGeom prst="rect">
            <a:avLst/>
          </a:prstGeom>
          <a:noFill/>
        </p:spPr>
      </p:pic>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effectLst>
                  <a:outerShdw blurRad="38100" dist="38100" dir="2700000" algn="tl">
                    <a:srgbClr val="000000">
                      <a:alpha val="43137"/>
                    </a:srgbClr>
                  </a:outerShdw>
                </a:effectLst>
              </a:rPr>
              <a:t>Menyusun Tabel Frekuensi</a:t>
            </a:r>
            <a:endParaRPr lang="en-US"/>
          </a:p>
        </p:txBody>
      </p:sp>
      <p:sp>
        <p:nvSpPr>
          <p:cNvPr id="3" name="Content Placeholder 2"/>
          <p:cNvSpPr>
            <a:spLocks noGrp="1"/>
          </p:cNvSpPr>
          <p:nvPr>
            <p:ph idx="1"/>
          </p:nvPr>
        </p:nvSpPr>
        <p:spPr>
          <a:xfrm>
            <a:off x="4597400" y="1925637"/>
            <a:ext cx="4089400" cy="3230563"/>
          </a:xfrm>
        </p:spPr>
        <p:txBody>
          <a:bodyPr>
            <a:normAutofit fontScale="85000" lnSpcReduction="20000"/>
          </a:bodyPr>
          <a:lstStyle/>
          <a:p>
            <a:r>
              <a:rPr lang="en-US" b="1" smtClean="0"/>
              <a:t>Langkah 4: Masukkan harga jual kendaraan ke dalam kelas-kelas (gunakan turus).</a:t>
            </a:r>
          </a:p>
          <a:p>
            <a:endParaRPr lang="en-US" smtClean="0"/>
          </a:p>
          <a:p>
            <a:endParaRPr lang="en-US" smtClean="0"/>
          </a:p>
          <a:p>
            <a:pPr>
              <a:buFont typeface="Wingdings" pitchFamily="2" charset="2"/>
              <a:buNone/>
            </a:pPr>
            <a:endParaRPr lang="en-US" smtClean="0"/>
          </a:p>
          <a:p>
            <a:r>
              <a:rPr lang="en-US" b="1" smtClean="0"/>
              <a:t>Langkah 5: Hitung jumlah data tiap kelas.</a:t>
            </a:r>
            <a:endParaRPr lang="en-US" smtClean="0"/>
          </a:p>
          <a:p>
            <a:endParaRPr lang="en-US"/>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12</a:t>
            </a:fld>
            <a:endParaRPr lang="en-US"/>
          </a:p>
        </p:txBody>
      </p:sp>
      <p:pic>
        <p:nvPicPr>
          <p:cNvPr id="6" name="Picture 18" descr="0213"/>
          <p:cNvPicPr>
            <a:picLocks noChangeAspect="1" noChangeArrowheads="1"/>
          </p:cNvPicPr>
          <p:nvPr/>
        </p:nvPicPr>
        <p:blipFill>
          <a:blip r:embed="rId2"/>
          <a:srcRect/>
          <a:stretch>
            <a:fillRect/>
          </a:stretch>
        </p:blipFill>
        <p:spPr>
          <a:xfrm>
            <a:off x="765175" y="1954213"/>
            <a:ext cx="3659188" cy="4056062"/>
          </a:xfrm>
          <a:prstGeom prst="rect">
            <a:avLst/>
          </a:prstGeom>
        </p:spPr>
      </p:pic>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AutoShape 2"/>
          <p:cNvSpPr>
            <a:spLocks noGrp="1" noChangeArrowheads="1"/>
          </p:cNvSpPr>
          <p:nvPr>
            <p:ph type="title"/>
          </p:nvPr>
        </p:nvSpPr>
        <p:spPr/>
        <p:txBody>
          <a:bodyPr anchor="ctr"/>
          <a:lstStyle/>
          <a:p>
            <a:r>
              <a:rPr lang="en-US" b="1" smtClean="0">
                <a:effectLst>
                  <a:outerShdw blurRad="38100" dist="38100" dir="2700000" algn="tl">
                    <a:srgbClr val="000000">
                      <a:alpha val="43137"/>
                    </a:srgbClr>
                  </a:outerShdw>
                </a:effectLst>
              </a:rPr>
              <a:t>Distribusi Frekuensi Relatif</a:t>
            </a:r>
            <a:endParaRPr lang="en-US" b="1">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fld id="{F703D8D4-71DB-465E-87D5-1F3B03B7B9CF}" type="slidenum">
              <a:rPr lang="en-US"/>
              <a:pPr/>
              <a:t>13</a:t>
            </a:fld>
            <a:endParaRPr lang="en-US"/>
          </a:p>
        </p:txBody>
      </p:sp>
      <p:sp>
        <p:nvSpPr>
          <p:cNvPr id="100358" name="Rectangle 6"/>
          <p:cNvSpPr>
            <a:spLocks noChangeArrowheads="1"/>
          </p:cNvSpPr>
          <p:nvPr/>
        </p:nvSpPr>
        <p:spPr bwMode="auto">
          <a:xfrm>
            <a:off x="587374" y="1736725"/>
            <a:ext cx="7921625" cy="978729"/>
          </a:xfrm>
          <a:prstGeom prst="rect">
            <a:avLst/>
          </a:prstGeom>
          <a:noFill/>
          <a:ln w="9525">
            <a:noFill/>
            <a:miter lim="800000"/>
            <a:headEnd/>
            <a:tailEnd/>
          </a:ln>
          <a:effectLst/>
        </p:spPr>
        <p:txBody>
          <a:bodyPr wrap="square">
            <a:spAutoFit/>
          </a:bodyPr>
          <a:lstStyle/>
          <a:p>
            <a:r>
              <a:rPr lang="en-US" sz="2400" smtClean="0">
                <a:solidFill>
                  <a:schemeClr val="tx1"/>
                </a:solidFill>
                <a:latin typeface="Cambria" pitchFamily="18" charset="0"/>
              </a:rPr>
              <a:t>Untuk mengubah distribusi frekuensi menjadi distribusi frekuensi relatif, setiap frekuensi kelas dibagi dengan jumlah hasil pengamatan. </a:t>
            </a:r>
            <a:endParaRPr lang="en-US" sz="2400">
              <a:solidFill>
                <a:schemeClr val="tx1"/>
              </a:solidFill>
              <a:latin typeface="Cambria" pitchFamily="18" charset="0"/>
            </a:endParaRPr>
          </a:p>
        </p:txBody>
      </p:sp>
      <p:pic>
        <p:nvPicPr>
          <p:cNvPr id="100362" name="Picture 10" descr="0214"/>
          <p:cNvPicPr>
            <a:picLocks noChangeAspect="1" noChangeArrowheads="1"/>
          </p:cNvPicPr>
          <p:nvPr/>
        </p:nvPicPr>
        <p:blipFill>
          <a:blip r:embed="rId3"/>
          <a:srcRect/>
          <a:stretch>
            <a:fillRect/>
          </a:stretch>
        </p:blipFill>
        <p:spPr bwMode="auto">
          <a:xfrm>
            <a:off x="742950" y="3003550"/>
            <a:ext cx="7686675" cy="2952750"/>
          </a:xfrm>
          <a:prstGeom prst="rect">
            <a:avLst/>
          </a:prstGeom>
          <a:noFill/>
        </p:spPr>
      </p:pic>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0290" name="AutoShape 2"/>
          <p:cNvSpPr>
            <a:spLocks noGrp="1" noChangeArrowheads="1"/>
          </p:cNvSpPr>
          <p:nvPr>
            <p:ph type="title"/>
          </p:nvPr>
        </p:nvSpPr>
        <p:spPr>
          <a:noFill/>
          <a:ln/>
        </p:spPr>
        <p:txBody>
          <a:bodyPr lIns="92075" tIns="46038" rIns="92075" bIns="46038" anchor="ctr">
            <a:normAutofit fontScale="90000"/>
          </a:bodyPr>
          <a:lstStyle/>
          <a:p>
            <a:r>
              <a:rPr lang="en-US" b="1" smtClean="0">
                <a:effectLst>
                  <a:outerShdw blurRad="38100" dist="38100" dir="2700000" algn="tl">
                    <a:srgbClr val="000000">
                      <a:alpha val="43137"/>
                    </a:srgbClr>
                  </a:outerShdw>
                </a:effectLst>
              </a:rPr>
              <a:t>Presentasi Grafik dari Distribusi Frekuensi</a:t>
            </a:r>
            <a:endParaRPr lang="en-US" b="1">
              <a:effectLst>
                <a:outerShdw blurRad="38100" dist="38100" dir="2700000" algn="tl">
                  <a:srgbClr val="000000">
                    <a:alpha val="43137"/>
                  </a:srgbClr>
                </a:outerShdw>
              </a:effectLst>
            </a:endParaRPr>
          </a:p>
        </p:txBody>
      </p:sp>
      <p:sp>
        <p:nvSpPr>
          <p:cNvPr id="140291" name="Rectangle 3"/>
          <p:cNvSpPr>
            <a:spLocks noGrp="1" noChangeArrowheads="1"/>
          </p:cNvSpPr>
          <p:nvPr>
            <p:ph idx="1"/>
          </p:nvPr>
        </p:nvSpPr>
        <p:spPr>
          <a:xfrm>
            <a:off x="533400" y="2000250"/>
            <a:ext cx="7693025" cy="2924175"/>
          </a:xfrm>
          <a:noFill/>
          <a:ln/>
        </p:spPr>
        <p:txBody>
          <a:bodyPr lIns="92075" tIns="46038" rIns="92075" bIns="46038"/>
          <a:lstStyle/>
          <a:p>
            <a:pPr marL="0" indent="0">
              <a:buFont typeface="Wingdings" pitchFamily="2" charset="2"/>
              <a:buNone/>
            </a:pPr>
            <a:r>
              <a:rPr lang="en-US" sz="3200" smtClean="0"/>
              <a:t>Tiga diagram yang bisa membantu menggambarkan distribusi frekuensi :</a:t>
            </a:r>
            <a:endParaRPr lang="en-US" sz="3200"/>
          </a:p>
          <a:p>
            <a:pPr lvl="2"/>
            <a:r>
              <a:rPr lang="en-US" sz="2800" smtClean="0">
                <a:solidFill>
                  <a:schemeClr val="accent1"/>
                </a:solidFill>
              </a:rPr>
              <a:t>Histogram</a:t>
            </a:r>
            <a:endParaRPr lang="en-US" sz="2800"/>
          </a:p>
          <a:p>
            <a:pPr lvl="2"/>
            <a:r>
              <a:rPr lang="en-US" sz="2800" smtClean="0">
                <a:solidFill>
                  <a:schemeClr val="accent1"/>
                </a:solidFill>
              </a:rPr>
              <a:t>Poligon Frekuensi</a:t>
            </a:r>
            <a:endParaRPr lang="en-US" sz="2800">
              <a:solidFill>
                <a:schemeClr val="accent1"/>
              </a:solidFill>
            </a:endParaRPr>
          </a:p>
          <a:p>
            <a:pPr lvl="2"/>
            <a:r>
              <a:rPr lang="en-US" sz="2800" smtClean="0">
                <a:solidFill>
                  <a:schemeClr val="accent1"/>
                </a:solidFill>
              </a:rPr>
              <a:t>Poligon Frekuensi Kumulatif (Ogif)</a:t>
            </a:r>
            <a:endParaRPr lang="en-US" sz="2800"/>
          </a:p>
          <a:p>
            <a:pPr>
              <a:buFont typeface="Wingdings" pitchFamily="2" charset="2"/>
              <a:buNone/>
            </a:pPr>
            <a:endParaRPr lang="en-US"/>
          </a:p>
          <a:p>
            <a:pPr eaLnBrk="0" hangingPunct="0">
              <a:spcBef>
                <a:spcPct val="50000"/>
              </a:spcBef>
              <a:buClrTx/>
              <a:buSzTx/>
              <a:buFontTx/>
              <a:buNone/>
            </a:pPr>
            <a:endParaRPr lang="en-US" sz="3200"/>
          </a:p>
        </p:txBody>
      </p:sp>
      <p:sp>
        <p:nvSpPr>
          <p:cNvPr id="6" name="Slide Number Placeholder 4"/>
          <p:cNvSpPr>
            <a:spLocks noGrp="1"/>
          </p:cNvSpPr>
          <p:nvPr>
            <p:ph type="sldNum" sz="quarter" idx="12"/>
          </p:nvPr>
        </p:nvSpPr>
        <p:spPr/>
        <p:txBody>
          <a:bodyPr/>
          <a:lstStyle/>
          <a:p>
            <a:fld id="{DD06E471-2312-4E33-8CBD-BED343E47B1C}" type="slidenum">
              <a:rPr lang="en-US"/>
              <a:pPr/>
              <a:t>14</a:t>
            </a:fld>
            <a:endParaRPr lang="en-US"/>
          </a:p>
        </p:txBody>
      </p:sp>
      <p:sp>
        <p:nvSpPr>
          <p:cNvPr id="140292" name="Rectangle 4"/>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b="1" i="1">
              <a:solidFill>
                <a:schemeClr val="bg1"/>
              </a:solidFill>
              <a:latin typeface="Book Antiqua" pitchFamily="18" charset="0"/>
            </a:endParaRPr>
          </a:p>
        </p:txBody>
      </p:sp>
      <p:sp>
        <p:nvSpPr>
          <p:cNvPr id="140293" name="Text Box 5"/>
          <p:cNvSpPr txBox="1">
            <a:spLocks noChangeArrowheads="1"/>
          </p:cNvSpPr>
          <p:nvPr/>
        </p:nvSpPr>
        <p:spPr bwMode="auto">
          <a:xfrm>
            <a:off x="457200" y="4762500"/>
            <a:ext cx="8210550" cy="579438"/>
          </a:xfrm>
          <a:prstGeom prst="rect">
            <a:avLst/>
          </a:prstGeom>
          <a:noFill/>
          <a:ln w="9525">
            <a:noFill/>
            <a:miter lim="800000"/>
            <a:headEnd/>
            <a:tailEnd/>
          </a:ln>
          <a:effectLst/>
        </p:spPr>
        <p:txBody>
          <a:bodyPr>
            <a:spAutoFit/>
          </a:bodyPr>
          <a:lstStyle/>
          <a:p>
            <a:pPr lvl="1">
              <a:spcBef>
                <a:spcPct val="20000"/>
              </a:spcBef>
              <a:buClr>
                <a:srgbClr val="990000"/>
              </a:buClr>
              <a:buSzPct val="65000"/>
              <a:buFont typeface="Wingdings" pitchFamily="2" charset="2"/>
              <a:buNone/>
            </a:pPr>
            <a:r>
              <a:rPr lang="en-US" sz="3200">
                <a:solidFill>
                  <a:srgbClr val="4DB14B"/>
                </a:solidFill>
              </a:rPr>
              <a:t>	</a:t>
            </a:r>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293"/>
                                        </p:tgtEl>
                                        <p:attrNameLst>
                                          <p:attrName>style.visibility</p:attrName>
                                        </p:attrNameLst>
                                      </p:cBhvr>
                                      <p:to>
                                        <p:strVal val="visible"/>
                                      </p:to>
                                    </p:set>
                                    <p:animEffect transition="in" filter="blinds(horizontal)">
                                      <p:cBhvr>
                                        <p:cTn id="7" dur="500"/>
                                        <p:tgtEl>
                                          <p:spTgt spid="14029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0291">
                                            <p:txEl>
                                              <p:pRg st="0" end="0"/>
                                            </p:txEl>
                                          </p:spTgt>
                                        </p:tgtEl>
                                        <p:attrNameLst>
                                          <p:attrName>style.visibility</p:attrName>
                                        </p:attrNameLst>
                                      </p:cBhvr>
                                      <p:to>
                                        <p:strVal val="visible"/>
                                      </p:to>
                                    </p:set>
                                    <p:animEffect transition="in" filter="wipe(left)">
                                      <p:cBhvr>
                                        <p:cTn id="12" dur="500"/>
                                        <p:tgtEl>
                                          <p:spTgt spid="140291">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40291">
                                            <p:txEl>
                                              <p:pRg st="1" end="1"/>
                                            </p:txEl>
                                          </p:spTgt>
                                        </p:tgtEl>
                                        <p:attrNameLst>
                                          <p:attrName>style.visibility</p:attrName>
                                        </p:attrNameLst>
                                      </p:cBhvr>
                                      <p:to>
                                        <p:strVal val="visible"/>
                                      </p:to>
                                    </p:set>
                                    <p:animEffect transition="in" filter="wipe(left)">
                                      <p:cBhvr>
                                        <p:cTn id="15" dur="500"/>
                                        <p:tgtEl>
                                          <p:spTgt spid="140291">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40291">
                                            <p:txEl>
                                              <p:pRg st="2" end="2"/>
                                            </p:txEl>
                                          </p:spTgt>
                                        </p:tgtEl>
                                        <p:attrNameLst>
                                          <p:attrName>style.visibility</p:attrName>
                                        </p:attrNameLst>
                                      </p:cBhvr>
                                      <p:to>
                                        <p:strVal val="visible"/>
                                      </p:to>
                                    </p:set>
                                    <p:animEffect transition="in" filter="wipe(left)">
                                      <p:cBhvr>
                                        <p:cTn id="18" dur="500"/>
                                        <p:tgtEl>
                                          <p:spTgt spid="140291">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40291">
                                            <p:txEl>
                                              <p:pRg st="3" end="3"/>
                                            </p:txEl>
                                          </p:spTgt>
                                        </p:tgtEl>
                                        <p:attrNameLst>
                                          <p:attrName>style.visibility</p:attrName>
                                        </p:attrNameLst>
                                      </p:cBhvr>
                                      <p:to>
                                        <p:strVal val="visible"/>
                                      </p:to>
                                    </p:set>
                                    <p:animEffect transition="in" filter="wipe(left)">
                                      <p:cBhvr>
                                        <p:cTn id="21" dur="500"/>
                                        <p:tgtEl>
                                          <p:spTgt spid="140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build="p"/>
      <p:bldP spid="14029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AutoShape 2"/>
          <p:cNvSpPr>
            <a:spLocks noGrp="1" noChangeArrowheads="1"/>
          </p:cNvSpPr>
          <p:nvPr>
            <p:ph type="title"/>
          </p:nvPr>
        </p:nvSpPr>
        <p:spPr/>
        <p:txBody>
          <a:bodyPr anchor="ctr"/>
          <a:lstStyle/>
          <a:p>
            <a:r>
              <a:rPr lang="en-US" b="1">
                <a:effectLst>
                  <a:outerShdw blurRad="38100" dist="38100" dir="2700000" algn="tl">
                    <a:srgbClr val="000000">
                      <a:alpha val="43137"/>
                    </a:srgbClr>
                  </a:outerShdw>
                </a:effectLst>
              </a:rPr>
              <a:t>Histogram</a:t>
            </a:r>
          </a:p>
        </p:txBody>
      </p:sp>
      <p:sp>
        <p:nvSpPr>
          <p:cNvPr id="5" name="Slide Number Placeholder 4"/>
          <p:cNvSpPr>
            <a:spLocks noGrp="1"/>
          </p:cNvSpPr>
          <p:nvPr>
            <p:ph type="sldNum" sz="quarter" idx="12"/>
          </p:nvPr>
        </p:nvSpPr>
        <p:spPr/>
        <p:txBody>
          <a:bodyPr/>
          <a:lstStyle/>
          <a:p>
            <a:fld id="{5F8A876F-1544-46B8-A8F1-C67D9100CD27}" type="slidenum">
              <a:rPr lang="en-US"/>
              <a:pPr/>
              <a:t>15</a:t>
            </a:fld>
            <a:endParaRPr lang="en-US"/>
          </a:p>
        </p:txBody>
      </p:sp>
      <p:sp>
        <p:nvSpPr>
          <p:cNvPr id="103428" name="Rectangle 4"/>
          <p:cNvSpPr>
            <a:spLocks noChangeArrowheads="1"/>
          </p:cNvSpPr>
          <p:nvPr/>
        </p:nvSpPr>
        <p:spPr bwMode="auto">
          <a:xfrm>
            <a:off x="533400" y="1701800"/>
            <a:ext cx="8102600" cy="1323439"/>
          </a:xfrm>
          <a:prstGeom prst="rect">
            <a:avLst/>
          </a:prstGeom>
          <a:noFill/>
          <a:ln w="9525">
            <a:noFill/>
            <a:miter lim="800000"/>
            <a:headEnd/>
            <a:tailEnd/>
          </a:ln>
          <a:effectLst/>
        </p:spPr>
        <p:txBody>
          <a:bodyPr wrap="square">
            <a:spAutoFit/>
          </a:bodyPr>
          <a:lstStyle/>
          <a:p>
            <a:r>
              <a:rPr lang="en-US" sz="2000" b="1">
                <a:solidFill>
                  <a:schemeClr val="tx1"/>
                </a:solidFill>
                <a:latin typeface="Cambria" pitchFamily="18" charset="0"/>
              </a:rPr>
              <a:t>Histogram </a:t>
            </a:r>
            <a:r>
              <a:rPr lang="en-US" sz="2000" smtClean="0">
                <a:solidFill>
                  <a:schemeClr val="tx1"/>
                </a:solidFill>
                <a:latin typeface="Cambria" pitchFamily="18" charset="0"/>
              </a:rPr>
              <a:t>untuk distribusi frekuensi yang dibuat berdasarkan data kuantitatif sangat mirip dengan diagram batang yang memperlihatkan distribusi data kualitatif. Kelas ditempatkan pada sumbu horizontal dan frekuensi kelas pada sumbu vertikal. Frekuensi kelas dilambangkan dengan tinggi batang. </a:t>
            </a:r>
            <a:endParaRPr lang="en-US" sz="2000">
              <a:solidFill>
                <a:schemeClr val="tx1"/>
              </a:solidFill>
              <a:latin typeface="Cambria" pitchFamily="18" charset="0"/>
            </a:endParaRPr>
          </a:p>
        </p:txBody>
      </p:sp>
      <p:pic>
        <p:nvPicPr>
          <p:cNvPr id="103434" name="Picture 10" descr="0216"/>
          <p:cNvPicPr>
            <a:picLocks noChangeAspect="1" noChangeArrowheads="1"/>
          </p:cNvPicPr>
          <p:nvPr/>
        </p:nvPicPr>
        <p:blipFill>
          <a:blip r:embed="rId3"/>
          <a:srcRect/>
          <a:stretch>
            <a:fillRect/>
          </a:stretch>
        </p:blipFill>
        <p:spPr bwMode="auto">
          <a:xfrm>
            <a:off x="2295525" y="3292475"/>
            <a:ext cx="4819650" cy="2619375"/>
          </a:xfrm>
          <a:prstGeom prst="rect">
            <a:avLst/>
          </a:prstGeom>
          <a:noFill/>
        </p:spPr>
      </p:pic>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7" name="AutoShape 5"/>
          <p:cNvSpPr>
            <a:spLocks noGrp="1" noChangeArrowheads="1"/>
          </p:cNvSpPr>
          <p:nvPr>
            <p:ph type="title"/>
          </p:nvPr>
        </p:nvSpPr>
        <p:spPr/>
        <p:txBody>
          <a:bodyPr anchor="ctr"/>
          <a:lstStyle/>
          <a:p>
            <a:r>
              <a:rPr lang="en-US" b="1">
                <a:effectLst>
                  <a:outerShdw blurRad="38100" dist="38100" dir="2700000" algn="tl">
                    <a:srgbClr val="000000">
                      <a:alpha val="43137"/>
                    </a:srgbClr>
                  </a:outerShdw>
                </a:effectLst>
              </a:rPr>
              <a:t>Histogram </a:t>
            </a:r>
            <a:r>
              <a:rPr lang="en-US" b="1" smtClean="0">
                <a:effectLst>
                  <a:outerShdw blurRad="38100" dist="38100" dir="2700000" algn="tl">
                    <a:srgbClr val="000000">
                      <a:alpha val="43137"/>
                    </a:srgbClr>
                  </a:outerShdw>
                </a:effectLst>
              </a:rPr>
              <a:t>Menggunakan </a:t>
            </a:r>
            <a:r>
              <a:rPr lang="en-US" b="1">
                <a:effectLst>
                  <a:outerShdw blurRad="38100" dist="38100" dir="2700000" algn="tl">
                    <a:srgbClr val="000000">
                      <a:alpha val="43137"/>
                    </a:srgbClr>
                  </a:outerShdw>
                </a:effectLst>
              </a:rPr>
              <a:t>Excel</a:t>
            </a:r>
          </a:p>
        </p:txBody>
      </p:sp>
      <p:sp>
        <p:nvSpPr>
          <p:cNvPr id="4" name="Slide Number Placeholder 4"/>
          <p:cNvSpPr>
            <a:spLocks noGrp="1"/>
          </p:cNvSpPr>
          <p:nvPr>
            <p:ph type="sldNum" sz="quarter" idx="12"/>
          </p:nvPr>
        </p:nvSpPr>
        <p:spPr/>
        <p:txBody>
          <a:bodyPr/>
          <a:lstStyle/>
          <a:p>
            <a:fld id="{08DE4B0D-EF5D-473C-9983-AB67AEE32CD8}" type="slidenum">
              <a:rPr lang="en-US"/>
              <a:pPr/>
              <a:t>16</a:t>
            </a:fld>
            <a:endParaRPr lang="en-US"/>
          </a:p>
        </p:txBody>
      </p:sp>
      <p:pic>
        <p:nvPicPr>
          <p:cNvPr id="105481" name="Picture 9" descr="0217"/>
          <p:cNvPicPr>
            <a:picLocks noChangeAspect="1" noChangeArrowheads="1"/>
          </p:cNvPicPr>
          <p:nvPr/>
        </p:nvPicPr>
        <p:blipFill>
          <a:blip r:embed="rId3"/>
          <a:srcRect/>
          <a:stretch>
            <a:fillRect/>
          </a:stretch>
        </p:blipFill>
        <p:spPr bwMode="auto">
          <a:xfrm>
            <a:off x="1562100" y="1673225"/>
            <a:ext cx="5972175" cy="4467225"/>
          </a:xfrm>
          <a:prstGeom prst="rect">
            <a:avLst/>
          </a:prstGeom>
          <a:noFill/>
        </p:spPr>
      </p:pic>
      <p:sp>
        <p:nvSpPr>
          <p:cNvPr id="5" name="Footer Placeholder 4"/>
          <p:cNvSpPr>
            <a:spLocks noGrp="1"/>
          </p:cNvSpPr>
          <p:nvPr>
            <p:ph type="ftr" sz="quarter" idx="11"/>
          </p:nvPr>
        </p:nvSpPr>
        <p:spPr/>
        <p:txBody>
          <a:bodyPr/>
          <a:lstStyle/>
          <a:p>
            <a:r>
              <a:rPr lang="en-US" smtClean="0"/>
              <a:t>ALFIRA SOFIA</a:t>
            </a:r>
            <a:endParaRPr lang="en-US"/>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smtClean="0">
                <a:effectLst>
                  <a:outerShdw blurRad="38100" dist="38100" dir="2700000" algn="tl">
                    <a:srgbClr val="000000">
                      <a:alpha val="43137"/>
                    </a:srgbClr>
                  </a:outerShdw>
                </a:effectLst>
              </a:rPr>
              <a:t>Organizing Numerical Data: </a:t>
            </a:r>
            <a:br>
              <a:rPr lang="en-US" smtClean="0">
                <a:effectLst>
                  <a:outerShdw blurRad="38100" dist="38100" dir="2700000" algn="tl">
                    <a:srgbClr val="000000">
                      <a:alpha val="43137"/>
                    </a:srgbClr>
                  </a:outerShdw>
                </a:effectLst>
              </a:rPr>
            </a:br>
            <a:r>
              <a:rPr lang="en-US" smtClean="0">
                <a:effectLst>
                  <a:outerShdw blurRad="38100" dist="38100" dir="2700000" algn="tl">
                    <a:srgbClr val="000000">
                      <a:alpha val="43137"/>
                    </a:srgbClr>
                  </a:outerShdw>
                </a:effectLst>
              </a:rPr>
              <a:t>The Histogram in Excel</a:t>
            </a:r>
            <a:endParaRPr lang="en-US"/>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17</a:t>
            </a:fld>
            <a:endParaRPr lang="en-US"/>
          </a:p>
        </p:txBody>
      </p:sp>
      <p:sp>
        <p:nvSpPr>
          <p:cNvPr id="6" name="Rectangle 5"/>
          <p:cNvSpPr>
            <a:spLocks noGrp="1" noChangeArrowheads="1"/>
          </p:cNvSpPr>
          <p:nvPr>
            <p:ph idx="1"/>
          </p:nvPr>
        </p:nvSpPr>
        <p:spPr>
          <a:xfrm>
            <a:off x="6451600" y="1773237"/>
            <a:ext cx="2044700" cy="4526280"/>
          </a:xfrm>
          <a:noFill/>
          <a:ln/>
        </p:spPr>
        <p:txBody>
          <a:bodyPr lIns="85342" tIns="42672" rIns="85342" bIns="42672"/>
          <a:lstStyle/>
          <a:p>
            <a:pPr>
              <a:buFont typeface="Wingdings" pitchFamily="2" charset="2"/>
              <a:buNone/>
            </a:pPr>
            <a:r>
              <a:rPr lang="en-US" sz="2000" b="1">
                <a:latin typeface="Times New Roman" charset="0"/>
              </a:rPr>
              <a:t>1. </a:t>
            </a:r>
            <a:r>
              <a:rPr lang="en-US" sz="2000" b="1" smtClean="0">
                <a:latin typeface="Times New Roman" charset="0"/>
              </a:rPr>
              <a:t>Pilih </a:t>
            </a:r>
            <a:r>
              <a:rPr lang="en-US" sz="2000" b="1">
                <a:latin typeface="Times New Roman" charset="0"/>
              </a:rPr>
              <a:t>Tools</a:t>
            </a:r>
            <a:r>
              <a:rPr lang="en-US" sz="2000" b="1" smtClean="0">
                <a:latin typeface="Times New Roman" charset="0"/>
              </a:rPr>
              <a:t>/ Data </a:t>
            </a:r>
            <a:r>
              <a:rPr lang="en-US" sz="2000" b="1">
                <a:latin typeface="Times New Roman" charset="0"/>
              </a:rPr>
              <a:t>Analysis</a:t>
            </a:r>
          </a:p>
        </p:txBody>
      </p:sp>
      <p:pic>
        <p:nvPicPr>
          <p:cNvPr id="7" name="Picture 4" descr="2-2"/>
          <p:cNvPicPr>
            <a:picLocks noChangeAspect="1" noChangeArrowheads="1"/>
          </p:cNvPicPr>
          <p:nvPr/>
        </p:nvPicPr>
        <p:blipFill>
          <a:blip r:embed="rId2"/>
          <a:srcRect/>
          <a:stretch>
            <a:fillRect/>
          </a:stretch>
        </p:blipFill>
        <p:spPr bwMode="auto">
          <a:xfrm>
            <a:off x="660400" y="1701799"/>
            <a:ext cx="5181600" cy="4681897"/>
          </a:xfrm>
          <a:prstGeom prst="rect">
            <a:avLst/>
          </a:prstGeom>
          <a:noFill/>
        </p:spPr>
      </p:pic>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smtClean="0">
                <a:effectLst>
                  <a:outerShdw blurRad="38100" dist="38100" dir="2700000" algn="tl">
                    <a:srgbClr val="000000">
                      <a:alpha val="43137"/>
                    </a:srgbClr>
                  </a:outerShdw>
                </a:effectLst>
              </a:rPr>
              <a:t>Organizing Numerical Data: </a:t>
            </a:r>
            <a:br>
              <a:rPr lang="en-US" smtClean="0">
                <a:effectLst>
                  <a:outerShdw blurRad="38100" dist="38100" dir="2700000" algn="tl">
                    <a:srgbClr val="000000">
                      <a:alpha val="43137"/>
                    </a:srgbClr>
                  </a:outerShdw>
                </a:effectLst>
              </a:rPr>
            </a:br>
            <a:r>
              <a:rPr lang="en-US" smtClean="0">
                <a:effectLst>
                  <a:outerShdw blurRad="38100" dist="38100" dir="2700000" algn="tl">
                    <a:srgbClr val="000000">
                      <a:alpha val="43137"/>
                    </a:srgbClr>
                  </a:outerShdw>
                </a:effectLst>
              </a:rPr>
              <a:t>The Histogram in Excel</a:t>
            </a:r>
            <a:endParaRPr lang="en-US"/>
          </a:p>
        </p:txBody>
      </p:sp>
      <p:sp>
        <p:nvSpPr>
          <p:cNvPr id="3" name="Content Placeholder 2"/>
          <p:cNvSpPr>
            <a:spLocks noGrp="1"/>
          </p:cNvSpPr>
          <p:nvPr>
            <p:ph idx="1"/>
          </p:nvPr>
        </p:nvSpPr>
        <p:spPr>
          <a:xfrm>
            <a:off x="4851400" y="1697037"/>
            <a:ext cx="2832100" cy="614363"/>
          </a:xfrm>
        </p:spPr>
        <p:txBody>
          <a:bodyPr>
            <a:normAutofit/>
          </a:bodyPr>
          <a:lstStyle/>
          <a:p>
            <a:pPr>
              <a:buNone/>
            </a:pPr>
            <a:r>
              <a:rPr lang="en-US" sz="2000" b="1" smtClean="0"/>
              <a:t>2. Pilih Histogram</a:t>
            </a:r>
          </a:p>
          <a:p>
            <a:pPr>
              <a:buNone/>
            </a:pPr>
            <a:endParaRPr lang="en-US" sz="2000" b="1"/>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18</a:t>
            </a:fld>
            <a:endParaRPr lang="en-US"/>
          </a:p>
        </p:txBody>
      </p:sp>
      <p:pic>
        <p:nvPicPr>
          <p:cNvPr id="6" name="Picture 4" descr="2-3"/>
          <p:cNvPicPr>
            <a:picLocks noChangeAspect="1" noChangeArrowheads="1"/>
          </p:cNvPicPr>
          <p:nvPr/>
        </p:nvPicPr>
        <p:blipFill>
          <a:blip r:embed="rId2"/>
          <a:srcRect/>
          <a:stretch>
            <a:fillRect/>
          </a:stretch>
        </p:blipFill>
        <p:spPr bwMode="auto">
          <a:xfrm>
            <a:off x="533400" y="1828800"/>
            <a:ext cx="4038600" cy="2073275"/>
          </a:xfrm>
          <a:prstGeom prst="rect">
            <a:avLst/>
          </a:prstGeom>
          <a:noFill/>
        </p:spPr>
      </p:pic>
      <p:pic>
        <p:nvPicPr>
          <p:cNvPr id="7" name="Picture 7" descr="2-4"/>
          <p:cNvPicPr>
            <a:picLocks noChangeAspect="1" noChangeArrowheads="1"/>
          </p:cNvPicPr>
          <p:nvPr/>
        </p:nvPicPr>
        <p:blipFill>
          <a:blip r:embed="rId3"/>
          <a:srcRect/>
          <a:stretch>
            <a:fillRect/>
          </a:stretch>
        </p:blipFill>
        <p:spPr bwMode="auto">
          <a:xfrm>
            <a:off x="4724400" y="3200400"/>
            <a:ext cx="4048125" cy="2979738"/>
          </a:xfrm>
          <a:prstGeom prst="rect">
            <a:avLst/>
          </a:prstGeom>
          <a:noFill/>
        </p:spPr>
      </p:pic>
      <p:sp>
        <p:nvSpPr>
          <p:cNvPr id="8" name="Rectangle 8"/>
          <p:cNvSpPr>
            <a:spLocks noChangeArrowheads="1"/>
          </p:cNvSpPr>
          <p:nvPr/>
        </p:nvSpPr>
        <p:spPr bwMode="auto">
          <a:xfrm>
            <a:off x="457200" y="4191000"/>
            <a:ext cx="3733800" cy="1981200"/>
          </a:xfrm>
          <a:prstGeom prst="rect">
            <a:avLst/>
          </a:prstGeom>
          <a:noFill/>
          <a:ln w="9525">
            <a:noFill/>
            <a:miter lim="800000"/>
            <a:headEnd/>
            <a:tailEnd/>
          </a:ln>
          <a:effectLst/>
        </p:spPr>
        <p:txBody>
          <a:bodyPr lIns="85342" tIns="42672" rIns="85342" bIns="42672"/>
          <a:lstStyle/>
          <a:p>
            <a:pPr marL="342900" indent="-342900" eaLnBrk="1" hangingPunct="1">
              <a:lnSpc>
                <a:spcPct val="80000"/>
              </a:lnSpc>
              <a:spcBef>
                <a:spcPct val="20000"/>
              </a:spcBef>
              <a:buClr>
                <a:schemeClr val="accent1"/>
              </a:buClr>
              <a:buSzPct val="85000"/>
              <a:buFont typeface="Wingdings" pitchFamily="2" charset="2"/>
              <a:buNone/>
            </a:pPr>
            <a:r>
              <a:rPr lang="en-US" sz="2000" b="1">
                <a:solidFill>
                  <a:schemeClr val="tx1"/>
                </a:solidFill>
                <a:latin typeface="Cambria" pitchFamily="18" charset="0"/>
              </a:rPr>
              <a:t>3. </a:t>
            </a:r>
            <a:r>
              <a:rPr lang="en-US" sz="2000" b="1" smtClean="0">
                <a:solidFill>
                  <a:schemeClr val="tx1"/>
                </a:solidFill>
                <a:latin typeface="Cambria" pitchFamily="18" charset="0"/>
              </a:rPr>
              <a:t>Masukkan </a:t>
            </a:r>
            <a:r>
              <a:rPr lang="en-US" sz="2000" b="1">
                <a:solidFill>
                  <a:schemeClr val="tx1"/>
                </a:solidFill>
                <a:latin typeface="Cambria" pitchFamily="18" charset="0"/>
              </a:rPr>
              <a:t>data range </a:t>
            </a:r>
            <a:r>
              <a:rPr lang="en-US" sz="2000" b="1" smtClean="0">
                <a:solidFill>
                  <a:schemeClr val="tx1"/>
                </a:solidFill>
                <a:latin typeface="Cambria" pitchFamily="18" charset="0"/>
              </a:rPr>
              <a:t>dan </a:t>
            </a:r>
            <a:r>
              <a:rPr lang="en-US" sz="2000" b="1">
                <a:solidFill>
                  <a:schemeClr val="tx1"/>
                </a:solidFill>
                <a:latin typeface="Cambria" pitchFamily="18" charset="0"/>
              </a:rPr>
              <a:t>bin range</a:t>
            </a:r>
            <a:r>
              <a:rPr lang="en-US" sz="2400">
                <a:solidFill>
                  <a:schemeClr val="tx1"/>
                </a:solidFill>
                <a:latin typeface="Cambria" pitchFamily="18" charset="0"/>
              </a:rPr>
              <a:t>  </a:t>
            </a:r>
            <a:r>
              <a:rPr lang="en-US" sz="1600">
                <a:solidFill>
                  <a:schemeClr val="tx1"/>
                </a:solidFill>
                <a:latin typeface="Cambria" pitchFamily="18" charset="0"/>
              </a:rPr>
              <a:t>(bin range is a cell range containing the upper class boundaries for each class grouping)</a:t>
            </a:r>
          </a:p>
          <a:p>
            <a:pPr marL="342900" indent="-342900" eaLnBrk="1" hangingPunct="1">
              <a:lnSpc>
                <a:spcPct val="80000"/>
              </a:lnSpc>
              <a:spcBef>
                <a:spcPct val="20000"/>
              </a:spcBef>
              <a:buClr>
                <a:schemeClr val="accent1"/>
              </a:buClr>
              <a:buSzPct val="85000"/>
              <a:buFont typeface="Wingdings" pitchFamily="2" charset="2"/>
              <a:buNone/>
            </a:pPr>
            <a:endParaRPr lang="en-US" sz="1600">
              <a:solidFill>
                <a:schemeClr val="tx1"/>
              </a:solidFill>
              <a:latin typeface="Cambria" pitchFamily="18" charset="0"/>
            </a:endParaRPr>
          </a:p>
          <a:p>
            <a:pPr marL="342900" indent="-342900" eaLnBrk="1" hangingPunct="1">
              <a:lnSpc>
                <a:spcPct val="80000"/>
              </a:lnSpc>
              <a:spcBef>
                <a:spcPct val="20000"/>
              </a:spcBef>
              <a:buClr>
                <a:schemeClr val="accent1"/>
              </a:buClr>
              <a:buSzPct val="85000"/>
              <a:buFont typeface="Wingdings" pitchFamily="2" charset="2"/>
              <a:buNone/>
            </a:pPr>
            <a:endParaRPr lang="en-US" sz="1000">
              <a:solidFill>
                <a:schemeClr val="tx1"/>
              </a:solidFill>
              <a:latin typeface="Cambria" pitchFamily="18" charset="0"/>
            </a:endParaRPr>
          </a:p>
          <a:p>
            <a:pPr marL="342900" indent="-342900" eaLnBrk="1" hangingPunct="1">
              <a:lnSpc>
                <a:spcPct val="80000"/>
              </a:lnSpc>
              <a:spcBef>
                <a:spcPct val="20000"/>
              </a:spcBef>
              <a:buClr>
                <a:schemeClr val="accent1"/>
              </a:buClr>
              <a:buSzPct val="85000"/>
              <a:buFont typeface="Wingdings" pitchFamily="2" charset="2"/>
              <a:buNone/>
            </a:pPr>
            <a:r>
              <a:rPr lang="en-US" sz="2000" b="1">
                <a:solidFill>
                  <a:schemeClr val="tx1"/>
                </a:solidFill>
                <a:latin typeface="Cambria" pitchFamily="18" charset="0"/>
              </a:rPr>
              <a:t>4. </a:t>
            </a:r>
            <a:r>
              <a:rPr lang="en-US" sz="2000" b="1" smtClean="0">
                <a:solidFill>
                  <a:schemeClr val="tx1"/>
                </a:solidFill>
                <a:latin typeface="Cambria" pitchFamily="18" charset="0"/>
              </a:rPr>
              <a:t>Pilih </a:t>
            </a:r>
            <a:r>
              <a:rPr lang="en-US" sz="2000" b="1">
                <a:solidFill>
                  <a:schemeClr val="tx1"/>
                </a:solidFill>
                <a:latin typeface="Cambria" pitchFamily="18" charset="0"/>
              </a:rPr>
              <a:t>Chart Output </a:t>
            </a:r>
          </a:p>
          <a:p>
            <a:pPr marL="342900" indent="-342900" eaLnBrk="1" hangingPunct="1">
              <a:lnSpc>
                <a:spcPct val="50000"/>
              </a:lnSpc>
              <a:spcBef>
                <a:spcPct val="20000"/>
              </a:spcBef>
              <a:buClr>
                <a:schemeClr val="accent1"/>
              </a:buClr>
              <a:buSzPct val="85000"/>
              <a:buFont typeface="Wingdings" pitchFamily="2" charset="2"/>
              <a:buNone/>
            </a:pPr>
            <a:r>
              <a:rPr lang="en-US" sz="2000" b="1">
                <a:solidFill>
                  <a:schemeClr val="tx1"/>
                </a:solidFill>
                <a:latin typeface="Cambria" pitchFamily="18" charset="0"/>
              </a:rPr>
              <a:t>      </a:t>
            </a:r>
            <a:r>
              <a:rPr lang="en-US" sz="2000" b="1" smtClean="0">
                <a:solidFill>
                  <a:schemeClr val="tx1"/>
                </a:solidFill>
                <a:latin typeface="Cambria" pitchFamily="18" charset="0"/>
              </a:rPr>
              <a:t>dan klik “</a:t>
            </a:r>
            <a:r>
              <a:rPr lang="en-US" sz="2000" b="1">
                <a:solidFill>
                  <a:schemeClr val="tx1"/>
                </a:solidFill>
                <a:latin typeface="Cambria" pitchFamily="18" charset="0"/>
              </a:rPr>
              <a:t>OK”</a:t>
            </a:r>
          </a:p>
        </p:txBody>
      </p:sp>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effectLst>
                  <a:outerShdw blurRad="38100" dist="38100" dir="2700000" algn="tl">
                    <a:srgbClr val="000000">
                      <a:alpha val="43137"/>
                    </a:srgbClr>
                  </a:outerShdw>
                </a:effectLst>
              </a:rPr>
              <a:t>Poligon Frekuensi</a:t>
            </a:r>
            <a:endParaRPr lang="en-US"/>
          </a:p>
        </p:txBody>
      </p:sp>
      <p:sp>
        <p:nvSpPr>
          <p:cNvPr id="3" name="Content Placeholder 2"/>
          <p:cNvSpPr>
            <a:spLocks noGrp="1"/>
          </p:cNvSpPr>
          <p:nvPr>
            <p:ph idx="1"/>
          </p:nvPr>
        </p:nvSpPr>
        <p:spPr>
          <a:xfrm>
            <a:off x="457200" y="1646237"/>
            <a:ext cx="3683000" cy="4526280"/>
          </a:xfrm>
        </p:spPr>
        <p:txBody>
          <a:bodyPr>
            <a:normAutofit fontScale="77500" lnSpcReduction="20000"/>
          </a:bodyPr>
          <a:lstStyle/>
          <a:p>
            <a:r>
              <a:rPr lang="en-US" b="1" smtClean="0"/>
              <a:t>Poligon frekuensi </a:t>
            </a:r>
            <a:r>
              <a:rPr lang="en-US" smtClean="0"/>
              <a:t>juga menunjukkan bentuk distribusi dan mirip dengan histogram. </a:t>
            </a:r>
          </a:p>
          <a:p>
            <a:pPr>
              <a:buFont typeface="Wingdings" pitchFamily="2" charset="2"/>
              <a:buNone/>
            </a:pPr>
            <a:endParaRPr lang="en-US" smtClean="0"/>
          </a:p>
          <a:p>
            <a:r>
              <a:rPr lang="en-US" smtClean="0"/>
              <a:t>Terdiri atas bagian garis yang menghubungkan titik-titik yang merupakan perpotongan  antara titik tengah kelas dan frekuensi kelas. </a:t>
            </a:r>
          </a:p>
          <a:p>
            <a:endParaRPr lang="en-US"/>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19</a:t>
            </a:fld>
            <a:endParaRPr lang="en-US"/>
          </a:p>
        </p:txBody>
      </p:sp>
      <p:pic>
        <p:nvPicPr>
          <p:cNvPr id="6" name="Picture 12" descr="0218"/>
          <p:cNvPicPr>
            <a:picLocks noChangeAspect="1" noChangeArrowheads="1"/>
          </p:cNvPicPr>
          <p:nvPr/>
        </p:nvPicPr>
        <p:blipFill>
          <a:blip r:embed="rId2"/>
          <a:srcRect/>
          <a:stretch>
            <a:fillRect/>
          </a:stretch>
        </p:blipFill>
        <p:spPr bwMode="auto">
          <a:xfrm>
            <a:off x="4378325" y="1635125"/>
            <a:ext cx="4248150" cy="4543425"/>
          </a:xfrm>
          <a:prstGeom prst="rect">
            <a:avLst/>
          </a:prstGeom>
          <a:noFill/>
        </p:spPr>
      </p:pic>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AutoShape 2"/>
          <p:cNvSpPr>
            <a:spLocks noGrp="1" noChangeArrowheads="1"/>
          </p:cNvSpPr>
          <p:nvPr>
            <p:ph type="title"/>
          </p:nvPr>
        </p:nvSpPr>
        <p:spPr/>
        <p:txBody>
          <a:bodyPr anchor="ctr"/>
          <a:lstStyle/>
          <a:p>
            <a:r>
              <a:rPr lang="en-US" b="1" smtClean="0">
                <a:effectLst>
                  <a:outerShdw blurRad="38100" dist="38100" dir="2700000" algn="tl">
                    <a:srgbClr val="000000">
                      <a:alpha val="43137"/>
                    </a:srgbClr>
                  </a:outerShdw>
                </a:effectLst>
              </a:rPr>
              <a:t>Distribusi Frekuensi Kumulatif</a:t>
            </a:r>
            <a:endParaRPr lang="en-US"/>
          </a:p>
        </p:txBody>
      </p:sp>
      <p:sp>
        <p:nvSpPr>
          <p:cNvPr id="4" name="Slide Number Placeholder 4"/>
          <p:cNvSpPr>
            <a:spLocks noGrp="1"/>
          </p:cNvSpPr>
          <p:nvPr>
            <p:ph type="sldNum" sz="quarter" idx="12"/>
          </p:nvPr>
        </p:nvSpPr>
        <p:spPr/>
        <p:txBody>
          <a:bodyPr/>
          <a:lstStyle/>
          <a:p>
            <a:fld id="{A3D25855-234B-4A13-AFC1-4859F13EE835}" type="slidenum">
              <a:rPr lang="en-US"/>
              <a:pPr/>
              <a:t>20</a:t>
            </a:fld>
            <a:endParaRPr lang="en-US"/>
          </a:p>
        </p:txBody>
      </p:sp>
      <p:pic>
        <p:nvPicPr>
          <p:cNvPr id="130056" name="Picture 8" descr="0219"/>
          <p:cNvPicPr>
            <a:picLocks noChangeAspect="1" noChangeArrowheads="1"/>
          </p:cNvPicPr>
          <p:nvPr/>
        </p:nvPicPr>
        <p:blipFill>
          <a:blip r:embed="rId3"/>
          <a:srcRect/>
          <a:stretch>
            <a:fillRect/>
          </a:stretch>
        </p:blipFill>
        <p:spPr bwMode="auto">
          <a:xfrm>
            <a:off x="1028700" y="2314575"/>
            <a:ext cx="7581900" cy="3162300"/>
          </a:xfrm>
          <a:prstGeom prst="rect">
            <a:avLst/>
          </a:prstGeom>
          <a:noFill/>
        </p:spPr>
      </p:pic>
      <p:sp>
        <p:nvSpPr>
          <p:cNvPr id="5" name="Footer Placeholder 4"/>
          <p:cNvSpPr>
            <a:spLocks noGrp="1"/>
          </p:cNvSpPr>
          <p:nvPr>
            <p:ph type="ftr" sz="quarter" idx="11"/>
          </p:nvPr>
        </p:nvSpPr>
        <p:spPr/>
        <p:txBody>
          <a:bodyPr/>
          <a:lstStyle/>
          <a:p>
            <a:r>
              <a:rPr lang="en-US" smtClean="0"/>
              <a:t>ALFIRA SOFIA</a:t>
            </a:r>
            <a:endParaRPr lang="en-US"/>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AutoShape 2"/>
          <p:cNvSpPr>
            <a:spLocks noGrp="1" noChangeArrowheads="1"/>
          </p:cNvSpPr>
          <p:nvPr>
            <p:ph type="title"/>
          </p:nvPr>
        </p:nvSpPr>
        <p:spPr/>
        <p:txBody>
          <a:bodyPr anchor="ctr">
            <a:normAutofit fontScale="90000"/>
          </a:bodyPr>
          <a:lstStyle/>
          <a:p>
            <a:r>
              <a:rPr lang="en-US" b="1" smtClean="0">
                <a:effectLst>
                  <a:outerShdw blurRad="38100" dist="38100" dir="2700000" algn="tl">
                    <a:srgbClr val="000000">
                      <a:alpha val="43137"/>
                    </a:srgbClr>
                  </a:outerShdw>
                </a:effectLst>
              </a:rPr>
              <a:t>Distribusi Frekuensi Kumulatif (Ogif)</a:t>
            </a:r>
            <a:endParaRPr lang="en-US" b="1">
              <a:effectLst>
                <a:outerShdw blurRad="38100" dist="38100" dir="2700000" algn="tl">
                  <a:srgbClr val="000000">
                    <a:alpha val="43137"/>
                  </a:srgbClr>
                </a:outerShdw>
              </a:effectLst>
            </a:endParaRPr>
          </a:p>
        </p:txBody>
      </p:sp>
      <p:sp>
        <p:nvSpPr>
          <p:cNvPr id="4" name="Slide Number Placeholder 4"/>
          <p:cNvSpPr>
            <a:spLocks noGrp="1"/>
          </p:cNvSpPr>
          <p:nvPr>
            <p:ph type="sldNum" sz="quarter" idx="12"/>
          </p:nvPr>
        </p:nvSpPr>
        <p:spPr/>
        <p:txBody>
          <a:bodyPr/>
          <a:lstStyle/>
          <a:p>
            <a:fld id="{348282FB-FBBA-44F9-A07D-BE6397ADFA57}" type="slidenum">
              <a:rPr lang="en-US"/>
              <a:pPr/>
              <a:t>21</a:t>
            </a:fld>
            <a:endParaRPr lang="en-US"/>
          </a:p>
        </p:txBody>
      </p:sp>
      <p:pic>
        <p:nvPicPr>
          <p:cNvPr id="110600" name="Picture 8" descr="0220"/>
          <p:cNvPicPr>
            <a:picLocks noChangeAspect="1" noChangeArrowheads="1"/>
          </p:cNvPicPr>
          <p:nvPr/>
        </p:nvPicPr>
        <p:blipFill>
          <a:blip r:embed="rId3"/>
          <a:srcRect/>
          <a:stretch>
            <a:fillRect/>
          </a:stretch>
        </p:blipFill>
        <p:spPr bwMode="auto">
          <a:xfrm>
            <a:off x="1524000" y="1933575"/>
            <a:ext cx="6010275" cy="4181475"/>
          </a:xfrm>
          <a:prstGeom prst="rect">
            <a:avLst/>
          </a:prstGeom>
          <a:noFill/>
        </p:spPr>
      </p:pic>
      <p:sp>
        <p:nvSpPr>
          <p:cNvPr id="5" name="Footer Placeholder 4"/>
          <p:cNvSpPr>
            <a:spLocks noGrp="1"/>
          </p:cNvSpPr>
          <p:nvPr>
            <p:ph type="ftr" sz="quarter" idx="11"/>
          </p:nvPr>
        </p:nvSpPr>
        <p:spPr/>
        <p:txBody>
          <a:bodyPr/>
          <a:lstStyle/>
          <a:p>
            <a:r>
              <a:rPr lang="en-US" smtClean="0"/>
              <a:t>ALFIRA SOFIA</a:t>
            </a:r>
            <a:endParaRPr lang="en-US"/>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177799" y="6499225"/>
            <a:ext cx="1143001" cy="193675"/>
          </a:xfrm>
        </p:spPr>
        <p:txBody>
          <a:bodyPr/>
          <a:lstStyle/>
          <a:p>
            <a:r>
              <a:rPr lang="en-US" sz="1100" smtClean="0"/>
              <a:t>ALFIRA SOFIA</a:t>
            </a:r>
            <a:endParaRPr lang="en-US" sz="1100"/>
          </a:p>
        </p:txBody>
      </p:sp>
      <p:sp>
        <p:nvSpPr>
          <p:cNvPr id="68610" name="Rectangle 2"/>
          <p:cNvSpPr>
            <a:spLocks noGrp="1" noChangeArrowheads="1"/>
          </p:cNvSpPr>
          <p:nvPr>
            <p:ph type="title"/>
          </p:nvPr>
        </p:nvSpPr>
        <p:spPr/>
        <p:txBody>
          <a:bodyPr anchor="ctr"/>
          <a:lstStyle/>
          <a:p>
            <a:r>
              <a:rPr lang="en-US" b="1" smtClean="0">
                <a:effectLst>
                  <a:outerShdw blurRad="38100" dist="38100" dir="2700000" algn="tl">
                    <a:srgbClr val="000000">
                      <a:alpha val="43137"/>
                    </a:srgbClr>
                  </a:outerShdw>
                </a:effectLst>
              </a:rPr>
              <a:t>Prinsip-prinsip Grafik yang Baik</a:t>
            </a:r>
            <a:endParaRPr lang="en-US" b="1">
              <a:effectLst>
                <a:outerShdw blurRad="38100" dist="38100" dir="2700000" algn="tl">
                  <a:srgbClr val="000000">
                    <a:alpha val="43137"/>
                  </a:srgbClr>
                </a:outerShdw>
              </a:effectLst>
            </a:endParaRPr>
          </a:p>
        </p:txBody>
      </p:sp>
      <p:sp>
        <p:nvSpPr>
          <p:cNvPr id="68611" name="Rectangle 3"/>
          <p:cNvSpPr>
            <a:spLocks noGrp="1" noChangeArrowheads="1"/>
          </p:cNvSpPr>
          <p:nvPr>
            <p:ph type="body" idx="1"/>
          </p:nvPr>
        </p:nvSpPr>
        <p:spPr>
          <a:xfrm>
            <a:off x="492518" y="1968500"/>
            <a:ext cx="7010400" cy="3581400"/>
          </a:xfrm>
          <a:noFill/>
        </p:spPr>
        <p:txBody>
          <a:bodyPr/>
          <a:lstStyle/>
          <a:p>
            <a:pPr>
              <a:buClr>
                <a:schemeClr val="tx1"/>
              </a:buClr>
              <a:buFont typeface="Wingdings" pitchFamily="2" charset="2"/>
              <a:buChar char="§"/>
            </a:pPr>
            <a:r>
              <a:rPr lang="en-US" sz="2400" smtClean="0">
                <a:latin typeface="Arial Narrow" pitchFamily="34" charset="0"/>
              </a:rPr>
              <a:t>Grafik tidak seharusnya mendistorsi data. </a:t>
            </a:r>
            <a:endParaRPr lang="en-US" sz="2400">
              <a:latin typeface="Arial Narrow" pitchFamily="34" charset="0"/>
            </a:endParaRPr>
          </a:p>
          <a:p>
            <a:pPr>
              <a:buClr>
                <a:schemeClr val="tx1"/>
              </a:buClr>
              <a:buFont typeface="Wingdings" pitchFamily="2" charset="2"/>
              <a:buChar char="§"/>
            </a:pPr>
            <a:r>
              <a:rPr lang="en-US" sz="2400" smtClean="0">
                <a:latin typeface="Arial Narrow" pitchFamily="34" charset="0"/>
              </a:rPr>
              <a:t>Grafik tidah perlu mengandung tampilan yang tidak perlu. (</a:t>
            </a:r>
            <a:r>
              <a:rPr lang="en-US" sz="2400" i="1" smtClean="0">
                <a:latin typeface="Arial Narrow" pitchFamily="34" charset="0"/>
              </a:rPr>
              <a:t>chart junk</a:t>
            </a:r>
            <a:r>
              <a:rPr lang="en-US" sz="2400" smtClean="0">
                <a:latin typeface="Arial Narrow" pitchFamily="34" charset="0"/>
              </a:rPr>
              <a:t>). </a:t>
            </a:r>
            <a:endParaRPr lang="en-US" sz="2400">
              <a:latin typeface="Arial Narrow" pitchFamily="34" charset="0"/>
            </a:endParaRPr>
          </a:p>
          <a:p>
            <a:pPr>
              <a:buClr>
                <a:schemeClr val="tx1"/>
              </a:buClr>
              <a:buFont typeface="Wingdings" pitchFamily="2" charset="2"/>
              <a:buChar char="§"/>
            </a:pPr>
            <a:r>
              <a:rPr lang="en-US" sz="2400" smtClean="0">
                <a:latin typeface="Arial Narrow" pitchFamily="34" charset="0"/>
              </a:rPr>
              <a:t>Skala sumbu vertikal harus dimulai dari nilai 0.</a:t>
            </a:r>
            <a:endParaRPr lang="en-US" sz="2400">
              <a:latin typeface="Arial Narrow" pitchFamily="34" charset="0"/>
            </a:endParaRPr>
          </a:p>
          <a:p>
            <a:pPr>
              <a:buClr>
                <a:schemeClr val="tx1"/>
              </a:buClr>
              <a:buFont typeface="Wingdings" pitchFamily="2" charset="2"/>
              <a:buChar char="§"/>
            </a:pPr>
            <a:r>
              <a:rPr lang="en-US" sz="2400" smtClean="0">
                <a:latin typeface="Arial Narrow" pitchFamily="34" charset="0"/>
              </a:rPr>
              <a:t>Semua sumbu harus diberi label yang jelas. </a:t>
            </a:r>
            <a:endParaRPr lang="en-US" sz="2400">
              <a:latin typeface="Arial Narrow" pitchFamily="34" charset="0"/>
            </a:endParaRPr>
          </a:p>
          <a:p>
            <a:pPr>
              <a:buClr>
                <a:schemeClr val="tx1"/>
              </a:buClr>
              <a:buFont typeface="Wingdings" pitchFamily="2" charset="2"/>
              <a:buChar char="§"/>
            </a:pPr>
            <a:r>
              <a:rPr lang="en-US" sz="2400" smtClean="0">
                <a:latin typeface="Arial Narrow" pitchFamily="34" charset="0"/>
              </a:rPr>
              <a:t>Setiap grafik sebaiknya diberi judul. </a:t>
            </a:r>
            <a:endParaRPr lang="en-US" sz="2400">
              <a:latin typeface="Arial Narrow" pitchFamily="34" charset="0"/>
            </a:endParaRPr>
          </a:p>
          <a:p>
            <a:pPr>
              <a:buClr>
                <a:schemeClr val="tx1"/>
              </a:buClr>
              <a:buFont typeface="Wingdings" pitchFamily="2" charset="2"/>
              <a:buChar char="§"/>
            </a:pPr>
            <a:r>
              <a:rPr lang="en-US" sz="2400" i="1">
                <a:latin typeface="Arial Narrow" pitchFamily="34" charset="0"/>
              </a:rPr>
              <a:t>The simplest possible graph should be used for a given set of data</a:t>
            </a:r>
            <a:r>
              <a:rPr lang="en-US" sz="2400">
                <a:latin typeface="Arial Narrow" pitchFamily="34" charset="0"/>
              </a:rPr>
              <a:t>.</a:t>
            </a:r>
          </a:p>
        </p:txBody>
      </p:sp>
      <p:sp>
        <p:nvSpPr>
          <p:cNvPr id="6" name="Slide Number Placeholder 4"/>
          <p:cNvSpPr>
            <a:spLocks noGrp="1"/>
          </p:cNvSpPr>
          <p:nvPr>
            <p:ph type="sldNum" sz="quarter" idx="12"/>
          </p:nvPr>
        </p:nvSpPr>
        <p:spPr>
          <a:xfrm>
            <a:off x="6997700" y="6527799"/>
            <a:ext cx="2133600" cy="346075"/>
          </a:xfrm>
        </p:spPr>
        <p:txBody>
          <a:bodyPr/>
          <a:lstStyle/>
          <a:p>
            <a:fld id="{348282FB-FBBA-44F9-A07D-BE6397ADFA57}" type="slidenum">
              <a:rPr lang="en-US"/>
              <a:pPr/>
              <a:t>22</a:t>
            </a:fld>
            <a:endParaRPr lang="en-US"/>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chor="ctr">
            <a:normAutofit fontScale="90000"/>
          </a:bodyPr>
          <a:lstStyle/>
          <a:p>
            <a:r>
              <a:rPr lang="en-US" sz="4000" smtClean="0"/>
              <a:t>Kesalahan Penyajian Grafik: </a:t>
            </a:r>
            <a:br>
              <a:rPr lang="en-US" sz="4000" smtClean="0"/>
            </a:br>
            <a:r>
              <a:rPr lang="en-US" sz="4000" smtClean="0"/>
              <a:t>Chart </a:t>
            </a:r>
            <a:r>
              <a:rPr lang="en-US" sz="4000"/>
              <a:t>Junk</a:t>
            </a:r>
          </a:p>
        </p:txBody>
      </p:sp>
      <p:grpSp>
        <p:nvGrpSpPr>
          <p:cNvPr id="2" name="Group 4"/>
          <p:cNvGrpSpPr>
            <a:grpSpLocks/>
          </p:cNvGrpSpPr>
          <p:nvPr/>
        </p:nvGrpSpPr>
        <p:grpSpPr bwMode="auto">
          <a:xfrm>
            <a:off x="533400" y="1905000"/>
            <a:ext cx="3962400" cy="4191000"/>
            <a:chOff x="3" y="1200"/>
            <a:chExt cx="2829" cy="2880"/>
          </a:xfrm>
        </p:grpSpPr>
        <p:sp>
          <p:nvSpPr>
            <p:cNvPr id="70661" name="Rectangle 5"/>
            <p:cNvSpPr>
              <a:spLocks noChangeArrowheads="1"/>
            </p:cNvSpPr>
            <p:nvPr/>
          </p:nvSpPr>
          <p:spPr bwMode="auto">
            <a:xfrm>
              <a:off x="901" y="2053"/>
              <a:ext cx="1221" cy="250"/>
            </a:xfrm>
            <a:prstGeom prst="rect">
              <a:avLst/>
            </a:prstGeom>
            <a:noFill/>
            <a:ln w="12700">
              <a:noFill/>
              <a:miter lim="800000"/>
              <a:headEnd/>
              <a:tailEnd/>
            </a:ln>
            <a:effectLst/>
          </p:spPr>
          <p:txBody>
            <a:bodyPr lIns="90488" tIns="44450" rIns="90488" bIns="44450">
              <a:spAutoFit/>
            </a:bodyPr>
            <a:lstStyle/>
            <a:p>
              <a:pPr>
                <a:spcBef>
                  <a:spcPct val="50000"/>
                </a:spcBef>
              </a:pPr>
              <a:r>
                <a:rPr lang="en-US" b="1"/>
                <a:t>1960: $1.00</a:t>
              </a:r>
            </a:p>
          </p:txBody>
        </p:sp>
        <p:sp>
          <p:nvSpPr>
            <p:cNvPr id="70662" name="Rectangle 6"/>
            <p:cNvSpPr>
              <a:spLocks noChangeArrowheads="1"/>
            </p:cNvSpPr>
            <p:nvPr/>
          </p:nvSpPr>
          <p:spPr bwMode="auto">
            <a:xfrm>
              <a:off x="997" y="2402"/>
              <a:ext cx="1541" cy="315"/>
            </a:xfrm>
            <a:prstGeom prst="rect">
              <a:avLst/>
            </a:prstGeom>
            <a:noFill/>
            <a:ln w="12700">
              <a:noFill/>
              <a:miter lim="800000"/>
              <a:headEnd/>
              <a:tailEnd/>
            </a:ln>
            <a:effectLst/>
          </p:spPr>
          <p:txBody>
            <a:bodyPr wrap="square" lIns="90488" tIns="44450" rIns="90488" bIns="44450">
              <a:spAutoFit/>
            </a:bodyPr>
            <a:lstStyle/>
            <a:p>
              <a:pPr>
                <a:spcBef>
                  <a:spcPct val="50000"/>
                </a:spcBef>
              </a:pPr>
              <a:r>
                <a:rPr lang="en-US" sz="2400"/>
                <a:t> </a:t>
              </a:r>
              <a:r>
                <a:rPr lang="en-US" b="1"/>
                <a:t>1970: $1.60</a:t>
              </a:r>
            </a:p>
          </p:txBody>
        </p:sp>
        <p:sp>
          <p:nvSpPr>
            <p:cNvPr id="70663" name="Rectangle 7"/>
            <p:cNvSpPr>
              <a:spLocks noChangeArrowheads="1"/>
            </p:cNvSpPr>
            <p:nvPr/>
          </p:nvSpPr>
          <p:spPr bwMode="auto">
            <a:xfrm>
              <a:off x="1418" y="2930"/>
              <a:ext cx="1406" cy="315"/>
            </a:xfrm>
            <a:prstGeom prst="rect">
              <a:avLst/>
            </a:prstGeom>
            <a:noFill/>
            <a:ln w="12700">
              <a:noFill/>
              <a:miter lim="800000"/>
              <a:headEnd/>
              <a:tailEnd/>
            </a:ln>
            <a:effectLst/>
          </p:spPr>
          <p:txBody>
            <a:bodyPr wrap="square" lIns="90488" tIns="44450" rIns="90488" bIns="44450">
              <a:spAutoFit/>
            </a:bodyPr>
            <a:lstStyle/>
            <a:p>
              <a:pPr>
                <a:spcBef>
                  <a:spcPct val="50000"/>
                </a:spcBef>
              </a:pPr>
              <a:r>
                <a:rPr lang="en-US" sz="2400"/>
                <a:t> </a:t>
              </a:r>
              <a:r>
                <a:rPr lang="en-US" b="1"/>
                <a:t>1980: $3.10</a:t>
              </a:r>
            </a:p>
          </p:txBody>
        </p:sp>
        <p:sp>
          <p:nvSpPr>
            <p:cNvPr id="70664" name="Rectangle 8"/>
            <p:cNvSpPr>
              <a:spLocks noChangeArrowheads="1"/>
            </p:cNvSpPr>
            <p:nvPr/>
          </p:nvSpPr>
          <p:spPr bwMode="auto">
            <a:xfrm>
              <a:off x="1610" y="3554"/>
              <a:ext cx="1222" cy="250"/>
            </a:xfrm>
            <a:prstGeom prst="rect">
              <a:avLst/>
            </a:prstGeom>
            <a:noFill/>
            <a:ln w="12700">
              <a:noFill/>
              <a:miter lim="800000"/>
              <a:headEnd/>
              <a:tailEnd/>
            </a:ln>
            <a:effectLst/>
          </p:spPr>
          <p:txBody>
            <a:bodyPr lIns="90488" tIns="44450" rIns="90488" bIns="44450">
              <a:spAutoFit/>
            </a:bodyPr>
            <a:lstStyle/>
            <a:p>
              <a:pPr>
                <a:spcBef>
                  <a:spcPct val="50000"/>
                </a:spcBef>
              </a:pPr>
              <a:r>
                <a:rPr lang="en-US" b="1"/>
                <a:t>1990: $3.80</a:t>
              </a:r>
            </a:p>
          </p:txBody>
        </p:sp>
        <p:sp>
          <p:nvSpPr>
            <p:cNvPr id="70665" name="Rectangle 9"/>
            <p:cNvSpPr>
              <a:spLocks noChangeArrowheads="1"/>
            </p:cNvSpPr>
            <p:nvPr/>
          </p:nvSpPr>
          <p:spPr bwMode="auto">
            <a:xfrm>
              <a:off x="613" y="1717"/>
              <a:ext cx="1751" cy="312"/>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400" b="1"/>
                <a:t>Minimum Wage</a:t>
              </a:r>
            </a:p>
          </p:txBody>
        </p:sp>
        <p:sp>
          <p:nvSpPr>
            <p:cNvPr id="70666" name="Freeform 10"/>
            <p:cNvSpPr>
              <a:spLocks/>
            </p:cNvSpPr>
            <p:nvPr/>
          </p:nvSpPr>
          <p:spPr bwMode="auto">
            <a:xfrm>
              <a:off x="192" y="1200"/>
              <a:ext cx="432" cy="384"/>
            </a:xfrm>
            <a:custGeom>
              <a:avLst/>
              <a:gdLst/>
              <a:ahLst/>
              <a:cxnLst>
                <a:cxn ang="0">
                  <a:pos x="427" y="230"/>
                </a:cxn>
                <a:cxn ang="0">
                  <a:pos x="404" y="283"/>
                </a:cxn>
                <a:cxn ang="0">
                  <a:pos x="367" y="328"/>
                </a:cxn>
                <a:cxn ang="0">
                  <a:pos x="318" y="360"/>
                </a:cxn>
                <a:cxn ang="0">
                  <a:pos x="259" y="380"/>
                </a:cxn>
                <a:cxn ang="0">
                  <a:pos x="194" y="383"/>
                </a:cxn>
                <a:cxn ang="0">
                  <a:pos x="132" y="369"/>
                </a:cxn>
                <a:cxn ang="0">
                  <a:pos x="79" y="340"/>
                </a:cxn>
                <a:cxn ang="0">
                  <a:pos x="37" y="299"/>
                </a:cxn>
                <a:cxn ang="0">
                  <a:pos x="10" y="249"/>
                </a:cxn>
                <a:cxn ang="0">
                  <a:pos x="0" y="192"/>
                </a:cxn>
                <a:cxn ang="0">
                  <a:pos x="17" y="118"/>
                </a:cxn>
                <a:cxn ang="0">
                  <a:pos x="50" y="70"/>
                </a:cxn>
                <a:cxn ang="0">
                  <a:pos x="95" y="33"/>
                </a:cxn>
                <a:cxn ang="0">
                  <a:pos x="152" y="9"/>
                </a:cxn>
                <a:cxn ang="0">
                  <a:pos x="215" y="0"/>
                </a:cxn>
                <a:cxn ang="0">
                  <a:pos x="280" y="9"/>
                </a:cxn>
                <a:cxn ang="0">
                  <a:pos x="335" y="33"/>
                </a:cxn>
                <a:cxn ang="0">
                  <a:pos x="381" y="70"/>
                </a:cxn>
                <a:cxn ang="0">
                  <a:pos x="414" y="118"/>
                </a:cxn>
                <a:cxn ang="0">
                  <a:pos x="431" y="192"/>
                </a:cxn>
                <a:cxn ang="0">
                  <a:pos x="387" y="161"/>
                </a:cxn>
                <a:cxn ang="0">
                  <a:pos x="369" y="118"/>
                </a:cxn>
                <a:cxn ang="0">
                  <a:pos x="339" y="82"/>
                </a:cxn>
                <a:cxn ang="0">
                  <a:pos x="298" y="55"/>
                </a:cxn>
                <a:cxn ang="0">
                  <a:pos x="251" y="39"/>
                </a:cxn>
                <a:cxn ang="0">
                  <a:pos x="198" y="37"/>
                </a:cxn>
                <a:cxn ang="0">
                  <a:pos x="148" y="49"/>
                </a:cxn>
                <a:cxn ang="0">
                  <a:pos x="105" y="72"/>
                </a:cxn>
                <a:cxn ang="0">
                  <a:pos x="338" y="302"/>
                </a:cxn>
                <a:cxn ang="0">
                  <a:pos x="63" y="118"/>
                </a:cxn>
                <a:cxn ang="0">
                  <a:pos x="45" y="161"/>
                </a:cxn>
                <a:cxn ang="0">
                  <a:pos x="42" y="207"/>
                </a:cxn>
                <a:cxn ang="0">
                  <a:pos x="55" y="252"/>
                </a:cxn>
                <a:cxn ang="0">
                  <a:pos x="81" y="290"/>
                </a:cxn>
                <a:cxn ang="0">
                  <a:pos x="118" y="321"/>
                </a:cxn>
                <a:cxn ang="0">
                  <a:pos x="164" y="341"/>
                </a:cxn>
                <a:cxn ang="0">
                  <a:pos x="216" y="347"/>
                </a:cxn>
                <a:cxn ang="0">
                  <a:pos x="268" y="341"/>
                </a:cxn>
                <a:cxn ang="0">
                  <a:pos x="313" y="321"/>
                </a:cxn>
                <a:cxn ang="0">
                  <a:pos x="350" y="290"/>
                </a:cxn>
                <a:cxn ang="0">
                  <a:pos x="376" y="252"/>
                </a:cxn>
                <a:cxn ang="0">
                  <a:pos x="389" y="207"/>
                </a:cxn>
                <a:cxn ang="0">
                  <a:pos x="431" y="196"/>
                </a:cxn>
              </a:cxnLst>
              <a:rect l="0" t="0" r="r" b="b"/>
              <a:pathLst>
                <a:path w="432" h="384">
                  <a:moveTo>
                    <a:pt x="431" y="196"/>
                  </a:moveTo>
                  <a:lnTo>
                    <a:pt x="430" y="211"/>
                  </a:lnTo>
                  <a:lnTo>
                    <a:pt x="427" y="230"/>
                  </a:lnTo>
                  <a:lnTo>
                    <a:pt x="421" y="249"/>
                  </a:lnTo>
                  <a:lnTo>
                    <a:pt x="414" y="266"/>
                  </a:lnTo>
                  <a:lnTo>
                    <a:pt x="404" y="283"/>
                  </a:lnTo>
                  <a:lnTo>
                    <a:pt x="394" y="299"/>
                  </a:lnTo>
                  <a:lnTo>
                    <a:pt x="381" y="314"/>
                  </a:lnTo>
                  <a:lnTo>
                    <a:pt x="367" y="328"/>
                  </a:lnTo>
                  <a:lnTo>
                    <a:pt x="352" y="340"/>
                  </a:lnTo>
                  <a:lnTo>
                    <a:pt x="335" y="351"/>
                  </a:lnTo>
                  <a:lnTo>
                    <a:pt x="318" y="360"/>
                  </a:lnTo>
                  <a:lnTo>
                    <a:pt x="299" y="369"/>
                  </a:lnTo>
                  <a:lnTo>
                    <a:pt x="280" y="375"/>
                  </a:lnTo>
                  <a:lnTo>
                    <a:pt x="259" y="380"/>
                  </a:lnTo>
                  <a:lnTo>
                    <a:pt x="238" y="383"/>
                  </a:lnTo>
                  <a:lnTo>
                    <a:pt x="215" y="383"/>
                  </a:lnTo>
                  <a:lnTo>
                    <a:pt x="194" y="383"/>
                  </a:lnTo>
                  <a:lnTo>
                    <a:pt x="172" y="380"/>
                  </a:lnTo>
                  <a:lnTo>
                    <a:pt x="152" y="375"/>
                  </a:lnTo>
                  <a:lnTo>
                    <a:pt x="132" y="369"/>
                  </a:lnTo>
                  <a:lnTo>
                    <a:pt x="114" y="360"/>
                  </a:lnTo>
                  <a:lnTo>
                    <a:pt x="95" y="351"/>
                  </a:lnTo>
                  <a:lnTo>
                    <a:pt x="79" y="340"/>
                  </a:lnTo>
                  <a:lnTo>
                    <a:pt x="64" y="328"/>
                  </a:lnTo>
                  <a:lnTo>
                    <a:pt x="50" y="314"/>
                  </a:lnTo>
                  <a:lnTo>
                    <a:pt x="37" y="299"/>
                  </a:lnTo>
                  <a:lnTo>
                    <a:pt x="26" y="283"/>
                  </a:lnTo>
                  <a:lnTo>
                    <a:pt x="17" y="266"/>
                  </a:lnTo>
                  <a:lnTo>
                    <a:pt x="10" y="249"/>
                  </a:lnTo>
                  <a:lnTo>
                    <a:pt x="5" y="230"/>
                  </a:lnTo>
                  <a:lnTo>
                    <a:pt x="2" y="211"/>
                  </a:lnTo>
                  <a:lnTo>
                    <a:pt x="0" y="192"/>
                  </a:lnTo>
                  <a:lnTo>
                    <a:pt x="2" y="173"/>
                  </a:lnTo>
                  <a:lnTo>
                    <a:pt x="10" y="135"/>
                  </a:lnTo>
                  <a:lnTo>
                    <a:pt x="17" y="118"/>
                  </a:lnTo>
                  <a:lnTo>
                    <a:pt x="26" y="101"/>
                  </a:lnTo>
                  <a:lnTo>
                    <a:pt x="37" y="85"/>
                  </a:lnTo>
                  <a:lnTo>
                    <a:pt x="50" y="70"/>
                  </a:lnTo>
                  <a:lnTo>
                    <a:pt x="64" y="56"/>
                  </a:lnTo>
                  <a:lnTo>
                    <a:pt x="79" y="44"/>
                  </a:lnTo>
                  <a:lnTo>
                    <a:pt x="95" y="33"/>
                  </a:lnTo>
                  <a:lnTo>
                    <a:pt x="114" y="23"/>
                  </a:lnTo>
                  <a:lnTo>
                    <a:pt x="132" y="15"/>
                  </a:lnTo>
                  <a:lnTo>
                    <a:pt x="152" y="9"/>
                  </a:lnTo>
                  <a:lnTo>
                    <a:pt x="172" y="4"/>
                  </a:lnTo>
                  <a:lnTo>
                    <a:pt x="194" y="1"/>
                  </a:lnTo>
                  <a:lnTo>
                    <a:pt x="215" y="0"/>
                  </a:lnTo>
                  <a:lnTo>
                    <a:pt x="238" y="1"/>
                  </a:lnTo>
                  <a:lnTo>
                    <a:pt x="259" y="4"/>
                  </a:lnTo>
                  <a:lnTo>
                    <a:pt x="280" y="9"/>
                  </a:lnTo>
                  <a:lnTo>
                    <a:pt x="299" y="15"/>
                  </a:lnTo>
                  <a:lnTo>
                    <a:pt x="318" y="23"/>
                  </a:lnTo>
                  <a:lnTo>
                    <a:pt x="335" y="33"/>
                  </a:lnTo>
                  <a:lnTo>
                    <a:pt x="352" y="44"/>
                  </a:lnTo>
                  <a:lnTo>
                    <a:pt x="367" y="56"/>
                  </a:lnTo>
                  <a:lnTo>
                    <a:pt x="381" y="70"/>
                  </a:lnTo>
                  <a:lnTo>
                    <a:pt x="394" y="85"/>
                  </a:lnTo>
                  <a:lnTo>
                    <a:pt x="404" y="101"/>
                  </a:lnTo>
                  <a:lnTo>
                    <a:pt x="414" y="118"/>
                  </a:lnTo>
                  <a:lnTo>
                    <a:pt x="421" y="135"/>
                  </a:lnTo>
                  <a:lnTo>
                    <a:pt x="427" y="154"/>
                  </a:lnTo>
                  <a:lnTo>
                    <a:pt x="431" y="192"/>
                  </a:lnTo>
                  <a:lnTo>
                    <a:pt x="390" y="192"/>
                  </a:lnTo>
                  <a:lnTo>
                    <a:pt x="389" y="176"/>
                  </a:lnTo>
                  <a:lnTo>
                    <a:pt x="387" y="161"/>
                  </a:lnTo>
                  <a:lnTo>
                    <a:pt x="382" y="146"/>
                  </a:lnTo>
                  <a:lnTo>
                    <a:pt x="376" y="132"/>
                  </a:lnTo>
                  <a:lnTo>
                    <a:pt x="369" y="118"/>
                  </a:lnTo>
                  <a:lnTo>
                    <a:pt x="360" y="105"/>
                  </a:lnTo>
                  <a:lnTo>
                    <a:pt x="350" y="93"/>
                  </a:lnTo>
                  <a:lnTo>
                    <a:pt x="339" y="82"/>
                  </a:lnTo>
                  <a:lnTo>
                    <a:pt x="326" y="72"/>
                  </a:lnTo>
                  <a:lnTo>
                    <a:pt x="313" y="63"/>
                  </a:lnTo>
                  <a:lnTo>
                    <a:pt x="298" y="55"/>
                  </a:lnTo>
                  <a:lnTo>
                    <a:pt x="284" y="49"/>
                  </a:lnTo>
                  <a:lnTo>
                    <a:pt x="268" y="43"/>
                  </a:lnTo>
                  <a:lnTo>
                    <a:pt x="251" y="39"/>
                  </a:lnTo>
                  <a:lnTo>
                    <a:pt x="234" y="37"/>
                  </a:lnTo>
                  <a:lnTo>
                    <a:pt x="216" y="36"/>
                  </a:lnTo>
                  <a:lnTo>
                    <a:pt x="198" y="37"/>
                  </a:lnTo>
                  <a:lnTo>
                    <a:pt x="181" y="39"/>
                  </a:lnTo>
                  <a:lnTo>
                    <a:pt x="164" y="43"/>
                  </a:lnTo>
                  <a:lnTo>
                    <a:pt x="148" y="49"/>
                  </a:lnTo>
                  <a:lnTo>
                    <a:pt x="133" y="55"/>
                  </a:lnTo>
                  <a:lnTo>
                    <a:pt x="118" y="63"/>
                  </a:lnTo>
                  <a:lnTo>
                    <a:pt x="105" y="72"/>
                  </a:lnTo>
                  <a:lnTo>
                    <a:pt x="360" y="279"/>
                  </a:lnTo>
                  <a:lnTo>
                    <a:pt x="350" y="290"/>
                  </a:lnTo>
                  <a:lnTo>
                    <a:pt x="338" y="302"/>
                  </a:lnTo>
                  <a:lnTo>
                    <a:pt x="326" y="311"/>
                  </a:lnTo>
                  <a:lnTo>
                    <a:pt x="71" y="105"/>
                  </a:lnTo>
                  <a:lnTo>
                    <a:pt x="63" y="118"/>
                  </a:lnTo>
                  <a:lnTo>
                    <a:pt x="55" y="132"/>
                  </a:lnTo>
                  <a:lnTo>
                    <a:pt x="49" y="146"/>
                  </a:lnTo>
                  <a:lnTo>
                    <a:pt x="45" y="161"/>
                  </a:lnTo>
                  <a:lnTo>
                    <a:pt x="42" y="176"/>
                  </a:lnTo>
                  <a:lnTo>
                    <a:pt x="42" y="192"/>
                  </a:lnTo>
                  <a:lnTo>
                    <a:pt x="42" y="207"/>
                  </a:lnTo>
                  <a:lnTo>
                    <a:pt x="45" y="223"/>
                  </a:lnTo>
                  <a:lnTo>
                    <a:pt x="49" y="238"/>
                  </a:lnTo>
                  <a:lnTo>
                    <a:pt x="55" y="252"/>
                  </a:lnTo>
                  <a:lnTo>
                    <a:pt x="63" y="266"/>
                  </a:lnTo>
                  <a:lnTo>
                    <a:pt x="71" y="279"/>
                  </a:lnTo>
                  <a:lnTo>
                    <a:pt x="81" y="290"/>
                  </a:lnTo>
                  <a:lnTo>
                    <a:pt x="93" y="302"/>
                  </a:lnTo>
                  <a:lnTo>
                    <a:pt x="105" y="312"/>
                  </a:lnTo>
                  <a:lnTo>
                    <a:pt x="118" y="321"/>
                  </a:lnTo>
                  <a:lnTo>
                    <a:pt x="133" y="328"/>
                  </a:lnTo>
                  <a:lnTo>
                    <a:pt x="148" y="335"/>
                  </a:lnTo>
                  <a:lnTo>
                    <a:pt x="164" y="341"/>
                  </a:lnTo>
                  <a:lnTo>
                    <a:pt x="181" y="344"/>
                  </a:lnTo>
                  <a:lnTo>
                    <a:pt x="198" y="347"/>
                  </a:lnTo>
                  <a:lnTo>
                    <a:pt x="216" y="347"/>
                  </a:lnTo>
                  <a:lnTo>
                    <a:pt x="234" y="347"/>
                  </a:lnTo>
                  <a:lnTo>
                    <a:pt x="251" y="344"/>
                  </a:lnTo>
                  <a:lnTo>
                    <a:pt x="268" y="341"/>
                  </a:lnTo>
                  <a:lnTo>
                    <a:pt x="284" y="335"/>
                  </a:lnTo>
                  <a:lnTo>
                    <a:pt x="298" y="328"/>
                  </a:lnTo>
                  <a:lnTo>
                    <a:pt x="313" y="321"/>
                  </a:lnTo>
                  <a:lnTo>
                    <a:pt x="326" y="311"/>
                  </a:lnTo>
                  <a:lnTo>
                    <a:pt x="338" y="302"/>
                  </a:lnTo>
                  <a:lnTo>
                    <a:pt x="350" y="290"/>
                  </a:lnTo>
                  <a:lnTo>
                    <a:pt x="360" y="279"/>
                  </a:lnTo>
                  <a:lnTo>
                    <a:pt x="369" y="266"/>
                  </a:lnTo>
                  <a:lnTo>
                    <a:pt x="376" y="252"/>
                  </a:lnTo>
                  <a:lnTo>
                    <a:pt x="382" y="238"/>
                  </a:lnTo>
                  <a:lnTo>
                    <a:pt x="387" y="223"/>
                  </a:lnTo>
                  <a:lnTo>
                    <a:pt x="389" y="207"/>
                  </a:lnTo>
                  <a:lnTo>
                    <a:pt x="390" y="192"/>
                  </a:lnTo>
                  <a:lnTo>
                    <a:pt x="431" y="192"/>
                  </a:lnTo>
                  <a:lnTo>
                    <a:pt x="431" y="196"/>
                  </a:lnTo>
                </a:path>
              </a:pathLst>
            </a:custGeom>
            <a:solidFill>
              <a:srgbClr val="FF0054"/>
            </a:solidFill>
            <a:ln w="12700" cap="rnd" cmpd="sng">
              <a:solidFill>
                <a:srgbClr val="FF0054"/>
              </a:solidFill>
              <a:prstDash val="solid"/>
              <a:round/>
              <a:headEnd type="none" w="med" len="med"/>
              <a:tailEnd type="none" w="med" len="med"/>
            </a:ln>
            <a:effectLst/>
          </p:spPr>
          <p:txBody>
            <a:bodyPr/>
            <a:lstStyle/>
            <a:p>
              <a:endParaRPr lang="en-US"/>
            </a:p>
          </p:txBody>
        </p:sp>
        <p:grpSp>
          <p:nvGrpSpPr>
            <p:cNvPr id="3" name="Group 11"/>
            <p:cNvGrpSpPr>
              <a:grpSpLocks/>
            </p:cNvGrpSpPr>
            <p:nvPr/>
          </p:nvGrpSpPr>
          <p:grpSpPr bwMode="auto">
            <a:xfrm>
              <a:off x="485" y="2112"/>
              <a:ext cx="441" cy="187"/>
              <a:chOff x="485" y="2116"/>
              <a:chExt cx="441" cy="183"/>
            </a:xfrm>
          </p:grpSpPr>
          <p:sp>
            <p:nvSpPr>
              <p:cNvPr id="70668" name="Rectangle 12"/>
              <p:cNvSpPr>
                <a:spLocks noChangeArrowheads="1"/>
              </p:cNvSpPr>
              <p:nvPr/>
            </p:nvSpPr>
            <p:spPr bwMode="auto">
              <a:xfrm>
                <a:off x="485" y="2116"/>
                <a:ext cx="441" cy="183"/>
              </a:xfrm>
              <a:prstGeom prst="rect">
                <a:avLst/>
              </a:prstGeom>
              <a:solidFill>
                <a:srgbClr val="BFFFBF"/>
              </a:solidFill>
              <a:ln w="12700">
                <a:solidFill>
                  <a:srgbClr val="000000"/>
                </a:solidFill>
                <a:miter lim="800000"/>
                <a:headEnd/>
                <a:tailEnd/>
              </a:ln>
              <a:effectLst/>
            </p:spPr>
            <p:txBody>
              <a:bodyPr wrap="none" anchor="ctr"/>
              <a:lstStyle/>
              <a:p>
                <a:endParaRPr lang="en-US"/>
              </a:p>
            </p:txBody>
          </p:sp>
          <p:sp>
            <p:nvSpPr>
              <p:cNvPr id="70669" name="Rectangle 13"/>
              <p:cNvSpPr>
                <a:spLocks noChangeArrowheads="1"/>
              </p:cNvSpPr>
              <p:nvPr/>
            </p:nvSpPr>
            <p:spPr bwMode="auto">
              <a:xfrm>
                <a:off x="495" y="2126"/>
                <a:ext cx="421" cy="163"/>
              </a:xfrm>
              <a:prstGeom prst="rect">
                <a:avLst/>
              </a:prstGeom>
              <a:solidFill>
                <a:srgbClr val="008000"/>
              </a:solidFill>
              <a:ln w="12700">
                <a:solidFill>
                  <a:srgbClr val="DFFFBF"/>
                </a:solidFill>
                <a:miter lim="800000"/>
                <a:headEnd/>
                <a:tailEnd/>
              </a:ln>
              <a:effectLst/>
            </p:spPr>
            <p:txBody>
              <a:bodyPr wrap="none" anchor="ctr"/>
              <a:lstStyle/>
              <a:p>
                <a:endParaRPr lang="en-US"/>
              </a:p>
            </p:txBody>
          </p:sp>
          <p:sp>
            <p:nvSpPr>
              <p:cNvPr id="70670" name="Freeform 14"/>
              <p:cNvSpPr>
                <a:spLocks/>
              </p:cNvSpPr>
              <p:nvPr/>
            </p:nvSpPr>
            <p:spPr bwMode="auto">
              <a:xfrm>
                <a:off x="521" y="2137"/>
                <a:ext cx="375" cy="148"/>
              </a:xfrm>
              <a:custGeom>
                <a:avLst/>
                <a:gdLst/>
                <a:ahLst/>
                <a:cxnLst>
                  <a:cxn ang="0">
                    <a:pos x="0" y="0"/>
                  </a:cxn>
                  <a:cxn ang="0">
                    <a:pos x="374" y="0"/>
                  </a:cxn>
                  <a:cxn ang="0">
                    <a:pos x="374" y="147"/>
                  </a:cxn>
                  <a:cxn ang="0">
                    <a:pos x="0" y="147"/>
                  </a:cxn>
                  <a:cxn ang="0">
                    <a:pos x="0" y="0"/>
                  </a:cxn>
                </a:cxnLst>
                <a:rect l="0" t="0" r="r" b="b"/>
                <a:pathLst>
                  <a:path w="375" h="148">
                    <a:moveTo>
                      <a:pt x="0" y="0"/>
                    </a:moveTo>
                    <a:lnTo>
                      <a:pt x="374" y="0"/>
                    </a:lnTo>
                    <a:lnTo>
                      <a:pt x="374" y="147"/>
                    </a:lnTo>
                    <a:lnTo>
                      <a:pt x="0" y="147"/>
                    </a:lnTo>
                    <a:lnTo>
                      <a:pt x="0" y="0"/>
                    </a:lnTo>
                  </a:path>
                </a:pathLst>
              </a:custGeom>
              <a:solidFill>
                <a:srgbClr val="BFFFBF"/>
              </a:solidFill>
              <a:ln w="12700" cap="rnd" cmpd="sng">
                <a:solidFill>
                  <a:srgbClr val="DFFFBF"/>
                </a:solidFill>
                <a:prstDash val="solid"/>
                <a:round/>
                <a:headEnd type="none" w="med" len="med"/>
                <a:tailEnd type="none" w="med" len="med"/>
              </a:ln>
              <a:effectLst/>
            </p:spPr>
            <p:txBody>
              <a:bodyPr/>
              <a:lstStyle/>
              <a:p>
                <a:endParaRPr lang="en-US"/>
              </a:p>
            </p:txBody>
          </p:sp>
        </p:grpSp>
        <p:grpSp>
          <p:nvGrpSpPr>
            <p:cNvPr id="4" name="Group 15"/>
            <p:cNvGrpSpPr>
              <a:grpSpLocks/>
            </p:cNvGrpSpPr>
            <p:nvPr/>
          </p:nvGrpSpPr>
          <p:grpSpPr bwMode="auto">
            <a:xfrm>
              <a:off x="648" y="2255"/>
              <a:ext cx="113" cy="17"/>
              <a:chOff x="648" y="2255"/>
              <a:chExt cx="113" cy="17"/>
            </a:xfrm>
          </p:grpSpPr>
          <p:grpSp>
            <p:nvGrpSpPr>
              <p:cNvPr id="5" name="Group 16"/>
              <p:cNvGrpSpPr>
                <a:grpSpLocks/>
              </p:cNvGrpSpPr>
              <p:nvPr/>
            </p:nvGrpSpPr>
            <p:grpSpPr bwMode="auto">
              <a:xfrm>
                <a:off x="648" y="2255"/>
                <a:ext cx="14" cy="17"/>
                <a:chOff x="648" y="2255"/>
                <a:chExt cx="14" cy="17"/>
              </a:xfrm>
            </p:grpSpPr>
            <p:sp>
              <p:nvSpPr>
                <p:cNvPr id="70673" name="Freeform 17"/>
                <p:cNvSpPr>
                  <a:spLocks/>
                </p:cNvSpPr>
                <p:nvPr/>
              </p:nvSpPr>
              <p:spPr bwMode="auto">
                <a:xfrm>
                  <a:off x="649" y="2262"/>
                  <a:ext cx="12" cy="9"/>
                </a:xfrm>
                <a:custGeom>
                  <a:avLst/>
                  <a:gdLst/>
                  <a:ahLst/>
                  <a:cxnLst>
                    <a:cxn ang="0">
                      <a:pos x="11" y="8"/>
                    </a:cxn>
                    <a:cxn ang="0">
                      <a:pos x="7" y="6"/>
                    </a:cxn>
                    <a:cxn ang="0">
                      <a:pos x="3" y="4"/>
                    </a:cxn>
                    <a:cxn ang="0">
                      <a:pos x="0" y="0"/>
                    </a:cxn>
                    <a:cxn ang="0">
                      <a:pos x="2" y="1"/>
                    </a:cxn>
                    <a:cxn ang="0">
                      <a:pos x="6" y="2"/>
                    </a:cxn>
                    <a:cxn ang="0">
                      <a:pos x="9" y="4"/>
                    </a:cxn>
                    <a:cxn ang="0">
                      <a:pos x="11" y="8"/>
                    </a:cxn>
                  </a:cxnLst>
                  <a:rect l="0" t="0" r="r" b="b"/>
                  <a:pathLst>
                    <a:path w="12" h="9">
                      <a:moveTo>
                        <a:pt x="11" y="8"/>
                      </a:moveTo>
                      <a:lnTo>
                        <a:pt x="7" y="6"/>
                      </a:lnTo>
                      <a:lnTo>
                        <a:pt x="3" y="4"/>
                      </a:lnTo>
                      <a:lnTo>
                        <a:pt x="0" y="0"/>
                      </a:lnTo>
                      <a:lnTo>
                        <a:pt x="2" y="1"/>
                      </a:lnTo>
                      <a:lnTo>
                        <a:pt x="6" y="2"/>
                      </a:lnTo>
                      <a:lnTo>
                        <a:pt x="9" y="4"/>
                      </a:lnTo>
                      <a:lnTo>
                        <a:pt x="11" y="8"/>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674" name="Freeform 18"/>
                <p:cNvSpPr>
                  <a:spLocks/>
                </p:cNvSpPr>
                <p:nvPr/>
              </p:nvSpPr>
              <p:spPr bwMode="auto">
                <a:xfrm>
                  <a:off x="654" y="2255"/>
                  <a:ext cx="8" cy="13"/>
                </a:xfrm>
                <a:custGeom>
                  <a:avLst/>
                  <a:gdLst/>
                  <a:ahLst/>
                  <a:cxnLst>
                    <a:cxn ang="0">
                      <a:pos x="7" y="12"/>
                    </a:cxn>
                    <a:cxn ang="0">
                      <a:pos x="4" y="9"/>
                    </a:cxn>
                    <a:cxn ang="0">
                      <a:pos x="2" y="6"/>
                    </a:cxn>
                    <a:cxn ang="0">
                      <a:pos x="1" y="3"/>
                    </a:cxn>
                    <a:cxn ang="0">
                      <a:pos x="0" y="0"/>
                    </a:cxn>
                    <a:cxn ang="0">
                      <a:pos x="2" y="2"/>
                    </a:cxn>
                    <a:cxn ang="0">
                      <a:pos x="4" y="4"/>
                    </a:cxn>
                    <a:cxn ang="0">
                      <a:pos x="6" y="6"/>
                    </a:cxn>
                    <a:cxn ang="0">
                      <a:pos x="7" y="9"/>
                    </a:cxn>
                    <a:cxn ang="0">
                      <a:pos x="7" y="12"/>
                    </a:cxn>
                  </a:cxnLst>
                  <a:rect l="0" t="0" r="r" b="b"/>
                  <a:pathLst>
                    <a:path w="8" h="13">
                      <a:moveTo>
                        <a:pt x="7" y="12"/>
                      </a:moveTo>
                      <a:lnTo>
                        <a:pt x="4" y="9"/>
                      </a:lnTo>
                      <a:lnTo>
                        <a:pt x="2" y="6"/>
                      </a:lnTo>
                      <a:lnTo>
                        <a:pt x="1" y="3"/>
                      </a:lnTo>
                      <a:lnTo>
                        <a:pt x="0" y="0"/>
                      </a:lnTo>
                      <a:lnTo>
                        <a:pt x="2" y="2"/>
                      </a:lnTo>
                      <a:lnTo>
                        <a:pt x="4" y="4"/>
                      </a:lnTo>
                      <a:lnTo>
                        <a:pt x="6" y="6"/>
                      </a:lnTo>
                      <a:lnTo>
                        <a:pt x="7" y="9"/>
                      </a:lnTo>
                      <a:lnTo>
                        <a:pt x="7" y="12"/>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675" name="Freeform 19"/>
                <p:cNvSpPr>
                  <a:spLocks/>
                </p:cNvSpPr>
                <p:nvPr/>
              </p:nvSpPr>
              <p:spPr bwMode="auto">
                <a:xfrm>
                  <a:off x="648" y="2271"/>
                  <a:ext cx="11" cy="1"/>
                </a:xfrm>
                <a:custGeom>
                  <a:avLst/>
                  <a:gdLst/>
                  <a:ahLst/>
                  <a:cxnLst>
                    <a:cxn ang="0">
                      <a:pos x="10" y="0"/>
                    </a:cxn>
                    <a:cxn ang="0">
                      <a:pos x="7" y="0"/>
                    </a:cxn>
                    <a:cxn ang="0">
                      <a:pos x="3" y="0"/>
                    </a:cxn>
                    <a:cxn ang="0">
                      <a:pos x="0" y="0"/>
                    </a:cxn>
                    <a:cxn ang="0">
                      <a:pos x="3" y="0"/>
                    </a:cxn>
                    <a:cxn ang="0">
                      <a:pos x="6" y="0"/>
                    </a:cxn>
                    <a:cxn ang="0">
                      <a:pos x="8" y="0"/>
                    </a:cxn>
                    <a:cxn ang="0">
                      <a:pos x="10" y="0"/>
                    </a:cxn>
                  </a:cxnLst>
                  <a:rect l="0" t="0" r="r" b="b"/>
                  <a:pathLst>
                    <a:path w="11" h="1">
                      <a:moveTo>
                        <a:pt x="10" y="0"/>
                      </a:moveTo>
                      <a:lnTo>
                        <a:pt x="7" y="0"/>
                      </a:lnTo>
                      <a:lnTo>
                        <a:pt x="3" y="0"/>
                      </a:lnTo>
                      <a:lnTo>
                        <a:pt x="0" y="0"/>
                      </a:lnTo>
                      <a:lnTo>
                        <a:pt x="3" y="0"/>
                      </a:lnTo>
                      <a:lnTo>
                        <a:pt x="6" y="0"/>
                      </a:lnTo>
                      <a:lnTo>
                        <a:pt x="8" y="0"/>
                      </a:lnTo>
                      <a:lnTo>
                        <a:pt x="10" y="0"/>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grpSp>
            <p:nvGrpSpPr>
              <p:cNvPr id="6" name="Group 20"/>
              <p:cNvGrpSpPr>
                <a:grpSpLocks/>
              </p:cNvGrpSpPr>
              <p:nvPr/>
            </p:nvGrpSpPr>
            <p:grpSpPr bwMode="auto">
              <a:xfrm>
                <a:off x="747" y="2256"/>
                <a:ext cx="14" cy="16"/>
                <a:chOff x="747" y="2256"/>
                <a:chExt cx="14" cy="16"/>
              </a:xfrm>
            </p:grpSpPr>
            <p:sp>
              <p:nvSpPr>
                <p:cNvPr id="70677" name="Freeform 21"/>
                <p:cNvSpPr>
                  <a:spLocks/>
                </p:cNvSpPr>
                <p:nvPr/>
              </p:nvSpPr>
              <p:spPr bwMode="auto">
                <a:xfrm>
                  <a:off x="748" y="2262"/>
                  <a:ext cx="12" cy="9"/>
                </a:xfrm>
                <a:custGeom>
                  <a:avLst/>
                  <a:gdLst/>
                  <a:ahLst/>
                  <a:cxnLst>
                    <a:cxn ang="0">
                      <a:pos x="0" y="8"/>
                    </a:cxn>
                    <a:cxn ang="0">
                      <a:pos x="4" y="7"/>
                    </a:cxn>
                    <a:cxn ang="0">
                      <a:pos x="8" y="4"/>
                    </a:cxn>
                    <a:cxn ang="0">
                      <a:pos x="11" y="0"/>
                    </a:cxn>
                    <a:cxn ang="0">
                      <a:pos x="9" y="1"/>
                    </a:cxn>
                    <a:cxn ang="0">
                      <a:pos x="5" y="2"/>
                    </a:cxn>
                    <a:cxn ang="0">
                      <a:pos x="2" y="5"/>
                    </a:cxn>
                    <a:cxn ang="0">
                      <a:pos x="0" y="8"/>
                    </a:cxn>
                  </a:cxnLst>
                  <a:rect l="0" t="0" r="r" b="b"/>
                  <a:pathLst>
                    <a:path w="12" h="9">
                      <a:moveTo>
                        <a:pt x="0" y="8"/>
                      </a:moveTo>
                      <a:lnTo>
                        <a:pt x="4" y="7"/>
                      </a:lnTo>
                      <a:lnTo>
                        <a:pt x="8" y="4"/>
                      </a:lnTo>
                      <a:lnTo>
                        <a:pt x="11" y="0"/>
                      </a:lnTo>
                      <a:lnTo>
                        <a:pt x="9" y="1"/>
                      </a:lnTo>
                      <a:lnTo>
                        <a:pt x="5" y="2"/>
                      </a:lnTo>
                      <a:lnTo>
                        <a:pt x="2" y="5"/>
                      </a:lnTo>
                      <a:lnTo>
                        <a:pt x="0" y="8"/>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678" name="Freeform 22"/>
                <p:cNvSpPr>
                  <a:spLocks/>
                </p:cNvSpPr>
                <p:nvPr/>
              </p:nvSpPr>
              <p:spPr bwMode="auto">
                <a:xfrm>
                  <a:off x="747" y="2256"/>
                  <a:ext cx="8" cy="13"/>
                </a:xfrm>
                <a:custGeom>
                  <a:avLst/>
                  <a:gdLst/>
                  <a:ahLst/>
                  <a:cxnLst>
                    <a:cxn ang="0">
                      <a:pos x="0" y="12"/>
                    </a:cxn>
                    <a:cxn ang="0">
                      <a:pos x="3" y="8"/>
                    </a:cxn>
                    <a:cxn ang="0">
                      <a:pos x="5" y="5"/>
                    </a:cxn>
                    <a:cxn ang="0">
                      <a:pos x="6" y="3"/>
                    </a:cxn>
                    <a:cxn ang="0">
                      <a:pos x="7" y="0"/>
                    </a:cxn>
                    <a:cxn ang="0">
                      <a:pos x="5" y="1"/>
                    </a:cxn>
                    <a:cxn ang="0">
                      <a:pos x="3" y="3"/>
                    </a:cxn>
                    <a:cxn ang="0">
                      <a:pos x="1" y="6"/>
                    </a:cxn>
                    <a:cxn ang="0">
                      <a:pos x="0" y="9"/>
                    </a:cxn>
                    <a:cxn ang="0">
                      <a:pos x="0" y="12"/>
                    </a:cxn>
                  </a:cxnLst>
                  <a:rect l="0" t="0" r="r" b="b"/>
                  <a:pathLst>
                    <a:path w="8" h="13">
                      <a:moveTo>
                        <a:pt x="0" y="12"/>
                      </a:moveTo>
                      <a:lnTo>
                        <a:pt x="3" y="8"/>
                      </a:lnTo>
                      <a:lnTo>
                        <a:pt x="5" y="5"/>
                      </a:lnTo>
                      <a:lnTo>
                        <a:pt x="6" y="3"/>
                      </a:lnTo>
                      <a:lnTo>
                        <a:pt x="7" y="0"/>
                      </a:lnTo>
                      <a:lnTo>
                        <a:pt x="5" y="1"/>
                      </a:lnTo>
                      <a:lnTo>
                        <a:pt x="3" y="3"/>
                      </a:lnTo>
                      <a:lnTo>
                        <a:pt x="1" y="6"/>
                      </a:lnTo>
                      <a:lnTo>
                        <a:pt x="0" y="9"/>
                      </a:lnTo>
                      <a:lnTo>
                        <a:pt x="0" y="12"/>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679" name="Freeform 23"/>
                <p:cNvSpPr>
                  <a:spLocks/>
                </p:cNvSpPr>
                <p:nvPr/>
              </p:nvSpPr>
              <p:spPr bwMode="auto">
                <a:xfrm>
                  <a:off x="750" y="2271"/>
                  <a:ext cx="11" cy="1"/>
                </a:xfrm>
                <a:custGeom>
                  <a:avLst/>
                  <a:gdLst/>
                  <a:ahLst/>
                  <a:cxnLst>
                    <a:cxn ang="0">
                      <a:pos x="0" y="0"/>
                    </a:cxn>
                    <a:cxn ang="0">
                      <a:pos x="3" y="0"/>
                    </a:cxn>
                    <a:cxn ang="0">
                      <a:pos x="7" y="0"/>
                    </a:cxn>
                    <a:cxn ang="0">
                      <a:pos x="10" y="0"/>
                    </a:cxn>
                    <a:cxn ang="0">
                      <a:pos x="7" y="0"/>
                    </a:cxn>
                    <a:cxn ang="0">
                      <a:pos x="4" y="0"/>
                    </a:cxn>
                    <a:cxn ang="0">
                      <a:pos x="2" y="0"/>
                    </a:cxn>
                    <a:cxn ang="0">
                      <a:pos x="0" y="0"/>
                    </a:cxn>
                  </a:cxnLst>
                  <a:rect l="0" t="0" r="r" b="b"/>
                  <a:pathLst>
                    <a:path w="11" h="1">
                      <a:moveTo>
                        <a:pt x="0" y="0"/>
                      </a:moveTo>
                      <a:lnTo>
                        <a:pt x="3" y="0"/>
                      </a:lnTo>
                      <a:lnTo>
                        <a:pt x="7" y="0"/>
                      </a:lnTo>
                      <a:lnTo>
                        <a:pt x="10" y="0"/>
                      </a:lnTo>
                      <a:lnTo>
                        <a:pt x="7" y="0"/>
                      </a:lnTo>
                      <a:lnTo>
                        <a:pt x="4" y="0"/>
                      </a:lnTo>
                      <a:lnTo>
                        <a:pt x="2" y="0"/>
                      </a:lnTo>
                      <a:lnTo>
                        <a:pt x="0" y="0"/>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grpSp>
        <p:grpSp>
          <p:nvGrpSpPr>
            <p:cNvPr id="7" name="Group 24"/>
            <p:cNvGrpSpPr>
              <a:grpSpLocks/>
            </p:cNvGrpSpPr>
            <p:nvPr/>
          </p:nvGrpSpPr>
          <p:grpSpPr bwMode="auto">
            <a:xfrm>
              <a:off x="613" y="2164"/>
              <a:ext cx="191" cy="136"/>
              <a:chOff x="613" y="2164"/>
              <a:chExt cx="191" cy="136"/>
            </a:xfrm>
          </p:grpSpPr>
          <p:grpSp>
            <p:nvGrpSpPr>
              <p:cNvPr id="8" name="Group 25"/>
              <p:cNvGrpSpPr>
                <a:grpSpLocks/>
              </p:cNvGrpSpPr>
              <p:nvPr/>
            </p:nvGrpSpPr>
            <p:grpSpPr bwMode="auto">
              <a:xfrm>
                <a:off x="655" y="2164"/>
                <a:ext cx="106" cy="120"/>
                <a:chOff x="655" y="2164"/>
                <a:chExt cx="106" cy="120"/>
              </a:xfrm>
            </p:grpSpPr>
            <p:grpSp>
              <p:nvGrpSpPr>
                <p:cNvPr id="9" name="Group 26"/>
                <p:cNvGrpSpPr>
                  <a:grpSpLocks/>
                </p:cNvGrpSpPr>
                <p:nvPr/>
              </p:nvGrpSpPr>
              <p:grpSpPr bwMode="auto">
                <a:xfrm>
                  <a:off x="655" y="2164"/>
                  <a:ext cx="106" cy="120"/>
                  <a:chOff x="655" y="2164"/>
                  <a:chExt cx="106" cy="120"/>
                </a:xfrm>
              </p:grpSpPr>
              <p:grpSp>
                <p:nvGrpSpPr>
                  <p:cNvPr id="10" name="Group 27"/>
                  <p:cNvGrpSpPr>
                    <a:grpSpLocks/>
                  </p:cNvGrpSpPr>
                  <p:nvPr/>
                </p:nvGrpSpPr>
                <p:grpSpPr bwMode="auto">
                  <a:xfrm>
                    <a:off x="655" y="2164"/>
                    <a:ext cx="106" cy="27"/>
                    <a:chOff x="655" y="2164"/>
                    <a:chExt cx="106" cy="27"/>
                  </a:xfrm>
                </p:grpSpPr>
                <p:sp>
                  <p:nvSpPr>
                    <p:cNvPr id="70684" name="Freeform 28"/>
                    <p:cNvSpPr>
                      <a:spLocks/>
                    </p:cNvSpPr>
                    <p:nvPr/>
                  </p:nvSpPr>
                  <p:spPr bwMode="auto">
                    <a:xfrm>
                      <a:off x="655" y="2164"/>
                      <a:ext cx="52" cy="27"/>
                    </a:xfrm>
                    <a:custGeom>
                      <a:avLst/>
                      <a:gdLst/>
                      <a:ahLst/>
                      <a:cxnLst>
                        <a:cxn ang="0">
                          <a:pos x="0" y="0"/>
                        </a:cxn>
                        <a:cxn ang="0">
                          <a:pos x="51" y="0"/>
                        </a:cxn>
                        <a:cxn ang="0">
                          <a:pos x="51" y="26"/>
                        </a:cxn>
                        <a:cxn ang="0">
                          <a:pos x="15" y="26"/>
                        </a:cxn>
                        <a:cxn ang="0">
                          <a:pos x="15" y="13"/>
                        </a:cxn>
                        <a:cxn ang="0">
                          <a:pos x="14" y="11"/>
                        </a:cxn>
                        <a:cxn ang="0">
                          <a:pos x="13" y="9"/>
                        </a:cxn>
                        <a:cxn ang="0">
                          <a:pos x="10" y="9"/>
                        </a:cxn>
                        <a:cxn ang="0">
                          <a:pos x="0" y="9"/>
                        </a:cxn>
                        <a:cxn ang="0">
                          <a:pos x="0" y="0"/>
                        </a:cxn>
                      </a:cxnLst>
                      <a:rect l="0" t="0" r="r" b="b"/>
                      <a:pathLst>
                        <a:path w="52" h="27">
                          <a:moveTo>
                            <a:pt x="0" y="0"/>
                          </a:moveTo>
                          <a:lnTo>
                            <a:pt x="51" y="0"/>
                          </a:lnTo>
                          <a:lnTo>
                            <a:pt x="51" y="26"/>
                          </a:lnTo>
                          <a:lnTo>
                            <a:pt x="15" y="26"/>
                          </a:lnTo>
                          <a:lnTo>
                            <a:pt x="15" y="13"/>
                          </a:lnTo>
                          <a:lnTo>
                            <a:pt x="14" y="11"/>
                          </a:lnTo>
                          <a:lnTo>
                            <a:pt x="13" y="9"/>
                          </a:lnTo>
                          <a:lnTo>
                            <a:pt x="10" y="9"/>
                          </a:lnTo>
                          <a:lnTo>
                            <a:pt x="0" y="9"/>
                          </a:lnTo>
                          <a:lnTo>
                            <a:pt x="0" y="0"/>
                          </a:lnTo>
                        </a:path>
                      </a:pathLst>
                    </a:custGeom>
                    <a:solidFill>
                      <a:srgbClr val="008000"/>
                    </a:solidFill>
                    <a:ln w="12700" cap="rnd" cmpd="sng">
                      <a:solidFill>
                        <a:srgbClr val="3F5F00"/>
                      </a:solidFill>
                      <a:prstDash val="solid"/>
                      <a:round/>
                      <a:headEnd type="none" w="med" len="med"/>
                      <a:tailEnd type="none" w="med" len="med"/>
                    </a:ln>
                    <a:effectLst/>
                  </p:spPr>
                  <p:txBody>
                    <a:bodyPr/>
                    <a:lstStyle/>
                    <a:p>
                      <a:endParaRPr lang="en-US"/>
                    </a:p>
                  </p:txBody>
                </p:sp>
                <p:sp>
                  <p:nvSpPr>
                    <p:cNvPr id="70685" name="Freeform 29"/>
                    <p:cNvSpPr>
                      <a:spLocks/>
                    </p:cNvSpPr>
                    <p:nvPr/>
                  </p:nvSpPr>
                  <p:spPr bwMode="auto">
                    <a:xfrm>
                      <a:off x="709" y="2164"/>
                      <a:ext cx="52" cy="27"/>
                    </a:xfrm>
                    <a:custGeom>
                      <a:avLst/>
                      <a:gdLst/>
                      <a:ahLst/>
                      <a:cxnLst>
                        <a:cxn ang="0">
                          <a:pos x="51" y="0"/>
                        </a:cxn>
                        <a:cxn ang="0">
                          <a:pos x="0" y="0"/>
                        </a:cxn>
                        <a:cxn ang="0">
                          <a:pos x="0" y="26"/>
                        </a:cxn>
                        <a:cxn ang="0">
                          <a:pos x="36" y="26"/>
                        </a:cxn>
                        <a:cxn ang="0">
                          <a:pos x="36" y="13"/>
                        </a:cxn>
                        <a:cxn ang="0">
                          <a:pos x="37" y="11"/>
                        </a:cxn>
                        <a:cxn ang="0">
                          <a:pos x="38" y="9"/>
                        </a:cxn>
                        <a:cxn ang="0">
                          <a:pos x="40" y="9"/>
                        </a:cxn>
                        <a:cxn ang="0">
                          <a:pos x="51" y="9"/>
                        </a:cxn>
                        <a:cxn ang="0">
                          <a:pos x="51" y="0"/>
                        </a:cxn>
                      </a:cxnLst>
                      <a:rect l="0" t="0" r="r" b="b"/>
                      <a:pathLst>
                        <a:path w="52" h="27">
                          <a:moveTo>
                            <a:pt x="51" y="0"/>
                          </a:moveTo>
                          <a:lnTo>
                            <a:pt x="0" y="0"/>
                          </a:lnTo>
                          <a:lnTo>
                            <a:pt x="0" y="26"/>
                          </a:lnTo>
                          <a:lnTo>
                            <a:pt x="36" y="26"/>
                          </a:lnTo>
                          <a:lnTo>
                            <a:pt x="36" y="13"/>
                          </a:lnTo>
                          <a:lnTo>
                            <a:pt x="37" y="11"/>
                          </a:lnTo>
                          <a:lnTo>
                            <a:pt x="38" y="9"/>
                          </a:lnTo>
                          <a:lnTo>
                            <a:pt x="40" y="9"/>
                          </a:lnTo>
                          <a:lnTo>
                            <a:pt x="51" y="9"/>
                          </a:lnTo>
                          <a:lnTo>
                            <a:pt x="51" y="0"/>
                          </a:lnTo>
                        </a:path>
                      </a:pathLst>
                    </a:custGeom>
                    <a:solidFill>
                      <a:srgbClr val="008000"/>
                    </a:solidFill>
                    <a:ln w="12700" cap="rnd" cmpd="sng">
                      <a:solidFill>
                        <a:srgbClr val="3F5F00"/>
                      </a:solidFill>
                      <a:prstDash val="solid"/>
                      <a:round/>
                      <a:headEnd type="none" w="med" len="med"/>
                      <a:tailEnd type="none" w="med" len="med"/>
                    </a:ln>
                    <a:effectLst/>
                  </p:spPr>
                  <p:txBody>
                    <a:bodyPr/>
                    <a:lstStyle/>
                    <a:p>
                      <a:endParaRPr lang="en-US"/>
                    </a:p>
                  </p:txBody>
                </p:sp>
              </p:grpSp>
              <p:sp>
                <p:nvSpPr>
                  <p:cNvPr id="70686" name="Oval 30"/>
                  <p:cNvSpPr>
                    <a:spLocks noChangeArrowheads="1"/>
                  </p:cNvSpPr>
                  <p:nvPr/>
                </p:nvSpPr>
                <p:spPr bwMode="auto">
                  <a:xfrm>
                    <a:off x="661" y="2167"/>
                    <a:ext cx="87" cy="117"/>
                  </a:xfrm>
                  <a:prstGeom prst="ellipse">
                    <a:avLst/>
                  </a:prstGeom>
                  <a:solidFill>
                    <a:srgbClr val="3F5F00"/>
                  </a:solidFill>
                  <a:ln w="12700">
                    <a:solidFill>
                      <a:srgbClr val="DFFFBF"/>
                    </a:solidFill>
                    <a:round/>
                    <a:headEnd/>
                    <a:tailEnd/>
                  </a:ln>
                  <a:effectLst/>
                </p:spPr>
                <p:txBody>
                  <a:bodyPr wrap="none" anchor="ctr"/>
                  <a:lstStyle/>
                  <a:p>
                    <a:endParaRPr lang="en-US"/>
                  </a:p>
                </p:txBody>
              </p:sp>
            </p:grpSp>
            <p:grpSp>
              <p:nvGrpSpPr>
                <p:cNvPr id="11" name="Group 31"/>
                <p:cNvGrpSpPr>
                  <a:grpSpLocks/>
                </p:cNvGrpSpPr>
                <p:nvPr/>
              </p:nvGrpSpPr>
              <p:grpSpPr bwMode="auto">
                <a:xfrm>
                  <a:off x="660" y="2169"/>
                  <a:ext cx="87" cy="107"/>
                  <a:chOff x="660" y="2169"/>
                  <a:chExt cx="87" cy="107"/>
                </a:xfrm>
              </p:grpSpPr>
              <p:sp>
                <p:nvSpPr>
                  <p:cNvPr id="70688" name="Freeform 32"/>
                  <p:cNvSpPr>
                    <a:spLocks/>
                  </p:cNvSpPr>
                  <p:nvPr/>
                </p:nvSpPr>
                <p:spPr bwMode="auto">
                  <a:xfrm>
                    <a:off x="722" y="2236"/>
                    <a:ext cx="25" cy="40"/>
                  </a:xfrm>
                  <a:custGeom>
                    <a:avLst/>
                    <a:gdLst/>
                    <a:ahLst/>
                    <a:cxnLst>
                      <a:cxn ang="0">
                        <a:pos x="0" y="0"/>
                      </a:cxn>
                      <a:cxn ang="0">
                        <a:pos x="5" y="2"/>
                      </a:cxn>
                      <a:cxn ang="0">
                        <a:pos x="5" y="7"/>
                      </a:cxn>
                      <a:cxn ang="0">
                        <a:pos x="11" y="11"/>
                      </a:cxn>
                      <a:cxn ang="0">
                        <a:pos x="20" y="12"/>
                      </a:cxn>
                      <a:cxn ang="0">
                        <a:pos x="24" y="15"/>
                      </a:cxn>
                      <a:cxn ang="0">
                        <a:pos x="23" y="17"/>
                      </a:cxn>
                      <a:cxn ang="0">
                        <a:pos x="23" y="20"/>
                      </a:cxn>
                      <a:cxn ang="0">
                        <a:pos x="21" y="23"/>
                      </a:cxn>
                      <a:cxn ang="0">
                        <a:pos x="20" y="27"/>
                      </a:cxn>
                      <a:cxn ang="0">
                        <a:pos x="18" y="29"/>
                      </a:cxn>
                      <a:cxn ang="0">
                        <a:pos x="16" y="32"/>
                      </a:cxn>
                      <a:cxn ang="0">
                        <a:pos x="14" y="36"/>
                      </a:cxn>
                      <a:cxn ang="0">
                        <a:pos x="11" y="39"/>
                      </a:cxn>
                      <a:cxn ang="0">
                        <a:pos x="3" y="11"/>
                      </a:cxn>
                      <a:cxn ang="0">
                        <a:pos x="0" y="7"/>
                      </a:cxn>
                      <a:cxn ang="0">
                        <a:pos x="0" y="0"/>
                      </a:cxn>
                    </a:cxnLst>
                    <a:rect l="0" t="0" r="r" b="b"/>
                    <a:pathLst>
                      <a:path w="25" h="40">
                        <a:moveTo>
                          <a:pt x="0" y="0"/>
                        </a:moveTo>
                        <a:lnTo>
                          <a:pt x="5" y="2"/>
                        </a:lnTo>
                        <a:lnTo>
                          <a:pt x="5" y="7"/>
                        </a:lnTo>
                        <a:lnTo>
                          <a:pt x="11" y="11"/>
                        </a:lnTo>
                        <a:lnTo>
                          <a:pt x="20" y="12"/>
                        </a:lnTo>
                        <a:lnTo>
                          <a:pt x="24" y="15"/>
                        </a:lnTo>
                        <a:lnTo>
                          <a:pt x="23" y="17"/>
                        </a:lnTo>
                        <a:lnTo>
                          <a:pt x="23" y="20"/>
                        </a:lnTo>
                        <a:lnTo>
                          <a:pt x="21" y="23"/>
                        </a:lnTo>
                        <a:lnTo>
                          <a:pt x="20" y="27"/>
                        </a:lnTo>
                        <a:lnTo>
                          <a:pt x="18" y="29"/>
                        </a:lnTo>
                        <a:lnTo>
                          <a:pt x="16" y="32"/>
                        </a:lnTo>
                        <a:lnTo>
                          <a:pt x="14" y="36"/>
                        </a:lnTo>
                        <a:lnTo>
                          <a:pt x="11" y="39"/>
                        </a:lnTo>
                        <a:lnTo>
                          <a:pt x="3" y="11"/>
                        </a:lnTo>
                        <a:lnTo>
                          <a:pt x="0" y="7"/>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689" name="Freeform 33"/>
                  <p:cNvSpPr>
                    <a:spLocks/>
                  </p:cNvSpPr>
                  <p:nvPr/>
                </p:nvSpPr>
                <p:spPr bwMode="auto">
                  <a:xfrm>
                    <a:off x="692" y="2230"/>
                    <a:ext cx="38" cy="46"/>
                  </a:xfrm>
                  <a:custGeom>
                    <a:avLst/>
                    <a:gdLst/>
                    <a:ahLst/>
                    <a:cxnLst>
                      <a:cxn ang="0">
                        <a:pos x="37" y="45"/>
                      </a:cxn>
                      <a:cxn ang="0">
                        <a:pos x="21" y="45"/>
                      </a:cxn>
                      <a:cxn ang="0">
                        <a:pos x="13" y="45"/>
                      </a:cxn>
                      <a:cxn ang="0">
                        <a:pos x="13" y="37"/>
                      </a:cxn>
                      <a:cxn ang="0">
                        <a:pos x="10" y="25"/>
                      </a:cxn>
                      <a:cxn ang="0">
                        <a:pos x="7" y="15"/>
                      </a:cxn>
                      <a:cxn ang="0">
                        <a:pos x="7" y="8"/>
                      </a:cxn>
                      <a:cxn ang="0">
                        <a:pos x="2" y="5"/>
                      </a:cxn>
                      <a:cxn ang="0">
                        <a:pos x="0" y="0"/>
                      </a:cxn>
                      <a:cxn ang="0">
                        <a:pos x="4" y="3"/>
                      </a:cxn>
                      <a:cxn ang="0">
                        <a:pos x="9" y="5"/>
                      </a:cxn>
                      <a:cxn ang="0">
                        <a:pos x="14" y="7"/>
                      </a:cxn>
                      <a:cxn ang="0">
                        <a:pos x="16" y="7"/>
                      </a:cxn>
                      <a:cxn ang="0">
                        <a:pos x="19" y="7"/>
                      </a:cxn>
                      <a:cxn ang="0">
                        <a:pos x="22" y="7"/>
                      </a:cxn>
                      <a:cxn ang="0">
                        <a:pos x="25" y="5"/>
                      </a:cxn>
                      <a:cxn ang="0">
                        <a:pos x="25" y="12"/>
                      </a:cxn>
                      <a:cxn ang="0">
                        <a:pos x="28" y="17"/>
                      </a:cxn>
                      <a:cxn ang="0">
                        <a:pos x="34" y="34"/>
                      </a:cxn>
                      <a:cxn ang="0">
                        <a:pos x="37" y="45"/>
                      </a:cxn>
                    </a:cxnLst>
                    <a:rect l="0" t="0" r="r" b="b"/>
                    <a:pathLst>
                      <a:path w="38" h="46">
                        <a:moveTo>
                          <a:pt x="37" y="45"/>
                        </a:moveTo>
                        <a:lnTo>
                          <a:pt x="21" y="45"/>
                        </a:lnTo>
                        <a:lnTo>
                          <a:pt x="13" y="45"/>
                        </a:lnTo>
                        <a:lnTo>
                          <a:pt x="13" y="37"/>
                        </a:lnTo>
                        <a:lnTo>
                          <a:pt x="10" y="25"/>
                        </a:lnTo>
                        <a:lnTo>
                          <a:pt x="7" y="15"/>
                        </a:lnTo>
                        <a:lnTo>
                          <a:pt x="7" y="8"/>
                        </a:lnTo>
                        <a:lnTo>
                          <a:pt x="2" y="5"/>
                        </a:lnTo>
                        <a:lnTo>
                          <a:pt x="0" y="0"/>
                        </a:lnTo>
                        <a:lnTo>
                          <a:pt x="4" y="3"/>
                        </a:lnTo>
                        <a:lnTo>
                          <a:pt x="9" y="5"/>
                        </a:lnTo>
                        <a:lnTo>
                          <a:pt x="14" y="7"/>
                        </a:lnTo>
                        <a:lnTo>
                          <a:pt x="16" y="7"/>
                        </a:lnTo>
                        <a:lnTo>
                          <a:pt x="19" y="7"/>
                        </a:lnTo>
                        <a:lnTo>
                          <a:pt x="22" y="7"/>
                        </a:lnTo>
                        <a:lnTo>
                          <a:pt x="25" y="5"/>
                        </a:lnTo>
                        <a:lnTo>
                          <a:pt x="25" y="12"/>
                        </a:lnTo>
                        <a:lnTo>
                          <a:pt x="28" y="17"/>
                        </a:lnTo>
                        <a:lnTo>
                          <a:pt x="34" y="34"/>
                        </a:lnTo>
                        <a:lnTo>
                          <a:pt x="37" y="45"/>
                        </a:lnTo>
                      </a:path>
                    </a:pathLst>
                  </a:custGeom>
                  <a:solidFill>
                    <a:srgbClr val="DFFFBF"/>
                  </a:solidFill>
                  <a:ln w="12700" cap="rnd" cmpd="sng">
                    <a:noFill/>
                    <a:prstDash val="solid"/>
                    <a:round/>
                    <a:headEnd type="none" w="med" len="med"/>
                    <a:tailEnd type="none" w="med" len="med"/>
                  </a:ln>
                  <a:effectLst/>
                </p:spPr>
                <p:txBody>
                  <a:bodyPr/>
                  <a:lstStyle/>
                  <a:p>
                    <a:endParaRPr lang="en-US"/>
                  </a:p>
                </p:txBody>
              </p:sp>
              <p:sp>
                <p:nvSpPr>
                  <p:cNvPr id="70690" name="Freeform 34"/>
                  <p:cNvSpPr>
                    <a:spLocks/>
                  </p:cNvSpPr>
                  <p:nvPr/>
                </p:nvSpPr>
                <p:spPr bwMode="auto">
                  <a:xfrm>
                    <a:off x="685" y="2173"/>
                    <a:ext cx="41" cy="58"/>
                  </a:xfrm>
                  <a:custGeom>
                    <a:avLst/>
                    <a:gdLst/>
                    <a:ahLst/>
                    <a:cxnLst>
                      <a:cxn ang="0">
                        <a:pos x="4" y="45"/>
                      </a:cxn>
                      <a:cxn ang="0">
                        <a:pos x="4" y="39"/>
                      </a:cxn>
                      <a:cxn ang="0">
                        <a:pos x="1" y="31"/>
                      </a:cxn>
                      <a:cxn ang="0">
                        <a:pos x="0" y="19"/>
                      </a:cxn>
                      <a:cxn ang="0">
                        <a:pos x="5" y="8"/>
                      </a:cxn>
                      <a:cxn ang="0">
                        <a:pos x="12" y="3"/>
                      </a:cxn>
                      <a:cxn ang="0">
                        <a:pos x="20" y="0"/>
                      </a:cxn>
                      <a:cxn ang="0">
                        <a:pos x="28" y="0"/>
                      </a:cxn>
                      <a:cxn ang="0">
                        <a:pos x="33" y="4"/>
                      </a:cxn>
                      <a:cxn ang="0">
                        <a:pos x="38" y="13"/>
                      </a:cxn>
                      <a:cxn ang="0">
                        <a:pos x="40" y="21"/>
                      </a:cxn>
                      <a:cxn ang="0">
                        <a:pos x="39" y="31"/>
                      </a:cxn>
                      <a:cxn ang="0">
                        <a:pos x="38" y="39"/>
                      </a:cxn>
                      <a:cxn ang="0">
                        <a:pos x="38" y="42"/>
                      </a:cxn>
                      <a:cxn ang="0">
                        <a:pos x="37" y="45"/>
                      </a:cxn>
                      <a:cxn ang="0">
                        <a:pos x="35" y="48"/>
                      </a:cxn>
                      <a:cxn ang="0">
                        <a:pos x="33" y="49"/>
                      </a:cxn>
                      <a:cxn ang="0">
                        <a:pos x="31" y="50"/>
                      </a:cxn>
                      <a:cxn ang="0">
                        <a:pos x="31" y="55"/>
                      </a:cxn>
                      <a:cxn ang="0">
                        <a:pos x="28" y="57"/>
                      </a:cxn>
                      <a:cxn ang="0">
                        <a:pos x="26" y="57"/>
                      </a:cxn>
                      <a:cxn ang="0">
                        <a:pos x="21" y="57"/>
                      </a:cxn>
                      <a:cxn ang="0">
                        <a:pos x="16" y="55"/>
                      </a:cxn>
                      <a:cxn ang="0">
                        <a:pos x="10" y="53"/>
                      </a:cxn>
                      <a:cxn ang="0">
                        <a:pos x="6" y="50"/>
                      </a:cxn>
                      <a:cxn ang="0">
                        <a:pos x="4" y="45"/>
                      </a:cxn>
                    </a:cxnLst>
                    <a:rect l="0" t="0" r="r" b="b"/>
                    <a:pathLst>
                      <a:path w="41" h="58">
                        <a:moveTo>
                          <a:pt x="4" y="45"/>
                        </a:moveTo>
                        <a:lnTo>
                          <a:pt x="4" y="39"/>
                        </a:lnTo>
                        <a:lnTo>
                          <a:pt x="1" y="31"/>
                        </a:lnTo>
                        <a:lnTo>
                          <a:pt x="0" y="19"/>
                        </a:lnTo>
                        <a:lnTo>
                          <a:pt x="5" y="8"/>
                        </a:lnTo>
                        <a:lnTo>
                          <a:pt x="12" y="3"/>
                        </a:lnTo>
                        <a:lnTo>
                          <a:pt x="20" y="0"/>
                        </a:lnTo>
                        <a:lnTo>
                          <a:pt x="28" y="0"/>
                        </a:lnTo>
                        <a:lnTo>
                          <a:pt x="33" y="4"/>
                        </a:lnTo>
                        <a:lnTo>
                          <a:pt x="38" y="13"/>
                        </a:lnTo>
                        <a:lnTo>
                          <a:pt x="40" y="21"/>
                        </a:lnTo>
                        <a:lnTo>
                          <a:pt x="39" y="31"/>
                        </a:lnTo>
                        <a:lnTo>
                          <a:pt x="38" y="39"/>
                        </a:lnTo>
                        <a:lnTo>
                          <a:pt x="38" y="42"/>
                        </a:lnTo>
                        <a:lnTo>
                          <a:pt x="37" y="45"/>
                        </a:lnTo>
                        <a:lnTo>
                          <a:pt x="35" y="48"/>
                        </a:lnTo>
                        <a:lnTo>
                          <a:pt x="33" y="49"/>
                        </a:lnTo>
                        <a:lnTo>
                          <a:pt x="31" y="50"/>
                        </a:lnTo>
                        <a:lnTo>
                          <a:pt x="31" y="55"/>
                        </a:lnTo>
                        <a:lnTo>
                          <a:pt x="28" y="57"/>
                        </a:lnTo>
                        <a:lnTo>
                          <a:pt x="26" y="57"/>
                        </a:lnTo>
                        <a:lnTo>
                          <a:pt x="21" y="57"/>
                        </a:lnTo>
                        <a:lnTo>
                          <a:pt x="16" y="55"/>
                        </a:lnTo>
                        <a:lnTo>
                          <a:pt x="10" y="53"/>
                        </a:lnTo>
                        <a:lnTo>
                          <a:pt x="6" y="50"/>
                        </a:lnTo>
                        <a:lnTo>
                          <a:pt x="4" y="45"/>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691" name="Freeform 35"/>
                  <p:cNvSpPr>
                    <a:spLocks/>
                  </p:cNvSpPr>
                  <p:nvPr/>
                </p:nvSpPr>
                <p:spPr bwMode="auto">
                  <a:xfrm>
                    <a:off x="685" y="2200"/>
                    <a:ext cx="28" cy="38"/>
                  </a:xfrm>
                  <a:custGeom>
                    <a:avLst/>
                    <a:gdLst/>
                    <a:ahLst/>
                    <a:cxnLst>
                      <a:cxn ang="0">
                        <a:pos x="8" y="0"/>
                      </a:cxn>
                      <a:cxn ang="0">
                        <a:pos x="10" y="7"/>
                      </a:cxn>
                      <a:cxn ang="0">
                        <a:pos x="12" y="12"/>
                      </a:cxn>
                      <a:cxn ang="0">
                        <a:pos x="13" y="16"/>
                      </a:cxn>
                      <a:cxn ang="0">
                        <a:pos x="15" y="21"/>
                      </a:cxn>
                      <a:cxn ang="0">
                        <a:pos x="15" y="22"/>
                      </a:cxn>
                      <a:cxn ang="0">
                        <a:pos x="18" y="24"/>
                      </a:cxn>
                      <a:cxn ang="0">
                        <a:pos x="19" y="25"/>
                      </a:cxn>
                      <a:cxn ang="0">
                        <a:pos x="21" y="25"/>
                      </a:cxn>
                      <a:cxn ang="0">
                        <a:pos x="22" y="25"/>
                      </a:cxn>
                      <a:cxn ang="0">
                        <a:pos x="24" y="25"/>
                      </a:cxn>
                      <a:cxn ang="0">
                        <a:pos x="25" y="25"/>
                      </a:cxn>
                      <a:cxn ang="0">
                        <a:pos x="27" y="25"/>
                      </a:cxn>
                      <a:cxn ang="0">
                        <a:pos x="25" y="28"/>
                      </a:cxn>
                      <a:cxn ang="0">
                        <a:pos x="22" y="30"/>
                      </a:cxn>
                      <a:cxn ang="0">
                        <a:pos x="20" y="32"/>
                      </a:cxn>
                      <a:cxn ang="0">
                        <a:pos x="19" y="35"/>
                      </a:cxn>
                      <a:cxn ang="0">
                        <a:pos x="17" y="36"/>
                      </a:cxn>
                      <a:cxn ang="0">
                        <a:pos x="14" y="37"/>
                      </a:cxn>
                      <a:cxn ang="0">
                        <a:pos x="9" y="37"/>
                      </a:cxn>
                      <a:cxn ang="0">
                        <a:pos x="2" y="31"/>
                      </a:cxn>
                      <a:cxn ang="0">
                        <a:pos x="0" y="27"/>
                      </a:cxn>
                      <a:cxn ang="0">
                        <a:pos x="3" y="17"/>
                      </a:cxn>
                      <a:cxn ang="0">
                        <a:pos x="5" y="8"/>
                      </a:cxn>
                      <a:cxn ang="0">
                        <a:pos x="8" y="0"/>
                      </a:cxn>
                    </a:cxnLst>
                    <a:rect l="0" t="0" r="r" b="b"/>
                    <a:pathLst>
                      <a:path w="28" h="38">
                        <a:moveTo>
                          <a:pt x="8" y="0"/>
                        </a:moveTo>
                        <a:lnTo>
                          <a:pt x="10" y="7"/>
                        </a:lnTo>
                        <a:lnTo>
                          <a:pt x="12" y="12"/>
                        </a:lnTo>
                        <a:lnTo>
                          <a:pt x="13" y="16"/>
                        </a:lnTo>
                        <a:lnTo>
                          <a:pt x="15" y="21"/>
                        </a:lnTo>
                        <a:lnTo>
                          <a:pt x="15" y="22"/>
                        </a:lnTo>
                        <a:lnTo>
                          <a:pt x="18" y="24"/>
                        </a:lnTo>
                        <a:lnTo>
                          <a:pt x="19" y="25"/>
                        </a:lnTo>
                        <a:lnTo>
                          <a:pt x="21" y="25"/>
                        </a:lnTo>
                        <a:lnTo>
                          <a:pt x="22" y="25"/>
                        </a:lnTo>
                        <a:lnTo>
                          <a:pt x="24" y="25"/>
                        </a:lnTo>
                        <a:lnTo>
                          <a:pt x="25" y="25"/>
                        </a:lnTo>
                        <a:lnTo>
                          <a:pt x="27" y="25"/>
                        </a:lnTo>
                        <a:lnTo>
                          <a:pt x="25" y="28"/>
                        </a:lnTo>
                        <a:lnTo>
                          <a:pt x="22" y="30"/>
                        </a:lnTo>
                        <a:lnTo>
                          <a:pt x="20" y="32"/>
                        </a:lnTo>
                        <a:lnTo>
                          <a:pt x="19" y="35"/>
                        </a:lnTo>
                        <a:lnTo>
                          <a:pt x="17" y="36"/>
                        </a:lnTo>
                        <a:lnTo>
                          <a:pt x="14" y="37"/>
                        </a:lnTo>
                        <a:lnTo>
                          <a:pt x="9" y="37"/>
                        </a:lnTo>
                        <a:lnTo>
                          <a:pt x="2" y="31"/>
                        </a:lnTo>
                        <a:lnTo>
                          <a:pt x="0" y="27"/>
                        </a:lnTo>
                        <a:lnTo>
                          <a:pt x="3" y="17"/>
                        </a:lnTo>
                        <a:lnTo>
                          <a:pt x="5" y="8"/>
                        </a:lnTo>
                        <a:lnTo>
                          <a:pt x="8" y="0"/>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nvGrpSpPr>
                  <p:cNvPr id="12" name="Group 36"/>
                  <p:cNvGrpSpPr>
                    <a:grpSpLocks/>
                  </p:cNvGrpSpPr>
                  <p:nvPr/>
                </p:nvGrpSpPr>
                <p:grpSpPr bwMode="auto">
                  <a:xfrm>
                    <a:off x="705" y="2188"/>
                    <a:ext cx="20" cy="29"/>
                    <a:chOff x="705" y="2188"/>
                    <a:chExt cx="20" cy="29"/>
                  </a:xfrm>
                </p:grpSpPr>
                <p:sp>
                  <p:nvSpPr>
                    <p:cNvPr id="70693" name="Freeform 37"/>
                    <p:cNvSpPr>
                      <a:spLocks/>
                    </p:cNvSpPr>
                    <p:nvPr/>
                  </p:nvSpPr>
                  <p:spPr bwMode="auto">
                    <a:xfrm>
                      <a:off x="714" y="2211"/>
                      <a:ext cx="5" cy="6"/>
                    </a:xfrm>
                    <a:custGeom>
                      <a:avLst/>
                      <a:gdLst/>
                      <a:ahLst/>
                      <a:cxnLst>
                        <a:cxn ang="0">
                          <a:pos x="0" y="3"/>
                        </a:cxn>
                        <a:cxn ang="0">
                          <a:pos x="0" y="5"/>
                        </a:cxn>
                        <a:cxn ang="0">
                          <a:pos x="1" y="5"/>
                        </a:cxn>
                        <a:cxn ang="0">
                          <a:pos x="2" y="5"/>
                        </a:cxn>
                        <a:cxn ang="0">
                          <a:pos x="3" y="5"/>
                        </a:cxn>
                        <a:cxn ang="0">
                          <a:pos x="4" y="5"/>
                        </a:cxn>
                        <a:cxn ang="0">
                          <a:pos x="4" y="3"/>
                        </a:cxn>
                        <a:cxn ang="0">
                          <a:pos x="3" y="2"/>
                        </a:cxn>
                        <a:cxn ang="0">
                          <a:pos x="2" y="0"/>
                        </a:cxn>
                        <a:cxn ang="0">
                          <a:pos x="1" y="0"/>
                        </a:cxn>
                        <a:cxn ang="0">
                          <a:pos x="1" y="2"/>
                        </a:cxn>
                        <a:cxn ang="0">
                          <a:pos x="0" y="3"/>
                        </a:cxn>
                      </a:cxnLst>
                      <a:rect l="0" t="0" r="r" b="b"/>
                      <a:pathLst>
                        <a:path w="5" h="6">
                          <a:moveTo>
                            <a:pt x="0" y="3"/>
                          </a:moveTo>
                          <a:lnTo>
                            <a:pt x="0" y="5"/>
                          </a:lnTo>
                          <a:lnTo>
                            <a:pt x="1" y="5"/>
                          </a:lnTo>
                          <a:lnTo>
                            <a:pt x="2" y="5"/>
                          </a:lnTo>
                          <a:lnTo>
                            <a:pt x="3" y="5"/>
                          </a:lnTo>
                          <a:lnTo>
                            <a:pt x="4" y="5"/>
                          </a:lnTo>
                          <a:lnTo>
                            <a:pt x="4" y="3"/>
                          </a:lnTo>
                          <a:lnTo>
                            <a:pt x="3" y="2"/>
                          </a:lnTo>
                          <a:lnTo>
                            <a:pt x="2" y="0"/>
                          </a:lnTo>
                          <a:lnTo>
                            <a:pt x="1" y="0"/>
                          </a:lnTo>
                          <a:lnTo>
                            <a:pt x="1" y="2"/>
                          </a:lnTo>
                          <a:lnTo>
                            <a:pt x="0" y="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694" name="Freeform 38"/>
                    <p:cNvSpPr>
                      <a:spLocks/>
                    </p:cNvSpPr>
                    <p:nvPr/>
                  </p:nvSpPr>
                  <p:spPr bwMode="auto">
                    <a:xfrm>
                      <a:off x="715" y="2204"/>
                      <a:ext cx="2" cy="7"/>
                    </a:xfrm>
                    <a:custGeom>
                      <a:avLst/>
                      <a:gdLst/>
                      <a:ahLst/>
                      <a:cxnLst>
                        <a:cxn ang="0">
                          <a:pos x="0" y="6"/>
                        </a:cxn>
                        <a:cxn ang="0">
                          <a:pos x="0" y="3"/>
                        </a:cxn>
                        <a:cxn ang="0">
                          <a:pos x="0" y="0"/>
                        </a:cxn>
                        <a:cxn ang="0">
                          <a:pos x="1" y="0"/>
                        </a:cxn>
                        <a:cxn ang="0">
                          <a:pos x="1" y="3"/>
                        </a:cxn>
                        <a:cxn ang="0">
                          <a:pos x="1" y="6"/>
                        </a:cxn>
                        <a:cxn ang="0">
                          <a:pos x="1" y="3"/>
                        </a:cxn>
                        <a:cxn ang="0">
                          <a:pos x="1" y="6"/>
                        </a:cxn>
                        <a:cxn ang="0">
                          <a:pos x="0" y="6"/>
                        </a:cxn>
                      </a:cxnLst>
                      <a:rect l="0" t="0" r="r" b="b"/>
                      <a:pathLst>
                        <a:path w="2" h="7">
                          <a:moveTo>
                            <a:pt x="0" y="6"/>
                          </a:moveTo>
                          <a:lnTo>
                            <a:pt x="0" y="3"/>
                          </a:lnTo>
                          <a:lnTo>
                            <a:pt x="0" y="0"/>
                          </a:lnTo>
                          <a:lnTo>
                            <a:pt x="1" y="0"/>
                          </a:lnTo>
                          <a:lnTo>
                            <a:pt x="1" y="3"/>
                          </a:lnTo>
                          <a:lnTo>
                            <a:pt x="1" y="6"/>
                          </a:lnTo>
                          <a:lnTo>
                            <a:pt x="1" y="3"/>
                          </a:lnTo>
                          <a:lnTo>
                            <a:pt x="1" y="6"/>
                          </a:lnTo>
                          <a:lnTo>
                            <a:pt x="0" y="6"/>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695" name="Freeform 39"/>
                    <p:cNvSpPr>
                      <a:spLocks/>
                    </p:cNvSpPr>
                    <p:nvPr/>
                  </p:nvSpPr>
                  <p:spPr bwMode="auto">
                    <a:xfrm>
                      <a:off x="705" y="2193"/>
                      <a:ext cx="8" cy="9"/>
                    </a:xfrm>
                    <a:custGeom>
                      <a:avLst/>
                      <a:gdLst/>
                      <a:ahLst/>
                      <a:cxnLst>
                        <a:cxn ang="0">
                          <a:pos x="0" y="2"/>
                        </a:cxn>
                        <a:cxn ang="0">
                          <a:pos x="1" y="1"/>
                        </a:cxn>
                        <a:cxn ang="0">
                          <a:pos x="2" y="0"/>
                        </a:cxn>
                        <a:cxn ang="0">
                          <a:pos x="3" y="0"/>
                        </a:cxn>
                        <a:cxn ang="0">
                          <a:pos x="4" y="0"/>
                        </a:cxn>
                        <a:cxn ang="0">
                          <a:pos x="6" y="1"/>
                        </a:cxn>
                        <a:cxn ang="0">
                          <a:pos x="6" y="2"/>
                        </a:cxn>
                        <a:cxn ang="0">
                          <a:pos x="7" y="4"/>
                        </a:cxn>
                        <a:cxn ang="0">
                          <a:pos x="7" y="6"/>
                        </a:cxn>
                        <a:cxn ang="0">
                          <a:pos x="7" y="8"/>
                        </a:cxn>
                        <a:cxn ang="0">
                          <a:pos x="6" y="8"/>
                        </a:cxn>
                        <a:cxn ang="0">
                          <a:pos x="5" y="8"/>
                        </a:cxn>
                        <a:cxn ang="0">
                          <a:pos x="5" y="6"/>
                        </a:cxn>
                        <a:cxn ang="0">
                          <a:pos x="6" y="4"/>
                        </a:cxn>
                        <a:cxn ang="0">
                          <a:pos x="6" y="2"/>
                        </a:cxn>
                        <a:cxn ang="0">
                          <a:pos x="5" y="1"/>
                        </a:cxn>
                        <a:cxn ang="0">
                          <a:pos x="2" y="1"/>
                        </a:cxn>
                        <a:cxn ang="0">
                          <a:pos x="0" y="2"/>
                        </a:cxn>
                      </a:cxnLst>
                      <a:rect l="0" t="0" r="r" b="b"/>
                      <a:pathLst>
                        <a:path w="8" h="9">
                          <a:moveTo>
                            <a:pt x="0" y="2"/>
                          </a:moveTo>
                          <a:lnTo>
                            <a:pt x="1" y="1"/>
                          </a:lnTo>
                          <a:lnTo>
                            <a:pt x="2" y="0"/>
                          </a:lnTo>
                          <a:lnTo>
                            <a:pt x="3" y="0"/>
                          </a:lnTo>
                          <a:lnTo>
                            <a:pt x="4" y="0"/>
                          </a:lnTo>
                          <a:lnTo>
                            <a:pt x="6" y="1"/>
                          </a:lnTo>
                          <a:lnTo>
                            <a:pt x="6" y="2"/>
                          </a:lnTo>
                          <a:lnTo>
                            <a:pt x="7" y="4"/>
                          </a:lnTo>
                          <a:lnTo>
                            <a:pt x="7" y="6"/>
                          </a:lnTo>
                          <a:lnTo>
                            <a:pt x="7" y="8"/>
                          </a:lnTo>
                          <a:lnTo>
                            <a:pt x="6" y="8"/>
                          </a:lnTo>
                          <a:lnTo>
                            <a:pt x="5" y="8"/>
                          </a:lnTo>
                          <a:lnTo>
                            <a:pt x="5" y="6"/>
                          </a:lnTo>
                          <a:lnTo>
                            <a:pt x="6" y="4"/>
                          </a:lnTo>
                          <a:lnTo>
                            <a:pt x="6" y="2"/>
                          </a:lnTo>
                          <a:lnTo>
                            <a:pt x="5" y="1"/>
                          </a:lnTo>
                          <a:lnTo>
                            <a:pt x="2" y="1"/>
                          </a:lnTo>
                          <a:lnTo>
                            <a:pt x="0" y="2"/>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696" name="Freeform 40"/>
                    <p:cNvSpPr>
                      <a:spLocks/>
                    </p:cNvSpPr>
                    <p:nvPr/>
                  </p:nvSpPr>
                  <p:spPr bwMode="auto">
                    <a:xfrm>
                      <a:off x="720" y="2188"/>
                      <a:ext cx="5" cy="6"/>
                    </a:xfrm>
                    <a:custGeom>
                      <a:avLst/>
                      <a:gdLst/>
                      <a:ahLst/>
                      <a:cxnLst>
                        <a:cxn ang="0">
                          <a:pos x="0" y="0"/>
                        </a:cxn>
                        <a:cxn ang="0">
                          <a:pos x="1" y="3"/>
                        </a:cxn>
                        <a:cxn ang="0">
                          <a:pos x="2" y="5"/>
                        </a:cxn>
                        <a:cxn ang="0">
                          <a:pos x="3" y="5"/>
                        </a:cxn>
                        <a:cxn ang="0">
                          <a:pos x="4" y="2"/>
                        </a:cxn>
                        <a:cxn ang="0">
                          <a:pos x="4" y="0"/>
                        </a:cxn>
                        <a:cxn ang="0">
                          <a:pos x="3" y="2"/>
                        </a:cxn>
                        <a:cxn ang="0">
                          <a:pos x="2" y="2"/>
                        </a:cxn>
                        <a:cxn ang="0">
                          <a:pos x="1" y="0"/>
                        </a:cxn>
                        <a:cxn ang="0">
                          <a:pos x="0" y="0"/>
                        </a:cxn>
                      </a:cxnLst>
                      <a:rect l="0" t="0" r="r" b="b"/>
                      <a:pathLst>
                        <a:path w="5" h="6">
                          <a:moveTo>
                            <a:pt x="0" y="0"/>
                          </a:moveTo>
                          <a:lnTo>
                            <a:pt x="1" y="3"/>
                          </a:lnTo>
                          <a:lnTo>
                            <a:pt x="2" y="5"/>
                          </a:lnTo>
                          <a:lnTo>
                            <a:pt x="3" y="5"/>
                          </a:lnTo>
                          <a:lnTo>
                            <a:pt x="4" y="2"/>
                          </a:lnTo>
                          <a:lnTo>
                            <a:pt x="4" y="0"/>
                          </a:lnTo>
                          <a:lnTo>
                            <a:pt x="3" y="2"/>
                          </a:lnTo>
                          <a:lnTo>
                            <a:pt x="2" y="2"/>
                          </a:lnTo>
                          <a:lnTo>
                            <a:pt x="1" y="0"/>
                          </a:lnTo>
                          <a:lnTo>
                            <a:pt x="0" y="0"/>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697" name="Freeform 41"/>
                    <p:cNvSpPr>
                      <a:spLocks/>
                    </p:cNvSpPr>
                    <p:nvPr/>
                  </p:nvSpPr>
                  <p:spPr bwMode="auto">
                    <a:xfrm>
                      <a:off x="707" y="2191"/>
                      <a:ext cx="2" cy="7"/>
                    </a:xfrm>
                    <a:custGeom>
                      <a:avLst/>
                      <a:gdLst/>
                      <a:ahLst/>
                      <a:cxnLst>
                        <a:cxn ang="0">
                          <a:pos x="1" y="3"/>
                        </a:cxn>
                        <a:cxn ang="0">
                          <a:pos x="1" y="6"/>
                        </a:cxn>
                        <a:cxn ang="0">
                          <a:pos x="0" y="6"/>
                        </a:cxn>
                        <a:cxn ang="0">
                          <a:pos x="0" y="3"/>
                        </a:cxn>
                        <a:cxn ang="0">
                          <a:pos x="0" y="0"/>
                        </a:cxn>
                        <a:cxn ang="0">
                          <a:pos x="1" y="0"/>
                        </a:cxn>
                        <a:cxn ang="0">
                          <a:pos x="1" y="3"/>
                        </a:cxn>
                      </a:cxnLst>
                      <a:rect l="0" t="0" r="r" b="b"/>
                      <a:pathLst>
                        <a:path w="2" h="7">
                          <a:moveTo>
                            <a:pt x="1" y="3"/>
                          </a:moveTo>
                          <a:lnTo>
                            <a:pt x="1" y="6"/>
                          </a:lnTo>
                          <a:lnTo>
                            <a:pt x="0" y="6"/>
                          </a:lnTo>
                          <a:lnTo>
                            <a:pt x="0" y="3"/>
                          </a:lnTo>
                          <a:lnTo>
                            <a:pt x="0" y="0"/>
                          </a:lnTo>
                          <a:lnTo>
                            <a:pt x="1" y="0"/>
                          </a:lnTo>
                          <a:lnTo>
                            <a:pt x="1" y="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698" name="Freeform 42"/>
                    <p:cNvSpPr>
                      <a:spLocks/>
                    </p:cNvSpPr>
                    <p:nvPr/>
                  </p:nvSpPr>
                  <p:spPr bwMode="auto">
                    <a:xfrm>
                      <a:off x="721" y="2191"/>
                      <a:ext cx="2" cy="7"/>
                    </a:xfrm>
                    <a:custGeom>
                      <a:avLst/>
                      <a:gdLst/>
                      <a:ahLst/>
                      <a:cxnLst>
                        <a:cxn ang="0">
                          <a:pos x="0" y="3"/>
                        </a:cxn>
                        <a:cxn ang="0">
                          <a:pos x="0" y="6"/>
                        </a:cxn>
                        <a:cxn ang="0">
                          <a:pos x="1" y="6"/>
                        </a:cxn>
                        <a:cxn ang="0">
                          <a:pos x="1" y="3"/>
                        </a:cxn>
                        <a:cxn ang="0">
                          <a:pos x="1" y="0"/>
                        </a:cxn>
                        <a:cxn ang="0">
                          <a:pos x="0" y="0"/>
                        </a:cxn>
                        <a:cxn ang="0">
                          <a:pos x="0" y="3"/>
                        </a:cxn>
                      </a:cxnLst>
                      <a:rect l="0" t="0" r="r" b="b"/>
                      <a:pathLst>
                        <a:path w="2" h="7">
                          <a:moveTo>
                            <a:pt x="0" y="3"/>
                          </a:moveTo>
                          <a:lnTo>
                            <a:pt x="0" y="6"/>
                          </a:lnTo>
                          <a:lnTo>
                            <a:pt x="1" y="6"/>
                          </a:lnTo>
                          <a:lnTo>
                            <a:pt x="1" y="3"/>
                          </a:lnTo>
                          <a:lnTo>
                            <a:pt x="1" y="0"/>
                          </a:lnTo>
                          <a:lnTo>
                            <a:pt x="0" y="0"/>
                          </a:lnTo>
                          <a:lnTo>
                            <a:pt x="0" y="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sp>
                <p:nvSpPr>
                  <p:cNvPr id="70699" name="Freeform 43"/>
                  <p:cNvSpPr>
                    <a:spLocks/>
                  </p:cNvSpPr>
                  <p:nvPr/>
                </p:nvSpPr>
                <p:spPr bwMode="auto">
                  <a:xfrm>
                    <a:off x="670" y="2169"/>
                    <a:ext cx="65" cy="46"/>
                  </a:xfrm>
                  <a:custGeom>
                    <a:avLst/>
                    <a:gdLst/>
                    <a:ahLst/>
                    <a:cxnLst>
                      <a:cxn ang="0">
                        <a:pos x="32" y="1"/>
                      </a:cxn>
                      <a:cxn ang="0">
                        <a:pos x="25" y="2"/>
                      </a:cxn>
                      <a:cxn ang="0">
                        <a:pos x="20" y="4"/>
                      </a:cxn>
                      <a:cxn ang="0">
                        <a:pos x="12" y="9"/>
                      </a:cxn>
                      <a:cxn ang="0">
                        <a:pos x="8" y="16"/>
                      </a:cxn>
                      <a:cxn ang="0">
                        <a:pos x="5" y="22"/>
                      </a:cxn>
                      <a:cxn ang="0">
                        <a:pos x="2" y="25"/>
                      </a:cxn>
                      <a:cxn ang="0">
                        <a:pos x="0" y="29"/>
                      </a:cxn>
                      <a:cxn ang="0">
                        <a:pos x="3" y="33"/>
                      </a:cxn>
                      <a:cxn ang="0">
                        <a:pos x="5" y="36"/>
                      </a:cxn>
                      <a:cxn ang="0">
                        <a:pos x="11" y="38"/>
                      </a:cxn>
                      <a:cxn ang="0">
                        <a:pos x="16" y="41"/>
                      </a:cxn>
                      <a:cxn ang="0">
                        <a:pos x="19" y="42"/>
                      </a:cxn>
                      <a:cxn ang="0">
                        <a:pos x="24" y="45"/>
                      </a:cxn>
                      <a:cxn ang="0">
                        <a:pos x="28" y="44"/>
                      </a:cxn>
                      <a:cxn ang="0">
                        <a:pos x="26" y="31"/>
                      </a:cxn>
                      <a:cxn ang="0">
                        <a:pos x="28" y="20"/>
                      </a:cxn>
                      <a:cxn ang="0">
                        <a:pos x="30" y="13"/>
                      </a:cxn>
                      <a:cxn ang="0">
                        <a:pos x="36" y="8"/>
                      </a:cxn>
                      <a:cxn ang="0">
                        <a:pos x="39" y="7"/>
                      </a:cxn>
                      <a:cxn ang="0">
                        <a:pos x="44" y="8"/>
                      </a:cxn>
                      <a:cxn ang="0">
                        <a:pos x="47" y="9"/>
                      </a:cxn>
                      <a:cxn ang="0">
                        <a:pos x="52" y="12"/>
                      </a:cxn>
                      <a:cxn ang="0">
                        <a:pos x="53" y="14"/>
                      </a:cxn>
                      <a:cxn ang="0">
                        <a:pos x="54" y="17"/>
                      </a:cxn>
                      <a:cxn ang="0">
                        <a:pos x="55" y="20"/>
                      </a:cxn>
                      <a:cxn ang="0">
                        <a:pos x="54" y="23"/>
                      </a:cxn>
                      <a:cxn ang="0">
                        <a:pos x="54" y="25"/>
                      </a:cxn>
                      <a:cxn ang="0">
                        <a:pos x="55" y="31"/>
                      </a:cxn>
                      <a:cxn ang="0">
                        <a:pos x="54" y="35"/>
                      </a:cxn>
                      <a:cxn ang="0">
                        <a:pos x="54" y="39"/>
                      </a:cxn>
                      <a:cxn ang="0">
                        <a:pos x="60" y="39"/>
                      </a:cxn>
                      <a:cxn ang="0">
                        <a:pos x="62" y="38"/>
                      </a:cxn>
                      <a:cxn ang="0">
                        <a:pos x="64" y="35"/>
                      </a:cxn>
                      <a:cxn ang="0">
                        <a:pos x="63" y="29"/>
                      </a:cxn>
                      <a:cxn ang="0">
                        <a:pos x="60" y="23"/>
                      </a:cxn>
                      <a:cxn ang="0">
                        <a:pos x="56" y="16"/>
                      </a:cxn>
                      <a:cxn ang="0">
                        <a:pos x="53" y="11"/>
                      </a:cxn>
                      <a:cxn ang="0">
                        <a:pos x="51" y="7"/>
                      </a:cxn>
                      <a:cxn ang="0">
                        <a:pos x="48" y="4"/>
                      </a:cxn>
                      <a:cxn ang="0">
                        <a:pos x="44" y="3"/>
                      </a:cxn>
                      <a:cxn ang="0">
                        <a:pos x="36" y="0"/>
                      </a:cxn>
                      <a:cxn ang="0">
                        <a:pos x="32" y="1"/>
                      </a:cxn>
                    </a:cxnLst>
                    <a:rect l="0" t="0" r="r" b="b"/>
                    <a:pathLst>
                      <a:path w="65" h="46">
                        <a:moveTo>
                          <a:pt x="32" y="1"/>
                        </a:moveTo>
                        <a:lnTo>
                          <a:pt x="25" y="2"/>
                        </a:lnTo>
                        <a:lnTo>
                          <a:pt x="20" y="4"/>
                        </a:lnTo>
                        <a:lnTo>
                          <a:pt x="12" y="9"/>
                        </a:lnTo>
                        <a:lnTo>
                          <a:pt x="8" y="16"/>
                        </a:lnTo>
                        <a:lnTo>
                          <a:pt x="5" y="22"/>
                        </a:lnTo>
                        <a:lnTo>
                          <a:pt x="2" y="25"/>
                        </a:lnTo>
                        <a:lnTo>
                          <a:pt x="0" y="29"/>
                        </a:lnTo>
                        <a:lnTo>
                          <a:pt x="3" y="33"/>
                        </a:lnTo>
                        <a:lnTo>
                          <a:pt x="5" y="36"/>
                        </a:lnTo>
                        <a:lnTo>
                          <a:pt x="11" y="38"/>
                        </a:lnTo>
                        <a:lnTo>
                          <a:pt x="16" y="41"/>
                        </a:lnTo>
                        <a:lnTo>
                          <a:pt x="19" y="42"/>
                        </a:lnTo>
                        <a:lnTo>
                          <a:pt x="24" y="45"/>
                        </a:lnTo>
                        <a:lnTo>
                          <a:pt x="28" y="44"/>
                        </a:lnTo>
                        <a:lnTo>
                          <a:pt x="26" y="31"/>
                        </a:lnTo>
                        <a:lnTo>
                          <a:pt x="28" y="20"/>
                        </a:lnTo>
                        <a:lnTo>
                          <a:pt x="30" y="13"/>
                        </a:lnTo>
                        <a:lnTo>
                          <a:pt x="36" y="8"/>
                        </a:lnTo>
                        <a:lnTo>
                          <a:pt x="39" y="7"/>
                        </a:lnTo>
                        <a:lnTo>
                          <a:pt x="44" y="8"/>
                        </a:lnTo>
                        <a:lnTo>
                          <a:pt x="47" y="9"/>
                        </a:lnTo>
                        <a:lnTo>
                          <a:pt x="52" y="12"/>
                        </a:lnTo>
                        <a:lnTo>
                          <a:pt x="53" y="14"/>
                        </a:lnTo>
                        <a:lnTo>
                          <a:pt x="54" y="17"/>
                        </a:lnTo>
                        <a:lnTo>
                          <a:pt x="55" y="20"/>
                        </a:lnTo>
                        <a:lnTo>
                          <a:pt x="54" y="23"/>
                        </a:lnTo>
                        <a:lnTo>
                          <a:pt x="54" y="25"/>
                        </a:lnTo>
                        <a:lnTo>
                          <a:pt x="55" y="31"/>
                        </a:lnTo>
                        <a:lnTo>
                          <a:pt x="54" y="35"/>
                        </a:lnTo>
                        <a:lnTo>
                          <a:pt x="54" y="39"/>
                        </a:lnTo>
                        <a:lnTo>
                          <a:pt x="60" y="39"/>
                        </a:lnTo>
                        <a:lnTo>
                          <a:pt x="62" y="38"/>
                        </a:lnTo>
                        <a:lnTo>
                          <a:pt x="64" y="35"/>
                        </a:lnTo>
                        <a:lnTo>
                          <a:pt x="63" y="29"/>
                        </a:lnTo>
                        <a:lnTo>
                          <a:pt x="60" y="23"/>
                        </a:lnTo>
                        <a:lnTo>
                          <a:pt x="56" y="16"/>
                        </a:lnTo>
                        <a:lnTo>
                          <a:pt x="53" y="11"/>
                        </a:lnTo>
                        <a:lnTo>
                          <a:pt x="51" y="7"/>
                        </a:lnTo>
                        <a:lnTo>
                          <a:pt x="48" y="4"/>
                        </a:lnTo>
                        <a:lnTo>
                          <a:pt x="44" y="3"/>
                        </a:lnTo>
                        <a:lnTo>
                          <a:pt x="36" y="0"/>
                        </a:lnTo>
                        <a:lnTo>
                          <a:pt x="32" y="1"/>
                        </a:lnTo>
                      </a:path>
                    </a:pathLst>
                  </a:custGeom>
                  <a:solidFill>
                    <a:srgbClr val="9FFF9F"/>
                  </a:solidFill>
                  <a:ln w="12700" cap="rnd" cmpd="sng">
                    <a:noFill/>
                    <a:prstDash val="solid"/>
                    <a:round/>
                    <a:headEnd type="none" w="med" len="med"/>
                    <a:tailEnd type="none" w="med" len="med"/>
                  </a:ln>
                  <a:effectLst/>
                </p:spPr>
                <p:txBody>
                  <a:bodyPr/>
                  <a:lstStyle/>
                  <a:p>
                    <a:endParaRPr lang="en-US"/>
                  </a:p>
                </p:txBody>
              </p:sp>
              <p:sp>
                <p:nvSpPr>
                  <p:cNvPr id="70700" name="Freeform 44"/>
                  <p:cNvSpPr>
                    <a:spLocks/>
                  </p:cNvSpPr>
                  <p:nvPr/>
                </p:nvSpPr>
                <p:spPr bwMode="auto">
                  <a:xfrm>
                    <a:off x="660" y="2218"/>
                    <a:ext cx="43" cy="58"/>
                  </a:xfrm>
                  <a:custGeom>
                    <a:avLst/>
                    <a:gdLst/>
                    <a:ahLst/>
                    <a:cxnLst>
                      <a:cxn ang="0">
                        <a:pos x="25" y="0"/>
                      </a:cxn>
                      <a:cxn ang="0">
                        <a:pos x="25" y="7"/>
                      </a:cxn>
                      <a:cxn ang="0">
                        <a:pos x="28" y="13"/>
                      </a:cxn>
                      <a:cxn ang="0">
                        <a:pos x="31" y="18"/>
                      </a:cxn>
                      <a:cxn ang="0">
                        <a:pos x="34" y="20"/>
                      </a:cxn>
                      <a:cxn ang="0">
                        <a:pos x="34" y="26"/>
                      </a:cxn>
                      <a:cxn ang="0">
                        <a:pos x="37" y="34"/>
                      </a:cxn>
                      <a:cxn ang="0">
                        <a:pos x="40" y="45"/>
                      </a:cxn>
                      <a:cxn ang="0">
                        <a:pos x="42" y="57"/>
                      </a:cxn>
                      <a:cxn ang="0">
                        <a:pos x="18" y="57"/>
                      </a:cxn>
                      <a:cxn ang="0">
                        <a:pos x="14" y="54"/>
                      </a:cxn>
                      <a:cxn ang="0">
                        <a:pos x="12" y="51"/>
                      </a:cxn>
                      <a:cxn ang="0">
                        <a:pos x="8" y="46"/>
                      </a:cxn>
                      <a:cxn ang="0">
                        <a:pos x="6" y="40"/>
                      </a:cxn>
                      <a:cxn ang="0">
                        <a:pos x="3" y="34"/>
                      </a:cxn>
                      <a:cxn ang="0">
                        <a:pos x="1" y="28"/>
                      </a:cxn>
                      <a:cxn ang="0">
                        <a:pos x="1" y="23"/>
                      </a:cxn>
                      <a:cxn ang="0">
                        <a:pos x="0" y="20"/>
                      </a:cxn>
                      <a:cxn ang="0">
                        <a:pos x="6" y="20"/>
                      </a:cxn>
                      <a:cxn ang="0">
                        <a:pos x="10" y="19"/>
                      </a:cxn>
                      <a:cxn ang="0">
                        <a:pos x="15" y="15"/>
                      </a:cxn>
                      <a:cxn ang="0">
                        <a:pos x="19" y="9"/>
                      </a:cxn>
                      <a:cxn ang="0">
                        <a:pos x="25" y="0"/>
                      </a:cxn>
                    </a:cxnLst>
                    <a:rect l="0" t="0" r="r" b="b"/>
                    <a:pathLst>
                      <a:path w="43" h="58">
                        <a:moveTo>
                          <a:pt x="25" y="0"/>
                        </a:moveTo>
                        <a:lnTo>
                          <a:pt x="25" y="7"/>
                        </a:lnTo>
                        <a:lnTo>
                          <a:pt x="28" y="13"/>
                        </a:lnTo>
                        <a:lnTo>
                          <a:pt x="31" y="18"/>
                        </a:lnTo>
                        <a:lnTo>
                          <a:pt x="34" y="20"/>
                        </a:lnTo>
                        <a:lnTo>
                          <a:pt x="34" y="26"/>
                        </a:lnTo>
                        <a:lnTo>
                          <a:pt x="37" y="34"/>
                        </a:lnTo>
                        <a:lnTo>
                          <a:pt x="40" y="45"/>
                        </a:lnTo>
                        <a:lnTo>
                          <a:pt x="42" y="57"/>
                        </a:lnTo>
                        <a:lnTo>
                          <a:pt x="18" y="57"/>
                        </a:lnTo>
                        <a:lnTo>
                          <a:pt x="14" y="54"/>
                        </a:lnTo>
                        <a:lnTo>
                          <a:pt x="12" y="51"/>
                        </a:lnTo>
                        <a:lnTo>
                          <a:pt x="8" y="46"/>
                        </a:lnTo>
                        <a:lnTo>
                          <a:pt x="6" y="40"/>
                        </a:lnTo>
                        <a:lnTo>
                          <a:pt x="3" y="34"/>
                        </a:lnTo>
                        <a:lnTo>
                          <a:pt x="1" y="28"/>
                        </a:lnTo>
                        <a:lnTo>
                          <a:pt x="1" y="23"/>
                        </a:lnTo>
                        <a:lnTo>
                          <a:pt x="0" y="20"/>
                        </a:lnTo>
                        <a:lnTo>
                          <a:pt x="6" y="20"/>
                        </a:lnTo>
                        <a:lnTo>
                          <a:pt x="10" y="19"/>
                        </a:lnTo>
                        <a:lnTo>
                          <a:pt x="15" y="15"/>
                        </a:lnTo>
                        <a:lnTo>
                          <a:pt x="19" y="9"/>
                        </a:lnTo>
                        <a:lnTo>
                          <a:pt x="25"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sp>
            <p:nvSpPr>
              <p:cNvPr id="70701" name="Freeform 45"/>
              <p:cNvSpPr>
                <a:spLocks/>
              </p:cNvSpPr>
              <p:nvPr/>
            </p:nvSpPr>
            <p:spPr bwMode="auto">
              <a:xfrm>
                <a:off x="613" y="2273"/>
                <a:ext cx="191" cy="27"/>
              </a:xfrm>
              <a:custGeom>
                <a:avLst/>
                <a:gdLst/>
                <a:ahLst/>
                <a:cxnLst>
                  <a:cxn ang="0">
                    <a:pos x="0" y="0"/>
                  </a:cxn>
                  <a:cxn ang="0">
                    <a:pos x="190" y="0"/>
                  </a:cxn>
                  <a:cxn ang="0">
                    <a:pos x="190" y="26"/>
                  </a:cxn>
                  <a:cxn ang="0">
                    <a:pos x="0" y="26"/>
                  </a:cxn>
                  <a:cxn ang="0">
                    <a:pos x="0" y="0"/>
                  </a:cxn>
                </a:cxnLst>
                <a:rect l="0" t="0" r="r" b="b"/>
                <a:pathLst>
                  <a:path w="191" h="27">
                    <a:moveTo>
                      <a:pt x="0" y="0"/>
                    </a:moveTo>
                    <a:lnTo>
                      <a:pt x="190" y="0"/>
                    </a:lnTo>
                    <a:lnTo>
                      <a:pt x="190" y="26"/>
                    </a:lnTo>
                    <a:lnTo>
                      <a:pt x="0" y="26"/>
                    </a:lnTo>
                    <a:lnTo>
                      <a:pt x="0" y="0"/>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grpSp>
        <p:sp>
          <p:nvSpPr>
            <p:cNvPr id="70702" name="Rectangle 46"/>
            <p:cNvSpPr>
              <a:spLocks noChangeArrowheads="1"/>
            </p:cNvSpPr>
            <p:nvPr/>
          </p:nvSpPr>
          <p:spPr bwMode="auto">
            <a:xfrm>
              <a:off x="611" y="2125"/>
              <a:ext cx="186" cy="1"/>
            </a:xfrm>
            <a:prstGeom prst="rect">
              <a:avLst/>
            </a:prstGeom>
            <a:solidFill>
              <a:srgbClr val="008000"/>
            </a:solidFill>
            <a:ln w="12700">
              <a:solidFill>
                <a:srgbClr val="DFFFBF"/>
              </a:solidFill>
              <a:miter lim="800000"/>
              <a:headEnd/>
              <a:tailEnd/>
            </a:ln>
            <a:effectLst/>
          </p:spPr>
          <p:txBody>
            <a:bodyPr wrap="none" anchor="ctr"/>
            <a:lstStyle/>
            <a:p>
              <a:endParaRPr lang="en-US"/>
            </a:p>
          </p:txBody>
        </p:sp>
        <p:grpSp>
          <p:nvGrpSpPr>
            <p:cNvPr id="13" name="Group 47"/>
            <p:cNvGrpSpPr>
              <a:grpSpLocks/>
            </p:cNvGrpSpPr>
            <p:nvPr/>
          </p:nvGrpSpPr>
          <p:grpSpPr bwMode="auto">
            <a:xfrm>
              <a:off x="494" y="2123"/>
              <a:ext cx="74" cy="69"/>
              <a:chOff x="494" y="2123"/>
              <a:chExt cx="74" cy="69"/>
            </a:xfrm>
          </p:grpSpPr>
          <p:sp>
            <p:nvSpPr>
              <p:cNvPr id="70704" name="Freeform 48"/>
              <p:cNvSpPr>
                <a:spLocks/>
              </p:cNvSpPr>
              <p:nvPr/>
            </p:nvSpPr>
            <p:spPr bwMode="auto">
              <a:xfrm>
                <a:off x="540" y="2129"/>
                <a:ext cx="28" cy="63"/>
              </a:xfrm>
              <a:custGeom>
                <a:avLst/>
                <a:gdLst/>
                <a:ahLst/>
                <a:cxnLst>
                  <a:cxn ang="0">
                    <a:pos x="3" y="26"/>
                  </a:cxn>
                  <a:cxn ang="0">
                    <a:pos x="1" y="22"/>
                  </a:cxn>
                  <a:cxn ang="0">
                    <a:pos x="0" y="18"/>
                  </a:cxn>
                  <a:cxn ang="0">
                    <a:pos x="0" y="12"/>
                  </a:cxn>
                  <a:cxn ang="0">
                    <a:pos x="1" y="6"/>
                  </a:cxn>
                  <a:cxn ang="0">
                    <a:pos x="3" y="0"/>
                  </a:cxn>
                  <a:cxn ang="0">
                    <a:pos x="7" y="6"/>
                  </a:cxn>
                  <a:cxn ang="0">
                    <a:pos x="9" y="10"/>
                  </a:cxn>
                  <a:cxn ang="0">
                    <a:pos x="9" y="16"/>
                  </a:cxn>
                  <a:cxn ang="0">
                    <a:pos x="9" y="22"/>
                  </a:cxn>
                  <a:cxn ang="0">
                    <a:pos x="8" y="27"/>
                  </a:cxn>
                  <a:cxn ang="0">
                    <a:pos x="7" y="29"/>
                  </a:cxn>
                  <a:cxn ang="0">
                    <a:pos x="9" y="27"/>
                  </a:cxn>
                  <a:cxn ang="0">
                    <a:pos x="13" y="23"/>
                  </a:cxn>
                  <a:cxn ang="0">
                    <a:pos x="16" y="21"/>
                  </a:cxn>
                  <a:cxn ang="0">
                    <a:pos x="19" y="19"/>
                  </a:cxn>
                  <a:cxn ang="0">
                    <a:pos x="24" y="18"/>
                  </a:cxn>
                  <a:cxn ang="0">
                    <a:pos x="27" y="18"/>
                  </a:cxn>
                  <a:cxn ang="0">
                    <a:pos x="26" y="22"/>
                  </a:cxn>
                  <a:cxn ang="0">
                    <a:pos x="24" y="26"/>
                  </a:cxn>
                  <a:cxn ang="0">
                    <a:pos x="20" y="30"/>
                  </a:cxn>
                  <a:cxn ang="0">
                    <a:pos x="18" y="32"/>
                  </a:cxn>
                  <a:cxn ang="0">
                    <a:pos x="13" y="34"/>
                  </a:cxn>
                  <a:cxn ang="0">
                    <a:pos x="8" y="34"/>
                  </a:cxn>
                  <a:cxn ang="0">
                    <a:pos x="13" y="37"/>
                  </a:cxn>
                  <a:cxn ang="0">
                    <a:pos x="17" y="39"/>
                  </a:cxn>
                  <a:cxn ang="0">
                    <a:pos x="18" y="42"/>
                  </a:cxn>
                  <a:cxn ang="0">
                    <a:pos x="20" y="45"/>
                  </a:cxn>
                  <a:cxn ang="0">
                    <a:pos x="20" y="48"/>
                  </a:cxn>
                  <a:cxn ang="0">
                    <a:pos x="21" y="52"/>
                  </a:cxn>
                  <a:cxn ang="0">
                    <a:pos x="15" y="50"/>
                  </a:cxn>
                  <a:cxn ang="0">
                    <a:pos x="12" y="48"/>
                  </a:cxn>
                  <a:cxn ang="0">
                    <a:pos x="10" y="45"/>
                  </a:cxn>
                  <a:cxn ang="0">
                    <a:pos x="7" y="39"/>
                  </a:cxn>
                  <a:cxn ang="0">
                    <a:pos x="9" y="44"/>
                  </a:cxn>
                  <a:cxn ang="0">
                    <a:pos x="10" y="50"/>
                  </a:cxn>
                  <a:cxn ang="0">
                    <a:pos x="10" y="53"/>
                  </a:cxn>
                  <a:cxn ang="0">
                    <a:pos x="10" y="58"/>
                  </a:cxn>
                  <a:cxn ang="0">
                    <a:pos x="10" y="62"/>
                  </a:cxn>
                  <a:cxn ang="0">
                    <a:pos x="5" y="57"/>
                  </a:cxn>
                  <a:cxn ang="0">
                    <a:pos x="2" y="51"/>
                  </a:cxn>
                  <a:cxn ang="0">
                    <a:pos x="1" y="45"/>
                  </a:cxn>
                  <a:cxn ang="0">
                    <a:pos x="2" y="38"/>
                  </a:cxn>
                  <a:cxn ang="0">
                    <a:pos x="2" y="33"/>
                  </a:cxn>
                  <a:cxn ang="0">
                    <a:pos x="3" y="30"/>
                  </a:cxn>
                  <a:cxn ang="0">
                    <a:pos x="3" y="26"/>
                  </a:cxn>
                </a:cxnLst>
                <a:rect l="0" t="0" r="r" b="b"/>
                <a:pathLst>
                  <a:path w="28" h="63">
                    <a:moveTo>
                      <a:pt x="3" y="26"/>
                    </a:moveTo>
                    <a:lnTo>
                      <a:pt x="1" y="22"/>
                    </a:lnTo>
                    <a:lnTo>
                      <a:pt x="0" y="18"/>
                    </a:lnTo>
                    <a:lnTo>
                      <a:pt x="0" y="12"/>
                    </a:lnTo>
                    <a:lnTo>
                      <a:pt x="1" y="6"/>
                    </a:lnTo>
                    <a:lnTo>
                      <a:pt x="3" y="0"/>
                    </a:lnTo>
                    <a:lnTo>
                      <a:pt x="7" y="6"/>
                    </a:lnTo>
                    <a:lnTo>
                      <a:pt x="9" y="10"/>
                    </a:lnTo>
                    <a:lnTo>
                      <a:pt x="9" y="16"/>
                    </a:lnTo>
                    <a:lnTo>
                      <a:pt x="9" y="22"/>
                    </a:lnTo>
                    <a:lnTo>
                      <a:pt x="8" y="27"/>
                    </a:lnTo>
                    <a:lnTo>
                      <a:pt x="7" y="29"/>
                    </a:lnTo>
                    <a:lnTo>
                      <a:pt x="9" y="27"/>
                    </a:lnTo>
                    <a:lnTo>
                      <a:pt x="13" y="23"/>
                    </a:lnTo>
                    <a:lnTo>
                      <a:pt x="16" y="21"/>
                    </a:lnTo>
                    <a:lnTo>
                      <a:pt x="19" y="19"/>
                    </a:lnTo>
                    <a:lnTo>
                      <a:pt x="24" y="18"/>
                    </a:lnTo>
                    <a:lnTo>
                      <a:pt x="27" y="18"/>
                    </a:lnTo>
                    <a:lnTo>
                      <a:pt x="26" y="22"/>
                    </a:lnTo>
                    <a:lnTo>
                      <a:pt x="24" y="26"/>
                    </a:lnTo>
                    <a:lnTo>
                      <a:pt x="20" y="30"/>
                    </a:lnTo>
                    <a:lnTo>
                      <a:pt x="18" y="32"/>
                    </a:lnTo>
                    <a:lnTo>
                      <a:pt x="13" y="34"/>
                    </a:lnTo>
                    <a:lnTo>
                      <a:pt x="8" y="34"/>
                    </a:lnTo>
                    <a:lnTo>
                      <a:pt x="13" y="37"/>
                    </a:lnTo>
                    <a:lnTo>
                      <a:pt x="17" y="39"/>
                    </a:lnTo>
                    <a:lnTo>
                      <a:pt x="18" y="42"/>
                    </a:lnTo>
                    <a:lnTo>
                      <a:pt x="20" y="45"/>
                    </a:lnTo>
                    <a:lnTo>
                      <a:pt x="20" y="48"/>
                    </a:lnTo>
                    <a:lnTo>
                      <a:pt x="21" y="52"/>
                    </a:lnTo>
                    <a:lnTo>
                      <a:pt x="15" y="50"/>
                    </a:lnTo>
                    <a:lnTo>
                      <a:pt x="12" y="48"/>
                    </a:lnTo>
                    <a:lnTo>
                      <a:pt x="10" y="45"/>
                    </a:lnTo>
                    <a:lnTo>
                      <a:pt x="7" y="39"/>
                    </a:lnTo>
                    <a:lnTo>
                      <a:pt x="9" y="44"/>
                    </a:lnTo>
                    <a:lnTo>
                      <a:pt x="10" y="50"/>
                    </a:lnTo>
                    <a:lnTo>
                      <a:pt x="10" y="53"/>
                    </a:lnTo>
                    <a:lnTo>
                      <a:pt x="10" y="58"/>
                    </a:lnTo>
                    <a:lnTo>
                      <a:pt x="10" y="62"/>
                    </a:lnTo>
                    <a:lnTo>
                      <a:pt x="5" y="57"/>
                    </a:lnTo>
                    <a:lnTo>
                      <a:pt x="2" y="51"/>
                    </a:lnTo>
                    <a:lnTo>
                      <a:pt x="1" y="45"/>
                    </a:lnTo>
                    <a:lnTo>
                      <a:pt x="2" y="38"/>
                    </a:lnTo>
                    <a:lnTo>
                      <a:pt x="2" y="33"/>
                    </a:lnTo>
                    <a:lnTo>
                      <a:pt x="3" y="30"/>
                    </a:lnTo>
                    <a:lnTo>
                      <a:pt x="3" y="26"/>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0705" name="Freeform 49"/>
              <p:cNvSpPr>
                <a:spLocks/>
              </p:cNvSpPr>
              <p:nvPr/>
            </p:nvSpPr>
            <p:spPr bwMode="auto">
              <a:xfrm>
                <a:off x="494" y="2123"/>
                <a:ext cx="21" cy="29"/>
              </a:xfrm>
              <a:custGeom>
                <a:avLst/>
                <a:gdLst/>
                <a:ahLst/>
                <a:cxnLst>
                  <a:cxn ang="0">
                    <a:pos x="8" y="25"/>
                  </a:cxn>
                  <a:cxn ang="0">
                    <a:pos x="5" y="23"/>
                  </a:cxn>
                  <a:cxn ang="0">
                    <a:pos x="3" y="20"/>
                  </a:cxn>
                  <a:cxn ang="0">
                    <a:pos x="2" y="17"/>
                  </a:cxn>
                  <a:cxn ang="0">
                    <a:pos x="1" y="14"/>
                  </a:cxn>
                  <a:cxn ang="0">
                    <a:pos x="0" y="10"/>
                  </a:cxn>
                  <a:cxn ang="0">
                    <a:pos x="6" y="12"/>
                  </a:cxn>
                  <a:cxn ang="0">
                    <a:pos x="10" y="15"/>
                  </a:cxn>
                  <a:cxn ang="0">
                    <a:pos x="12" y="17"/>
                  </a:cxn>
                  <a:cxn ang="0">
                    <a:pos x="15" y="23"/>
                  </a:cxn>
                  <a:cxn ang="0">
                    <a:pos x="12" y="18"/>
                  </a:cxn>
                  <a:cxn ang="0">
                    <a:pos x="12" y="12"/>
                  </a:cxn>
                  <a:cxn ang="0">
                    <a:pos x="11" y="9"/>
                  </a:cxn>
                  <a:cxn ang="0">
                    <a:pos x="12" y="4"/>
                  </a:cxn>
                  <a:cxn ang="0">
                    <a:pos x="12" y="0"/>
                  </a:cxn>
                  <a:cxn ang="0">
                    <a:pos x="17" y="5"/>
                  </a:cxn>
                  <a:cxn ang="0">
                    <a:pos x="19" y="11"/>
                  </a:cxn>
                  <a:cxn ang="0">
                    <a:pos x="20" y="17"/>
                  </a:cxn>
                  <a:cxn ang="0">
                    <a:pos x="20" y="28"/>
                  </a:cxn>
                  <a:cxn ang="0">
                    <a:pos x="14" y="28"/>
                  </a:cxn>
                  <a:cxn ang="0">
                    <a:pos x="8" y="25"/>
                  </a:cxn>
                </a:cxnLst>
                <a:rect l="0" t="0" r="r" b="b"/>
                <a:pathLst>
                  <a:path w="21" h="29">
                    <a:moveTo>
                      <a:pt x="8" y="25"/>
                    </a:moveTo>
                    <a:lnTo>
                      <a:pt x="5" y="23"/>
                    </a:lnTo>
                    <a:lnTo>
                      <a:pt x="3" y="20"/>
                    </a:lnTo>
                    <a:lnTo>
                      <a:pt x="2" y="17"/>
                    </a:lnTo>
                    <a:lnTo>
                      <a:pt x="1" y="14"/>
                    </a:lnTo>
                    <a:lnTo>
                      <a:pt x="0" y="10"/>
                    </a:lnTo>
                    <a:lnTo>
                      <a:pt x="6" y="12"/>
                    </a:lnTo>
                    <a:lnTo>
                      <a:pt x="10" y="15"/>
                    </a:lnTo>
                    <a:lnTo>
                      <a:pt x="12" y="17"/>
                    </a:lnTo>
                    <a:lnTo>
                      <a:pt x="15" y="23"/>
                    </a:lnTo>
                    <a:lnTo>
                      <a:pt x="12" y="18"/>
                    </a:lnTo>
                    <a:lnTo>
                      <a:pt x="12" y="12"/>
                    </a:lnTo>
                    <a:lnTo>
                      <a:pt x="11" y="9"/>
                    </a:lnTo>
                    <a:lnTo>
                      <a:pt x="12" y="4"/>
                    </a:lnTo>
                    <a:lnTo>
                      <a:pt x="12" y="0"/>
                    </a:lnTo>
                    <a:lnTo>
                      <a:pt x="17" y="5"/>
                    </a:lnTo>
                    <a:lnTo>
                      <a:pt x="19" y="11"/>
                    </a:lnTo>
                    <a:lnTo>
                      <a:pt x="20" y="17"/>
                    </a:lnTo>
                    <a:lnTo>
                      <a:pt x="20" y="28"/>
                    </a:lnTo>
                    <a:lnTo>
                      <a:pt x="14" y="28"/>
                    </a:lnTo>
                    <a:lnTo>
                      <a:pt x="8" y="25"/>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0706" name="Oval 50"/>
              <p:cNvSpPr>
                <a:spLocks noChangeArrowheads="1"/>
              </p:cNvSpPr>
              <p:nvPr/>
            </p:nvSpPr>
            <p:spPr bwMode="auto">
              <a:xfrm>
                <a:off x="505" y="2133"/>
                <a:ext cx="27" cy="48"/>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707" name="Freeform 51"/>
              <p:cNvSpPr>
                <a:spLocks/>
              </p:cNvSpPr>
              <p:nvPr/>
            </p:nvSpPr>
            <p:spPr bwMode="auto">
              <a:xfrm>
                <a:off x="510" y="2140"/>
                <a:ext cx="25" cy="37"/>
              </a:xfrm>
              <a:custGeom>
                <a:avLst/>
                <a:gdLst/>
                <a:ahLst/>
                <a:cxnLst>
                  <a:cxn ang="0">
                    <a:pos x="1" y="3"/>
                  </a:cxn>
                  <a:cxn ang="0">
                    <a:pos x="3" y="3"/>
                  </a:cxn>
                  <a:cxn ang="0">
                    <a:pos x="5" y="3"/>
                  </a:cxn>
                  <a:cxn ang="0">
                    <a:pos x="6" y="2"/>
                  </a:cxn>
                  <a:cxn ang="0">
                    <a:pos x="7" y="1"/>
                  </a:cxn>
                  <a:cxn ang="0">
                    <a:pos x="8" y="0"/>
                  </a:cxn>
                  <a:cxn ang="0">
                    <a:pos x="19" y="0"/>
                  </a:cxn>
                  <a:cxn ang="0">
                    <a:pos x="19" y="30"/>
                  </a:cxn>
                  <a:cxn ang="0">
                    <a:pos x="20" y="32"/>
                  </a:cxn>
                  <a:cxn ang="0">
                    <a:pos x="21" y="33"/>
                  </a:cxn>
                  <a:cxn ang="0">
                    <a:pos x="23" y="34"/>
                  </a:cxn>
                  <a:cxn ang="0">
                    <a:pos x="24" y="34"/>
                  </a:cxn>
                  <a:cxn ang="0">
                    <a:pos x="24" y="36"/>
                  </a:cxn>
                  <a:cxn ang="0">
                    <a:pos x="0" y="36"/>
                  </a:cxn>
                  <a:cxn ang="0">
                    <a:pos x="0" y="34"/>
                  </a:cxn>
                  <a:cxn ang="0">
                    <a:pos x="2" y="34"/>
                  </a:cxn>
                  <a:cxn ang="0">
                    <a:pos x="4" y="33"/>
                  </a:cxn>
                  <a:cxn ang="0">
                    <a:pos x="5" y="32"/>
                  </a:cxn>
                  <a:cxn ang="0">
                    <a:pos x="5" y="30"/>
                  </a:cxn>
                  <a:cxn ang="0">
                    <a:pos x="5" y="7"/>
                  </a:cxn>
                  <a:cxn ang="0">
                    <a:pos x="5" y="6"/>
                  </a:cxn>
                  <a:cxn ang="0">
                    <a:pos x="4" y="5"/>
                  </a:cxn>
                  <a:cxn ang="0">
                    <a:pos x="2" y="5"/>
                  </a:cxn>
                  <a:cxn ang="0">
                    <a:pos x="1" y="5"/>
                  </a:cxn>
                  <a:cxn ang="0">
                    <a:pos x="1" y="3"/>
                  </a:cxn>
                </a:cxnLst>
                <a:rect l="0" t="0" r="r" b="b"/>
                <a:pathLst>
                  <a:path w="25" h="37">
                    <a:moveTo>
                      <a:pt x="1" y="3"/>
                    </a:moveTo>
                    <a:lnTo>
                      <a:pt x="3" y="3"/>
                    </a:lnTo>
                    <a:lnTo>
                      <a:pt x="5" y="3"/>
                    </a:lnTo>
                    <a:lnTo>
                      <a:pt x="6" y="2"/>
                    </a:lnTo>
                    <a:lnTo>
                      <a:pt x="7" y="1"/>
                    </a:lnTo>
                    <a:lnTo>
                      <a:pt x="8" y="0"/>
                    </a:lnTo>
                    <a:lnTo>
                      <a:pt x="19" y="0"/>
                    </a:lnTo>
                    <a:lnTo>
                      <a:pt x="19" y="30"/>
                    </a:lnTo>
                    <a:lnTo>
                      <a:pt x="20" y="32"/>
                    </a:lnTo>
                    <a:lnTo>
                      <a:pt x="21" y="33"/>
                    </a:lnTo>
                    <a:lnTo>
                      <a:pt x="23" y="34"/>
                    </a:lnTo>
                    <a:lnTo>
                      <a:pt x="24" y="34"/>
                    </a:lnTo>
                    <a:lnTo>
                      <a:pt x="24" y="36"/>
                    </a:lnTo>
                    <a:lnTo>
                      <a:pt x="0" y="36"/>
                    </a:lnTo>
                    <a:lnTo>
                      <a:pt x="0" y="34"/>
                    </a:lnTo>
                    <a:lnTo>
                      <a:pt x="2" y="34"/>
                    </a:lnTo>
                    <a:lnTo>
                      <a:pt x="4" y="33"/>
                    </a:lnTo>
                    <a:lnTo>
                      <a:pt x="5" y="32"/>
                    </a:lnTo>
                    <a:lnTo>
                      <a:pt x="5" y="30"/>
                    </a:lnTo>
                    <a:lnTo>
                      <a:pt x="5" y="7"/>
                    </a:lnTo>
                    <a:lnTo>
                      <a:pt x="5" y="6"/>
                    </a:lnTo>
                    <a:lnTo>
                      <a:pt x="4" y="5"/>
                    </a:lnTo>
                    <a:lnTo>
                      <a:pt x="2" y="5"/>
                    </a:lnTo>
                    <a:lnTo>
                      <a:pt x="1" y="5"/>
                    </a:lnTo>
                    <a:lnTo>
                      <a:pt x="1" y="3"/>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grpSp>
        <p:grpSp>
          <p:nvGrpSpPr>
            <p:cNvPr id="14" name="Group 52"/>
            <p:cNvGrpSpPr>
              <a:grpSpLocks/>
            </p:cNvGrpSpPr>
            <p:nvPr/>
          </p:nvGrpSpPr>
          <p:grpSpPr bwMode="auto">
            <a:xfrm>
              <a:off x="850" y="2123"/>
              <a:ext cx="74" cy="69"/>
              <a:chOff x="850" y="2123"/>
              <a:chExt cx="74" cy="69"/>
            </a:xfrm>
          </p:grpSpPr>
          <p:sp>
            <p:nvSpPr>
              <p:cNvPr id="70709" name="Freeform 53"/>
              <p:cNvSpPr>
                <a:spLocks/>
              </p:cNvSpPr>
              <p:nvPr/>
            </p:nvSpPr>
            <p:spPr bwMode="auto">
              <a:xfrm>
                <a:off x="850" y="2129"/>
                <a:ext cx="28" cy="63"/>
              </a:xfrm>
              <a:custGeom>
                <a:avLst/>
                <a:gdLst/>
                <a:ahLst/>
                <a:cxnLst>
                  <a:cxn ang="0">
                    <a:pos x="24" y="26"/>
                  </a:cxn>
                  <a:cxn ang="0">
                    <a:pos x="26" y="22"/>
                  </a:cxn>
                  <a:cxn ang="0">
                    <a:pos x="27" y="18"/>
                  </a:cxn>
                  <a:cxn ang="0">
                    <a:pos x="27" y="12"/>
                  </a:cxn>
                  <a:cxn ang="0">
                    <a:pos x="26" y="6"/>
                  </a:cxn>
                  <a:cxn ang="0">
                    <a:pos x="24" y="0"/>
                  </a:cxn>
                  <a:cxn ang="0">
                    <a:pos x="20" y="6"/>
                  </a:cxn>
                  <a:cxn ang="0">
                    <a:pos x="19" y="10"/>
                  </a:cxn>
                  <a:cxn ang="0">
                    <a:pos x="18" y="16"/>
                  </a:cxn>
                  <a:cxn ang="0">
                    <a:pos x="18" y="22"/>
                  </a:cxn>
                  <a:cxn ang="0">
                    <a:pos x="19" y="27"/>
                  </a:cxn>
                  <a:cxn ang="0">
                    <a:pos x="20" y="29"/>
                  </a:cxn>
                  <a:cxn ang="0">
                    <a:pos x="18" y="27"/>
                  </a:cxn>
                  <a:cxn ang="0">
                    <a:pos x="15" y="23"/>
                  </a:cxn>
                  <a:cxn ang="0">
                    <a:pos x="11" y="21"/>
                  </a:cxn>
                  <a:cxn ang="0">
                    <a:pos x="8" y="19"/>
                  </a:cxn>
                  <a:cxn ang="0">
                    <a:pos x="3" y="18"/>
                  </a:cxn>
                  <a:cxn ang="0">
                    <a:pos x="0" y="18"/>
                  </a:cxn>
                  <a:cxn ang="0">
                    <a:pos x="2" y="22"/>
                  </a:cxn>
                  <a:cxn ang="0">
                    <a:pos x="3" y="26"/>
                  </a:cxn>
                  <a:cxn ang="0">
                    <a:pos x="7" y="30"/>
                  </a:cxn>
                  <a:cxn ang="0">
                    <a:pos x="10" y="32"/>
                  </a:cxn>
                  <a:cxn ang="0">
                    <a:pos x="15" y="34"/>
                  </a:cxn>
                  <a:cxn ang="0">
                    <a:pos x="19" y="34"/>
                  </a:cxn>
                  <a:cxn ang="0">
                    <a:pos x="14" y="37"/>
                  </a:cxn>
                  <a:cxn ang="0">
                    <a:pos x="10" y="39"/>
                  </a:cxn>
                  <a:cxn ang="0">
                    <a:pos x="9" y="42"/>
                  </a:cxn>
                  <a:cxn ang="0">
                    <a:pos x="7" y="45"/>
                  </a:cxn>
                  <a:cxn ang="0">
                    <a:pos x="7" y="48"/>
                  </a:cxn>
                  <a:cxn ang="0">
                    <a:pos x="6" y="52"/>
                  </a:cxn>
                  <a:cxn ang="0">
                    <a:pos x="12" y="50"/>
                  </a:cxn>
                  <a:cxn ang="0">
                    <a:pos x="16" y="48"/>
                  </a:cxn>
                  <a:cxn ang="0">
                    <a:pos x="18" y="45"/>
                  </a:cxn>
                  <a:cxn ang="0">
                    <a:pos x="20" y="39"/>
                  </a:cxn>
                  <a:cxn ang="0">
                    <a:pos x="18" y="44"/>
                  </a:cxn>
                  <a:cxn ang="0">
                    <a:pos x="17" y="50"/>
                  </a:cxn>
                  <a:cxn ang="0">
                    <a:pos x="17" y="53"/>
                  </a:cxn>
                  <a:cxn ang="0">
                    <a:pos x="17" y="58"/>
                  </a:cxn>
                  <a:cxn ang="0">
                    <a:pos x="17" y="62"/>
                  </a:cxn>
                  <a:cxn ang="0">
                    <a:pos x="23" y="57"/>
                  </a:cxn>
                  <a:cxn ang="0">
                    <a:pos x="25" y="51"/>
                  </a:cxn>
                  <a:cxn ang="0">
                    <a:pos x="26" y="45"/>
                  </a:cxn>
                  <a:cxn ang="0">
                    <a:pos x="25" y="38"/>
                  </a:cxn>
                  <a:cxn ang="0">
                    <a:pos x="25" y="33"/>
                  </a:cxn>
                  <a:cxn ang="0">
                    <a:pos x="24" y="30"/>
                  </a:cxn>
                  <a:cxn ang="0">
                    <a:pos x="24" y="26"/>
                  </a:cxn>
                </a:cxnLst>
                <a:rect l="0" t="0" r="r" b="b"/>
                <a:pathLst>
                  <a:path w="28" h="63">
                    <a:moveTo>
                      <a:pt x="24" y="26"/>
                    </a:moveTo>
                    <a:lnTo>
                      <a:pt x="26" y="22"/>
                    </a:lnTo>
                    <a:lnTo>
                      <a:pt x="27" y="18"/>
                    </a:lnTo>
                    <a:lnTo>
                      <a:pt x="27" y="12"/>
                    </a:lnTo>
                    <a:lnTo>
                      <a:pt x="26" y="6"/>
                    </a:lnTo>
                    <a:lnTo>
                      <a:pt x="24" y="0"/>
                    </a:lnTo>
                    <a:lnTo>
                      <a:pt x="20" y="6"/>
                    </a:lnTo>
                    <a:lnTo>
                      <a:pt x="19" y="10"/>
                    </a:lnTo>
                    <a:lnTo>
                      <a:pt x="18" y="16"/>
                    </a:lnTo>
                    <a:lnTo>
                      <a:pt x="18" y="22"/>
                    </a:lnTo>
                    <a:lnTo>
                      <a:pt x="19" y="27"/>
                    </a:lnTo>
                    <a:lnTo>
                      <a:pt x="20" y="29"/>
                    </a:lnTo>
                    <a:lnTo>
                      <a:pt x="18" y="27"/>
                    </a:lnTo>
                    <a:lnTo>
                      <a:pt x="15" y="23"/>
                    </a:lnTo>
                    <a:lnTo>
                      <a:pt x="11" y="21"/>
                    </a:lnTo>
                    <a:lnTo>
                      <a:pt x="8" y="19"/>
                    </a:lnTo>
                    <a:lnTo>
                      <a:pt x="3" y="18"/>
                    </a:lnTo>
                    <a:lnTo>
                      <a:pt x="0" y="18"/>
                    </a:lnTo>
                    <a:lnTo>
                      <a:pt x="2" y="22"/>
                    </a:lnTo>
                    <a:lnTo>
                      <a:pt x="3" y="26"/>
                    </a:lnTo>
                    <a:lnTo>
                      <a:pt x="7" y="30"/>
                    </a:lnTo>
                    <a:lnTo>
                      <a:pt x="10" y="32"/>
                    </a:lnTo>
                    <a:lnTo>
                      <a:pt x="15" y="34"/>
                    </a:lnTo>
                    <a:lnTo>
                      <a:pt x="19" y="34"/>
                    </a:lnTo>
                    <a:lnTo>
                      <a:pt x="14" y="37"/>
                    </a:lnTo>
                    <a:lnTo>
                      <a:pt x="10" y="39"/>
                    </a:lnTo>
                    <a:lnTo>
                      <a:pt x="9" y="42"/>
                    </a:lnTo>
                    <a:lnTo>
                      <a:pt x="7" y="45"/>
                    </a:lnTo>
                    <a:lnTo>
                      <a:pt x="7" y="48"/>
                    </a:lnTo>
                    <a:lnTo>
                      <a:pt x="6" y="52"/>
                    </a:lnTo>
                    <a:lnTo>
                      <a:pt x="12" y="50"/>
                    </a:lnTo>
                    <a:lnTo>
                      <a:pt x="16" y="48"/>
                    </a:lnTo>
                    <a:lnTo>
                      <a:pt x="18" y="45"/>
                    </a:lnTo>
                    <a:lnTo>
                      <a:pt x="20" y="39"/>
                    </a:lnTo>
                    <a:lnTo>
                      <a:pt x="18" y="44"/>
                    </a:lnTo>
                    <a:lnTo>
                      <a:pt x="17" y="50"/>
                    </a:lnTo>
                    <a:lnTo>
                      <a:pt x="17" y="53"/>
                    </a:lnTo>
                    <a:lnTo>
                      <a:pt x="17" y="58"/>
                    </a:lnTo>
                    <a:lnTo>
                      <a:pt x="17" y="62"/>
                    </a:lnTo>
                    <a:lnTo>
                      <a:pt x="23" y="57"/>
                    </a:lnTo>
                    <a:lnTo>
                      <a:pt x="25" y="51"/>
                    </a:lnTo>
                    <a:lnTo>
                      <a:pt x="26" y="45"/>
                    </a:lnTo>
                    <a:lnTo>
                      <a:pt x="25" y="38"/>
                    </a:lnTo>
                    <a:lnTo>
                      <a:pt x="25" y="33"/>
                    </a:lnTo>
                    <a:lnTo>
                      <a:pt x="24" y="30"/>
                    </a:lnTo>
                    <a:lnTo>
                      <a:pt x="24" y="26"/>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0710" name="Freeform 54"/>
              <p:cNvSpPr>
                <a:spLocks/>
              </p:cNvSpPr>
              <p:nvPr/>
            </p:nvSpPr>
            <p:spPr bwMode="auto">
              <a:xfrm>
                <a:off x="903" y="2123"/>
                <a:ext cx="21" cy="29"/>
              </a:xfrm>
              <a:custGeom>
                <a:avLst/>
                <a:gdLst/>
                <a:ahLst/>
                <a:cxnLst>
                  <a:cxn ang="0">
                    <a:pos x="12" y="25"/>
                  </a:cxn>
                  <a:cxn ang="0">
                    <a:pos x="15" y="23"/>
                  </a:cxn>
                  <a:cxn ang="0">
                    <a:pos x="17" y="20"/>
                  </a:cxn>
                  <a:cxn ang="0">
                    <a:pos x="19" y="17"/>
                  </a:cxn>
                  <a:cxn ang="0">
                    <a:pos x="19" y="14"/>
                  </a:cxn>
                  <a:cxn ang="0">
                    <a:pos x="20" y="10"/>
                  </a:cxn>
                  <a:cxn ang="0">
                    <a:pos x="14" y="12"/>
                  </a:cxn>
                  <a:cxn ang="0">
                    <a:pos x="10" y="15"/>
                  </a:cxn>
                  <a:cxn ang="0">
                    <a:pos x="8" y="17"/>
                  </a:cxn>
                  <a:cxn ang="0">
                    <a:pos x="5" y="23"/>
                  </a:cxn>
                  <a:cxn ang="0">
                    <a:pos x="8" y="18"/>
                  </a:cxn>
                  <a:cxn ang="0">
                    <a:pos x="9" y="12"/>
                  </a:cxn>
                  <a:cxn ang="0">
                    <a:pos x="9" y="9"/>
                  </a:cxn>
                  <a:cxn ang="0">
                    <a:pos x="8" y="4"/>
                  </a:cxn>
                  <a:cxn ang="0">
                    <a:pos x="8" y="0"/>
                  </a:cxn>
                  <a:cxn ang="0">
                    <a:pos x="3" y="5"/>
                  </a:cxn>
                  <a:cxn ang="0">
                    <a:pos x="1" y="11"/>
                  </a:cxn>
                  <a:cxn ang="0">
                    <a:pos x="0" y="17"/>
                  </a:cxn>
                  <a:cxn ang="0">
                    <a:pos x="0" y="28"/>
                  </a:cxn>
                  <a:cxn ang="0">
                    <a:pos x="6" y="28"/>
                  </a:cxn>
                  <a:cxn ang="0">
                    <a:pos x="12" y="25"/>
                  </a:cxn>
                </a:cxnLst>
                <a:rect l="0" t="0" r="r" b="b"/>
                <a:pathLst>
                  <a:path w="21" h="29">
                    <a:moveTo>
                      <a:pt x="12" y="25"/>
                    </a:moveTo>
                    <a:lnTo>
                      <a:pt x="15" y="23"/>
                    </a:lnTo>
                    <a:lnTo>
                      <a:pt x="17" y="20"/>
                    </a:lnTo>
                    <a:lnTo>
                      <a:pt x="19" y="17"/>
                    </a:lnTo>
                    <a:lnTo>
                      <a:pt x="19" y="14"/>
                    </a:lnTo>
                    <a:lnTo>
                      <a:pt x="20" y="10"/>
                    </a:lnTo>
                    <a:lnTo>
                      <a:pt x="14" y="12"/>
                    </a:lnTo>
                    <a:lnTo>
                      <a:pt x="10" y="15"/>
                    </a:lnTo>
                    <a:lnTo>
                      <a:pt x="8" y="17"/>
                    </a:lnTo>
                    <a:lnTo>
                      <a:pt x="5" y="23"/>
                    </a:lnTo>
                    <a:lnTo>
                      <a:pt x="8" y="18"/>
                    </a:lnTo>
                    <a:lnTo>
                      <a:pt x="9" y="12"/>
                    </a:lnTo>
                    <a:lnTo>
                      <a:pt x="9" y="9"/>
                    </a:lnTo>
                    <a:lnTo>
                      <a:pt x="8" y="4"/>
                    </a:lnTo>
                    <a:lnTo>
                      <a:pt x="8" y="0"/>
                    </a:lnTo>
                    <a:lnTo>
                      <a:pt x="3" y="5"/>
                    </a:lnTo>
                    <a:lnTo>
                      <a:pt x="1" y="11"/>
                    </a:lnTo>
                    <a:lnTo>
                      <a:pt x="0" y="17"/>
                    </a:lnTo>
                    <a:lnTo>
                      <a:pt x="0" y="28"/>
                    </a:lnTo>
                    <a:lnTo>
                      <a:pt x="6" y="28"/>
                    </a:lnTo>
                    <a:lnTo>
                      <a:pt x="12" y="25"/>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0711" name="Oval 55"/>
              <p:cNvSpPr>
                <a:spLocks noChangeArrowheads="1"/>
              </p:cNvSpPr>
              <p:nvPr/>
            </p:nvSpPr>
            <p:spPr bwMode="auto">
              <a:xfrm>
                <a:off x="877" y="2133"/>
                <a:ext cx="27" cy="48"/>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712" name="Freeform 56"/>
              <p:cNvSpPr>
                <a:spLocks/>
              </p:cNvSpPr>
              <p:nvPr/>
            </p:nvSpPr>
            <p:spPr bwMode="auto">
              <a:xfrm>
                <a:off x="883" y="2140"/>
                <a:ext cx="25" cy="37"/>
              </a:xfrm>
              <a:custGeom>
                <a:avLst/>
                <a:gdLst/>
                <a:ahLst/>
                <a:cxnLst>
                  <a:cxn ang="0">
                    <a:pos x="1" y="3"/>
                  </a:cxn>
                  <a:cxn ang="0">
                    <a:pos x="3" y="3"/>
                  </a:cxn>
                  <a:cxn ang="0">
                    <a:pos x="5" y="3"/>
                  </a:cxn>
                  <a:cxn ang="0">
                    <a:pos x="6" y="2"/>
                  </a:cxn>
                  <a:cxn ang="0">
                    <a:pos x="7" y="1"/>
                  </a:cxn>
                  <a:cxn ang="0">
                    <a:pos x="8" y="0"/>
                  </a:cxn>
                  <a:cxn ang="0">
                    <a:pos x="19" y="0"/>
                  </a:cxn>
                  <a:cxn ang="0">
                    <a:pos x="19" y="30"/>
                  </a:cxn>
                  <a:cxn ang="0">
                    <a:pos x="20" y="32"/>
                  </a:cxn>
                  <a:cxn ang="0">
                    <a:pos x="20" y="33"/>
                  </a:cxn>
                  <a:cxn ang="0">
                    <a:pos x="22" y="34"/>
                  </a:cxn>
                  <a:cxn ang="0">
                    <a:pos x="24" y="34"/>
                  </a:cxn>
                  <a:cxn ang="0">
                    <a:pos x="24" y="36"/>
                  </a:cxn>
                  <a:cxn ang="0">
                    <a:pos x="0" y="36"/>
                  </a:cxn>
                  <a:cxn ang="0">
                    <a:pos x="0" y="34"/>
                  </a:cxn>
                  <a:cxn ang="0">
                    <a:pos x="2" y="34"/>
                  </a:cxn>
                  <a:cxn ang="0">
                    <a:pos x="4" y="33"/>
                  </a:cxn>
                  <a:cxn ang="0">
                    <a:pos x="5" y="32"/>
                  </a:cxn>
                  <a:cxn ang="0">
                    <a:pos x="5" y="30"/>
                  </a:cxn>
                  <a:cxn ang="0">
                    <a:pos x="5" y="7"/>
                  </a:cxn>
                  <a:cxn ang="0">
                    <a:pos x="5" y="6"/>
                  </a:cxn>
                  <a:cxn ang="0">
                    <a:pos x="4" y="5"/>
                  </a:cxn>
                  <a:cxn ang="0">
                    <a:pos x="2" y="5"/>
                  </a:cxn>
                  <a:cxn ang="0">
                    <a:pos x="1" y="5"/>
                  </a:cxn>
                  <a:cxn ang="0">
                    <a:pos x="1" y="3"/>
                  </a:cxn>
                </a:cxnLst>
                <a:rect l="0" t="0" r="r" b="b"/>
                <a:pathLst>
                  <a:path w="25" h="37">
                    <a:moveTo>
                      <a:pt x="1" y="3"/>
                    </a:moveTo>
                    <a:lnTo>
                      <a:pt x="3" y="3"/>
                    </a:lnTo>
                    <a:lnTo>
                      <a:pt x="5" y="3"/>
                    </a:lnTo>
                    <a:lnTo>
                      <a:pt x="6" y="2"/>
                    </a:lnTo>
                    <a:lnTo>
                      <a:pt x="7" y="1"/>
                    </a:lnTo>
                    <a:lnTo>
                      <a:pt x="8" y="0"/>
                    </a:lnTo>
                    <a:lnTo>
                      <a:pt x="19" y="0"/>
                    </a:lnTo>
                    <a:lnTo>
                      <a:pt x="19" y="30"/>
                    </a:lnTo>
                    <a:lnTo>
                      <a:pt x="20" y="32"/>
                    </a:lnTo>
                    <a:lnTo>
                      <a:pt x="20" y="33"/>
                    </a:lnTo>
                    <a:lnTo>
                      <a:pt x="22" y="34"/>
                    </a:lnTo>
                    <a:lnTo>
                      <a:pt x="24" y="34"/>
                    </a:lnTo>
                    <a:lnTo>
                      <a:pt x="24" y="36"/>
                    </a:lnTo>
                    <a:lnTo>
                      <a:pt x="0" y="36"/>
                    </a:lnTo>
                    <a:lnTo>
                      <a:pt x="0" y="34"/>
                    </a:lnTo>
                    <a:lnTo>
                      <a:pt x="2" y="34"/>
                    </a:lnTo>
                    <a:lnTo>
                      <a:pt x="4" y="33"/>
                    </a:lnTo>
                    <a:lnTo>
                      <a:pt x="5" y="32"/>
                    </a:lnTo>
                    <a:lnTo>
                      <a:pt x="5" y="30"/>
                    </a:lnTo>
                    <a:lnTo>
                      <a:pt x="5" y="7"/>
                    </a:lnTo>
                    <a:lnTo>
                      <a:pt x="5" y="6"/>
                    </a:lnTo>
                    <a:lnTo>
                      <a:pt x="4" y="5"/>
                    </a:lnTo>
                    <a:lnTo>
                      <a:pt x="2" y="5"/>
                    </a:lnTo>
                    <a:lnTo>
                      <a:pt x="1" y="5"/>
                    </a:lnTo>
                    <a:lnTo>
                      <a:pt x="1" y="3"/>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grpSp>
        <p:sp>
          <p:nvSpPr>
            <p:cNvPr id="70713" name="Oval 57"/>
            <p:cNvSpPr>
              <a:spLocks noChangeArrowheads="1"/>
            </p:cNvSpPr>
            <p:nvPr/>
          </p:nvSpPr>
          <p:spPr bwMode="auto">
            <a:xfrm>
              <a:off x="498" y="2253"/>
              <a:ext cx="25" cy="32"/>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714" name="Oval 58"/>
            <p:cNvSpPr>
              <a:spLocks noChangeArrowheads="1"/>
            </p:cNvSpPr>
            <p:nvPr/>
          </p:nvSpPr>
          <p:spPr bwMode="auto">
            <a:xfrm>
              <a:off x="503" y="2258"/>
              <a:ext cx="16" cy="22"/>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715" name="Freeform 59"/>
            <p:cNvSpPr>
              <a:spLocks/>
            </p:cNvSpPr>
            <p:nvPr/>
          </p:nvSpPr>
          <p:spPr bwMode="auto">
            <a:xfrm>
              <a:off x="507" y="2261"/>
              <a:ext cx="16" cy="24"/>
            </a:xfrm>
            <a:custGeom>
              <a:avLst/>
              <a:gdLst/>
              <a:ahLst/>
              <a:cxnLst>
                <a:cxn ang="0">
                  <a:pos x="1" y="3"/>
                </a:cxn>
                <a:cxn ang="0">
                  <a:pos x="2" y="3"/>
                </a:cxn>
                <a:cxn ang="0">
                  <a:pos x="3" y="2"/>
                </a:cxn>
                <a:cxn ang="0">
                  <a:pos x="4" y="2"/>
                </a:cxn>
                <a:cxn ang="0">
                  <a:pos x="4" y="1"/>
                </a:cxn>
                <a:cxn ang="0">
                  <a:pos x="5" y="0"/>
                </a:cxn>
                <a:cxn ang="0">
                  <a:pos x="12" y="0"/>
                </a:cxn>
                <a:cxn ang="0">
                  <a:pos x="12" y="20"/>
                </a:cxn>
                <a:cxn ang="0">
                  <a:pos x="12" y="21"/>
                </a:cxn>
                <a:cxn ang="0">
                  <a:pos x="13" y="22"/>
                </a:cxn>
                <a:cxn ang="0">
                  <a:pos x="14" y="22"/>
                </a:cxn>
                <a:cxn ang="0">
                  <a:pos x="15" y="22"/>
                </a:cxn>
                <a:cxn ang="0">
                  <a:pos x="15" y="23"/>
                </a:cxn>
                <a:cxn ang="0">
                  <a:pos x="0" y="23"/>
                </a:cxn>
                <a:cxn ang="0">
                  <a:pos x="0" y="22"/>
                </a:cxn>
                <a:cxn ang="0">
                  <a:pos x="1" y="22"/>
                </a:cxn>
                <a:cxn ang="0">
                  <a:pos x="2" y="22"/>
                </a:cxn>
                <a:cxn ang="0">
                  <a:pos x="3" y="21"/>
                </a:cxn>
                <a:cxn ang="0">
                  <a:pos x="3" y="20"/>
                </a:cxn>
                <a:cxn ang="0">
                  <a:pos x="3" y="5"/>
                </a:cxn>
                <a:cxn ang="0">
                  <a:pos x="2" y="4"/>
                </a:cxn>
                <a:cxn ang="0">
                  <a:pos x="1" y="4"/>
                </a:cxn>
                <a:cxn ang="0">
                  <a:pos x="1" y="3"/>
                </a:cxn>
              </a:cxnLst>
              <a:rect l="0" t="0" r="r" b="b"/>
              <a:pathLst>
                <a:path w="16" h="24">
                  <a:moveTo>
                    <a:pt x="1" y="3"/>
                  </a:moveTo>
                  <a:lnTo>
                    <a:pt x="2" y="3"/>
                  </a:lnTo>
                  <a:lnTo>
                    <a:pt x="3" y="2"/>
                  </a:lnTo>
                  <a:lnTo>
                    <a:pt x="4" y="2"/>
                  </a:lnTo>
                  <a:lnTo>
                    <a:pt x="4" y="1"/>
                  </a:lnTo>
                  <a:lnTo>
                    <a:pt x="5" y="0"/>
                  </a:lnTo>
                  <a:lnTo>
                    <a:pt x="12" y="0"/>
                  </a:lnTo>
                  <a:lnTo>
                    <a:pt x="12" y="20"/>
                  </a:lnTo>
                  <a:lnTo>
                    <a:pt x="12" y="21"/>
                  </a:lnTo>
                  <a:lnTo>
                    <a:pt x="13" y="22"/>
                  </a:lnTo>
                  <a:lnTo>
                    <a:pt x="14" y="22"/>
                  </a:lnTo>
                  <a:lnTo>
                    <a:pt x="15" y="22"/>
                  </a:lnTo>
                  <a:lnTo>
                    <a:pt x="15" y="23"/>
                  </a:lnTo>
                  <a:lnTo>
                    <a:pt x="0" y="23"/>
                  </a:lnTo>
                  <a:lnTo>
                    <a:pt x="0" y="22"/>
                  </a:lnTo>
                  <a:lnTo>
                    <a:pt x="1" y="22"/>
                  </a:lnTo>
                  <a:lnTo>
                    <a:pt x="2" y="22"/>
                  </a:lnTo>
                  <a:lnTo>
                    <a:pt x="3" y="21"/>
                  </a:lnTo>
                  <a:lnTo>
                    <a:pt x="3" y="20"/>
                  </a:lnTo>
                  <a:lnTo>
                    <a:pt x="3" y="5"/>
                  </a:lnTo>
                  <a:lnTo>
                    <a:pt x="2" y="4"/>
                  </a:lnTo>
                  <a:lnTo>
                    <a:pt x="1" y="4"/>
                  </a:lnTo>
                  <a:lnTo>
                    <a:pt x="1" y="3"/>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sp>
          <p:nvSpPr>
            <p:cNvPr id="70716" name="Oval 60"/>
            <p:cNvSpPr>
              <a:spLocks noChangeArrowheads="1"/>
            </p:cNvSpPr>
            <p:nvPr/>
          </p:nvSpPr>
          <p:spPr bwMode="auto">
            <a:xfrm>
              <a:off x="888" y="2254"/>
              <a:ext cx="25" cy="32"/>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717" name="Oval 61"/>
            <p:cNvSpPr>
              <a:spLocks noChangeArrowheads="1"/>
            </p:cNvSpPr>
            <p:nvPr/>
          </p:nvSpPr>
          <p:spPr bwMode="auto">
            <a:xfrm>
              <a:off x="893" y="2259"/>
              <a:ext cx="15" cy="22"/>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718" name="Freeform 62"/>
            <p:cNvSpPr>
              <a:spLocks/>
            </p:cNvSpPr>
            <p:nvPr/>
          </p:nvSpPr>
          <p:spPr bwMode="auto">
            <a:xfrm>
              <a:off x="897" y="2262"/>
              <a:ext cx="16" cy="24"/>
            </a:xfrm>
            <a:custGeom>
              <a:avLst/>
              <a:gdLst/>
              <a:ahLst/>
              <a:cxnLst>
                <a:cxn ang="0">
                  <a:pos x="0" y="3"/>
                </a:cxn>
                <a:cxn ang="0">
                  <a:pos x="1" y="3"/>
                </a:cxn>
                <a:cxn ang="0">
                  <a:pos x="3" y="2"/>
                </a:cxn>
                <a:cxn ang="0">
                  <a:pos x="4" y="2"/>
                </a:cxn>
                <a:cxn ang="0">
                  <a:pos x="4" y="1"/>
                </a:cxn>
                <a:cxn ang="0">
                  <a:pos x="5" y="0"/>
                </a:cxn>
                <a:cxn ang="0">
                  <a:pos x="12" y="0"/>
                </a:cxn>
                <a:cxn ang="0">
                  <a:pos x="12" y="19"/>
                </a:cxn>
                <a:cxn ang="0">
                  <a:pos x="12" y="21"/>
                </a:cxn>
                <a:cxn ang="0">
                  <a:pos x="13" y="21"/>
                </a:cxn>
                <a:cxn ang="0">
                  <a:pos x="14" y="22"/>
                </a:cxn>
                <a:cxn ang="0">
                  <a:pos x="15" y="22"/>
                </a:cxn>
                <a:cxn ang="0">
                  <a:pos x="15" y="23"/>
                </a:cxn>
                <a:cxn ang="0">
                  <a:pos x="0" y="23"/>
                </a:cxn>
                <a:cxn ang="0">
                  <a:pos x="0" y="22"/>
                </a:cxn>
                <a:cxn ang="0">
                  <a:pos x="1" y="22"/>
                </a:cxn>
                <a:cxn ang="0">
                  <a:pos x="2" y="21"/>
                </a:cxn>
                <a:cxn ang="0">
                  <a:pos x="3" y="21"/>
                </a:cxn>
                <a:cxn ang="0">
                  <a:pos x="3" y="19"/>
                </a:cxn>
                <a:cxn ang="0">
                  <a:pos x="3" y="5"/>
                </a:cxn>
                <a:cxn ang="0">
                  <a:pos x="3" y="4"/>
                </a:cxn>
                <a:cxn ang="0">
                  <a:pos x="2" y="4"/>
                </a:cxn>
                <a:cxn ang="0">
                  <a:pos x="1" y="4"/>
                </a:cxn>
                <a:cxn ang="0">
                  <a:pos x="0" y="4"/>
                </a:cxn>
                <a:cxn ang="0">
                  <a:pos x="0" y="3"/>
                </a:cxn>
              </a:cxnLst>
              <a:rect l="0" t="0" r="r" b="b"/>
              <a:pathLst>
                <a:path w="16" h="24">
                  <a:moveTo>
                    <a:pt x="0" y="3"/>
                  </a:moveTo>
                  <a:lnTo>
                    <a:pt x="1" y="3"/>
                  </a:lnTo>
                  <a:lnTo>
                    <a:pt x="3" y="2"/>
                  </a:lnTo>
                  <a:lnTo>
                    <a:pt x="4" y="2"/>
                  </a:lnTo>
                  <a:lnTo>
                    <a:pt x="4" y="1"/>
                  </a:lnTo>
                  <a:lnTo>
                    <a:pt x="5" y="0"/>
                  </a:lnTo>
                  <a:lnTo>
                    <a:pt x="12" y="0"/>
                  </a:lnTo>
                  <a:lnTo>
                    <a:pt x="12" y="19"/>
                  </a:lnTo>
                  <a:lnTo>
                    <a:pt x="12" y="21"/>
                  </a:lnTo>
                  <a:lnTo>
                    <a:pt x="13" y="21"/>
                  </a:lnTo>
                  <a:lnTo>
                    <a:pt x="14" y="22"/>
                  </a:lnTo>
                  <a:lnTo>
                    <a:pt x="15" y="22"/>
                  </a:lnTo>
                  <a:lnTo>
                    <a:pt x="15" y="23"/>
                  </a:lnTo>
                  <a:lnTo>
                    <a:pt x="0" y="23"/>
                  </a:lnTo>
                  <a:lnTo>
                    <a:pt x="0" y="22"/>
                  </a:lnTo>
                  <a:lnTo>
                    <a:pt x="1" y="22"/>
                  </a:lnTo>
                  <a:lnTo>
                    <a:pt x="2" y="21"/>
                  </a:lnTo>
                  <a:lnTo>
                    <a:pt x="3" y="21"/>
                  </a:lnTo>
                  <a:lnTo>
                    <a:pt x="3" y="19"/>
                  </a:lnTo>
                  <a:lnTo>
                    <a:pt x="3" y="5"/>
                  </a:lnTo>
                  <a:lnTo>
                    <a:pt x="3" y="4"/>
                  </a:lnTo>
                  <a:lnTo>
                    <a:pt x="2" y="4"/>
                  </a:lnTo>
                  <a:lnTo>
                    <a:pt x="1" y="4"/>
                  </a:lnTo>
                  <a:lnTo>
                    <a:pt x="0" y="4"/>
                  </a:lnTo>
                  <a:lnTo>
                    <a:pt x="0" y="3"/>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grpSp>
          <p:nvGrpSpPr>
            <p:cNvPr id="15" name="Group 63"/>
            <p:cNvGrpSpPr>
              <a:grpSpLocks/>
            </p:cNvGrpSpPr>
            <p:nvPr/>
          </p:nvGrpSpPr>
          <p:grpSpPr bwMode="auto">
            <a:xfrm>
              <a:off x="577" y="2190"/>
              <a:ext cx="34" cy="33"/>
              <a:chOff x="577" y="2190"/>
              <a:chExt cx="34" cy="33"/>
            </a:xfrm>
          </p:grpSpPr>
          <p:sp>
            <p:nvSpPr>
              <p:cNvPr id="70720" name="Oval 64"/>
              <p:cNvSpPr>
                <a:spLocks noChangeArrowheads="1"/>
              </p:cNvSpPr>
              <p:nvPr/>
            </p:nvSpPr>
            <p:spPr bwMode="auto">
              <a:xfrm>
                <a:off x="577" y="2190"/>
                <a:ext cx="34" cy="33"/>
              </a:xfrm>
              <a:prstGeom prst="ellipse">
                <a:avLst/>
              </a:prstGeom>
              <a:solidFill>
                <a:srgbClr val="3F5F00"/>
              </a:solidFill>
              <a:ln w="12700">
                <a:noFill/>
                <a:round/>
                <a:headEnd/>
                <a:tailEnd/>
              </a:ln>
              <a:effectLst/>
            </p:spPr>
            <p:txBody>
              <a:bodyPr wrap="none" anchor="ctr"/>
              <a:lstStyle/>
              <a:p>
                <a:endParaRPr lang="en-US"/>
              </a:p>
            </p:txBody>
          </p:sp>
          <p:sp>
            <p:nvSpPr>
              <p:cNvPr id="70721" name="Oval 65"/>
              <p:cNvSpPr>
                <a:spLocks noChangeArrowheads="1"/>
              </p:cNvSpPr>
              <p:nvPr/>
            </p:nvSpPr>
            <p:spPr bwMode="auto">
              <a:xfrm>
                <a:off x="589" y="2201"/>
                <a:ext cx="10" cy="10"/>
              </a:xfrm>
              <a:prstGeom prst="ellipse">
                <a:avLst/>
              </a:prstGeom>
              <a:solidFill>
                <a:srgbClr val="9FFF9F"/>
              </a:solidFill>
              <a:ln w="12700">
                <a:solidFill>
                  <a:srgbClr val="008000"/>
                </a:solidFill>
                <a:round/>
                <a:headEnd/>
                <a:tailEnd/>
              </a:ln>
              <a:effectLst/>
            </p:spPr>
            <p:txBody>
              <a:bodyPr wrap="none" anchor="ctr"/>
              <a:lstStyle/>
              <a:p>
                <a:endParaRPr lang="en-US"/>
              </a:p>
            </p:txBody>
          </p:sp>
        </p:grpSp>
        <p:grpSp>
          <p:nvGrpSpPr>
            <p:cNvPr id="16" name="Group 66"/>
            <p:cNvGrpSpPr>
              <a:grpSpLocks/>
            </p:cNvGrpSpPr>
            <p:nvPr/>
          </p:nvGrpSpPr>
          <p:grpSpPr bwMode="auto">
            <a:xfrm>
              <a:off x="798" y="2195"/>
              <a:ext cx="33" cy="34"/>
              <a:chOff x="798" y="2195"/>
              <a:chExt cx="33" cy="34"/>
            </a:xfrm>
          </p:grpSpPr>
          <p:sp>
            <p:nvSpPr>
              <p:cNvPr id="70723" name="Oval 67"/>
              <p:cNvSpPr>
                <a:spLocks noChangeArrowheads="1"/>
              </p:cNvSpPr>
              <p:nvPr/>
            </p:nvSpPr>
            <p:spPr bwMode="auto">
              <a:xfrm>
                <a:off x="798" y="2195"/>
                <a:ext cx="33" cy="34"/>
              </a:xfrm>
              <a:prstGeom prst="ellipse">
                <a:avLst/>
              </a:prstGeom>
              <a:solidFill>
                <a:srgbClr val="008000"/>
              </a:solidFill>
              <a:ln w="12700">
                <a:noFill/>
                <a:round/>
                <a:headEnd/>
                <a:tailEnd/>
              </a:ln>
              <a:effectLst/>
            </p:spPr>
            <p:txBody>
              <a:bodyPr wrap="none" anchor="ctr"/>
              <a:lstStyle/>
              <a:p>
                <a:endParaRPr lang="en-US"/>
              </a:p>
            </p:txBody>
          </p:sp>
          <p:sp>
            <p:nvSpPr>
              <p:cNvPr id="70724" name="Oval 68"/>
              <p:cNvSpPr>
                <a:spLocks noChangeArrowheads="1"/>
              </p:cNvSpPr>
              <p:nvPr/>
            </p:nvSpPr>
            <p:spPr bwMode="auto">
              <a:xfrm>
                <a:off x="810" y="2207"/>
                <a:ext cx="9" cy="10"/>
              </a:xfrm>
              <a:prstGeom prst="ellipse">
                <a:avLst/>
              </a:prstGeom>
              <a:solidFill>
                <a:srgbClr val="BFFFBF"/>
              </a:solidFill>
              <a:ln w="12700">
                <a:solidFill>
                  <a:srgbClr val="008000"/>
                </a:solidFill>
                <a:round/>
                <a:headEnd/>
                <a:tailEnd/>
              </a:ln>
              <a:effectLst/>
            </p:spPr>
            <p:txBody>
              <a:bodyPr wrap="none" anchor="ctr"/>
              <a:lstStyle/>
              <a:p>
                <a:endParaRPr lang="en-US"/>
              </a:p>
            </p:txBody>
          </p:sp>
        </p:grpSp>
        <p:grpSp>
          <p:nvGrpSpPr>
            <p:cNvPr id="17" name="Group 69"/>
            <p:cNvGrpSpPr>
              <a:grpSpLocks/>
            </p:cNvGrpSpPr>
            <p:nvPr/>
          </p:nvGrpSpPr>
          <p:grpSpPr bwMode="auto">
            <a:xfrm>
              <a:off x="625" y="2277"/>
              <a:ext cx="158" cy="11"/>
              <a:chOff x="625" y="2277"/>
              <a:chExt cx="158" cy="11"/>
            </a:xfrm>
          </p:grpSpPr>
          <p:grpSp>
            <p:nvGrpSpPr>
              <p:cNvPr id="18" name="Group 70"/>
              <p:cNvGrpSpPr>
                <a:grpSpLocks/>
              </p:cNvGrpSpPr>
              <p:nvPr/>
            </p:nvGrpSpPr>
            <p:grpSpPr bwMode="auto">
              <a:xfrm>
                <a:off x="773" y="2277"/>
                <a:ext cx="10" cy="11"/>
                <a:chOff x="773" y="2277"/>
                <a:chExt cx="10" cy="11"/>
              </a:xfrm>
            </p:grpSpPr>
            <p:sp>
              <p:nvSpPr>
                <p:cNvPr id="70727" name="Freeform 71"/>
                <p:cNvSpPr>
                  <a:spLocks/>
                </p:cNvSpPr>
                <p:nvPr/>
              </p:nvSpPr>
              <p:spPr bwMode="auto">
                <a:xfrm>
                  <a:off x="773" y="2278"/>
                  <a:ext cx="10" cy="10"/>
                </a:xfrm>
                <a:custGeom>
                  <a:avLst/>
                  <a:gdLst/>
                  <a:ahLst/>
                  <a:cxnLst>
                    <a:cxn ang="0">
                      <a:pos x="0" y="0"/>
                    </a:cxn>
                    <a:cxn ang="0">
                      <a:pos x="6" y="0"/>
                    </a:cxn>
                    <a:cxn ang="0">
                      <a:pos x="7" y="1"/>
                    </a:cxn>
                    <a:cxn ang="0">
                      <a:pos x="8" y="2"/>
                    </a:cxn>
                    <a:cxn ang="0">
                      <a:pos x="8" y="3"/>
                    </a:cxn>
                    <a:cxn ang="0">
                      <a:pos x="7" y="4"/>
                    </a:cxn>
                    <a:cxn ang="0">
                      <a:pos x="7" y="5"/>
                    </a:cxn>
                    <a:cxn ang="0">
                      <a:pos x="6" y="5"/>
                    </a:cxn>
                    <a:cxn ang="0">
                      <a:pos x="7" y="5"/>
                    </a:cxn>
                    <a:cxn ang="0">
                      <a:pos x="7" y="6"/>
                    </a:cxn>
                    <a:cxn ang="0">
                      <a:pos x="8" y="7"/>
                    </a:cxn>
                    <a:cxn ang="0">
                      <a:pos x="8" y="8"/>
                    </a:cxn>
                    <a:cxn ang="0">
                      <a:pos x="9" y="8"/>
                    </a:cxn>
                    <a:cxn ang="0">
                      <a:pos x="9" y="9"/>
                    </a:cxn>
                    <a:cxn ang="0">
                      <a:pos x="5" y="9"/>
                    </a:cxn>
                    <a:cxn ang="0">
                      <a:pos x="5" y="8"/>
                    </a:cxn>
                    <a:cxn ang="0">
                      <a:pos x="6" y="8"/>
                    </a:cxn>
                    <a:cxn ang="0">
                      <a:pos x="6" y="7"/>
                    </a:cxn>
                    <a:cxn ang="0">
                      <a:pos x="5" y="7"/>
                    </a:cxn>
                    <a:cxn ang="0">
                      <a:pos x="5" y="6"/>
                    </a:cxn>
                    <a:cxn ang="0">
                      <a:pos x="4" y="5"/>
                    </a:cxn>
                    <a:cxn ang="0">
                      <a:pos x="4" y="8"/>
                    </a:cxn>
                    <a:cxn ang="0">
                      <a:pos x="4" y="9"/>
                    </a:cxn>
                    <a:cxn ang="0">
                      <a:pos x="0" y="9"/>
                    </a:cxn>
                    <a:cxn ang="0">
                      <a:pos x="0" y="8"/>
                    </a:cxn>
                    <a:cxn ang="0">
                      <a:pos x="1" y="8"/>
                    </a:cxn>
                    <a:cxn ang="0">
                      <a:pos x="1" y="1"/>
                    </a:cxn>
                    <a:cxn ang="0">
                      <a:pos x="0" y="1"/>
                    </a:cxn>
                    <a:cxn ang="0">
                      <a:pos x="0" y="0"/>
                    </a:cxn>
                  </a:cxnLst>
                  <a:rect l="0" t="0" r="r" b="b"/>
                  <a:pathLst>
                    <a:path w="10" h="10">
                      <a:moveTo>
                        <a:pt x="0" y="0"/>
                      </a:moveTo>
                      <a:lnTo>
                        <a:pt x="6" y="0"/>
                      </a:lnTo>
                      <a:lnTo>
                        <a:pt x="7" y="1"/>
                      </a:lnTo>
                      <a:lnTo>
                        <a:pt x="8" y="2"/>
                      </a:lnTo>
                      <a:lnTo>
                        <a:pt x="8" y="3"/>
                      </a:lnTo>
                      <a:lnTo>
                        <a:pt x="7" y="4"/>
                      </a:lnTo>
                      <a:lnTo>
                        <a:pt x="7" y="5"/>
                      </a:lnTo>
                      <a:lnTo>
                        <a:pt x="6" y="5"/>
                      </a:lnTo>
                      <a:lnTo>
                        <a:pt x="7" y="5"/>
                      </a:lnTo>
                      <a:lnTo>
                        <a:pt x="7" y="6"/>
                      </a:lnTo>
                      <a:lnTo>
                        <a:pt x="8" y="7"/>
                      </a:lnTo>
                      <a:lnTo>
                        <a:pt x="8" y="8"/>
                      </a:lnTo>
                      <a:lnTo>
                        <a:pt x="9" y="8"/>
                      </a:lnTo>
                      <a:lnTo>
                        <a:pt x="9" y="9"/>
                      </a:lnTo>
                      <a:lnTo>
                        <a:pt x="5" y="9"/>
                      </a:lnTo>
                      <a:lnTo>
                        <a:pt x="5" y="8"/>
                      </a:lnTo>
                      <a:lnTo>
                        <a:pt x="6" y="8"/>
                      </a:lnTo>
                      <a:lnTo>
                        <a:pt x="6" y="7"/>
                      </a:lnTo>
                      <a:lnTo>
                        <a:pt x="5" y="7"/>
                      </a:lnTo>
                      <a:lnTo>
                        <a:pt x="5" y="6"/>
                      </a:lnTo>
                      <a:lnTo>
                        <a:pt x="4" y="5"/>
                      </a:lnTo>
                      <a:lnTo>
                        <a:pt x="4" y="8"/>
                      </a:lnTo>
                      <a:lnTo>
                        <a:pt x="4" y="9"/>
                      </a:lnTo>
                      <a:lnTo>
                        <a:pt x="0" y="9"/>
                      </a:lnTo>
                      <a:lnTo>
                        <a:pt x="0" y="8"/>
                      </a:lnTo>
                      <a:lnTo>
                        <a:pt x="1" y="8"/>
                      </a:lnTo>
                      <a:lnTo>
                        <a:pt x="1" y="1"/>
                      </a:lnTo>
                      <a:lnTo>
                        <a:pt x="0" y="1"/>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728" name="Freeform 72"/>
                <p:cNvSpPr>
                  <a:spLocks/>
                </p:cNvSpPr>
                <p:nvPr/>
              </p:nvSpPr>
              <p:spPr bwMode="auto">
                <a:xfrm>
                  <a:off x="775" y="2277"/>
                  <a:ext cx="6" cy="5"/>
                </a:xfrm>
                <a:custGeom>
                  <a:avLst/>
                  <a:gdLst/>
                  <a:ahLst/>
                  <a:cxnLst>
                    <a:cxn ang="0">
                      <a:pos x="5" y="4"/>
                    </a:cxn>
                    <a:cxn ang="0">
                      <a:pos x="5" y="0"/>
                    </a:cxn>
                    <a:cxn ang="0">
                      <a:pos x="2" y="0"/>
                    </a:cxn>
                    <a:cxn ang="0">
                      <a:pos x="0" y="1"/>
                    </a:cxn>
                    <a:cxn ang="0">
                      <a:pos x="0" y="3"/>
                    </a:cxn>
                    <a:cxn ang="0">
                      <a:pos x="2" y="4"/>
                    </a:cxn>
                    <a:cxn ang="0">
                      <a:pos x="5" y="4"/>
                    </a:cxn>
                  </a:cxnLst>
                  <a:rect l="0" t="0" r="r" b="b"/>
                  <a:pathLst>
                    <a:path w="6" h="5">
                      <a:moveTo>
                        <a:pt x="5" y="4"/>
                      </a:moveTo>
                      <a:lnTo>
                        <a:pt x="5" y="0"/>
                      </a:lnTo>
                      <a:lnTo>
                        <a:pt x="2" y="0"/>
                      </a:lnTo>
                      <a:lnTo>
                        <a:pt x="0" y="1"/>
                      </a:lnTo>
                      <a:lnTo>
                        <a:pt x="0" y="3"/>
                      </a:lnTo>
                      <a:lnTo>
                        <a:pt x="2" y="4"/>
                      </a:lnTo>
                      <a:lnTo>
                        <a:pt x="5" y="4"/>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19" name="Group 73"/>
              <p:cNvGrpSpPr>
                <a:grpSpLocks/>
              </p:cNvGrpSpPr>
              <p:nvPr/>
            </p:nvGrpSpPr>
            <p:grpSpPr bwMode="auto">
              <a:xfrm>
                <a:off x="625" y="2278"/>
                <a:ext cx="10" cy="10"/>
                <a:chOff x="625" y="2278"/>
                <a:chExt cx="10" cy="10"/>
              </a:xfrm>
            </p:grpSpPr>
            <p:sp>
              <p:nvSpPr>
                <p:cNvPr id="70730" name="Freeform 74"/>
                <p:cNvSpPr>
                  <a:spLocks/>
                </p:cNvSpPr>
                <p:nvPr/>
              </p:nvSpPr>
              <p:spPr bwMode="auto">
                <a:xfrm>
                  <a:off x="625" y="2278"/>
                  <a:ext cx="10" cy="10"/>
                </a:xfrm>
                <a:custGeom>
                  <a:avLst/>
                  <a:gdLst/>
                  <a:ahLst/>
                  <a:cxnLst>
                    <a:cxn ang="0">
                      <a:pos x="3" y="0"/>
                    </a:cxn>
                    <a:cxn ang="0">
                      <a:pos x="6" y="0"/>
                    </a:cxn>
                    <a:cxn ang="0">
                      <a:pos x="7" y="1"/>
                    </a:cxn>
                    <a:cxn ang="0">
                      <a:pos x="8" y="1"/>
                    </a:cxn>
                    <a:cxn ang="0">
                      <a:pos x="8" y="2"/>
                    </a:cxn>
                    <a:cxn ang="0">
                      <a:pos x="9" y="4"/>
                    </a:cxn>
                    <a:cxn ang="0">
                      <a:pos x="9" y="5"/>
                    </a:cxn>
                    <a:cxn ang="0">
                      <a:pos x="8" y="7"/>
                    </a:cxn>
                    <a:cxn ang="0">
                      <a:pos x="8" y="8"/>
                    </a:cxn>
                    <a:cxn ang="0">
                      <a:pos x="7" y="9"/>
                    </a:cxn>
                    <a:cxn ang="0">
                      <a:pos x="6" y="9"/>
                    </a:cxn>
                    <a:cxn ang="0">
                      <a:pos x="3" y="9"/>
                    </a:cxn>
                    <a:cxn ang="0">
                      <a:pos x="2" y="9"/>
                    </a:cxn>
                    <a:cxn ang="0">
                      <a:pos x="1" y="8"/>
                    </a:cxn>
                    <a:cxn ang="0">
                      <a:pos x="1" y="7"/>
                    </a:cxn>
                    <a:cxn ang="0">
                      <a:pos x="0" y="6"/>
                    </a:cxn>
                    <a:cxn ang="0">
                      <a:pos x="0" y="4"/>
                    </a:cxn>
                    <a:cxn ang="0">
                      <a:pos x="1" y="2"/>
                    </a:cxn>
                    <a:cxn ang="0">
                      <a:pos x="1" y="1"/>
                    </a:cxn>
                    <a:cxn ang="0">
                      <a:pos x="2" y="1"/>
                    </a:cxn>
                    <a:cxn ang="0">
                      <a:pos x="3" y="0"/>
                    </a:cxn>
                  </a:cxnLst>
                  <a:rect l="0" t="0" r="r" b="b"/>
                  <a:pathLst>
                    <a:path w="10" h="10">
                      <a:moveTo>
                        <a:pt x="3" y="0"/>
                      </a:moveTo>
                      <a:lnTo>
                        <a:pt x="6" y="0"/>
                      </a:lnTo>
                      <a:lnTo>
                        <a:pt x="7" y="1"/>
                      </a:lnTo>
                      <a:lnTo>
                        <a:pt x="8" y="1"/>
                      </a:lnTo>
                      <a:lnTo>
                        <a:pt x="8" y="2"/>
                      </a:lnTo>
                      <a:lnTo>
                        <a:pt x="9" y="4"/>
                      </a:lnTo>
                      <a:lnTo>
                        <a:pt x="9" y="5"/>
                      </a:lnTo>
                      <a:lnTo>
                        <a:pt x="8" y="7"/>
                      </a:lnTo>
                      <a:lnTo>
                        <a:pt x="8" y="8"/>
                      </a:lnTo>
                      <a:lnTo>
                        <a:pt x="7" y="9"/>
                      </a:lnTo>
                      <a:lnTo>
                        <a:pt x="6" y="9"/>
                      </a:lnTo>
                      <a:lnTo>
                        <a:pt x="3" y="9"/>
                      </a:lnTo>
                      <a:lnTo>
                        <a:pt x="2" y="9"/>
                      </a:lnTo>
                      <a:lnTo>
                        <a:pt x="1" y="8"/>
                      </a:lnTo>
                      <a:lnTo>
                        <a:pt x="1" y="7"/>
                      </a:lnTo>
                      <a:lnTo>
                        <a:pt x="0" y="6"/>
                      </a:lnTo>
                      <a:lnTo>
                        <a:pt x="0" y="4"/>
                      </a:lnTo>
                      <a:lnTo>
                        <a:pt x="1" y="2"/>
                      </a:lnTo>
                      <a:lnTo>
                        <a:pt x="1" y="1"/>
                      </a:lnTo>
                      <a:lnTo>
                        <a:pt x="2" y="1"/>
                      </a:lnTo>
                      <a:lnTo>
                        <a:pt x="3"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731" name="Freeform 75"/>
                <p:cNvSpPr>
                  <a:spLocks/>
                </p:cNvSpPr>
                <p:nvPr/>
              </p:nvSpPr>
              <p:spPr bwMode="auto">
                <a:xfrm>
                  <a:off x="627" y="2280"/>
                  <a:ext cx="5" cy="7"/>
                </a:xfrm>
                <a:custGeom>
                  <a:avLst/>
                  <a:gdLst/>
                  <a:ahLst/>
                  <a:cxnLst>
                    <a:cxn ang="0">
                      <a:pos x="2" y="0"/>
                    </a:cxn>
                    <a:cxn ang="0">
                      <a:pos x="3" y="0"/>
                    </a:cxn>
                    <a:cxn ang="0">
                      <a:pos x="4" y="1"/>
                    </a:cxn>
                    <a:cxn ang="0">
                      <a:pos x="4" y="5"/>
                    </a:cxn>
                    <a:cxn ang="0">
                      <a:pos x="3" y="6"/>
                    </a:cxn>
                    <a:cxn ang="0">
                      <a:pos x="2" y="6"/>
                    </a:cxn>
                    <a:cxn ang="0">
                      <a:pos x="1" y="6"/>
                    </a:cxn>
                    <a:cxn ang="0">
                      <a:pos x="0" y="6"/>
                    </a:cxn>
                    <a:cxn ang="0">
                      <a:pos x="0" y="5"/>
                    </a:cxn>
                    <a:cxn ang="0">
                      <a:pos x="0" y="1"/>
                    </a:cxn>
                    <a:cxn ang="0">
                      <a:pos x="0" y="0"/>
                    </a:cxn>
                    <a:cxn ang="0">
                      <a:pos x="1" y="0"/>
                    </a:cxn>
                    <a:cxn ang="0">
                      <a:pos x="2" y="0"/>
                    </a:cxn>
                  </a:cxnLst>
                  <a:rect l="0" t="0" r="r" b="b"/>
                  <a:pathLst>
                    <a:path w="5" h="7">
                      <a:moveTo>
                        <a:pt x="2" y="0"/>
                      </a:moveTo>
                      <a:lnTo>
                        <a:pt x="3" y="0"/>
                      </a:lnTo>
                      <a:lnTo>
                        <a:pt x="4" y="1"/>
                      </a:lnTo>
                      <a:lnTo>
                        <a:pt x="4" y="5"/>
                      </a:lnTo>
                      <a:lnTo>
                        <a:pt x="3" y="6"/>
                      </a:lnTo>
                      <a:lnTo>
                        <a:pt x="2" y="6"/>
                      </a:lnTo>
                      <a:lnTo>
                        <a:pt x="1" y="6"/>
                      </a:lnTo>
                      <a:lnTo>
                        <a:pt x="0" y="6"/>
                      </a:lnTo>
                      <a:lnTo>
                        <a:pt x="0" y="5"/>
                      </a:lnTo>
                      <a:lnTo>
                        <a:pt x="0" y="1"/>
                      </a:lnTo>
                      <a:lnTo>
                        <a:pt x="0" y="0"/>
                      </a:lnTo>
                      <a:lnTo>
                        <a:pt x="1" y="0"/>
                      </a:lnTo>
                      <a:lnTo>
                        <a:pt x="2"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20" name="Group 76"/>
              <p:cNvGrpSpPr>
                <a:grpSpLocks/>
              </p:cNvGrpSpPr>
              <p:nvPr/>
            </p:nvGrpSpPr>
            <p:grpSpPr bwMode="auto">
              <a:xfrm>
                <a:off x="642" y="2279"/>
                <a:ext cx="28" cy="9"/>
                <a:chOff x="642" y="2279"/>
                <a:chExt cx="28" cy="9"/>
              </a:xfrm>
            </p:grpSpPr>
            <p:sp>
              <p:nvSpPr>
                <p:cNvPr id="70733" name="Freeform 77"/>
                <p:cNvSpPr>
                  <a:spLocks/>
                </p:cNvSpPr>
                <p:nvPr/>
              </p:nvSpPr>
              <p:spPr bwMode="auto">
                <a:xfrm>
                  <a:off x="642" y="2279"/>
                  <a:ext cx="12" cy="9"/>
                </a:xfrm>
                <a:custGeom>
                  <a:avLst/>
                  <a:gdLst/>
                  <a:ahLst/>
                  <a:cxnLst>
                    <a:cxn ang="0">
                      <a:pos x="1" y="8"/>
                    </a:cxn>
                    <a:cxn ang="0">
                      <a:pos x="3" y="8"/>
                    </a:cxn>
                    <a:cxn ang="0">
                      <a:pos x="2" y="8"/>
                    </a:cxn>
                    <a:cxn ang="0">
                      <a:pos x="2" y="2"/>
                    </a:cxn>
                    <a:cxn ang="0">
                      <a:pos x="7" y="8"/>
                    </a:cxn>
                    <a:cxn ang="0">
                      <a:pos x="10" y="8"/>
                    </a:cxn>
                    <a:cxn ang="0">
                      <a:pos x="10" y="1"/>
                    </a:cxn>
                    <a:cxn ang="0">
                      <a:pos x="11" y="1"/>
                    </a:cxn>
                    <a:cxn ang="0">
                      <a:pos x="11" y="0"/>
                    </a:cxn>
                    <a:cxn ang="0">
                      <a:pos x="8" y="0"/>
                    </a:cxn>
                    <a:cxn ang="0">
                      <a:pos x="8" y="1"/>
                    </a:cxn>
                    <a:cxn ang="0">
                      <a:pos x="9" y="1"/>
                    </a:cxn>
                    <a:cxn ang="0">
                      <a:pos x="9" y="6"/>
                    </a:cxn>
                    <a:cxn ang="0">
                      <a:pos x="5" y="0"/>
                    </a:cxn>
                    <a:cxn ang="0">
                      <a:pos x="0" y="0"/>
                    </a:cxn>
                    <a:cxn ang="0">
                      <a:pos x="0" y="1"/>
                    </a:cxn>
                    <a:cxn ang="0">
                      <a:pos x="1" y="1"/>
                    </a:cxn>
                    <a:cxn ang="0">
                      <a:pos x="1" y="8"/>
                    </a:cxn>
                  </a:cxnLst>
                  <a:rect l="0" t="0" r="r" b="b"/>
                  <a:pathLst>
                    <a:path w="12" h="9">
                      <a:moveTo>
                        <a:pt x="1" y="8"/>
                      </a:moveTo>
                      <a:lnTo>
                        <a:pt x="3" y="8"/>
                      </a:lnTo>
                      <a:lnTo>
                        <a:pt x="2" y="8"/>
                      </a:lnTo>
                      <a:lnTo>
                        <a:pt x="2" y="2"/>
                      </a:lnTo>
                      <a:lnTo>
                        <a:pt x="7" y="8"/>
                      </a:lnTo>
                      <a:lnTo>
                        <a:pt x="10" y="8"/>
                      </a:lnTo>
                      <a:lnTo>
                        <a:pt x="10" y="1"/>
                      </a:lnTo>
                      <a:lnTo>
                        <a:pt x="11" y="1"/>
                      </a:lnTo>
                      <a:lnTo>
                        <a:pt x="11" y="0"/>
                      </a:lnTo>
                      <a:lnTo>
                        <a:pt x="8" y="0"/>
                      </a:lnTo>
                      <a:lnTo>
                        <a:pt x="8" y="1"/>
                      </a:lnTo>
                      <a:lnTo>
                        <a:pt x="9" y="1"/>
                      </a:lnTo>
                      <a:lnTo>
                        <a:pt x="9" y="6"/>
                      </a:lnTo>
                      <a:lnTo>
                        <a:pt x="5" y="0"/>
                      </a:lnTo>
                      <a:lnTo>
                        <a:pt x="0" y="0"/>
                      </a:lnTo>
                      <a:lnTo>
                        <a:pt x="0" y="1"/>
                      </a:lnTo>
                      <a:lnTo>
                        <a:pt x="1" y="1"/>
                      </a:lnTo>
                      <a:lnTo>
                        <a:pt x="1" y="8"/>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734" name="Freeform 78"/>
                <p:cNvSpPr>
                  <a:spLocks/>
                </p:cNvSpPr>
                <p:nvPr/>
              </p:nvSpPr>
              <p:spPr bwMode="auto">
                <a:xfrm>
                  <a:off x="661" y="2279"/>
                  <a:ext cx="9" cy="9"/>
                </a:xfrm>
                <a:custGeom>
                  <a:avLst/>
                  <a:gdLst/>
                  <a:ahLst/>
                  <a:cxnLst>
                    <a:cxn ang="0">
                      <a:pos x="0" y="0"/>
                    </a:cxn>
                    <a:cxn ang="0">
                      <a:pos x="8" y="0"/>
                    </a:cxn>
                    <a:cxn ang="0">
                      <a:pos x="8" y="2"/>
                    </a:cxn>
                    <a:cxn ang="0">
                      <a:pos x="7" y="2"/>
                    </a:cxn>
                    <a:cxn ang="0">
                      <a:pos x="5" y="1"/>
                    </a:cxn>
                    <a:cxn ang="0">
                      <a:pos x="4" y="1"/>
                    </a:cxn>
                    <a:cxn ang="0">
                      <a:pos x="4" y="4"/>
                    </a:cxn>
                    <a:cxn ang="0">
                      <a:pos x="5" y="4"/>
                    </a:cxn>
                    <a:cxn ang="0">
                      <a:pos x="6" y="3"/>
                    </a:cxn>
                    <a:cxn ang="0">
                      <a:pos x="6" y="6"/>
                    </a:cxn>
                    <a:cxn ang="0">
                      <a:pos x="5" y="5"/>
                    </a:cxn>
                    <a:cxn ang="0">
                      <a:pos x="4" y="5"/>
                    </a:cxn>
                    <a:cxn ang="0">
                      <a:pos x="4" y="7"/>
                    </a:cxn>
                    <a:cxn ang="0">
                      <a:pos x="5" y="7"/>
                    </a:cxn>
                    <a:cxn ang="0">
                      <a:pos x="8" y="6"/>
                    </a:cxn>
                    <a:cxn ang="0">
                      <a:pos x="8" y="8"/>
                    </a:cxn>
                    <a:cxn ang="0">
                      <a:pos x="0" y="8"/>
                    </a:cxn>
                    <a:cxn ang="0">
                      <a:pos x="1" y="8"/>
                    </a:cxn>
                    <a:cxn ang="0">
                      <a:pos x="1" y="1"/>
                    </a:cxn>
                    <a:cxn ang="0">
                      <a:pos x="0" y="1"/>
                    </a:cxn>
                    <a:cxn ang="0">
                      <a:pos x="0" y="0"/>
                    </a:cxn>
                  </a:cxnLst>
                  <a:rect l="0" t="0" r="r" b="b"/>
                  <a:pathLst>
                    <a:path w="9" h="9">
                      <a:moveTo>
                        <a:pt x="0" y="0"/>
                      </a:moveTo>
                      <a:lnTo>
                        <a:pt x="8" y="0"/>
                      </a:lnTo>
                      <a:lnTo>
                        <a:pt x="8" y="2"/>
                      </a:lnTo>
                      <a:lnTo>
                        <a:pt x="7" y="2"/>
                      </a:lnTo>
                      <a:lnTo>
                        <a:pt x="5" y="1"/>
                      </a:lnTo>
                      <a:lnTo>
                        <a:pt x="4" y="1"/>
                      </a:lnTo>
                      <a:lnTo>
                        <a:pt x="4" y="4"/>
                      </a:lnTo>
                      <a:lnTo>
                        <a:pt x="5" y="4"/>
                      </a:lnTo>
                      <a:lnTo>
                        <a:pt x="6" y="3"/>
                      </a:lnTo>
                      <a:lnTo>
                        <a:pt x="6" y="6"/>
                      </a:lnTo>
                      <a:lnTo>
                        <a:pt x="5" y="5"/>
                      </a:lnTo>
                      <a:lnTo>
                        <a:pt x="4" y="5"/>
                      </a:lnTo>
                      <a:lnTo>
                        <a:pt x="4" y="7"/>
                      </a:lnTo>
                      <a:lnTo>
                        <a:pt x="5" y="7"/>
                      </a:lnTo>
                      <a:lnTo>
                        <a:pt x="8" y="6"/>
                      </a:lnTo>
                      <a:lnTo>
                        <a:pt x="8" y="8"/>
                      </a:lnTo>
                      <a:lnTo>
                        <a:pt x="0" y="8"/>
                      </a:lnTo>
                      <a:lnTo>
                        <a:pt x="1" y="8"/>
                      </a:lnTo>
                      <a:lnTo>
                        <a:pt x="1" y="1"/>
                      </a:lnTo>
                      <a:lnTo>
                        <a:pt x="0" y="1"/>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grpSp>
          <p:grpSp>
            <p:nvGrpSpPr>
              <p:cNvPr id="21" name="Group 79"/>
              <p:cNvGrpSpPr>
                <a:grpSpLocks/>
              </p:cNvGrpSpPr>
              <p:nvPr/>
            </p:nvGrpSpPr>
            <p:grpSpPr bwMode="auto">
              <a:xfrm>
                <a:off x="705" y="2278"/>
                <a:ext cx="9" cy="10"/>
                <a:chOff x="705" y="2278"/>
                <a:chExt cx="9" cy="10"/>
              </a:xfrm>
            </p:grpSpPr>
            <p:sp>
              <p:nvSpPr>
                <p:cNvPr id="70736" name="Freeform 80"/>
                <p:cNvSpPr>
                  <a:spLocks/>
                </p:cNvSpPr>
                <p:nvPr/>
              </p:nvSpPr>
              <p:spPr bwMode="auto">
                <a:xfrm>
                  <a:off x="705" y="2278"/>
                  <a:ext cx="9" cy="10"/>
                </a:xfrm>
                <a:custGeom>
                  <a:avLst/>
                  <a:gdLst/>
                  <a:ahLst/>
                  <a:cxnLst>
                    <a:cxn ang="0">
                      <a:pos x="2" y="0"/>
                    </a:cxn>
                    <a:cxn ang="0">
                      <a:pos x="6" y="0"/>
                    </a:cxn>
                    <a:cxn ang="0">
                      <a:pos x="6" y="1"/>
                    </a:cxn>
                    <a:cxn ang="0">
                      <a:pos x="7" y="1"/>
                    </a:cxn>
                    <a:cxn ang="0">
                      <a:pos x="8" y="2"/>
                    </a:cxn>
                    <a:cxn ang="0">
                      <a:pos x="8" y="4"/>
                    </a:cxn>
                    <a:cxn ang="0">
                      <a:pos x="8" y="5"/>
                    </a:cxn>
                    <a:cxn ang="0">
                      <a:pos x="8" y="6"/>
                    </a:cxn>
                    <a:cxn ang="0">
                      <a:pos x="7" y="8"/>
                    </a:cxn>
                    <a:cxn ang="0">
                      <a:pos x="6" y="8"/>
                    </a:cxn>
                    <a:cxn ang="0">
                      <a:pos x="5" y="9"/>
                    </a:cxn>
                    <a:cxn ang="0">
                      <a:pos x="2" y="9"/>
                    </a:cxn>
                    <a:cxn ang="0">
                      <a:pos x="2" y="8"/>
                    </a:cxn>
                    <a:cxn ang="0">
                      <a:pos x="1" y="8"/>
                    </a:cxn>
                    <a:cxn ang="0">
                      <a:pos x="0" y="7"/>
                    </a:cxn>
                    <a:cxn ang="0">
                      <a:pos x="0" y="5"/>
                    </a:cxn>
                    <a:cxn ang="0">
                      <a:pos x="0" y="4"/>
                    </a:cxn>
                    <a:cxn ang="0">
                      <a:pos x="0" y="2"/>
                    </a:cxn>
                    <a:cxn ang="0">
                      <a:pos x="1" y="1"/>
                    </a:cxn>
                    <a:cxn ang="0">
                      <a:pos x="2" y="1"/>
                    </a:cxn>
                    <a:cxn ang="0">
                      <a:pos x="2" y="0"/>
                    </a:cxn>
                  </a:cxnLst>
                  <a:rect l="0" t="0" r="r" b="b"/>
                  <a:pathLst>
                    <a:path w="9" h="10">
                      <a:moveTo>
                        <a:pt x="2" y="0"/>
                      </a:moveTo>
                      <a:lnTo>
                        <a:pt x="6" y="0"/>
                      </a:lnTo>
                      <a:lnTo>
                        <a:pt x="6" y="1"/>
                      </a:lnTo>
                      <a:lnTo>
                        <a:pt x="7" y="1"/>
                      </a:lnTo>
                      <a:lnTo>
                        <a:pt x="8" y="2"/>
                      </a:lnTo>
                      <a:lnTo>
                        <a:pt x="8" y="4"/>
                      </a:lnTo>
                      <a:lnTo>
                        <a:pt x="8" y="5"/>
                      </a:lnTo>
                      <a:lnTo>
                        <a:pt x="8" y="6"/>
                      </a:lnTo>
                      <a:lnTo>
                        <a:pt x="7" y="8"/>
                      </a:lnTo>
                      <a:lnTo>
                        <a:pt x="6" y="8"/>
                      </a:lnTo>
                      <a:lnTo>
                        <a:pt x="5" y="9"/>
                      </a:lnTo>
                      <a:lnTo>
                        <a:pt x="2" y="9"/>
                      </a:lnTo>
                      <a:lnTo>
                        <a:pt x="2" y="8"/>
                      </a:lnTo>
                      <a:lnTo>
                        <a:pt x="1" y="8"/>
                      </a:lnTo>
                      <a:lnTo>
                        <a:pt x="0" y="7"/>
                      </a:lnTo>
                      <a:lnTo>
                        <a:pt x="0" y="5"/>
                      </a:lnTo>
                      <a:lnTo>
                        <a:pt x="0" y="4"/>
                      </a:lnTo>
                      <a:lnTo>
                        <a:pt x="0" y="2"/>
                      </a:lnTo>
                      <a:lnTo>
                        <a:pt x="1" y="1"/>
                      </a:lnTo>
                      <a:lnTo>
                        <a:pt x="2" y="1"/>
                      </a:lnTo>
                      <a:lnTo>
                        <a:pt x="2"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737" name="Freeform 81"/>
                <p:cNvSpPr>
                  <a:spLocks/>
                </p:cNvSpPr>
                <p:nvPr/>
              </p:nvSpPr>
              <p:spPr bwMode="auto">
                <a:xfrm>
                  <a:off x="707" y="2280"/>
                  <a:ext cx="4" cy="6"/>
                </a:xfrm>
                <a:custGeom>
                  <a:avLst/>
                  <a:gdLst/>
                  <a:ahLst/>
                  <a:cxnLst>
                    <a:cxn ang="0">
                      <a:pos x="2" y="0"/>
                    </a:cxn>
                    <a:cxn ang="0">
                      <a:pos x="3" y="1"/>
                    </a:cxn>
                    <a:cxn ang="0">
                      <a:pos x="3" y="4"/>
                    </a:cxn>
                    <a:cxn ang="0">
                      <a:pos x="2" y="5"/>
                    </a:cxn>
                    <a:cxn ang="0">
                      <a:pos x="1" y="5"/>
                    </a:cxn>
                    <a:cxn ang="0">
                      <a:pos x="0" y="4"/>
                    </a:cxn>
                    <a:cxn ang="0">
                      <a:pos x="0" y="1"/>
                    </a:cxn>
                    <a:cxn ang="0">
                      <a:pos x="1" y="0"/>
                    </a:cxn>
                    <a:cxn ang="0">
                      <a:pos x="2" y="0"/>
                    </a:cxn>
                  </a:cxnLst>
                  <a:rect l="0" t="0" r="r" b="b"/>
                  <a:pathLst>
                    <a:path w="4" h="6">
                      <a:moveTo>
                        <a:pt x="2" y="0"/>
                      </a:moveTo>
                      <a:lnTo>
                        <a:pt x="3" y="1"/>
                      </a:lnTo>
                      <a:lnTo>
                        <a:pt x="3" y="4"/>
                      </a:lnTo>
                      <a:lnTo>
                        <a:pt x="2" y="5"/>
                      </a:lnTo>
                      <a:lnTo>
                        <a:pt x="1" y="5"/>
                      </a:lnTo>
                      <a:lnTo>
                        <a:pt x="0" y="4"/>
                      </a:lnTo>
                      <a:lnTo>
                        <a:pt x="0" y="1"/>
                      </a:lnTo>
                      <a:lnTo>
                        <a:pt x="1" y="0"/>
                      </a:lnTo>
                      <a:lnTo>
                        <a:pt x="2"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22" name="Group 82"/>
              <p:cNvGrpSpPr>
                <a:grpSpLocks/>
              </p:cNvGrpSpPr>
              <p:nvPr/>
            </p:nvGrpSpPr>
            <p:grpSpPr bwMode="auto">
              <a:xfrm>
                <a:off x="721" y="2278"/>
                <a:ext cx="24" cy="10"/>
                <a:chOff x="721" y="2278"/>
                <a:chExt cx="24" cy="10"/>
              </a:xfrm>
            </p:grpSpPr>
            <p:sp>
              <p:nvSpPr>
                <p:cNvPr id="70739" name="Freeform 83"/>
                <p:cNvSpPr>
                  <a:spLocks/>
                </p:cNvSpPr>
                <p:nvPr/>
              </p:nvSpPr>
              <p:spPr bwMode="auto">
                <a:xfrm>
                  <a:off x="721" y="2278"/>
                  <a:ext cx="9" cy="10"/>
                </a:xfrm>
                <a:custGeom>
                  <a:avLst/>
                  <a:gdLst/>
                  <a:ahLst/>
                  <a:cxnLst>
                    <a:cxn ang="0">
                      <a:pos x="0" y="0"/>
                    </a:cxn>
                    <a:cxn ang="0">
                      <a:pos x="5" y="0"/>
                    </a:cxn>
                    <a:cxn ang="0">
                      <a:pos x="5" y="1"/>
                    </a:cxn>
                    <a:cxn ang="0">
                      <a:pos x="4" y="1"/>
                    </a:cxn>
                    <a:cxn ang="0">
                      <a:pos x="4" y="8"/>
                    </a:cxn>
                    <a:cxn ang="0">
                      <a:pos x="5" y="8"/>
                    </a:cxn>
                    <a:cxn ang="0">
                      <a:pos x="7" y="6"/>
                    </a:cxn>
                    <a:cxn ang="0">
                      <a:pos x="8" y="6"/>
                    </a:cxn>
                    <a:cxn ang="0">
                      <a:pos x="8" y="9"/>
                    </a:cxn>
                    <a:cxn ang="0">
                      <a:pos x="1" y="9"/>
                    </a:cxn>
                    <a:cxn ang="0">
                      <a:pos x="1" y="8"/>
                    </a:cxn>
                    <a:cxn ang="0">
                      <a:pos x="1" y="1"/>
                    </a:cxn>
                    <a:cxn ang="0">
                      <a:pos x="0" y="1"/>
                    </a:cxn>
                    <a:cxn ang="0">
                      <a:pos x="0" y="0"/>
                    </a:cxn>
                  </a:cxnLst>
                  <a:rect l="0" t="0" r="r" b="b"/>
                  <a:pathLst>
                    <a:path w="9" h="10">
                      <a:moveTo>
                        <a:pt x="0" y="0"/>
                      </a:moveTo>
                      <a:lnTo>
                        <a:pt x="5" y="0"/>
                      </a:lnTo>
                      <a:lnTo>
                        <a:pt x="5" y="1"/>
                      </a:lnTo>
                      <a:lnTo>
                        <a:pt x="4" y="1"/>
                      </a:lnTo>
                      <a:lnTo>
                        <a:pt x="4" y="8"/>
                      </a:lnTo>
                      <a:lnTo>
                        <a:pt x="5" y="8"/>
                      </a:lnTo>
                      <a:lnTo>
                        <a:pt x="7" y="6"/>
                      </a:lnTo>
                      <a:lnTo>
                        <a:pt x="8" y="6"/>
                      </a:lnTo>
                      <a:lnTo>
                        <a:pt x="8" y="9"/>
                      </a:lnTo>
                      <a:lnTo>
                        <a:pt x="1" y="9"/>
                      </a:lnTo>
                      <a:lnTo>
                        <a:pt x="1" y="8"/>
                      </a:lnTo>
                      <a:lnTo>
                        <a:pt x="1" y="1"/>
                      </a:lnTo>
                      <a:lnTo>
                        <a:pt x="0" y="1"/>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740" name="Freeform 84"/>
                <p:cNvSpPr>
                  <a:spLocks/>
                </p:cNvSpPr>
                <p:nvPr/>
              </p:nvSpPr>
              <p:spPr bwMode="auto">
                <a:xfrm>
                  <a:off x="737" y="2278"/>
                  <a:ext cx="8" cy="10"/>
                </a:xfrm>
                <a:custGeom>
                  <a:avLst/>
                  <a:gdLst/>
                  <a:ahLst/>
                  <a:cxnLst>
                    <a:cxn ang="0">
                      <a:pos x="0" y="0"/>
                    </a:cxn>
                    <a:cxn ang="0">
                      <a:pos x="4" y="0"/>
                    </a:cxn>
                    <a:cxn ang="0">
                      <a:pos x="4" y="1"/>
                    </a:cxn>
                    <a:cxn ang="0">
                      <a:pos x="3" y="1"/>
                    </a:cxn>
                    <a:cxn ang="0">
                      <a:pos x="3" y="8"/>
                    </a:cxn>
                    <a:cxn ang="0">
                      <a:pos x="4" y="8"/>
                    </a:cxn>
                    <a:cxn ang="0">
                      <a:pos x="6" y="6"/>
                    </a:cxn>
                    <a:cxn ang="0">
                      <a:pos x="7" y="6"/>
                    </a:cxn>
                    <a:cxn ang="0">
                      <a:pos x="7" y="9"/>
                    </a:cxn>
                    <a:cxn ang="0">
                      <a:pos x="0" y="9"/>
                    </a:cxn>
                    <a:cxn ang="0">
                      <a:pos x="0" y="8"/>
                    </a:cxn>
                    <a:cxn ang="0">
                      <a:pos x="0" y="1"/>
                    </a:cxn>
                    <a:cxn ang="0">
                      <a:pos x="0" y="0"/>
                    </a:cxn>
                  </a:cxnLst>
                  <a:rect l="0" t="0" r="r" b="b"/>
                  <a:pathLst>
                    <a:path w="8" h="10">
                      <a:moveTo>
                        <a:pt x="0" y="0"/>
                      </a:moveTo>
                      <a:lnTo>
                        <a:pt x="4" y="0"/>
                      </a:lnTo>
                      <a:lnTo>
                        <a:pt x="4" y="1"/>
                      </a:lnTo>
                      <a:lnTo>
                        <a:pt x="3" y="1"/>
                      </a:lnTo>
                      <a:lnTo>
                        <a:pt x="3" y="8"/>
                      </a:lnTo>
                      <a:lnTo>
                        <a:pt x="4" y="8"/>
                      </a:lnTo>
                      <a:lnTo>
                        <a:pt x="6" y="6"/>
                      </a:lnTo>
                      <a:lnTo>
                        <a:pt x="7" y="6"/>
                      </a:lnTo>
                      <a:lnTo>
                        <a:pt x="7" y="9"/>
                      </a:lnTo>
                      <a:lnTo>
                        <a:pt x="0" y="9"/>
                      </a:lnTo>
                      <a:lnTo>
                        <a:pt x="0" y="8"/>
                      </a:lnTo>
                      <a:lnTo>
                        <a:pt x="0" y="1"/>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grpSp>
          <p:grpSp>
            <p:nvGrpSpPr>
              <p:cNvPr id="23" name="Group 85"/>
              <p:cNvGrpSpPr>
                <a:grpSpLocks/>
              </p:cNvGrpSpPr>
              <p:nvPr/>
            </p:nvGrpSpPr>
            <p:grpSpPr bwMode="auto">
              <a:xfrm>
                <a:off x="751" y="2278"/>
                <a:ext cx="15" cy="10"/>
                <a:chOff x="751" y="2278"/>
                <a:chExt cx="15" cy="10"/>
              </a:xfrm>
            </p:grpSpPr>
            <p:sp>
              <p:nvSpPr>
                <p:cNvPr id="70742" name="Freeform 86"/>
                <p:cNvSpPr>
                  <a:spLocks/>
                </p:cNvSpPr>
                <p:nvPr/>
              </p:nvSpPr>
              <p:spPr bwMode="auto">
                <a:xfrm>
                  <a:off x="751" y="2278"/>
                  <a:ext cx="15" cy="10"/>
                </a:xfrm>
                <a:custGeom>
                  <a:avLst/>
                  <a:gdLst/>
                  <a:ahLst/>
                  <a:cxnLst>
                    <a:cxn ang="0">
                      <a:pos x="8" y="0"/>
                    </a:cxn>
                    <a:cxn ang="0">
                      <a:pos x="13" y="8"/>
                    </a:cxn>
                    <a:cxn ang="0">
                      <a:pos x="14" y="8"/>
                    </a:cxn>
                    <a:cxn ang="0">
                      <a:pos x="14" y="9"/>
                    </a:cxn>
                    <a:cxn ang="0">
                      <a:pos x="6" y="9"/>
                    </a:cxn>
                    <a:cxn ang="0">
                      <a:pos x="6" y="8"/>
                    </a:cxn>
                    <a:cxn ang="0">
                      <a:pos x="8" y="8"/>
                    </a:cxn>
                    <a:cxn ang="0">
                      <a:pos x="6" y="6"/>
                    </a:cxn>
                    <a:cxn ang="0">
                      <a:pos x="4" y="6"/>
                    </a:cxn>
                    <a:cxn ang="0">
                      <a:pos x="3" y="8"/>
                    </a:cxn>
                    <a:cxn ang="0">
                      <a:pos x="4" y="8"/>
                    </a:cxn>
                    <a:cxn ang="0">
                      <a:pos x="4" y="9"/>
                    </a:cxn>
                    <a:cxn ang="0">
                      <a:pos x="0" y="9"/>
                    </a:cxn>
                    <a:cxn ang="0">
                      <a:pos x="0" y="8"/>
                    </a:cxn>
                    <a:cxn ang="0">
                      <a:pos x="1" y="8"/>
                    </a:cxn>
                    <a:cxn ang="0">
                      <a:pos x="5" y="0"/>
                    </a:cxn>
                    <a:cxn ang="0">
                      <a:pos x="8" y="0"/>
                    </a:cxn>
                  </a:cxnLst>
                  <a:rect l="0" t="0" r="r" b="b"/>
                  <a:pathLst>
                    <a:path w="15" h="10">
                      <a:moveTo>
                        <a:pt x="8" y="0"/>
                      </a:moveTo>
                      <a:lnTo>
                        <a:pt x="13" y="8"/>
                      </a:lnTo>
                      <a:lnTo>
                        <a:pt x="14" y="8"/>
                      </a:lnTo>
                      <a:lnTo>
                        <a:pt x="14" y="9"/>
                      </a:lnTo>
                      <a:lnTo>
                        <a:pt x="6" y="9"/>
                      </a:lnTo>
                      <a:lnTo>
                        <a:pt x="6" y="8"/>
                      </a:lnTo>
                      <a:lnTo>
                        <a:pt x="8" y="8"/>
                      </a:lnTo>
                      <a:lnTo>
                        <a:pt x="6" y="6"/>
                      </a:lnTo>
                      <a:lnTo>
                        <a:pt x="4" y="6"/>
                      </a:lnTo>
                      <a:lnTo>
                        <a:pt x="3" y="8"/>
                      </a:lnTo>
                      <a:lnTo>
                        <a:pt x="4" y="8"/>
                      </a:lnTo>
                      <a:lnTo>
                        <a:pt x="4" y="9"/>
                      </a:lnTo>
                      <a:lnTo>
                        <a:pt x="0" y="9"/>
                      </a:lnTo>
                      <a:lnTo>
                        <a:pt x="0" y="8"/>
                      </a:lnTo>
                      <a:lnTo>
                        <a:pt x="1" y="8"/>
                      </a:lnTo>
                      <a:lnTo>
                        <a:pt x="5" y="0"/>
                      </a:lnTo>
                      <a:lnTo>
                        <a:pt x="8"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743" name="Freeform 87"/>
                <p:cNvSpPr>
                  <a:spLocks/>
                </p:cNvSpPr>
                <p:nvPr/>
              </p:nvSpPr>
              <p:spPr bwMode="auto">
                <a:xfrm>
                  <a:off x="753" y="2279"/>
                  <a:ext cx="5" cy="5"/>
                </a:xfrm>
                <a:custGeom>
                  <a:avLst/>
                  <a:gdLst/>
                  <a:ahLst/>
                  <a:cxnLst>
                    <a:cxn ang="0">
                      <a:pos x="2" y="4"/>
                    </a:cxn>
                    <a:cxn ang="0">
                      <a:pos x="4" y="0"/>
                    </a:cxn>
                    <a:cxn ang="0">
                      <a:pos x="0" y="0"/>
                    </a:cxn>
                    <a:cxn ang="0">
                      <a:pos x="2" y="4"/>
                    </a:cxn>
                  </a:cxnLst>
                  <a:rect l="0" t="0" r="r" b="b"/>
                  <a:pathLst>
                    <a:path w="5" h="5">
                      <a:moveTo>
                        <a:pt x="2" y="4"/>
                      </a:moveTo>
                      <a:lnTo>
                        <a:pt x="4" y="0"/>
                      </a:lnTo>
                      <a:lnTo>
                        <a:pt x="0" y="0"/>
                      </a:lnTo>
                      <a:lnTo>
                        <a:pt x="2" y="4"/>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24" name="Group 88"/>
              <p:cNvGrpSpPr>
                <a:grpSpLocks/>
              </p:cNvGrpSpPr>
              <p:nvPr/>
            </p:nvGrpSpPr>
            <p:grpSpPr bwMode="auto">
              <a:xfrm>
                <a:off x="684" y="2279"/>
                <a:ext cx="12" cy="9"/>
                <a:chOff x="684" y="2279"/>
                <a:chExt cx="12" cy="9"/>
              </a:xfrm>
            </p:grpSpPr>
            <p:sp>
              <p:nvSpPr>
                <p:cNvPr id="70745" name="Freeform 89"/>
                <p:cNvSpPr>
                  <a:spLocks/>
                </p:cNvSpPr>
                <p:nvPr/>
              </p:nvSpPr>
              <p:spPr bwMode="auto">
                <a:xfrm>
                  <a:off x="684" y="2279"/>
                  <a:ext cx="12" cy="9"/>
                </a:xfrm>
                <a:custGeom>
                  <a:avLst/>
                  <a:gdLst/>
                  <a:ahLst/>
                  <a:cxnLst>
                    <a:cxn ang="0">
                      <a:pos x="5" y="0"/>
                    </a:cxn>
                    <a:cxn ang="0">
                      <a:pos x="8" y="0"/>
                    </a:cxn>
                    <a:cxn ang="0">
                      <a:pos x="9" y="0"/>
                    </a:cxn>
                    <a:cxn ang="0">
                      <a:pos x="10" y="1"/>
                    </a:cxn>
                    <a:cxn ang="0">
                      <a:pos x="10" y="2"/>
                    </a:cxn>
                    <a:cxn ang="0">
                      <a:pos x="11" y="3"/>
                    </a:cxn>
                    <a:cxn ang="0">
                      <a:pos x="11" y="5"/>
                    </a:cxn>
                    <a:cxn ang="0">
                      <a:pos x="10" y="6"/>
                    </a:cxn>
                    <a:cxn ang="0">
                      <a:pos x="10" y="7"/>
                    </a:cxn>
                    <a:cxn ang="0">
                      <a:pos x="9" y="8"/>
                    </a:cxn>
                    <a:cxn ang="0">
                      <a:pos x="8" y="8"/>
                    </a:cxn>
                    <a:cxn ang="0">
                      <a:pos x="5" y="8"/>
                    </a:cxn>
                    <a:cxn ang="0">
                      <a:pos x="0" y="8"/>
                    </a:cxn>
                    <a:cxn ang="0">
                      <a:pos x="0" y="7"/>
                    </a:cxn>
                    <a:cxn ang="0">
                      <a:pos x="2" y="7"/>
                    </a:cxn>
                    <a:cxn ang="0">
                      <a:pos x="2" y="5"/>
                    </a:cxn>
                    <a:cxn ang="0">
                      <a:pos x="2" y="3"/>
                    </a:cxn>
                    <a:cxn ang="0">
                      <a:pos x="2" y="2"/>
                    </a:cxn>
                    <a:cxn ang="0">
                      <a:pos x="2" y="1"/>
                    </a:cxn>
                    <a:cxn ang="0">
                      <a:pos x="0" y="1"/>
                    </a:cxn>
                    <a:cxn ang="0">
                      <a:pos x="0" y="0"/>
                    </a:cxn>
                    <a:cxn ang="0">
                      <a:pos x="5" y="0"/>
                    </a:cxn>
                  </a:cxnLst>
                  <a:rect l="0" t="0" r="r" b="b"/>
                  <a:pathLst>
                    <a:path w="12" h="9">
                      <a:moveTo>
                        <a:pt x="5" y="0"/>
                      </a:moveTo>
                      <a:lnTo>
                        <a:pt x="8" y="0"/>
                      </a:lnTo>
                      <a:lnTo>
                        <a:pt x="9" y="0"/>
                      </a:lnTo>
                      <a:lnTo>
                        <a:pt x="10" y="1"/>
                      </a:lnTo>
                      <a:lnTo>
                        <a:pt x="10" y="2"/>
                      </a:lnTo>
                      <a:lnTo>
                        <a:pt x="11" y="3"/>
                      </a:lnTo>
                      <a:lnTo>
                        <a:pt x="11" y="5"/>
                      </a:lnTo>
                      <a:lnTo>
                        <a:pt x="10" y="6"/>
                      </a:lnTo>
                      <a:lnTo>
                        <a:pt x="10" y="7"/>
                      </a:lnTo>
                      <a:lnTo>
                        <a:pt x="9" y="8"/>
                      </a:lnTo>
                      <a:lnTo>
                        <a:pt x="8" y="8"/>
                      </a:lnTo>
                      <a:lnTo>
                        <a:pt x="5" y="8"/>
                      </a:lnTo>
                      <a:lnTo>
                        <a:pt x="0" y="8"/>
                      </a:lnTo>
                      <a:lnTo>
                        <a:pt x="0" y="7"/>
                      </a:lnTo>
                      <a:lnTo>
                        <a:pt x="2" y="7"/>
                      </a:lnTo>
                      <a:lnTo>
                        <a:pt x="2" y="5"/>
                      </a:lnTo>
                      <a:lnTo>
                        <a:pt x="2" y="3"/>
                      </a:lnTo>
                      <a:lnTo>
                        <a:pt x="2" y="2"/>
                      </a:lnTo>
                      <a:lnTo>
                        <a:pt x="2" y="1"/>
                      </a:lnTo>
                      <a:lnTo>
                        <a:pt x="0" y="1"/>
                      </a:lnTo>
                      <a:lnTo>
                        <a:pt x="0" y="0"/>
                      </a:lnTo>
                      <a:lnTo>
                        <a:pt x="5"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746" name="Freeform 90"/>
                <p:cNvSpPr>
                  <a:spLocks/>
                </p:cNvSpPr>
                <p:nvPr/>
              </p:nvSpPr>
              <p:spPr bwMode="auto">
                <a:xfrm>
                  <a:off x="689" y="2281"/>
                  <a:ext cx="5" cy="5"/>
                </a:xfrm>
                <a:custGeom>
                  <a:avLst/>
                  <a:gdLst/>
                  <a:ahLst/>
                  <a:cxnLst>
                    <a:cxn ang="0">
                      <a:pos x="3" y="0"/>
                    </a:cxn>
                    <a:cxn ang="0">
                      <a:pos x="4" y="0"/>
                    </a:cxn>
                    <a:cxn ang="0">
                      <a:pos x="4" y="4"/>
                    </a:cxn>
                    <a:cxn ang="0">
                      <a:pos x="3" y="4"/>
                    </a:cxn>
                    <a:cxn ang="0">
                      <a:pos x="1" y="4"/>
                    </a:cxn>
                    <a:cxn ang="0">
                      <a:pos x="0" y="4"/>
                    </a:cxn>
                    <a:cxn ang="0">
                      <a:pos x="0" y="3"/>
                    </a:cxn>
                    <a:cxn ang="0">
                      <a:pos x="0" y="1"/>
                    </a:cxn>
                    <a:cxn ang="0">
                      <a:pos x="0" y="0"/>
                    </a:cxn>
                    <a:cxn ang="0">
                      <a:pos x="1" y="0"/>
                    </a:cxn>
                    <a:cxn ang="0">
                      <a:pos x="3" y="0"/>
                    </a:cxn>
                  </a:cxnLst>
                  <a:rect l="0" t="0" r="r" b="b"/>
                  <a:pathLst>
                    <a:path w="5" h="5">
                      <a:moveTo>
                        <a:pt x="3" y="0"/>
                      </a:moveTo>
                      <a:lnTo>
                        <a:pt x="4" y="0"/>
                      </a:lnTo>
                      <a:lnTo>
                        <a:pt x="4" y="4"/>
                      </a:lnTo>
                      <a:lnTo>
                        <a:pt x="3" y="4"/>
                      </a:lnTo>
                      <a:lnTo>
                        <a:pt x="1" y="4"/>
                      </a:lnTo>
                      <a:lnTo>
                        <a:pt x="0" y="4"/>
                      </a:lnTo>
                      <a:lnTo>
                        <a:pt x="0" y="3"/>
                      </a:lnTo>
                      <a:lnTo>
                        <a:pt x="0" y="1"/>
                      </a:lnTo>
                      <a:lnTo>
                        <a:pt x="0" y="0"/>
                      </a:lnTo>
                      <a:lnTo>
                        <a:pt x="1" y="0"/>
                      </a:lnTo>
                      <a:lnTo>
                        <a:pt x="3"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grpSp>
          <p:nvGrpSpPr>
            <p:cNvPr id="25" name="Group 91"/>
            <p:cNvGrpSpPr>
              <a:grpSpLocks/>
            </p:cNvGrpSpPr>
            <p:nvPr/>
          </p:nvGrpSpPr>
          <p:grpSpPr bwMode="auto">
            <a:xfrm>
              <a:off x="578" y="2142"/>
              <a:ext cx="255" cy="8"/>
              <a:chOff x="578" y="2142"/>
              <a:chExt cx="255" cy="8"/>
            </a:xfrm>
          </p:grpSpPr>
          <p:grpSp>
            <p:nvGrpSpPr>
              <p:cNvPr id="26" name="Group 92"/>
              <p:cNvGrpSpPr>
                <a:grpSpLocks/>
              </p:cNvGrpSpPr>
              <p:nvPr/>
            </p:nvGrpSpPr>
            <p:grpSpPr bwMode="auto">
              <a:xfrm>
                <a:off x="578" y="2142"/>
                <a:ext cx="22" cy="8"/>
                <a:chOff x="578" y="2142"/>
                <a:chExt cx="22" cy="8"/>
              </a:xfrm>
            </p:grpSpPr>
            <p:sp>
              <p:nvSpPr>
                <p:cNvPr id="70749" name="Freeform 93"/>
                <p:cNvSpPr>
                  <a:spLocks/>
                </p:cNvSpPr>
                <p:nvPr/>
              </p:nvSpPr>
              <p:spPr bwMode="auto">
                <a:xfrm>
                  <a:off x="578" y="2142"/>
                  <a:ext cx="1" cy="8"/>
                </a:xfrm>
                <a:custGeom>
                  <a:avLst/>
                  <a:gdLst/>
                  <a:ahLst/>
                  <a:cxnLst>
                    <a:cxn ang="0">
                      <a:pos x="0" y="0"/>
                    </a:cxn>
                    <a:cxn ang="0">
                      <a:pos x="0" y="1"/>
                    </a:cxn>
                    <a:cxn ang="0">
                      <a:pos x="0" y="7"/>
                    </a:cxn>
                    <a:cxn ang="0">
                      <a:pos x="0" y="1"/>
                    </a:cxn>
                    <a:cxn ang="0">
                      <a:pos x="0" y="0"/>
                    </a:cxn>
                  </a:cxnLst>
                  <a:rect l="0" t="0" r="r" b="b"/>
                  <a:pathLst>
                    <a:path w="1" h="8">
                      <a:moveTo>
                        <a:pt x="0" y="0"/>
                      </a:moveTo>
                      <a:lnTo>
                        <a:pt x="0" y="1"/>
                      </a:lnTo>
                      <a:lnTo>
                        <a:pt x="0" y="7"/>
                      </a:lnTo>
                      <a:lnTo>
                        <a:pt x="0" y="1"/>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50" name="Freeform 94"/>
                <p:cNvSpPr>
                  <a:spLocks/>
                </p:cNvSpPr>
                <p:nvPr/>
              </p:nvSpPr>
              <p:spPr bwMode="auto">
                <a:xfrm>
                  <a:off x="587" y="2142"/>
                  <a:ext cx="4" cy="8"/>
                </a:xfrm>
                <a:custGeom>
                  <a:avLst/>
                  <a:gdLst/>
                  <a:ahLst/>
                  <a:cxnLst>
                    <a:cxn ang="0">
                      <a:pos x="0" y="0"/>
                    </a:cxn>
                    <a:cxn ang="0">
                      <a:pos x="1" y="0"/>
                    </a:cxn>
                    <a:cxn ang="0">
                      <a:pos x="1" y="3"/>
                    </a:cxn>
                    <a:cxn ang="0">
                      <a:pos x="2" y="3"/>
                    </a:cxn>
                    <a:cxn ang="0">
                      <a:pos x="2" y="0"/>
                    </a:cxn>
                    <a:cxn ang="0">
                      <a:pos x="3" y="0"/>
                    </a:cxn>
                    <a:cxn ang="0">
                      <a:pos x="3" y="7"/>
                    </a:cxn>
                    <a:cxn ang="0">
                      <a:pos x="2" y="7"/>
                    </a:cxn>
                    <a:cxn ang="0">
                      <a:pos x="2" y="4"/>
                    </a:cxn>
                    <a:cxn ang="0">
                      <a:pos x="1" y="4"/>
                    </a:cxn>
                    <a:cxn ang="0">
                      <a:pos x="1" y="7"/>
                    </a:cxn>
                    <a:cxn ang="0">
                      <a:pos x="0" y="7"/>
                    </a:cxn>
                    <a:cxn ang="0">
                      <a:pos x="0" y="0"/>
                    </a:cxn>
                  </a:cxnLst>
                  <a:rect l="0" t="0" r="r" b="b"/>
                  <a:pathLst>
                    <a:path w="4" h="8">
                      <a:moveTo>
                        <a:pt x="0" y="0"/>
                      </a:moveTo>
                      <a:lnTo>
                        <a:pt x="1" y="0"/>
                      </a:lnTo>
                      <a:lnTo>
                        <a:pt x="1" y="3"/>
                      </a:lnTo>
                      <a:lnTo>
                        <a:pt x="2" y="3"/>
                      </a:lnTo>
                      <a:lnTo>
                        <a:pt x="2" y="0"/>
                      </a:lnTo>
                      <a:lnTo>
                        <a:pt x="3" y="0"/>
                      </a:lnTo>
                      <a:lnTo>
                        <a:pt x="3" y="7"/>
                      </a:lnTo>
                      <a:lnTo>
                        <a:pt x="2" y="7"/>
                      </a:lnTo>
                      <a:lnTo>
                        <a:pt x="2" y="4"/>
                      </a:lnTo>
                      <a:lnTo>
                        <a:pt x="1" y="4"/>
                      </a:lnTo>
                      <a:lnTo>
                        <a:pt x="1" y="7"/>
                      </a:lnTo>
                      <a:lnTo>
                        <a:pt x="0" y="7"/>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51" name="Freeform 95"/>
                <p:cNvSpPr>
                  <a:spLocks/>
                </p:cNvSpPr>
                <p:nvPr/>
              </p:nvSpPr>
              <p:spPr bwMode="auto">
                <a:xfrm>
                  <a:off x="599" y="2142"/>
                  <a:ext cx="1" cy="8"/>
                </a:xfrm>
                <a:custGeom>
                  <a:avLst/>
                  <a:gdLst/>
                  <a:ahLst/>
                  <a:cxnLst>
                    <a:cxn ang="0">
                      <a:pos x="0" y="0"/>
                    </a:cxn>
                    <a:cxn ang="0">
                      <a:pos x="0" y="1"/>
                    </a:cxn>
                    <a:cxn ang="0">
                      <a:pos x="0" y="3"/>
                    </a:cxn>
                    <a:cxn ang="0">
                      <a:pos x="0" y="4"/>
                    </a:cxn>
                    <a:cxn ang="0">
                      <a:pos x="0" y="6"/>
                    </a:cxn>
                    <a:cxn ang="0">
                      <a:pos x="0" y="7"/>
                    </a:cxn>
                    <a:cxn ang="0">
                      <a:pos x="0" y="0"/>
                    </a:cxn>
                  </a:cxnLst>
                  <a:rect l="0" t="0" r="r" b="b"/>
                  <a:pathLst>
                    <a:path w="1" h="8">
                      <a:moveTo>
                        <a:pt x="0" y="0"/>
                      </a:moveTo>
                      <a:lnTo>
                        <a:pt x="0" y="1"/>
                      </a:lnTo>
                      <a:lnTo>
                        <a:pt x="0" y="3"/>
                      </a:lnTo>
                      <a:lnTo>
                        <a:pt x="0" y="4"/>
                      </a:lnTo>
                      <a:lnTo>
                        <a:pt x="0" y="6"/>
                      </a:lnTo>
                      <a:lnTo>
                        <a:pt x="0" y="7"/>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27" name="Group 96"/>
              <p:cNvGrpSpPr>
                <a:grpSpLocks/>
              </p:cNvGrpSpPr>
              <p:nvPr/>
            </p:nvGrpSpPr>
            <p:grpSpPr bwMode="auto">
              <a:xfrm>
                <a:off x="613" y="2142"/>
                <a:ext cx="50" cy="8"/>
                <a:chOff x="613" y="2142"/>
                <a:chExt cx="50" cy="8"/>
              </a:xfrm>
            </p:grpSpPr>
            <p:sp>
              <p:nvSpPr>
                <p:cNvPr id="70753" name="Freeform 97"/>
                <p:cNvSpPr>
                  <a:spLocks/>
                </p:cNvSpPr>
                <p:nvPr/>
              </p:nvSpPr>
              <p:spPr bwMode="auto">
                <a:xfrm>
                  <a:off x="613" y="2142"/>
                  <a:ext cx="3" cy="8"/>
                </a:xfrm>
                <a:custGeom>
                  <a:avLst/>
                  <a:gdLst/>
                  <a:ahLst/>
                  <a:cxnLst>
                    <a:cxn ang="0">
                      <a:pos x="0" y="0"/>
                    </a:cxn>
                    <a:cxn ang="0">
                      <a:pos x="1" y="0"/>
                    </a:cxn>
                    <a:cxn ang="0">
                      <a:pos x="1" y="6"/>
                    </a:cxn>
                    <a:cxn ang="0">
                      <a:pos x="1" y="0"/>
                    </a:cxn>
                    <a:cxn ang="0">
                      <a:pos x="2" y="0"/>
                    </a:cxn>
                    <a:cxn ang="0">
                      <a:pos x="2" y="6"/>
                    </a:cxn>
                    <a:cxn ang="0">
                      <a:pos x="1" y="7"/>
                    </a:cxn>
                    <a:cxn ang="0">
                      <a:pos x="0" y="6"/>
                    </a:cxn>
                    <a:cxn ang="0">
                      <a:pos x="0" y="0"/>
                    </a:cxn>
                  </a:cxnLst>
                  <a:rect l="0" t="0" r="r" b="b"/>
                  <a:pathLst>
                    <a:path w="3" h="8">
                      <a:moveTo>
                        <a:pt x="0" y="0"/>
                      </a:moveTo>
                      <a:lnTo>
                        <a:pt x="1" y="0"/>
                      </a:lnTo>
                      <a:lnTo>
                        <a:pt x="1" y="6"/>
                      </a:lnTo>
                      <a:lnTo>
                        <a:pt x="1" y="0"/>
                      </a:lnTo>
                      <a:lnTo>
                        <a:pt x="2" y="0"/>
                      </a:lnTo>
                      <a:lnTo>
                        <a:pt x="2" y="6"/>
                      </a:lnTo>
                      <a:lnTo>
                        <a:pt x="1" y="7"/>
                      </a:lnTo>
                      <a:lnTo>
                        <a:pt x="0" y="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54" name="Freeform 98"/>
                <p:cNvSpPr>
                  <a:spLocks/>
                </p:cNvSpPr>
                <p:nvPr/>
              </p:nvSpPr>
              <p:spPr bwMode="auto">
                <a:xfrm>
                  <a:off x="624" y="2142"/>
                  <a:ext cx="4" cy="8"/>
                </a:xfrm>
                <a:custGeom>
                  <a:avLst/>
                  <a:gdLst/>
                  <a:ahLst/>
                  <a:cxnLst>
                    <a:cxn ang="0">
                      <a:pos x="0" y="0"/>
                    </a:cxn>
                    <a:cxn ang="0">
                      <a:pos x="1" y="0"/>
                    </a:cxn>
                    <a:cxn ang="0">
                      <a:pos x="2" y="3"/>
                    </a:cxn>
                    <a:cxn ang="0">
                      <a:pos x="2" y="0"/>
                    </a:cxn>
                    <a:cxn ang="0">
                      <a:pos x="3" y="0"/>
                    </a:cxn>
                    <a:cxn ang="0">
                      <a:pos x="3" y="7"/>
                    </a:cxn>
                    <a:cxn ang="0">
                      <a:pos x="2" y="7"/>
                    </a:cxn>
                    <a:cxn ang="0">
                      <a:pos x="1" y="4"/>
                    </a:cxn>
                    <a:cxn ang="0">
                      <a:pos x="1" y="7"/>
                    </a:cxn>
                    <a:cxn ang="0">
                      <a:pos x="0" y="7"/>
                    </a:cxn>
                    <a:cxn ang="0">
                      <a:pos x="0" y="0"/>
                    </a:cxn>
                  </a:cxnLst>
                  <a:rect l="0" t="0" r="r" b="b"/>
                  <a:pathLst>
                    <a:path w="4" h="8">
                      <a:moveTo>
                        <a:pt x="0" y="0"/>
                      </a:moveTo>
                      <a:lnTo>
                        <a:pt x="1" y="0"/>
                      </a:lnTo>
                      <a:lnTo>
                        <a:pt x="2" y="3"/>
                      </a:lnTo>
                      <a:lnTo>
                        <a:pt x="2" y="0"/>
                      </a:lnTo>
                      <a:lnTo>
                        <a:pt x="3" y="0"/>
                      </a:lnTo>
                      <a:lnTo>
                        <a:pt x="3" y="7"/>
                      </a:lnTo>
                      <a:lnTo>
                        <a:pt x="2" y="7"/>
                      </a:lnTo>
                      <a:lnTo>
                        <a:pt x="1" y="4"/>
                      </a:lnTo>
                      <a:lnTo>
                        <a:pt x="1" y="7"/>
                      </a:lnTo>
                      <a:lnTo>
                        <a:pt x="0" y="7"/>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55" name="Freeform 99"/>
                <p:cNvSpPr>
                  <a:spLocks/>
                </p:cNvSpPr>
                <p:nvPr/>
              </p:nvSpPr>
              <p:spPr bwMode="auto">
                <a:xfrm>
                  <a:off x="632" y="2142"/>
                  <a:ext cx="5" cy="8"/>
                </a:xfrm>
                <a:custGeom>
                  <a:avLst/>
                  <a:gdLst/>
                  <a:ahLst/>
                  <a:cxnLst>
                    <a:cxn ang="0">
                      <a:pos x="4" y="0"/>
                    </a:cxn>
                    <a:cxn ang="0">
                      <a:pos x="0" y="0"/>
                    </a:cxn>
                    <a:cxn ang="0">
                      <a:pos x="0" y="7"/>
                    </a:cxn>
                    <a:cxn ang="0">
                      <a:pos x="4" y="7"/>
                    </a:cxn>
                    <a:cxn ang="0">
                      <a:pos x="4" y="0"/>
                    </a:cxn>
                  </a:cxnLst>
                  <a:rect l="0" t="0" r="r" b="b"/>
                  <a:pathLst>
                    <a:path w="5" h="8">
                      <a:moveTo>
                        <a:pt x="4" y="0"/>
                      </a:moveTo>
                      <a:lnTo>
                        <a:pt x="0" y="0"/>
                      </a:lnTo>
                      <a:lnTo>
                        <a:pt x="0" y="7"/>
                      </a:lnTo>
                      <a:lnTo>
                        <a:pt x="4" y="7"/>
                      </a:lnTo>
                      <a:lnTo>
                        <a:pt x="4"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56" name="Freeform 100"/>
                <p:cNvSpPr>
                  <a:spLocks/>
                </p:cNvSpPr>
                <p:nvPr/>
              </p:nvSpPr>
              <p:spPr bwMode="auto">
                <a:xfrm>
                  <a:off x="641" y="2142"/>
                  <a:ext cx="1" cy="8"/>
                </a:xfrm>
                <a:custGeom>
                  <a:avLst/>
                  <a:gdLst/>
                  <a:ahLst/>
                  <a:cxnLst>
                    <a:cxn ang="0">
                      <a:pos x="0" y="0"/>
                    </a:cxn>
                    <a:cxn ang="0">
                      <a:pos x="0" y="1"/>
                    </a:cxn>
                    <a:cxn ang="0">
                      <a:pos x="0" y="7"/>
                    </a:cxn>
                    <a:cxn ang="0">
                      <a:pos x="0" y="1"/>
                    </a:cxn>
                    <a:cxn ang="0">
                      <a:pos x="0" y="0"/>
                    </a:cxn>
                  </a:cxnLst>
                  <a:rect l="0" t="0" r="r" b="b"/>
                  <a:pathLst>
                    <a:path w="1" h="8">
                      <a:moveTo>
                        <a:pt x="0" y="0"/>
                      </a:moveTo>
                      <a:lnTo>
                        <a:pt x="0" y="1"/>
                      </a:lnTo>
                      <a:lnTo>
                        <a:pt x="0" y="7"/>
                      </a:lnTo>
                      <a:lnTo>
                        <a:pt x="0" y="1"/>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57" name="Freeform 101"/>
                <p:cNvSpPr>
                  <a:spLocks/>
                </p:cNvSpPr>
                <p:nvPr/>
              </p:nvSpPr>
              <p:spPr bwMode="auto">
                <a:xfrm>
                  <a:off x="650" y="2142"/>
                  <a:ext cx="1" cy="8"/>
                </a:xfrm>
                <a:custGeom>
                  <a:avLst/>
                  <a:gdLst/>
                  <a:ahLst/>
                  <a:cxnLst>
                    <a:cxn ang="0">
                      <a:pos x="0" y="0"/>
                    </a:cxn>
                    <a:cxn ang="0">
                      <a:pos x="0" y="1"/>
                    </a:cxn>
                    <a:cxn ang="0">
                      <a:pos x="0" y="3"/>
                    </a:cxn>
                    <a:cxn ang="0">
                      <a:pos x="0" y="4"/>
                    </a:cxn>
                    <a:cxn ang="0">
                      <a:pos x="0" y="6"/>
                    </a:cxn>
                    <a:cxn ang="0">
                      <a:pos x="0" y="7"/>
                    </a:cxn>
                    <a:cxn ang="0">
                      <a:pos x="0" y="0"/>
                    </a:cxn>
                  </a:cxnLst>
                  <a:rect l="0" t="0" r="r" b="b"/>
                  <a:pathLst>
                    <a:path w="1" h="8">
                      <a:moveTo>
                        <a:pt x="0" y="0"/>
                      </a:moveTo>
                      <a:lnTo>
                        <a:pt x="0" y="1"/>
                      </a:lnTo>
                      <a:lnTo>
                        <a:pt x="0" y="3"/>
                      </a:lnTo>
                      <a:lnTo>
                        <a:pt x="0" y="4"/>
                      </a:lnTo>
                      <a:lnTo>
                        <a:pt x="0" y="6"/>
                      </a:lnTo>
                      <a:lnTo>
                        <a:pt x="0" y="7"/>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58" name="Freeform 102"/>
                <p:cNvSpPr>
                  <a:spLocks/>
                </p:cNvSpPr>
                <p:nvPr/>
              </p:nvSpPr>
              <p:spPr bwMode="auto">
                <a:xfrm>
                  <a:off x="660" y="2142"/>
                  <a:ext cx="3" cy="8"/>
                </a:xfrm>
                <a:custGeom>
                  <a:avLst/>
                  <a:gdLst/>
                  <a:ahLst/>
                  <a:cxnLst>
                    <a:cxn ang="0">
                      <a:pos x="0" y="0"/>
                    </a:cxn>
                    <a:cxn ang="0">
                      <a:pos x="1" y="0"/>
                    </a:cxn>
                    <a:cxn ang="0">
                      <a:pos x="2" y="1"/>
                    </a:cxn>
                    <a:cxn ang="0">
                      <a:pos x="2" y="6"/>
                    </a:cxn>
                    <a:cxn ang="0">
                      <a:pos x="1" y="7"/>
                    </a:cxn>
                    <a:cxn ang="0">
                      <a:pos x="0" y="7"/>
                    </a:cxn>
                    <a:cxn ang="0">
                      <a:pos x="0" y="1"/>
                    </a:cxn>
                    <a:cxn ang="0">
                      <a:pos x="1" y="1"/>
                    </a:cxn>
                    <a:cxn ang="0">
                      <a:pos x="1" y="6"/>
                    </a:cxn>
                    <a:cxn ang="0">
                      <a:pos x="1" y="1"/>
                    </a:cxn>
                    <a:cxn ang="0">
                      <a:pos x="0" y="1"/>
                    </a:cxn>
                    <a:cxn ang="0">
                      <a:pos x="0" y="0"/>
                    </a:cxn>
                  </a:cxnLst>
                  <a:rect l="0" t="0" r="r" b="b"/>
                  <a:pathLst>
                    <a:path w="3" h="8">
                      <a:moveTo>
                        <a:pt x="0" y="0"/>
                      </a:moveTo>
                      <a:lnTo>
                        <a:pt x="1" y="0"/>
                      </a:lnTo>
                      <a:lnTo>
                        <a:pt x="2" y="1"/>
                      </a:lnTo>
                      <a:lnTo>
                        <a:pt x="2" y="6"/>
                      </a:lnTo>
                      <a:lnTo>
                        <a:pt x="1" y="7"/>
                      </a:lnTo>
                      <a:lnTo>
                        <a:pt x="0" y="7"/>
                      </a:lnTo>
                      <a:lnTo>
                        <a:pt x="0" y="1"/>
                      </a:lnTo>
                      <a:lnTo>
                        <a:pt x="1" y="1"/>
                      </a:lnTo>
                      <a:lnTo>
                        <a:pt x="1" y="6"/>
                      </a:lnTo>
                      <a:lnTo>
                        <a:pt x="1" y="1"/>
                      </a:lnTo>
                      <a:lnTo>
                        <a:pt x="0" y="1"/>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28" name="Group 103"/>
              <p:cNvGrpSpPr>
                <a:grpSpLocks/>
              </p:cNvGrpSpPr>
              <p:nvPr/>
            </p:nvGrpSpPr>
            <p:grpSpPr bwMode="auto">
              <a:xfrm>
                <a:off x="677" y="2142"/>
                <a:ext cx="50" cy="8"/>
                <a:chOff x="677" y="2142"/>
                <a:chExt cx="50" cy="8"/>
              </a:xfrm>
            </p:grpSpPr>
            <p:sp>
              <p:nvSpPr>
                <p:cNvPr id="70760" name="Freeform 104"/>
                <p:cNvSpPr>
                  <a:spLocks/>
                </p:cNvSpPr>
                <p:nvPr/>
              </p:nvSpPr>
              <p:spPr bwMode="auto">
                <a:xfrm>
                  <a:off x="677" y="2142"/>
                  <a:ext cx="2" cy="8"/>
                </a:xfrm>
                <a:custGeom>
                  <a:avLst/>
                  <a:gdLst/>
                  <a:ahLst/>
                  <a:cxnLst>
                    <a:cxn ang="0">
                      <a:pos x="0" y="0"/>
                    </a:cxn>
                    <a:cxn ang="0">
                      <a:pos x="1" y="0"/>
                    </a:cxn>
                    <a:cxn ang="0">
                      <a:pos x="1" y="1"/>
                    </a:cxn>
                    <a:cxn ang="0">
                      <a:pos x="1" y="2"/>
                    </a:cxn>
                    <a:cxn ang="0">
                      <a:pos x="1" y="1"/>
                    </a:cxn>
                    <a:cxn ang="0">
                      <a:pos x="0" y="1"/>
                    </a:cxn>
                    <a:cxn ang="0">
                      <a:pos x="0" y="3"/>
                    </a:cxn>
                    <a:cxn ang="0">
                      <a:pos x="1" y="3"/>
                    </a:cxn>
                    <a:cxn ang="0">
                      <a:pos x="1" y="4"/>
                    </a:cxn>
                    <a:cxn ang="0">
                      <a:pos x="1" y="6"/>
                    </a:cxn>
                    <a:cxn ang="0">
                      <a:pos x="1" y="7"/>
                    </a:cxn>
                    <a:cxn ang="0">
                      <a:pos x="0" y="7"/>
                    </a:cxn>
                    <a:cxn ang="0">
                      <a:pos x="0" y="6"/>
                    </a:cxn>
                    <a:cxn ang="0">
                      <a:pos x="0" y="5"/>
                    </a:cxn>
                    <a:cxn ang="0">
                      <a:pos x="0" y="6"/>
                    </a:cxn>
                    <a:cxn ang="0">
                      <a:pos x="1" y="6"/>
                    </a:cxn>
                    <a:cxn ang="0">
                      <a:pos x="1" y="4"/>
                    </a:cxn>
                    <a:cxn ang="0">
                      <a:pos x="0" y="4"/>
                    </a:cxn>
                    <a:cxn ang="0">
                      <a:pos x="0" y="3"/>
                    </a:cxn>
                    <a:cxn ang="0">
                      <a:pos x="0" y="1"/>
                    </a:cxn>
                    <a:cxn ang="0">
                      <a:pos x="0" y="0"/>
                    </a:cxn>
                  </a:cxnLst>
                  <a:rect l="0" t="0" r="r" b="b"/>
                  <a:pathLst>
                    <a:path w="2" h="8">
                      <a:moveTo>
                        <a:pt x="0" y="0"/>
                      </a:moveTo>
                      <a:lnTo>
                        <a:pt x="1" y="0"/>
                      </a:lnTo>
                      <a:lnTo>
                        <a:pt x="1" y="1"/>
                      </a:lnTo>
                      <a:lnTo>
                        <a:pt x="1" y="2"/>
                      </a:lnTo>
                      <a:lnTo>
                        <a:pt x="1" y="1"/>
                      </a:lnTo>
                      <a:lnTo>
                        <a:pt x="0" y="1"/>
                      </a:lnTo>
                      <a:lnTo>
                        <a:pt x="0" y="3"/>
                      </a:lnTo>
                      <a:lnTo>
                        <a:pt x="1" y="3"/>
                      </a:lnTo>
                      <a:lnTo>
                        <a:pt x="1" y="4"/>
                      </a:lnTo>
                      <a:lnTo>
                        <a:pt x="1" y="6"/>
                      </a:lnTo>
                      <a:lnTo>
                        <a:pt x="1" y="7"/>
                      </a:lnTo>
                      <a:lnTo>
                        <a:pt x="0" y="7"/>
                      </a:lnTo>
                      <a:lnTo>
                        <a:pt x="0" y="6"/>
                      </a:lnTo>
                      <a:lnTo>
                        <a:pt x="0" y="5"/>
                      </a:lnTo>
                      <a:lnTo>
                        <a:pt x="0" y="6"/>
                      </a:lnTo>
                      <a:lnTo>
                        <a:pt x="1" y="6"/>
                      </a:lnTo>
                      <a:lnTo>
                        <a:pt x="1" y="4"/>
                      </a:lnTo>
                      <a:lnTo>
                        <a:pt x="0" y="4"/>
                      </a:lnTo>
                      <a:lnTo>
                        <a:pt x="0" y="3"/>
                      </a:lnTo>
                      <a:lnTo>
                        <a:pt x="0" y="1"/>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61" name="Freeform 105"/>
                <p:cNvSpPr>
                  <a:spLocks/>
                </p:cNvSpPr>
                <p:nvPr/>
              </p:nvSpPr>
              <p:spPr bwMode="auto">
                <a:xfrm>
                  <a:off x="687" y="2142"/>
                  <a:ext cx="2" cy="8"/>
                </a:xfrm>
                <a:custGeom>
                  <a:avLst/>
                  <a:gdLst/>
                  <a:ahLst/>
                  <a:cxnLst>
                    <a:cxn ang="0">
                      <a:pos x="0" y="0"/>
                    </a:cxn>
                    <a:cxn ang="0">
                      <a:pos x="1" y="0"/>
                    </a:cxn>
                    <a:cxn ang="0">
                      <a:pos x="1" y="1"/>
                    </a:cxn>
                    <a:cxn ang="0">
                      <a:pos x="1" y="7"/>
                    </a:cxn>
                    <a:cxn ang="0">
                      <a:pos x="0" y="7"/>
                    </a:cxn>
                    <a:cxn ang="0">
                      <a:pos x="0" y="1"/>
                    </a:cxn>
                    <a:cxn ang="0">
                      <a:pos x="0" y="0"/>
                    </a:cxn>
                  </a:cxnLst>
                  <a:rect l="0" t="0" r="r" b="b"/>
                  <a:pathLst>
                    <a:path w="2" h="8">
                      <a:moveTo>
                        <a:pt x="0" y="0"/>
                      </a:moveTo>
                      <a:lnTo>
                        <a:pt x="1" y="0"/>
                      </a:lnTo>
                      <a:lnTo>
                        <a:pt x="1" y="1"/>
                      </a:lnTo>
                      <a:lnTo>
                        <a:pt x="1" y="7"/>
                      </a:lnTo>
                      <a:lnTo>
                        <a:pt x="0" y="7"/>
                      </a:lnTo>
                      <a:lnTo>
                        <a:pt x="0" y="1"/>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62" name="Freeform 106"/>
                <p:cNvSpPr>
                  <a:spLocks/>
                </p:cNvSpPr>
                <p:nvPr/>
              </p:nvSpPr>
              <p:spPr bwMode="auto">
                <a:xfrm>
                  <a:off x="695" y="2142"/>
                  <a:ext cx="4" cy="8"/>
                </a:xfrm>
                <a:custGeom>
                  <a:avLst/>
                  <a:gdLst/>
                  <a:ahLst/>
                  <a:cxnLst>
                    <a:cxn ang="0">
                      <a:pos x="1" y="0"/>
                    </a:cxn>
                    <a:cxn ang="0">
                      <a:pos x="2" y="0"/>
                    </a:cxn>
                    <a:cxn ang="0">
                      <a:pos x="3" y="7"/>
                    </a:cxn>
                    <a:cxn ang="0">
                      <a:pos x="2" y="7"/>
                    </a:cxn>
                    <a:cxn ang="0">
                      <a:pos x="2" y="6"/>
                    </a:cxn>
                    <a:cxn ang="0">
                      <a:pos x="2" y="5"/>
                    </a:cxn>
                    <a:cxn ang="0">
                      <a:pos x="1" y="1"/>
                    </a:cxn>
                    <a:cxn ang="0">
                      <a:pos x="1" y="5"/>
                    </a:cxn>
                    <a:cxn ang="0">
                      <a:pos x="2" y="5"/>
                    </a:cxn>
                    <a:cxn ang="0">
                      <a:pos x="2" y="6"/>
                    </a:cxn>
                    <a:cxn ang="0">
                      <a:pos x="1" y="6"/>
                    </a:cxn>
                    <a:cxn ang="0">
                      <a:pos x="1" y="7"/>
                    </a:cxn>
                    <a:cxn ang="0">
                      <a:pos x="0" y="7"/>
                    </a:cxn>
                    <a:cxn ang="0">
                      <a:pos x="1" y="0"/>
                    </a:cxn>
                  </a:cxnLst>
                  <a:rect l="0" t="0" r="r" b="b"/>
                  <a:pathLst>
                    <a:path w="4" h="8">
                      <a:moveTo>
                        <a:pt x="1" y="0"/>
                      </a:moveTo>
                      <a:lnTo>
                        <a:pt x="2" y="0"/>
                      </a:lnTo>
                      <a:lnTo>
                        <a:pt x="3" y="7"/>
                      </a:lnTo>
                      <a:lnTo>
                        <a:pt x="2" y="7"/>
                      </a:lnTo>
                      <a:lnTo>
                        <a:pt x="2" y="6"/>
                      </a:lnTo>
                      <a:lnTo>
                        <a:pt x="2" y="5"/>
                      </a:lnTo>
                      <a:lnTo>
                        <a:pt x="1" y="1"/>
                      </a:lnTo>
                      <a:lnTo>
                        <a:pt x="1" y="5"/>
                      </a:lnTo>
                      <a:lnTo>
                        <a:pt x="2" y="5"/>
                      </a:lnTo>
                      <a:lnTo>
                        <a:pt x="2" y="6"/>
                      </a:lnTo>
                      <a:lnTo>
                        <a:pt x="1" y="6"/>
                      </a:lnTo>
                      <a:lnTo>
                        <a:pt x="1" y="7"/>
                      </a:lnTo>
                      <a:lnTo>
                        <a:pt x="0" y="7"/>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63" name="Freeform 107"/>
                <p:cNvSpPr>
                  <a:spLocks/>
                </p:cNvSpPr>
                <p:nvPr/>
              </p:nvSpPr>
              <p:spPr bwMode="auto">
                <a:xfrm>
                  <a:off x="705" y="2142"/>
                  <a:ext cx="1" cy="8"/>
                </a:xfrm>
                <a:custGeom>
                  <a:avLst/>
                  <a:gdLst/>
                  <a:ahLst/>
                  <a:cxnLst>
                    <a:cxn ang="0">
                      <a:pos x="0" y="0"/>
                    </a:cxn>
                    <a:cxn ang="0">
                      <a:pos x="0" y="1"/>
                    </a:cxn>
                    <a:cxn ang="0">
                      <a:pos x="0" y="7"/>
                    </a:cxn>
                    <a:cxn ang="0">
                      <a:pos x="0" y="1"/>
                    </a:cxn>
                    <a:cxn ang="0">
                      <a:pos x="0" y="0"/>
                    </a:cxn>
                  </a:cxnLst>
                  <a:rect l="0" t="0" r="r" b="b"/>
                  <a:pathLst>
                    <a:path w="1" h="8">
                      <a:moveTo>
                        <a:pt x="0" y="0"/>
                      </a:moveTo>
                      <a:lnTo>
                        <a:pt x="0" y="1"/>
                      </a:lnTo>
                      <a:lnTo>
                        <a:pt x="0" y="7"/>
                      </a:lnTo>
                      <a:lnTo>
                        <a:pt x="0" y="1"/>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64" name="Freeform 108"/>
                <p:cNvSpPr>
                  <a:spLocks/>
                </p:cNvSpPr>
                <p:nvPr/>
              </p:nvSpPr>
              <p:spPr bwMode="auto">
                <a:xfrm>
                  <a:off x="715" y="2142"/>
                  <a:ext cx="1" cy="8"/>
                </a:xfrm>
                <a:custGeom>
                  <a:avLst/>
                  <a:gdLst/>
                  <a:ahLst/>
                  <a:cxnLst>
                    <a:cxn ang="0">
                      <a:pos x="0" y="0"/>
                    </a:cxn>
                    <a:cxn ang="0">
                      <a:pos x="0" y="1"/>
                    </a:cxn>
                    <a:cxn ang="0">
                      <a:pos x="0" y="3"/>
                    </a:cxn>
                    <a:cxn ang="0">
                      <a:pos x="0" y="4"/>
                    </a:cxn>
                    <a:cxn ang="0">
                      <a:pos x="0" y="6"/>
                    </a:cxn>
                    <a:cxn ang="0">
                      <a:pos x="0" y="7"/>
                    </a:cxn>
                    <a:cxn ang="0">
                      <a:pos x="0" y="0"/>
                    </a:cxn>
                  </a:cxnLst>
                  <a:rect l="0" t="0" r="r" b="b"/>
                  <a:pathLst>
                    <a:path w="1" h="8">
                      <a:moveTo>
                        <a:pt x="0" y="0"/>
                      </a:moveTo>
                      <a:lnTo>
                        <a:pt x="0" y="1"/>
                      </a:lnTo>
                      <a:lnTo>
                        <a:pt x="0" y="3"/>
                      </a:lnTo>
                      <a:lnTo>
                        <a:pt x="0" y="4"/>
                      </a:lnTo>
                      <a:lnTo>
                        <a:pt x="0" y="6"/>
                      </a:lnTo>
                      <a:lnTo>
                        <a:pt x="0" y="7"/>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65" name="Freeform 109"/>
                <p:cNvSpPr>
                  <a:spLocks/>
                </p:cNvSpPr>
                <p:nvPr/>
              </p:nvSpPr>
              <p:spPr bwMode="auto">
                <a:xfrm>
                  <a:off x="725" y="2142"/>
                  <a:ext cx="2" cy="8"/>
                </a:xfrm>
                <a:custGeom>
                  <a:avLst/>
                  <a:gdLst/>
                  <a:ahLst/>
                  <a:cxnLst>
                    <a:cxn ang="0">
                      <a:pos x="0" y="0"/>
                    </a:cxn>
                    <a:cxn ang="0">
                      <a:pos x="1" y="0"/>
                    </a:cxn>
                    <a:cxn ang="0">
                      <a:pos x="1" y="1"/>
                    </a:cxn>
                    <a:cxn ang="0">
                      <a:pos x="1" y="2"/>
                    </a:cxn>
                    <a:cxn ang="0">
                      <a:pos x="1" y="1"/>
                    </a:cxn>
                    <a:cxn ang="0">
                      <a:pos x="0" y="1"/>
                    </a:cxn>
                    <a:cxn ang="0">
                      <a:pos x="0" y="3"/>
                    </a:cxn>
                    <a:cxn ang="0">
                      <a:pos x="1" y="3"/>
                    </a:cxn>
                    <a:cxn ang="0">
                      <a:pos x="1" y="4"/>
                    </a:cxn>
                    <a:cxn ang="0">
                      <a:pos x="1" y="6"/>
                    </a:cxn>
                    <a:cxn ang="0">
                      <a:pos x="1" y="7"/>
                    </a:cxn>
                    <a:cxn ang="0">
                      <a:pos x="0" y="7"/>
                    </a:cxn>
                    <a:cxn ang="0">
                      <a:pos x="0" y="6"/>
                    </a:cxn>
                    <a:cxn ang="0">
                      <a:pos x="0" y="5"/>
                    </a:cxn>
                    <a:cxn ang="0">
                      <a:pos x="0" y="6"/>
                    </a:cxn>
                    <a:cxn ang="0">
                      <a:pos x="1" y="6"/>
                    </a:cxn>
                    <a:cxn ang="0">
                      <a:pos x="1" y="4"/>
                    </a:cxn>
                    <a:cxn ang="0">
                      <a:pos x="0" y="4"/>
                    </a:cxn>
                    <a:cxn ang="0">
                      <a:pos x="0" y="3"/>
                    </a:cxn>
                    <a:cxn ang="0">
                      <a:pos x="0" y="1"/>
                    </a:cxn>
                    <a:cxn ang="0">
                      <a:pos x="0" y="0"/>
                    </a:cxn>
                  </a:cxnLst>
                  <a:rect l="0" t="0" r="r" b="b"/>
                  <a:pathLst>
                    <a:path w="2" h="8">
                      <a:moveTo>
                        <a:pt x="0" y="0"/>
                      </a:moveTo>
                      <a:lnTo>
                        <a:pt x="1" y="0"/>
                      </a:lnTo>
                      <a:lnTo>
                        <a:pt x="1" y="1"/>
                      </a:lnTo>
                      <a:lnTo>
                        <a:pt x="1" y="2"/>
                      </a:lnTo>
                      <a:lnTo>
                        <a:pt x="1" y="1"/>
                      </a:lnTo>
                      <a:lnTo>
                        <a:pt x="0" y="1"/>
                      </a:lnTo>
                      <a:lnTo>
                        <a:pt x="0" y="3"/>
                      </a:lnTo>
                      <a:lnTo>
                        <a:pt x="1" y="3"/>
                      </a:lnTo>
                      <a:lnTo>
                        <a:pt x="1" y="4"/>
                      </a:lnTo>
                      <a:lnTo>
                        <a:pt x="1" y="6"/>
                      </a:lnTo>
                      <a:lnTo>
                        <a:pt x="1" y="7"/>
                      </a:lnTo>
                      <a:lnTo>
                        <a:pt x="0" y="7"/>
                      </a:lnTo>
                      <a:lnTo>
                        <a:pt x="0" y="6"/>
                      </a:lnTo>
                      <a:lnTo>
                        <a:pt x="0" y="5"/>
                      </a:lnTo>
                      <a:lnTo>
                        <a:pt x="0" y="6"/>
                      </a:lnTo>
                      <a:lnTo>
                        <a:pt x="1" y="6"/>
                      </a:lnTo>
                      <a:lnTo>
                        <a:pt x="1" y="4"/>
                      </a:lnTo>
                      <a:lnTo>
                        <a:pt x="0" y="4"/>
                      </a:lnTo>
                      <a:lnTo>
                        <a:pt x="0" y="3"/>
                      </a:lnTo>
                      <a:lnTo>
                        <a:pt x="0" y="1"/>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29" name="Group 110"/>
              <p:cNvGrpSpPr>
                <a:grpSpLocks/>
              </p:cNvGrpSpPr>
              <p:nvPr/>
            </p:nvGrpSpPr>
            <p:grpSpPr bwMode="auto">
              <a:xfrm>
                <a:off x="740" y="2142"/>
                <a:ext cx="13" cy="8"/>
                <a:chOff x="740" y="2142"/>
                <a:chExt cx="13" cy="8"/>
              </a:xfrm>
            </p:grpSpPr>
            <p:sp>
              <p:nvSpPr>
                <p:cNvPr id="70767" name="Freeform 111"/>
                <p:cNvSpPr>
                  <a:spLocks/>
                </p:cNvSpPr>
                <p:nvPr/>
              </p:nvSpPr>
              <p:spPr bwMode="auto">
                <a:xfrm>
                  <a:off x="740" y="2142"/>
                  <a:ext cx="3" cy="8"/>
                </a:xfrm>
                <a:custGeom>
                  <a:avLst/>
                  <a:gdLst/>
                  <a:ahLst/>
                  <a:cxnLst>
                    <a:cxn ang="0">
                      <a:pos x="1" y="0"/>
                    </a:cxn>
                    <a:cxn ang="0">
                      <a:pos x="2" y="0"/>
                    </a:cxn>
                    <a:cxn ang="0">
                      <a:pos x="2" y="1"/>
                    </a:cxn>
                    <a:cxn ang="0">
                      <a:pos x="2" y="6"/>
                    </a:cxn>
                    <a:cxn ang="0">
                      <a:pos x="2" y="7"/>
                    </a:cxn>
                    <a:cxn ang="0">
                      <a:pos x="1" y="7"/>
                    </a:cxn>
                    <a:cxn ang="0">
                      <a:pos x="0" y="6"/>
                    </a:cxn>
                    <a:cxn ang="0">
                      <a:pos x="1" y="6"/>
                    </a:cxn>
                    <a:cxn ang="0">
                      <a:pos x="1" y="1"/>
                    </a:cxn>
                    <a:cxn ang="0">
                      <a:pos x="1" y="6"/>
                    </a:cxn>
                    <a:cxn ang="0">
                      <a:pos x="0" y="6"/>
                    </a:cxn>
                    <a:cxn ang="0">
                      <a:pos x="0" y="1"/>
                    </a:cxn>
                    <a:cxn ang="0">
                      <a:pos x="1" y="0"/>
                    </a:cxn>
                  </a:cxnLst>
                  <a:rect l="0" t="0" r="r" b="b"/>
                  <a:pathLst>
                    <a:path w="3" h="8">
                      <a:moveTo>
                        <a:pt x="1" y="0"/>
                      </a:moveTo>
                      <a:lnTo>
                        <a:pt x="2" y="0"/>
                      </a:lnTo>
                      <a:lnTo>
                        <a:pt x="2" y="1"/>
                      </a:lnTo>
                      <a:lnTo>
                        <a:pt x="2" y="6"/>
                      </a:lnTo>
                      <a:lnTo>
                        <a:pt x="2" y="7"/>
                      </a:lnTo>
                      <a:lnTo>
                        <a:pt x="1" y="7"/>
                      </a:lnTo>
                      <a:lnTo>
                        <a:pt x="0" y="6"/>
                      </a:lnTo>
                      <a:lnTo>
                        <a:pt x="1" y="6"/>
                      </a:lnTo>
                      <a:lnTo>
                        <a:pt x="1" y="1"/>
                      </a:lnTo>
                      <a:lnTo>
                        <a:pt x="1" y="6"/>
                      </a:lnTo>
                      <a:lnTo>
                        <a:pt x="0" y="6"/>
                      </a:lnTo>
                      <a:lnTo>
                        <a:pt x="0" y="1"/>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68" name="Freeform 112"/>
                <p:cNvSpPr>
                  <a:spLocks/>
                </p:cNvSpPr>
                <p:nvPr/>
              </p:nvSpPr>
              <p:spPr bwMode="auto">
                <a:xfrm>
                  <a:off x="752" y="2142"/>
                  <a:ext cx="1" cy="8"/>
                </a:xfrm>
                <a:custGeom>
                  <a:avLst/>
                  <a:gdLst/>
                  <a:ahLst/>
                  <a:cxnLst>
                    <a:cxn ang="0">
                      <a:pos x="0" y="0"/>
                    </a:cxn>
                    <a:cxn ang="0">
                      <a:pos x="0" y="1"/>
                    </a:cxn>
                    <a:cxn ang="0">
                      <a:pos x="0" y="3"/>
                    </a:cxn>
                    <a:cxn ang="0">
                      <a:pos x="0" y="4"/>
                    </a:cxn>
                    <a:cxn ang="0">
                      <a:pos x="0" y="7"/>
                    </a:cxn>
                    <a:cxn ang="0">
                      <a:pos x="0" y="0"/>
                    </a:cxn>
                  </a:cxnLst>
                  <a:rect l="0" t="0" r="r" b="b"/>
                  <a:pathLst>
                    <a:path w="1" h="8">
                      <a:moveTo>
                        <a:pt x="0" y="0"/>
                      </a:moveTo>
                      <a:lnTo>
                        <a:pt x="0" y="1"/>
                      </a:lnTo>
                      <a:lnTo>
                        <a:pt x="0" y="3"/>
                      </a:lnTo>
                      <a:lnTo>
                        <a:pt x="0" y="4"/>
                      </a:lnTo>
                      <a:lnTo>
                        <a:pt x="0" y="7"/>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30" name="Group 113"/>
              <p:cNvGrpSpPr>
                <a:grpSpLocks/>
              </p:cNvGrpSpPr>
              <p:nvPr/>
            </p:nvGrpSpPr>
            <p:grpSpPr bwMode="auto">
              <a:xfrm>
                <a:off x="765" y="2142"/>
                <a:ext cx="68" cy="8"/>
                <a:chOff x="765" y="2142"/>
                <a:chExt cx="68" cy="8"/>
              </a:xfrm>
            </p:grpSpPr>
            <p:sp>
              <p:nvSpPr>
                <p:cNvPr id="70770" name="Freeform 114"/>
                <p:cNvSpPr>
                  <a:spLocks/>
                </p:cNvSpPr>
                <p:nvPr/>
              </p:nvSpPr>
              <p:spPr bwMode="auto">
                <a:xfrm>
                  <a:off x="765" y="2142"/>
                  <a:ext cx="4" cy="8"/>
                </a:xfrm>
                <a:custGeom>
                  <a:avLst/>
                  <a:gdLst/>
                  <a:ahLst/>
                  <a:cxnLst>
                    <a:cxn ang="0">
                      <a:pos x="1" y="0"/>
                    </a:cxn>
                    <a:cxn ang="0">
                      <a:pos x="2" y="0"/>
                    </a:cxn>
                    <a:cxn ang="0">
                      <a:pos x="3" y="7"/>
                    </a:cxn>
                    <a:cxn ang="0">
                      <a:pos x="2" y="7"/>
                    </a:cxn>
                    <a:cxn ang="0">
                      <a:pos x="2" y="6"/>
                    </a:cxn>
                    <a:cxn ang="0">
                      <a:pos x="2" y="5"/>
                    </a:cxn>
                    <a:cxn ang="0">
                      <a:pos x="2" y="1"/>
                    </a:cxn>
                    <a:cxn ang="0">
                      <a:pos x="1" y="5"/>
                    </a:cxn>
                    <a:cxn ang="0">
                      <a:pos x="2" y="5"/>
                    </a:cxn>
                    <a:cxn ang="0">
                      <a:pos x="2" y="6"/>
                    </a:cxn>
                    <a:cxn ang="0">
                      <a:pos x="1" y="6"/>
                    </a:cxn>
                    <a:cxn ang="0">
                      <a:pos x="1" y="7"/>
                    </a:cxn>
                    <a:cxn ang="0">
                      <a:pos x="0" y="7"/>
                    </a:cxn>
                    <a:cxn ang="0">
                      <a:pos x="1" y="0"/>
                    </a:cxn>
                  </a:cxnLst>
                  <a:rect l="0" t="0" r="r" b="b"/>
                  <a:pathLst>
                    <a:path w="4" h="8">
                      <a:moveTo>
                        <a:pt x="1" y="0"/>
                      </a:moveTo>
                      <a:lnTo>
                        <a:pt x="2" y="0"/>
                      </a:lnTo>
                      <a:lnTo>
                        <a:pt x="3" y="7"/>
                      </a:lnTo>
                      <a:lnTo>
                        <a:pt x="2" y="7"/>
                      </a:lnTo>
                      <a:lnTo>
                        <a:pt x="2" y="6"/>
                      </a:lnTo>
                      <a:lnTo>
                        <a:pt x="2" y="5"/>
                      </a:lnTo>
                      <a:lnTo>
                        <a:pt x="2" y="1"/>
                      </a:lnTo>
                      <a:lnTo>
                        <a:pt x="1" y="5"/>
                      </a:lnTo>
                      <a:lnTo>
                        <a:pt x="2" y="5"/>
                      </a:lnTo>
                      <a:lnTo>
                        <a:pt x="2" y="6"/>
                      </a:lnTo>
                      <a:lnTo>
                        <a:pt x="1" y="6"/>
                      </a:lnTo>
                      <a:lnTo>
                        <a:pt x="1" y="7"/>
                      </a:lnTo>
                      <a:lnTo>
                        <a:pt x="0" y="7"/>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71" name="Freeform 115"/>
                <p:cNvSpPr>
                  <a:spLocks/>
                </p:cNvSpPr>
                <p:nvPr/>
              </p:nvSpPr>
              <p:spPr bwMode="auto">
                <a:xfrm>
                  <a:off x="777" y="2142"/>
                  <a:ext cx="6" cy="8"/>
                </a:xfrm>
                <a:custGeom>
                  <a:avLst/>
                  <a:gdLst/>
                  <a:ahLst/>
                  <a:cxnLst>
                    <a:cxn ang="0">
                      <a:pos x="0" y="7"/>
                    </a:cxn>
                    <a:cxn ang="0">
                      <a:pos x="2" y="7"/>
                    </a:cxn>
                    <a:cxn ang="0">
                      <a:pos x="2" y="3"/>
                    </a:cxn>
                    <a:cxn ang="0">
                      <a:pos x="2" y="7"/>
                    </a:cxn>
                    <a:cxn ang="0">
                      <a:pos x="3" y="7"/>
                    </a:cxn>
                    <a:cxn ang="0">
                      <a:pos x="3" y="3"/>
                    </a:cxn>
                    <a:cxn ang="0">
                      <a:pos x="3" y="7"/>
                    </a:cxn>
                    <a:cxn ang="0">
                      <a:pos x="5" y="7"/>
                    </a:cxn>
                    <a:cxn ang="0">
                      <a:pos x="5" y="0"/>
                    </a:cxn>
                    <a:cxn ang="0">
                      <a:pos x="3" y="0"/>
                    </a:cxn>
                    <a:cxn ang="0">
                      <a:pos x="3" y="3"/>
                    </a:cxn>
                    <a:cxn ang="0">
                      <a:pos x="2" y="0"/>
                    </a:cxn>
                    <a:cxn ang="0">
                      <a:pos x="0" y="0"/>
                    </a:cxn>
                    <a:cxn ang="0">
                      <a:pos x="0" y="7"/>
                    </a:cxn>
                  </a:cxnLst>
                  <a:rect l="0" t="0" r="r" b="b"/>
                  <a:pathLst>
                    <a:path w="6" h="8">
                      <a:moveTo>
                        <a:pt x="0" y="7"/>
                      </a:moveTo>
                      <a:lnTo>
                        <a:pt x="2" y="7"/>
                      </a:lnTo>
                      <a:lnTo>
                        <a:pt x="2" y="3"/>
                      </a:lnTo>
                      <a:lnTo>
                        <a:pt x="2" y="7"/>
                      </a:lnTo>
                      <a:lnTo>
                        <a:pt x="3" y="7"/>
                      </a:lnTo>
                      <a:lnTo>
                        <a:pt x="3" y="3"/>
                      </a:lnTo>
                      <a:lnTo>
                        <a:pt x="3" y="7"/>
                      </a:lnTo>
                      <a:lnTo>
                        <a:pt x="5" y="7"/>
                      </a:lnTo>
                      <a:lnTo>
                        <a:pt x="5" y="0"/>
                      </a:lnTo>
                      <a:lnTo>
                        <a:pt x="3" y="0"/>
                      </a:lnTo>
                      <a:lnTo>
                        <a:pt x="3" y="3"/>
                      </a:lnTo>
                      <a:lnTo>
                        <a:pt x="2" y="0"/>
                      </a:lnTo>
                      <a:lnTo>
                        <a:pt x="0" y="0"/>
                      </a:lnTo>
                      <a:lnTo>
                        <a:pt x="0" y="7"/>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72" name="Freeform 116"/>
                <p:cNvSpPr>
                  <a:spLocks/>
                </p:cNvSpPr>
                <p:nvPr/>
              </p:nvSpPr>
              <p:spPr bwMode="auto">
                <a:xfrm>
                  <a:off x="792" y="2142"/>
                  <a:ext cx="1" cy="8"/>
                </a:xfrm>
                <a:custGeom>
                  <a:avLst/>
                  <a:gdLst/>
                  <a:ahLst/>
                  <a:cxnLst>
                    <a:cxn ang="0">
                      <a:pos x="0" y="0"/>
                    </a:cxn>
                    <a:cxn ang="0">
                      <a:pos x="0" y="1"/>
                    </a:cxn>
                    <a:cxn ang="0">
                      <a:pos x="0" y="3"/>
                    </a:cxn>
                    <a:cxn ang="0">
                      <a:pos x="0" y="4"/>
                    </a:cxn>
                    <a:cxn ang="0">
                      <a:pos x="0" y="6"/>
                    </a:cxn>
                    <a:cxn ang="0">
                      <a:pos x="0" y="7"/>
                    </a:cxn>
                    <a:cxn ang="0">
                      <a:pos x="0" y="0"/>
                    </a:cxn>
                  </a:cxnLst>
                  <a:rect l="0" t="0" r="r" b="b"/>
                  <a:pathLst>
                    <a:path w="1" h="8">
                      <a:moveTo>
                        <a:pt x="0" y="0"/>
                      </a:moveTo>
                      <a:lnTo>
                        <a:pt x="0" y="1"/>
                      </a:lnTo>
                      <a:lnTo>
                        <a:pt x="0" y="3"/>
                      </a:lnTo>
                      <a:lnTo>
                        <a:pt x="0" y="4"/>
                      </a:lnTo>
                      <a:lnTo>
                        <a:pt x="0" y="6"/>
                      </a:lnTo>
                      <a:lnTo>
                        <a:pt x="0" y="7"/>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73" name="Freeform 117"/>
                <p:cNvSpPr>
                  <a:spLocks/>
                </p:cNvSpPr>
                <p:nvPr/>
              </p:nvSpPr>
              <p:spPr bwMode="auto">
                <a:xfrm>
                  <a:off x="802" y="2142"/>
                  <a:ext cx="2" cy="8"/>
                </a:xfrm>
                <a:custGeom>
                  <a:avLst/>
                  <a:gdLst/>
                  <a:ahLst/>
                  <a:cxnLst>
                    <a:cxn ang="0">
                      <a:pos x="0" y="0"/>
                    </a:cxn>
                    <a:cxn ang="0">
                      <a:pos x="1" y="0"/>
                    </a:cxn>
                    <a:cxn ang="0">
                      <a:pos x="1" y="1"/>
                    </a:cxn>
                    <a:cxn ang="0">
                      <a:pos x="1" y="3"/>
                    </a:cxn>
                    <a:cxn ang="0">
                      <a:pos x="1" y="4"/>
                    </a:cxn>
                    <a:cxn ang="0">
                      <a:pos x="1" y="7"/>
                    </a:cxn>
                    <a:cxn ang="0">
                      <a:pos x="1" y="4"/>
                    </a:cxn>
                    <a:cxn ang="0">
                      <a:pos x="1" y="3"/>
                    </a:cxn>
                    <a:cxn ang="0">
                      <a:pos x="0" y="3"/>
                    </a:cxn>
                    <a:cxn ang="0">
                      <a:pos x="0" y="1"/>
                    </a:cxn>
                    <a:cxn ang="0">
                      <a:pos x="1" y="1"/>
                    </a:cxn>
                    <a:cxn ang="0">
                      <a:pos x="1" y="3"/>
                    </a:cxn>
                    <a:cxn ang="0">
                      <a:pos x="1" y="4"/>
                    </a:cxn>
                    <a:cxn ang="0">
                      <a:pos x="0" y="4"/>
                    </a:cxn>
                    <a:cxn ang="0">
                      <a:pos x="0" y="7"/>
                    </a:cxn>
                    <a:cxn ang="0">
                      <a:pos x="0" y="0"/>
                    </a:cxn>
                  </a:cxnLst>
                  <a:rect l="0" t="0" r="r" b="b"/>
                  <a:pathLst>
                    <a:path w="2" h="8">
                      <a:moveTo>
                        <a:pt x="0" y="0"/>
                      </a:moveTo>
                      <a:lnTo>
                        <a:pt x="1" y="0"/>
                      </a:lnTo>
                      <a:lnTo>
                        <a:pt x="1" y="1"/>
                      </a:lnTo>
                      <a:lnTo>
                        <a:pt x="1" y="3"/>
                      </a:lnTo>
                      <a:lnTo>
                        <a:pt x="1" y="4"/>
                      </a:lnTo>
                      <a:lnTo>
                        <a:pt x="1" y="7"/>
                      </a:lnTo>
                      <a:lnTo>
                        <a:pt x="1" y="4"/>
                      </a:lnTo>
                      <a:lnTo>
                        <a:pt x="1" y="3"/>
                      </a:lnTo>
                      <a:lnTo>
                        <a:pt x="0" y="3"/>
                      </a:lnTo>
                      <a:lnTo>
                        <a:pt x="0" y="1"/>
                      </a:lnTo>
                      <a:lnTo>
                        <a:pt x="1" y="1"/>
                      </a:lnTo>
                      <a:lnTo>
                        <a:pt x="1" y="3"/>
                      </a:lnTo>
                      <a:lnTo>
                        <a:pt x="1" y="4"/>
                      </a:lnTo>
                      <a:lnTo>
                        <a:pt x="0" y="4"/>
                      </a:lnTo>
                      <a:lnTo>
                        <a:pt x="0" y="7"/>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74" name="Freeform 118"/>
                <p:cNvSpPr>
                  <a:spLocks/>
                </p:cNvSpPr>
                <p:nvPr/>
              </p:nvSpPr>
              <p:spPr bwMode="auto">
                <a:xfrm>
                  <a:off x="808" y="2142"/>
                  <a:ext cx="6" cy="8"/>
                </a:xfrm>
                <a:custGeom>
                  <a:avLst/>
                  <a:gdLst/>
                  <a:ahLst/>
                  <a:cxnLst>
                    <a:cxn ang="0">
                      <a:pos x="5" y="0"/>
                    </a:cxn>
                    <a:cxn ang="0">
                      <a:pos x="0" y="0"/>
                    </a:cxn>
                    <a:cxn ang="0">
                      <a:pos x="0" y="7"/>
                    </a:cxn>
                    <a:cxn ang="0">
                      <a:pos x="5" y="7"/>
                    </a:cxn>
                    <a:cxn ang="0">
                      <a:pos x="5" y="0"/>
                    </a:cxn>
                  </a:cxnLst>
                  <a:rect l="0" t="0" r="r" b="b"/>
                  <a:pathLst>
                    <a:path w="6" h="8">
                      <a:moveTo>
                        <a:pt x="5" y="0"/>
                      </a:moveTo>
                      <a:lnTo>
                        <a:pt x="0" y="0"/>
                      </a:lnTo>
                      <a:lnTo>
                        <a:pt x="0" y="7"/>
                      </a:lnTo>
                      <a:lnTo>
                        <a:pt x="5" y="7"/>
                      </a:lnTo>
                      <a:lnTo>
                        <a:pt x="5"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75" name="Freeform 119"/>
                <p:cNvSpPr>
                  <a:spLocks/>
                </p:cNvSpPr>
                <p:nvPr/>
              </p:nvSpPr>
              <p:spPr bwMode="auto">
                <a:xfrm>
                  <a:off x="818" y="2142"/>
                  <a:ext cx="3" cy="8"/>
                </a:xfrm>
                <a:custGeom>
                  <a:avLst/>
                  <a:gdLst/>
                  <a:ahLst/>
                  <a:cxnLst>
                    <a:cxn ang="0">
                      <a:pos x="1" y="0"/>
                    </a:cxn>
                    <a:cxn ang="0">
                      <a:pos x="2" y="1"/>
                    </a:cxn>
                    <a:cxn ang="0">
                      <a:pos x="2" y="3"/>
                    </a:cxn>
                    <a:cxn ang="0">
                      <a:pos x="1" y="3"/>
                    </a:cxn>
                    <a:cxn ang="0">
                      <a:pos x="1" y="1"/>
                    </a:cxn>
                    <a:cxn ang="0">
                      <a:pos x="1" y="6"/>
                    </a:cxn>
                    <a:cxn ang="0">
                      <a:pos x="1" y="4"/>
                    </a:cxn>
                    <a:cxn ang="0">
                      <a:pos x="2" y="4"/>
                    </a:cxn>
                    <a:cxn ang="0">
                      <a:pos x="2" y="6"/>
                    </a:cxn>
                    <a:cxn ang="0">
                      <a:pos x="1" y="7"/>
                    </a:cxn>
                    <a:cxn ang="0">
                      <a:pos x="0" y="6"/>
                    </a:cxn>
                    <a:cxn ang="0">
                      <a:pos x="0" y="1"/>
                    </a:cxn>
                    <a:cxn ang="0">
                      <a:pos x="1" y="0"/>
                    </a:cxn>
                  </a:cxnLst>
                  <a:rect l="0" t="0" r="r" b="b"/>
                  <a:pathLst>
                    <a:path w="3" h="8">
                      <a:moveTo>
                        <a:pt x="1" y="0"/>
                      </a:moveTo>
                      <a:lnTo>
                        <a:pt x="2" y="1"/>
                      </a:lnTo>
                      <a:lnTo>
                        <a:pt x="2" y="3"/>
                      </a:lnTo>
                      <a:lnTo>
                        <a:pt x="1" y="3"/>
                      </a:lnTo>
                      <a:lnTo>
                        <a:pt x="1" y="1"/>
                      </a:lnTo>
                      <a:lnTo>
                        <a:pt x="1" y="6"/>
                      </a:lnTo>
                      <a:lnTo>
                        <a:pt x="1" y="4"/>
                      </a:lnTo>
                      <a:lnTo>
                        <a:pt x="2" y="4"/>
                      </a:lnTo>
                      <a:lnTo>
                        <a:pt x="2" y="6"/>
                      </a:lnTo>
                      <a:lnTo>
                        <a:pt x="1" y="7"/>
                      </a:lnTo>
                      <a:lnTo>
                        <a:pt x="0" y="6"/>
                      </a:lnTo>
                      <a:lnTo>
                        <a:pt x="0" y="1"/>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76" name="Freeform 120"/>
                <p:cNvSpPr>
                  <a:spLocks/>
                </p:cNvSpPr>
                <p:nvPr/>
              </p:nvSpPr>
              <p:spPr bwMode="auto">
                <a:xfrm>
                  <a:off x="829" y="2142"/>
                  <a:ext cx="4" cy="8"/>
                </a:xfrm>
                <a:custGeom>
                  <a:avLst/>
                  <a:gdLst/>
                  <a:ahLst/>
                  <a:cxnLst>
                    <a:cxn ang="0">
                      <a:pos x="1" y="0"/>
                    </a:cxn>
                    <a:cxn ang="0">
                      <a:pos x="2" y="0"/>
                    </a:cxn>
                    <a:cxn ang="0">
                      <a:pos x="3" y="7"/>
                    </a:cxn>
                    <a:cxn ang="0">
                      <a:pos x="2" y="7"/>
                    </a:cxn>
                    <a:cxn ang="0">
                      <a:pos x="2" y="6"/>
                    </a:cxn>
                    <a:cxn ang="0">
                      <a:pos x="2" y="5"/>
                    </a:cxn>
                    <a:cxn ang="0">
                      <a:pos x="1" y="1"/>
                    </a:cxn>
                    <a:cxn ang="0">
                      <a:pos x="1" y="5"/>
                    </a:cxn>
                    <a:cxn ang="0">
                      <a:pos x="2" y="5"/>
                    </a:cxn>
                    <a:cxn ang="0">
                      <a:pos x="2" y="6"/>
                    </a:cxn>
                    <a:cxn ang="0">
                      <a:pos x="1" y="6"/>
                    </a:cxn>
                    <a:cxn ang="0">
                      <a:pos x="1" y="7"/>
                    </a:cxn>
                    <a:cxn ang="0">
                      <a:pos x="0" y="7"/>
                    </a:cxn>
                    <a:cxn ang="0">
                      <a:pos x="1" y="0"/>
                    </a:cxn>
                  </a:cxnLst>
                  <a:rect l="0" t="0" r="r" b="b"/>
                  <a:pathLst>
                    <a:path w="4" h="8">
                      <a:moveTo>
                        <a:pt x="1" y="0"/>
                      </a:moveTo>
                      <a:lnTo>
                        <a:pt x="2" y="0"/>
                      </a:lnTo>
                      <a:lnTo>
                        <a:pt x="3" y="7"/>
                      </a:lnTo>
                      <a:lnTo>
                        <a:pt x="2" y="7"/>
                      </a:lnTo>
                      <a:lnTo>
                        <a:pt x="2" y="6"/>
                      </a:lnTo>
                      <a:lnTo>
                        <a:pt x="2" y="5"/>
                      </a:lnTo>
                      <a:lnTo>
                        <a:pt x="1" y="1"/>
                      </a:lnTo>
                      <a:lnTo>
                        <a:pt x="1" y="5"/>
                      </a:lnTo>
                      <a:lnTo>
                        <a:pt x="2" y="5"/>
                      </a:lnTo>
                      <a:lnTo>
                        <a:pt x="2" y="6"/>
                      </a:lnTo>
                      <a:lnTo>
                        <a:pt x="1" y="6"/>
                      </a:lnTo>
                      <a:lnTo>
                        <a:pt x="1" y="7"/>
                      </a:lnTo>
                      <a:lnTo>
                        <a:pt x="0" y="7"/>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grpSp>
          <p:nvGrpSpPr>
            <p:cNvPr id="31" name="Group 121"/>
            <p:cNvGrpSpPr>
              <a:grpSpLocks/>
            </p:cNvGrpSpPr>
            <p:nvPr/>
          </p:nvGrpSpPr>
          <p:grpSpPr bwMode="auto">
            <a:xfrm>
              <a:off x="485" y="2394"/>
              <a:ext cx="502" cy="251"/>
              <a:chOff x="485" y="2394"/>
              <a:chExt cx="502" cy="251"/>
            </a:xfrm>
          </p:grpSpPr>
          <p:sp>
            <p:nvSpPr>
              <p:cNvPr id="70778" name="Rectangle 122"/>
              <p:cNvSpPr>
                <a:spLocks noChangeArrowheads="1"/>
              </p:cNvSpPr>
              <p:nvPr/>
            </p:nvSpPr>
            <p:spPr bwMode="auto">
              <a:xfrm>
                <a:off x="485" y="2394"/>
                <a:ext cx="502" cy="251"/>
              </a:xfrm>
              <a:prstGeom prst="rect">
                <a:avLst/>
              </a:prstGeom>
              <a:solidFill>
                <a:srgbClr val="BFFFBF"/>
              </a:solidFill>
              <a:ln w="12700">
                <a:solidFill>
                  <a:srgbClr val="000000"/>
                </a:solidFill>
                <a:miter lim="800000"/>
                <a:headEnd/>
                <a:tailEnd/>
              </a:ln>
              <a:effectLst/>
            </p:spPr>
            <p:txBody>
              <a:bodyPr wrap="none" anchor="ctr"/>
              <a:lstStyle/>
              <a:p>
                <a:endParaRPr lang="en-US"/>
              </a:p>
            </p:txBody>
          </p:sp>
          <p:sp>
            <p:nvSpPr>
              <p:cNvPr id="70779" name="Rectangle 123"/>
              <p:cNvSpPr>
                <a:spLocks noChangeArrowheads="1"/>
              </p:cNvSpPr>
              <p:nvPr/>
            </p:nvSpPr>
            <p:spPr bwMode="auto">
              <a:xfrm>
                <a:off x="496" y="2407"/>
                <a:ext cx="480" cy="225"/>
              </a:xfrm>
              <a:prstGeom prst="rect">
                <a:avLst/>
              </a:prstGeom>
              <a:solidFill>
                <a:srgbClr val="008000"/>
              </a:solidFill>
              <a:ln w="12700">
                <a:solidFill>
                  <a:srgbClr val="DFFFBF"/>
                </a:solidFill>
                <a:miter lim="800000"/>
                <a:headEnd/>
                <a:tailEnd/>
              </a:ln>
              <a:effectLst/>
            </p:spPr>
            <p:txBody>
              <a:bodyPr wrap="none" anchor="ctr"/>
              <a:lstStyle/>
              <a:p>
                <a:endParaRPr lang="en-US"/>
              </a:p>
            </p:txBody>
          </p:sp>
          <p:sp>
            <p:nvSpPr>
              <p:cNvPr id="70780" name="Freeform 124"/>
              <p:cNvSpPr>
                <a:spLocks/>
              </p:cNvSpPr>
              <p:nvPr/>
            </p:nvSpPr>
            <p:spPr bwMode="auto">
              <a:xfrm>
                <a:off x="527" y="2424"/>
                <a:ext cx="424" cy="197"/>
              </a:xfrm>
              <a:custGeom>
                <a:avLst/>
                <a:gdLst/>
                <a:ahLst/>
                <a:cxnLst>
                  <a:cxn ang="0">
                    <a:pos x="0" y="0"/>
                  </a:cxn>
                  <a:cxn ang="0">
                    <a:pos x="423" y="0"/>
                  </a:cxn>
                  <a:cxn ang="0">
                    <a:pos x="423" y="196"/>
                  </a:cxn>
                  <a:cxn ang="0">
                    <a:pos x="0" y="196"/>
                  </a:cxn>
                  <a:cxn ang="0">
                    <a:pos x="0" y="0"/>
                  </a:cxn>
                </a:cxnLst>
                <a:rect l="0" t="0" r="r" b="b"/>
                <a:pathLst>
                  <a:path w="424" h="197">
                    <a:moveTo>
                      <a:pt x="0" y="0"/>
                    </a:moveTo>
                    <a:lnTo>
                      <a:pt x="423" y="0"/>
                    </a:lnTo>
                    <a:lnTo>
                      <a:pt x="423" y="196"/>
                    </a:lnTo>
                    <a:lnTo>
                      <a:pt x="0" y="196"/>
                    </a:lnTo>
                    <a:lnTo>
                      <a:pt x="0" y="0"/>
                    </a:lnTo>
                  </a:path>
                </a:pathLst>
              </a:custGeom>
              <a:solidFill>
                <a:srgbClr val="BFFFBF"/>
              </a:solidFill>
              <a:ln w="12700" cap="rnd" cmpd="sng">
                <a:solidFill>
                  <a:srgbClr val="DFFFBF"/>
                </a:solidFill>
                <a:prstDash val="solid"/>
                <a:round/>
                <a:headEnd type="none" w="med" len="med"/>
                <a:tailEnd type="none" w="med" len="med"/>
              </a:ln>
              <a:effectLst/>
            </p:spPr>
            <p:txBody>
              <a:bodyPr/>
              <a:lstStyle/>
              <a:p>
                <a:endParaRPr lang="en-US"/>
              </a:p>
            </p:txBody>
          </p:sp>
        </p:grpSp>
        <p:grpSp>
          <p:nvGrpSpPr>
            <p:cNvPr id="70656" name="Group 125"/>
            <p:cNvGrpSpPr>
              <a:grpSpLocks/>
            </p:cNvGrpSpPr>
            <p:nvPr/>
          </p:nvGrpSpPr>
          <p:grpSpPr bwMode="auto">
            <a:xfrm>
              <a:off x="670" y="2582"/>
              <a:ext cx="129" cy="25"/>
              <a:chOff x="670" y="2582"/>
              <a:chExt cx="129" cy="25"/>
            </a:xfrm>
          </p:grpSpPr>
          <p:grpSp>
            <p:nvGrpSpPr>
              <p:cNvPr id="70657" name="Group 126"/>
              <p:cNvGrpSpPr>
                <a:grpSpLocks/>
              </p:cNvGrpSpPr>
              <p:nvPr/>
            </p:nvGrpSpPr>
            <p:grpSpPr bwMode="auto">
              <a:xfrm>
                <a:off x="670" y="2582"/>
                <a:ext cx="17" cy="25"/>
                <a:chOff x="670" y="2582"/>
                <a:chExt cx="17" cy="25"/>
              </a:xfrm>
            </p:grpSpPr>
            <p:sp>
              <p:nvSpPr>
                <p:cNvPr id="70783" name="Freeform 127"/>
                <p:cNvSpPr>
                  <a:spLocks/>
                </p:cNvSpPr>
                <p:nvPr/>
              </p:nvSpPr>
              <p:spPr bwMode="auto">
                <a:xfrm>
                  <a:off x="671" y="2591"/>
                  <a:ext cx="15" cy="14"/>
                </a:xfrm>
                <a:custGeom>
                  <a:avLst/>
                  <a:gdLst/>
                  <a:ahLst/>
                  <a:cxnLst>
                    <a:cxn ang="0">
                      <a:pos x="14" y="13"/>
                    </a:cxn>
                    <a:cxn ang="0">
                      <a:pos x="9" y="10"/>
                    </a:cxn>
                    <a:cxn ang="0">
                      <a:pos x="4" y="6"/>
                    </a:cxn>
                    <a:cxn ang="0">
                      <a:pos x="0" y="0"/>
                    </a:cxn>
                    <a:cxn ang="0">
                      <a:pos x="3" y="1"/>
                    </a:cxn>
                    <a:cxn ang="0">
                      <a:pos x="8" y="3"/>
                    </a:cxn>
                    <a:cxn ang="0">
                      <a:pos x="11" y="7"/>
                    </a:cxn>
                    <a:cxn ang="0">
                      <a:pos x="14" y="13"/>
                    </a:cxn>
                  </a:cxnLst>
                  <a:rect l="0" t="0" r="r" b="b"/>
                  <a:pathLst>
                    <a:path w="15" h="14">
                      <a:moveTo>
                        <a:pt x="14" y="13"/>
                      </a:moveTo>
                      <a:lnTo>
                        <a:pt x="9" y="10"/>
                      </a:lnTo>
                      <a:lnTo>
                        <a:pt x="4" y="6"/>
                      </a:lnTo>
                      <a:lnTo>
                        <a:pt x="0" y="0"/>
                      </a:lnTo>
                      <a:lnTo>
                        <a:pt x="3" y="1"/>
                      </a:lnTo>
                      <a:lnTo>
                        <a:pt x="8" y="3"/>
                      </a:lnTo>
                      <a:lnTo>
                        <a:pt x="11" y="7"/>
                      </a:lnTo>
                      <a:lnTo>
                        <a:pt x="14" y="1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784" name="Freeform 128"/>
                <p:cNvSpPr>
                  <a:spLocks/>
                </p:cNvSpPr>
                <p:nvPr/>
              </p:nvSpPr>
              <p:spPr bwMode="auto">
                <a:xfrm>
                  <a:off x="677" y="2582"/>
                  <a:ext cx="10" cy="20"/>
                </a:xfrm>
                <a:custGeom>
                  <a:avLst/>
                  <a:gdLst/>
                  <a:ahLst/>
                  <a:cxnLst>
                    <a:cxn ang="0">
                      <a:pos x="9" y="19"/>
                    </a:cxn>
                    <a:cxn ang="0">
                      <a:pos x="5" y="14"/>
                    </a:cxn>
                    <a:cxn ang="0">
                      <a:pos x="3" y="9"/>
                    </a:cxn>
                    <a:cxn ang="0">
                      <a:pos x="2" y="5"/>
                    </a:cxn>
                    <a:cxn ang="0">
                      <a:pos x="0" y="0"/>
                    </a:cxn>
                    <a:cxn ang="0">
                      <a:pos x="3" y="2"/>
                    </a:cxn>
                    <a:cxn ang="0">
                      <a:pos x="5" y="5"/>
                    </a:cxn>
                    <a:cxn ang="0">
                      <a:pos x="7" y="9"/>
                    </a:cxn>
                    <a:cxn ang="0">
                      <a:pos x="8" y="14"/>
                    </a:cxn>
                    <a:cxn ang="0">
                      <a:pos x="9" y="19"/>
                    </a:cxn>
                  </a:cxnLst>
                  <a:rect l="0" t="0" r="r" b="b"/>
                  <a:pathLst>
                    <a:path w="10" h="20">
                      <a:moveTo>
                        <a:pt x="9" y="19"/>
                      </a:moveTo>
                      <a:lnTo>
                        <a:pt x="5" y="14"/>
                      </a:lnTo>
                      <a:lnTo>
                        <a:pt x="3" y="9"/>
                      </a:lnTo>
                      <a:lnTo>
                        <a:pt x="2" y="5"/>
                      </a:lnTo>
                      <a:lnTo>
                        <a:pt x="0" y="0"/>
                      </a:lnTo>
                      <a:lnTo>
                        <a:pt x="3" y="2"/>
                      </a:lnTo>
                      <a:lnTo>
                        <a:pt x="5" y="5"/>
                      </a:lnTo>
                      <a:lnTo>
                        <a:pt x="7" y="9"/>
                      </a:lnTo>
                      <a:lnTo>
                        <a:pt x="8" y="14"/>
                      </a:lnTo>
                      <a:lnTo>
                        <a:pt x="9" y="19"/>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785" name="Freeform 129"/>
                <p:cNvSpPr>
                  <a:spLocks/>
                </p:cNvSpPr>
                <p:nvPr/>
              </p:nvSpPr>
              <p:spPr bwMode="auto">
                <a:xfrm>
                  <a:off x="670" y="2603"/>
                  <a:ext cx="14" cy="4"/>
                </a:xfrm>
                <a:custGeom>
                  <a:avLst/>
                  <a:gdLst/>
                  <a:ahLst/>
                  <a:cxnLst>
                    <a:cxn ang="0">
                      <a:pos x="13" y="3"/>
                    </a:cxn>
                    <a:cxn ang="0">
                      <a:pos x="9" y="2"/>
                    </a:cxn>
                    <a:cxn ang="0">
                      <a:pos x="4" y="1"/>
                    </a:cxn>
                    <a:cxn ang="0">
                      <a:pos x="0" y="0"/>
                    </a:cxn>
                    <a:cxn ang="0">
                      <a:pos x="4" y="0"/>
                    </a:cxn>
                    <a:cxn ang="0">
                      <a:pos x="7" y="1"/>
                    </a:cxn>
                    <a:cxn ang="0">
                      <a:pos x="11" y="1"/>
                    </a:cxn>
                    <a:cxn ang="0">
                      <a:pos x="13" y="3"/>
                    </a:cxn>
                  </a:cxnLst>
                  <a:rect l="0" t="0" r="r" b="b"/>
                  <a:pathLst>
                    <a:path w="14" h="4">
                      <a:moveTo>
                        <a:pt x="13" y="3"/>
                      </a:moveTo>
                      <a:lnTo>
                        <a:pt x="9" y="2"/>
                      </a:lnTo>
                      <a:lnTo>
                        <a:pt x="4" y="1"/>
                      </a:lnTo>
                      <a:lnTo>
                        <a:pt x="0" y="0"/>
                      </a:lnTo>
                      <a:lnTo>
                        <a:pt x="4" y="0"/>
                      </a:lnTo>
                      <a:lnTo>
                        <a:pt x="7" y="1"/>
                      </a:lnTo>
                      <a:lnTo>
                        <a:pt x="11" y="1"/>
                      </a:lnTo>
                      <a:lnTo>
                        <a:pt x="13" y="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grpSp>
            <p:nvGrpSpPr>
              <p:cNvPr id="70659" name="Group 130"/>
              <p:cNvGrpSpPr>
                <a:grpSpLocks/>
              </p:cNvGrpSpPr>
              <p:nvPr/>
            </p:nvGrpSpPr>
            <p:grpSpPr bwMode="auto">
              <a:xfrm>
                <a:off x="783" y="2583"/>
                <a:ext cx="16" cy="24"/>
                <a:chOff x="783" y="2583"/>
                <a:chExt cx="16" cy="24"/>
              </a:xfrm>
            </p:grpSpPr>
            <p:sp>
              <p:nvSpPr>
                <p:cNvPr id="70787" name="Freeform 131"/>
                <p:cNvSpPr>
                  <a:spLocks/>
                </p:cNvSpPr>
                <p:nvPr/>
              </p:nvSpPr>
              <p:spPr bwMode="auto">
                <a:xfrm>
                  <a:off x="784" y="2591"/>
                  <a:ext cx="15" cy="15"/>
                </a:xfrm>
                <a:custGeom>
                  <a:avLst/>
                  <a:gdLst/>
                  <a:ahLst/>
                  <a:cxnLst>
                    <a:cxn ang="0">
                      <a:pos x="0" y="14"/>
                    </a:cxn>
                    <a:cxn ang="0">
                      <a:pos x="5" y="11"/>
                    </a:cxn>
                    <a:cxn ang="0">
                      <a:pos x="10" y="6"/>
                    </a:cxn>
                    <a:cxn ang="0">
                      <a:pos x="14" y="0"/>
                    </a:cxn>
                    <a:cxn ang="0">
                      <a:pos x="10" y="1"/>
                    </a:cxn>
                    <a:cxn ang="0">
                      <a:pos x="6" y="3"/>
                    </a:cxn>
                    <a:cxn ang="0">
                      <a:pos x="3" y="8"/>
                    </a:cxn>
                    <a:cxn ang="0">
                      <a:pos x="0" y="14"/>
                    </a:cxn>
                  </a:cxnLst>
                  <a:rect l="0" t="0" r="r" b="b"/>
                  <a:pathLst>
                    <a:path w="15" h="15">
                      <a:moveTo>
                        <a:pt x="0" y="14"/>
                      </a:moveTo>
                      <a:lnTo>
                        <a:pt x="5" y="11"/>
                      </a:lnTo>
                      <a:lnTo>
                        <a:pt x="10" y="6"/>
                      </a:lnTo>
                      <a:lnTo>
                        <a:pt x="14" y="0"/>
                      </a:lnTo>
                      <a:lnTo>
                        <a:pt x="10" y="1"/>
                      </a:lnTo>
                      <a:lnTo>
                        <a:pt x="6" y="3"/>
                      </a:lnTo>
                      <a:lnTo>
                        <a:pt x="3" y="8"/>
                      </a:lnTo>
                      <a:lnTo>
                        <a:pt x="0" y="14"/>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788" name="Freeform 132"/>
                <p:cNvSpPr>
                  <a:spLocks/>
                </p:cNvSpPr>
                <p:nvPr/>
              </p:nvSpPr>
              <p:spPr bwMode="auto">
                <a:xfrm>
                  <a:off x="783" y="2583"/>
                  <a:ext cx="9" cy="20"/>
                </a:xfrm>
                <a:custGeom>
                  <a:avLst/>
                  <a:gdLst/>
                  <a:ahLst/>
                  <a:cxnLst>
                    <a:cxn ang="0">
                      <a:pos x="0" y="19"/>
                    </a:cxn>
                    <a:cxn ang="0">
                      <a:pos x="4" y="13"/>
                    </a:cxn>
                    <a:cxn ang="0">
                      <a:pos x="6" y="9"/>
                    </a:cxn>
                    <a:cxn ang="0">
                      <a:pos x="7" y="5"/>
                    </a:cxn>
                    <a:cxn ang="0">
                      <a:pos x="8" y="0"/>
                    </a:cxn>
                    <a:cxn ang="0">
                      <a:pos x="6" y="2"/>
                    </a:cxn>
                    <a:cxn ang="0">
                      <a:pos x="4" y="5"/>
                    </a:cxn>
                    <a:cxn ang="0">
                      <a:pos x="2" y="9"/>
                    </a:cxn>
                    <a:cxn ang="0">
                      <a:pos x="0" y="14"/>
                    </a:cxn>
                    <a:cxn ang="0">
                      <a:pos x="0" y="19"/>
                    </a:cxn>
                  </a:cxnLst>
                  <a:rect l="0" t="0" r="r" b="b"/>
                  <a:pathLst>
                    <a:path w="9" h="20">
                      <a:moveTo>
                        <a:pt x="0" y="19"/>
                      </a:moveTo>
                      <a:lnTo>
                        <a:pt x="4" y="13"/>
                      </a:lnTo>
                      <a:lnTo>
                        <a:pt x="6" y="9"/>
                      </a:lnTo>
                      <a:lnTo>
                        <a:pt x="7" y="5"/>
                      </a:lnTo>
                      <a:lnTo>
                        <a:pt x="8" y="0"/>
                      </a:lnTo>
                      <a:lnTo>
                        <a:pt x="6" y="2"/>
                      </a:lnTo>
                      <a:lnTo>
                        <a:pt x="4" y="5"/>
                      </a:lnTo>
                      <a:lnTo>
                        <a:pt x="2" y="9"/>
                      </a:lnTo>
                      <a:lnTo>
                        <a:pt x="0" y="14"/>
                      </a:lnTo>
                      <a:lnTo>
                        <a:pt x="0" y="19"/>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789" name="Freeform 133"/>
                <p:cNvSpPr>
                  <a:spLocks/>
                </p:cNvSpPr>
                <p:nvPr/>
              </p:nvSpPr>
              <p:spPr bwMode="auto">
                <a:xfrm>
                  <a:off x="786" y="2603"/>
                  <a:ext cx="13" cy="4"/>
                </a:xfrm>
                <a:custGeom>
                  <a:avLst/>
                  <a:gdLst/>
                  <a:ahLst/>
                  <a:cxnLst>
                    <a:cxn ang="0">
                      <a:pos x="0" y="3"/>
                    </a:cxn>
                    <a:cxn ang="0">
                      <a:pos x="4" y="2"/>
                    </a:cxn>
                    <a:cxn ang="0">
                      <a:pos x="9" y="2"/>
                    </a:cxn>
                    <a:cxn ang="0">
                      <a:pos x="12" y="0"/>
                    </a:cxn>
                    <a:cxn ang="0">
                      <a:pos x="9" y="0"/>
                    </a:cxn>
                    <a:cxn ang="0">
                      <a:pos x="5" y="1"/>
                    </a:cxn>
                    <a:cxn ang="0">
                      <a:pos x="2" y="2"/>
                    </a:cxn>
                    <a:cxn ang="0">
                      <a:pos x="0" y="3"/>
                    </a:cxn>
                  </a:cxnLst>
                  <a:rect l="0" t="0" r="r" b="b"/>
                  <a:pathLst>
                    <a:path w="13" h="4">
                      <a:moveTo>
                        <a:pt x="0" y="3"/>
                      </a:moveTo>
                      <a:lnTo>
                        <a:pt x="4" y="2"/>
                      </a:lnTo>
                      <a:lnTo>
                        <a:pt x="9" y="2"/>
                      </a:lnTo>
                      <a:lnTo>
                        <a:pt x="12" y="0"/>
                      </a:lnTo>
                      <a:lnTo>
                        <a:pt x="9" y="0"/>
                      </a:lnTo>
                      <a:lnTo>
                        <a:pt x="5" y="1"/>
                      </a:lnTo>
                      <a:lnTo>
                        <a:pt x="2" y="2"/>
                      </a:lnTo>
                      <a:lnTo>
                        <a:pt x="0" y="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grpSp>
        <p:grpSp>
          <p:nvGrpSpPr>
            <p:cNvPr id="70660" name="Group 134"/>
            <p:cNvGrpSpPr>
              <a:grpSpLocks/>
            </p:cNvGrpSpPr>
            <p:nvPr/>
          </p:nvGrpSpPr>
          <p:grpSpPr bwMode="auto">
            <a:xfrm>
              <a:off x="631" y="2460"/>
              <a:ext cx="216" cy="182"/>
              <a:chOff x="631" y="2460"/>
              <a:chExt cx="216" cy="182"/>
            </a:xfrm>
          </p:grpSpPr>
          <p:grpSp>
            <p:nvGrpSpPr>
              <p:cNvPr id="70667" name="Group 135"/>
              <p:cNvGrpSpPr>
                <a:grpSpLocks/>
              </p:cNvGrpSpPr>
              <p:nvPr/>
            </p:nvGrpSpPr>
            <p:grpSpPr bwMode="auto">
              <a:xfrm>
                <a:off x="678" y="2460"/>
                <a:ext cx="120" cy="165"/>
                <a:chOff x="678" y="2460"/>
                <a:chExt cx="120" cy="165"/>
              </a:xfrm>
            </p:grpSpPr>
            <p:grpSp>
              <p:nvGrpSpPr>
                <p:cNvPr id="70671" name="Group 136"/>
                <p:cNvGrpSpPr>
                  <a:grpSpLocks/>
                </p:cNvGrpSpPr>
                <p:nvPr/>
              </p:nvGrpSpPr>
              <p:grpSpPr bwMode="auto">
                <a:xfrm>
                  <a:off x="678" y="2460"/>
                  <a:ext cx="120" cy="165"/>
                  <a:chOff x="678" y="2460"/>
                  <a:chExt cx="120" cy="165"/>
                </a:xfrm>
              </p:grpSpPr>
              <p:grpSp>
                <p:nvGrpSpPr>
                  <p:cNvPr id="70672" name="Group 137"/>
                  <p:cNvGrpSpPr>
                    <a:grpSpLocks/>
                  </p:cNvGrpSpPr>
                  <p:nvPr/>
                </p:nvGrpSpPr>
                <p:grpSpPr bwMode="auto">
                  <a:xfrm>
                    <a:off x="678" y="2460"/>
                    <a:ext cx="120" cy="36"/>
                    <a:chOff x="678" y="2460"/>
                    <a:chExt cx="120" cy="36"/>
                  </a:xfrm>
                </p:grpSpPr>
                <p:sp>
                  <p:nvSpPr>
                    <p:cNvPr id="70794" name="Freeform 138"/>
                    <p:cNvSpPr>
                      <a:spLocks/>
                    </p:cNvSpPr>
                    <p:nvPr/>
                  </p:nvSpPr>
                  <p:spPr bwMode="auto">
                    <a:xfrm>
                      <a:off x="678" y="2460"/>
                      <a:ext cx="59" cy="36"/>
                    </a:xfrm>
                    <a:custGeom>
                      <a:avLst/>
                      <a:gdLst/>
                      <a:ahLst/>
                      <a:cxnLst>
                        <a:cxn ang="0">
                          <a:pos x="0" y="0"/>
                        </a:cxn>
                        <a:cxn ang="0">
                          <a:pos x="58" y="0"/>
                        </a:cxn>
                        <a:cxn ang="0">
                          <a:pos x="58" y="35"/>
                        </a:cxn>
                        <a:cxn ang="0">
                          <a:pos x="17" y="35"/>
                        </a:cxn>
                        <a:cxn ang="0">
                          <a:pos x="17" y="17"/>
                        </a:cxn>
                        <a:cxn ang="0">
                          <a:pos x="16" y="14"/>
                        </a:cxn>
                        <a:cxn ang="0">
                          <a:pos x="15" y="13"/>
                        </a:cxn>
                        <a:cxn ang="0">
                          <a:pos x="12" y="12"/>
                        </a:cxn>
                        <a:cxn ang="0">
                          <a:pos x="0" y="12"/>
                        </a:cxn>
                        <a:cxn ang="0">
                          <a:pos x="0" y="0"/>
                        </a:cxn>
                      </a:cxnLst>
                      <a:rect l="0" t="0" r="r" b="b"/>
                      <a:pathLst>
                        <a:path w="59" h="36">
                          <a:moveTo>
                            <a:pt x="0" y="0"/>
                          </a:moveTo>
                          <a:lnTo>
                            <a:pt x="58" y="0"/>
                          </a:lnTo>
                          <a:lnTo>
                            <a:pt x="58" y="35"/>
                          </a:lnTo>
                          <a:lnTo>
                            <a:pt x="17" y="35"/>
                          </a:lnTo>
                          <a:lnTo>
                            <a:pt x="17" y="17"/>
                          </a:lnTo>
                          <a:lnTo>
                            <a:pt x="16" y="14"/>
                          </a:lnTo>
                          <a:lnTo>
                            <a:pt x="15" y="13"/>
                          </a:lnTo>
                          <a:lnTo>
                            <a:pt x="12" y="12"/>
                          </a:lnTo>
                          <a:lnTo>
                            <a:pt x="0" y="12"/>
                          </a:lnTo>
                          <a:lnTo>
                            <a:pt x="0" y="0"/>
                          </a:lnTo>
                        </a:path>
                      </a:pathLst>
                    </a:custGeom>
                    <a:solidFill>
                      <a:srgbClr val="008000"/>
                    </a:solidFill>
                    <a:ln w="12700" cap="rnd" cmpd="sng">
                      <a:solidFill>
                        <a:srgbClr val="3F5F00"/>
                      </a:solidFill>
                      <a:prstDash val="solid"/>
                      <a:round/>
                      <a:headEnd type="none" w="med" len="med"/>
                      <a:tailEnd type="none" w="med" len="med"/>
                    </a:ln>
                    <a:effectLst/>
                  </p:spPr>
                  <p:txBody>
                    <a:bodyPr/>
                    <a:lstStyle/>
                    <a:p>
                      <a:endParaRPr lang="en-US"/>
                    </a:p>
                  </p:txBody>
                </p:sp>
                <p:sp>
                  <p:nvSpPr>
                    <p:cNvPr id="70795" name="Freeform 139"/>
                    <p:cNvSpPr>
                      <a:spLocks/>
                    </p:cNvSpPr>
                    <p:nvPr/>
                  </p:nvSpPr>
                  <p:spPr bwMode="auto">
                    <a:xfrm>
                      <a:off x="739" y="2460"/>
                      <a:ext cx="59" cy="36"/>
                    </a:xfrm>
                    <a:custGeom>
                      <a:avLst/>
                      <a:gdLst/>
                      <a:ahLst/>
                      <a:cxnLst>
                        <a:cxn ang="0">
                          <a:pos x="58" y="0"/>
                        </a:cxn>
                        <a:cxn ang="0">
                          <a:pos x="0" y="0"/>
                        </a:cxn>
                        <a:cxn ang="0">
                          <a:pos x="0" y="35"/>
                        </a:cxn>
                        <a:cxn ang="0">
                          <a:pos x="42" y="35"/>
                        </a:cxn>
                        <a:cxn ang="0">
                          <a:pos x="42" y="17"/>
                        </a:cxn>
                        <a:cxn ang="0">
                          <a:pos x="42" y="14"/>
                        </a:cxn>
                        <a:cxn ang="0">
                          <a:pos x="44" y="13"/>
                        </a:cxn>
                        <a:cxn ang="0">
                          <a:pos x="46" y="12"/>
                        </a:cxn>
                        <a:cxn ang="0">
                          <a:pos x="58" y="12"/>
                        </a:cxn>
                        <a:cxn ang="0">
                          <a:pos x="58" y="0"/>
                        </a:cxn>
                      </a:cxnLst>
                      <a:rect l="0" t="0" r="r" b="b"/>
                      <a:pathLst>
                        <a:path w="59" h="36">
                          <a:moveTo>
                            <a:pt x="58" y="0"/>
                          </a:moveTo>
                          <a:lnTo>
                            <a:pt x="0" y="0"/>
                          </a:lnTo>
                          <a:lnTo>
                            <a:pt x="0" y="35"/>
                          </a:lnTo>
                          <a:lnTo>
                            <a:pt x="42" y="35"/>
                          </a:lnTo>
                          <a:lnTo>
                            <a:pt x="42" y="17"/>
                          </a:lnTo>
                          <a:lnTo>
                            <a:pt x="42" y="14"/>
                          </a:lnTo>
                          <a:lnTo>
                            <a:pt x="44" y="13"/>
                          </a:lnTo>
                          <a:lnTo>
                            <a:pt x="46" y="12"/>
                          </a:lnTo>
                          <a:lnTo>
                            <a:pt x="58" y="12"/>
                          </a:lnTo>
                          <a:lnTo>
                            <a:pt x="58" y="0"/>
                          </a:lnTo>
                        </a:path>
                      </a:pathLst>
                    </a:custGeom>
                    <a:solidFill>
                      <a:srgbClr val="008000"/>
                    </a:solidFill>
                    <a:ln w="12700" cap="rnd" cmpd="sng">
                      <a:solidFill>
                        <a:srgbClr val="3F5F00"/>
                      </a:solidFill>
                      <a:prstDash val="solid"/>
                      <a:round/>
                      <a:headEnd type="none" w="med" len="med"/>
                      <a:tailEnd type="none" w="med" len="med"/>
                    </a:ln>
                    <a:effectLst/>
                  </p:spPr>
                  <p:txBody>
                    <a:bodyPr/>
                    <a:lstStyle/>
                    <a:p>
                      <a:endParaRPr lang="en-US"/>
                    </a:p>
                  </p:txBody>
                </p:sp>
              </p:grpSp>
              <p:sp>
                <p:nvSpPr>
                  <p:cNvPr id="70796" name="Oval 140"/>
                  <p:cNvSpPr>
                    <a:spLocks noChangeArrowheads="1"/>
                  </p:cNvSpPr>
                  <p:nvPr/>
                </p:nvSpPr>
                <p:spPr bwMode="auto">
                  <a:xfrm>
                    <a:off x="684" y="2463"/>
                    <a:ext cx="101" cy="162"/>
                  </a:xfrm>
                  <a:prstGeom prst="ellipse">
                    <a:avLst/>
                  </a:prstGeom>
                  <a:solidFill>
                    <a:srgbClr val="3F5F00"/>
                  </a:solidFill>
                  <a:ln w="12700">
                    <a:solidFill>
                      <a:srgbClr val="DFFFBF"/>
                    </a:solidFill>
                    <a:round/>
                    <a:headEnd/>
                    <a:tailEnd/>
                  </a:ln>
                  <a:effectLst/>
                </p:spPr>
                <p:txBody>
                  <a:bodyPr wrap="none" anchor="ctr"/>
                  <a:lstStyle/>
                  <a:p>
                    <a:endParaRPr lang="en-US"/>
                  </a:p>
                </p:txBody>
              </p:sp>
            </p:grpSp>
            <p:grpSp>
              <p:nvGrpSpPr>
                <p:cNvPr id="70676" name="Group 141"/>
                <p:cNvGrpSpPr>
                  <a:grpSpLocks/>
                </p:cNvGrpSpPr>
                <p:nvPr/>
              </p:nvGrpSpPr>
              <p:grpSpPr bwMode="auto">
                <a:xfrm>
                  <a:off x="684" y="2466"/>
                  <a:ext cx="99" cy="146"/>
                  <a:chOff x="684" y="2466"/>
                  <a:chExt cx="99" cy="146"/>
                </a:xfrm>
              </p:grpSpPr>
              <p:sp>
                <p:nvSpPr>
                  <p:cNvPr id="70798" name="Freeform 142"/>
                  <p:cNvSpPr>
                    <a:spLocks/>
                  </p:cNvSpPr>
                  <p:nvPr/>
                </p:nvSpPr>
                <p:spPr bwMode="auto">
                  <a:xfrm>
                    <a:off x="754" y="2556"/>
                    <a:ext cx="29" cy="56"/>
                  </a:xfrm>
                  <a:custGeom>
                    <a:avLst/>
                    <a:gdLst/>
                    <a:ahLst/>
                    <a:cxnLst>
                      <a:cxn ang="0">
                        <a:pos x="0" y="0"/>
                      </a:cxn>
                      <a:cxn ang="0">
                        <a:pos x="5" y="3"/>
                      </a:cxn>
                      <a:cxn ang="0">
                        <a:pos x="6" y="11"/>
                      </a:cxn>
                      <a:cxn ang="0">
                        <a:pos x="14" y="15"/>
                      </a:cxn>
                      <a:cxn ang="0">
                        <a:pos x="23" y="17"/>
                      </a:cxn>
                      <a:cxn ang="0">
                        <a:pos x="28" y="21"/>
                      </a:cxn>
                      <a:cxn ang="0">
                        <a:pos x="27" y="24"/>
                      </a:cxn>
                      <a:cxn ang="0">
                        <a:pos x="26" y="29"/>
                      </a:cxn>
                      <a:cxn ang="0">
                        <a:pos x="24" y="33"/>
                      </a:cxn>
                      <a:cxn ang="0">
                        <a:pos x="23" y="38"/>
                      </a:cxn>
                      <a:cxn ang="0">
                        <a:pos x="21" y="41"/>
                      </a:cxn>
                      <a:cxn ang="0">
                        <a:pos x="19" y="45"/>
                      </a:cxn>
                      <a:cxn ang="0">
                        <a:pos x="16" y="51"/>
                      </a:cxn>
                      <a:cxn ang="0">
                        <a:pos x="13" y="55"/>
                      </a:cxn>
                      <a:cxn ang="0">
                        <a:pos x="4" y="16"/>
                      </a:cxn>
                      <a:cxn ang="0">
                        <a:pos x="0" y="10"/>
                      </a:cxn>
                      <a:cxn ang="0">
                        <a:pos x="0" y="0"/>
                      </a:cxn>
                    </a:cxnLst>
                    <a:rect l="0" t="0" r="r" b="b"/>
                    <a:pathLst>
                      <a:path w="29" h="56">
                        <a:moveTo>
                          <a:pt x="0" y="0"/>
                        </a:moveTo>
                        <a:lnTo>
                          <a:pt x="5" y="3"/>
                        </a:lnTo>
                        <a:lnTo>
                          <a:pt x="6" y="11"/>
                        </a:lnTo>
                        <a:lnTo>
                          <a:pt x="14" y="15"/>
                        </a:lnTo>
                        <a:lnTo>
                          <a:pt x="23" y="17"/>
                        </a:lnTo>
                        <a:lnTo>
                          <a:pt x="28" y="21"/>
                        </a:lnTo>
                        <a:lnTo>
                          <a:pt x="27" y="24"/>
                        </a:lnTo>
                        <a:lnTo>
                          <a:pt x="26" y="29"/>
                        </a:lnTo>
                        <a:lnTo>
                          <a:pt x="24" y="33"/>
                        </a:lnTo>
                        <a:lnTo>
                          <a:pt x="23" y="38"/>
                        </a:lnTo>
                        <a:lnTo>
                          <a:pt x="21" y="41"/>
                        </a:lnTo>
                        <a:lnTo>
                          <a:pt x="19" y="45"/>
                        </a:lnTo>
                        <a:lnTo>
                          <a:pt x="16" y="51"/>
                        </a:lnTo>
                        <a:lnTo>
                          <a:pt x="13" y="55"/>
                        </a:lnTo>
                        <a:lnTo>
                          <a:pt x="4" y="16"/>
                        </a:lnTo>
                        <a:lnTo>
                          <a:pt x="0" y="1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799" name="Freeform 143"/>
                  <p:cNvSpPr>
                    <a:spLocks/>
                  </p:cNvSpPr>
                  <p:nvPr/>
                </p:nvSpPr>
                <p:spPr bwMode="auto">
                  <a:xfrm>
                    <a:off x="720" y="2548"/>
                    <a:ext cx="44" cy="64"/>
                  </a:xfrm>
                  <a:custGeom>
                    <a:avLst/>
                    <a:gdLst/>
                    <a:ahLst/>
                    <a:cxnLst>
                      <a:cxn ang="0">
                        <a:pos x="43" y="63"/>
                      </a:cxn>
                      <a:cxn ang="0">
                        <a:pos x="24" y="63"/>
                      </a:cxn>
                      <a:cxn ang="0">
                        <a:pos x="16" y="63"/>
                      </a:cxn>
                      <a:cxn ang="0">
                        <a:pos x="16" y="51"/>
                      </a:cxn>
                      <a:cxn ang="0">
                        <a:pos x="12" y="36"/>
                      </a:cxn>
                      <a:cxn ang="0">
                        <a:pos x="8" y="21"/>
                      </a:cxn>
                      <a:cxn ang="0">
                        <a:pos x="8" y="12"/>
                      </a:cxn>
                      <a:cxn ang="0">
                        <a:pos x="3" y="7"/>
                      </a:cxn>
                      <a:cxn ang="0">
                        <a:pos x="0" y="0"/>
                      </a:cxn>
                      <a:cxn ang="0">
                        <a:pos x="5" y="4"/>
                      </a:cxn>
                      <a:cxn ang="0">
                        <a:pos x="11" y="8"/>
                      </a:cxn>
                      <a:cxn ang="0">
                        <a:pos x="17" y="9"/>
                      </a:cxn>
                      <a:cxn ang="0">
                        <a:pos x="19" y="10"/>
                      </a:cxn>
                      <a:cxn ang="0">
                        <a:pos x="22" y="10"/>
                      </a:cxn>
                      <a:cxn ang="0">
                        <a:pos x="26" y="9"/>
                      </a:cxn>
                      <a:cxn ang="0">
                        <a:pos x="29" y="7"/>
                      </a:cxn>
                      <a:cxn ang="0">
                        <a:pos x="30" y="17"/>
                      </a:cxn>
                      <a:cxn ang="0">
                        <a:pos x="33" y="23"/>
                      </a:cxn>
                      <a:cxn ang="0">
                        <a:pos x="39" y="47"/>
                      </a:cxn>
                      <a:cxn ang="0">
                        <a:pos x="43" y="63"/>
                      </a:cxn>
                    </a:cxnLst>
                    <a:rect l="0" t="0" r="r" b="b"/>
                    <a:pathLst>
                      <a:path w="44" h="64">
                        <a:moveTo>
                          <a:pt x="43" y="63"/>
                        </a:moveTo>
                        <a:lnTo>
                          <a:pt x="24" y="63"/>
                        </a:lnTo>
                        <a:lnTo>
                          <a:pt x="16" y="63"/>
                        </a:lnTo>
                        <a:lnTo>
                          <a:pt x="16" y="51"/>
                        </a:lnTo>
                        <a:lnTo>
                          <a:pt x="12" y="36"/>
                        </a:lnTo>
                        <a:lnTo>
                          <a:pt x="8" y="21"/>
                        </a:lnTo>
                        <a:lnTo>
                          <a:pt x="8" y="12"/>
                        </a:lnTo>
                        <a:lnTo>
                          <a:pt x="3" y="7"/>
                        </a:lnTo>
                        <a:lnTo>
                          <a:pt x="0" y="0"/>
                        </a:lnTo>
                        <a:lnTo>
                          <a:pt x="5" y="4"/>
                        </a:lnTo>
                        <a:lnTo>
                          <a:pt x="11" y="8"/>
                        </a:lnTo>
                        <a:lnTo>
                          <a:pt x="17" y="9"/>
                        </a:lnTo>
                        <a:lnTo>
                          <a:pt x="19" y="10"/>
                        </a:lnTo>
                        <a:lnTo>
                          <a:pt x="22" y="10"/>
                        </a:lnTo>
                        <a:lnTo>
                          <a:pt x="26" y="9"/>
                        </a:lnTo>
                        <a:lnTo>
                          <a:pt x="29" y="7"/>
                        </a:lnTo>
                        <a:lnTo>
                          <a:pt x="30" y="17"/>
                        </a:lnTo>
                        <a:lnTo>
                          <a:pt x="33" y="23"/>
                        </a:lnTo>
                        <a:lnTo>
                          <a:pt x="39" y="47"/>
                        </a:lnTo>
                        <a:lnTo>
                          <a:pt x="43" y="63"/>
                        </a:lnTo>
                      </a:path>
                    </a:pathLst>
                  </a:custGeom>
                  <a:solidFill>
                    <a:srgbClr val="DFFFBF"/>
                  </a:solidFill>
                  <a:ln w="12700" cap="rnd" cmpd="sng">
                    <a:noFill/>
                    <a:prstDash val="solid"/>
                    <a:round/>
                    <a:headEnd type="none" w="med" len="med"/>
                    <a:tailEnd type="none" w="med" len="med"/>
                  </a:ln>
                  <a:effectLst/>
                </p:spPr>
                <p:txBody>
                  <a:bodyPr/>
                  <a:lstStyle/>
                  <a:p>
                    <a:endParaRPr lang="en-US"/>
                  </a:p>
                </p:txBody>
              </p:sp>
              <p:sp>
                <p:nvSpPr>
                  <p:cNvPr id="70800" name="Freeform 144"/>
                  <p:cNvSpPr>
                    <a:spLocks/>
                  </p:cNvSpPr>
                  <p:nvPr/>
                </p:nvSpPr>
                <p:spPr bwMode="auto">
                  <a:xfrm>
                    <a:off x="712" y="2472"/>
                    <a:ext cx="47" cy="80"/>
                  </a:xfrm>
                  <a:custGeom>
                    <a:avLst/>
                    <a:gdLst/>
                    <a:ahLst/>
                    <a:cxnLst>
                      <a:cxn ang="0">
                        <a:pos x="5" y="63"/>
                      </a:cxn>
                      <a:cxn ang="0">
                        <a:pos x="5" y="54"/>
                      </a:cxn>
                      <a:cxn ang="0">
                        <a:pos x="2" y="43"/>
                      </a:cxn>
                      <a:cxn ang="0">
                        <a:pos x="0" y="27"/>
                      </a:cxn>
                      <a:cxn ang="0">
                        <a:pos x="6" y="10"/>
                      </a:cxn>
                      <a:cxn ang="0">
                        <a:pos x="14" y="4"/>
                      </a:cxn>
                      <a:cxn ang="0">
                        <a:pos x="24" y="1"/>
                      </a:cxn>
                      <a:cxn ang="0">
                        <a:pos x="32" y="0"/>
                      </a:cxn>
                      <a:cxn ang="0">
                        <a:pos x="39" y="5"/>
                      </a:cxn>
                      <a:cxn ang="0">
                        <a:pos x="44" y="18"/>
                      </a:cxn>
                      <a:cxn ang="0">
                        <a:pos x="46" y="29"/>
                      </a:cxn>
                      <a:cxn ang="0">
                        <a:pos x="46" y="43"/>
                      </a:cxn>
                      <a:cxn ang="0">
                        <a:pos x="45" y="54"/>
                      </a:cxn>
                      <a:cxn ang="0">
                        <a:pos x="44" y="58"/>
                      </a:cxn>
                      <a:cxn ang="0">
                        <a:pos x="43" y="62"/>
                      </a:cxn>
                      <a:cxn ang="0">
                        <a:pos x="41" y="66"/>
                      </a:cxn>
                      <a:cxn ang="0">
                        <a:pos x="38" y="68"/>
                      </a:cxn>
                      <a:cxn ang="0">
                        <a:pos x="36" y="70"/>
                      </a:cxn>
                      <a:cxn ang="0">
                        <a:pos x="36" y="77"/>
                      </a:cxn>
                      <a:cxn ang="0">
                        <a:pos x="33" y="78"/>
                      </a:cxn>
                      <a:cxn ang="0">
                        <a:pos x="30" y="79"/>
                      </a:cxn>
                      <a:cxn ang="0">
                        <a:pos x="24" y="79"/>
                      </a:cxn>
                      <a:cxn ang="0">
                        <a:pos x="19" y="77"/>
                      </a:cxn>
                      <a:cxn ang="0">
                        <a:pos x="12" y="73"/>
                      </a:cxn>
                      <a:cxn ang="0">
                        <a:pos x="7" y="69"/>
                      </a:cxn>
                      <a:cxn ang="0">
                        <a:pos x="5" y="63"/>
                      </a:cxn>
                    </a:cxnLst>
                    <a:rect l="0" t="0" r="r" b="b"/>
                    <a:pathLst>
                      <a:path w="47" h="80">
                        <a:moveTo>
                          <a:pt x="5" y="63"/>
                        </a:moveTo>
                        <a:lnTo>
                          <a:pt x="5" y="54"/>
                        </a:lnTo>
                        <a:lnTo>
                          <a:pt x="2" y="43"/>
                        </a:lnTo>
                        <a:lnTo>
                          <a:pt x="0" y="27"/>
                        </a:lnTo>
                        <a:lnTo>
                          <a:pt x="6" y="10"/>
                        </a:lnTo>
                        <a:lnTo>
                          <a:pt x="14" y="4"/>
                        </a:lnTo>
                        <a:lnTo>
                          <a:pt x="24" y="1"/>
                        </a:lnTo>
                        <a:lnTo>
                          <a:pt x="32" y="0"/>
                        </a:lnTo>
                        <a:lnTo>
                          <a:pt x="39" y="5"/>
                        </a:lnTo>
                        <a:lnTo>
                          <a:pt x="44" y="18"/>
                        </a:lnTo>
                        <a:lnTo>
                          <a:pt x="46" y="29"/>
                        </a:lnTo>
                        <a:lnTo>
                          <a:pt x="46" y="43"/>
                        </a:lnTo>
                        <a:lnTo>
                          <a:pt x="45" y="54"/>
                        </a:lnTo>
                        <a:lnTo>
                          <a:pt x="44" y="58"/>
                        </a:lnTo>
                        <a:lnTo>
                          <a:pt x="43" y="62"/>
                        </a:lnTo>
                        <a:lnTo>
                          <a:pt x="41" y="66"/>
                        </a:lnTo>
                        <a:lnTo>
                          <a:pt x="38" y="68"/>
                        </a:lnTo>
                        <a:lnTo>
                          <a:pt x="36" y="70"/>
                        </a:lnTo>
                        <a:lnTo>
                          <a:pt x="36" y="77"/>
                        </a:lnTo>
                        <a:lnTo>
                          <a:pt x="33" y="78"/>
                        </a:lnTo>
                        <a:lnTo>
                          <a:pt x="30" y="79"/>
                        </a:lnTo>
                        <a:lnTo>
                          <a:pt x="24" y="79"/>
                        </a:lnTo>
                        <a:lnTo>
                          <a:pt x="19" y="77"/>
                        </a:lnTo>
                        <a:lnTo>
                          <a:pt x="12" y="73"/>
                        </a:lnTo>
                        <a:lnTo>
                          <a:pt x="7" y="69"/>
                        </a:lnTo>
                        <a:lnTo>
                          <a:pt x="5" y="63"/>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801" name="Freeform 145"/>
                  <p:cNvSpPr>
                    <a:spLocks/>
                  </p:cNvSpPr>
                  <p:nvPr/>
                </p:nvSpPr>
                <p:spPr bwMode="auto">
                  <a:xfrm>
                    <a:off x="712" y="2508"/>
                    <a:ext cx="33" cy="53"/>
                  </a:xfrm>
                  <a:custGeom>
                    <a:avLst/>
                    <a:gdLst/>
                    <a:ahLst/>
                    <a:cxnLst>
                      <a:cxn ang="0">
                        <a:pos x="10" y="0"/>
                      </a:cxn>
                      <a:cxn ang="0">
                        <a:pos x="12" y="10"/>
                      </a:cxn>
                      <a:cxn ang="0">
                        <a:pos x="14" y="17"/>
                      </a:cxn>
                      <a:cxn ang="0">
                        <a:pos x="15" y="23"/>
                      </a:cxn>
                      <a:cxn ang="0">
                        <a:pos x="18" y="29"/>
                      </a:cxn>
                      <a:cxn ang="0">
                        <a:pos x="18" y="31"/>
                      </a:cxn>
                      <a:cxn ang="0">
                        <a:pos x="21" y="34"/>
                      </a:cxn>
                      <a:cxn ang="0">
                        <a:pos x="22" y="35"/>
                      </a:cxn>
                      <a:cxn ang="0">
                        <a:pos x="25" y="36"/>
                      </a:cxn>
                      <a:cxn ang="0">
                        <a:pos x="27" y="36"/>
                      </a:cxn>
                      <a:cxn ang="0">
                        <a:pos x="29" y="36"/>
                      </a:cxn>
                      <a:cxn ang="0">
                        <a:pos x="30" y="36"/>
                      </a:cxn>
                      <a:cxn ang="0">
                        <a:pos x="32" y="36"/>
                      </a:cxn>
                      <a:cxn ang="0">
                        <a:pos x="30" y="39"/>
                      </a:cxn>
                      <a:cxn ang="0">
                        <a:pos x="26" y="42"/>
                      </a:cxn>
                      <a:cxn ang="0">
                        <a:pos x="24" y="45"/>
                      </a:cxn>
                      <a:cxn ang="0">
                        <a:pos x="22" y="49"/>
                      </a:cxn>
                      <a:cxn ang="0">
                        <a:pos x="20" y="51"/>
                      </a:cxn>
                      <a:cxn ang="0">
                        <a:pos x="16" y="52"/>
                      </a:cxn>
                      <a:cxn ang="0">
                        <a:pos x="11" y="52"/>
                      </a:cxn>
                      <a:cxn ang="0">
                        <a:pos x="2" y="44"/>
                      </a:cxn>
                      <a:cxn ang="0">
                        <a:pos x="0" y="38"/>
                      </a:cxn>
                      <a:cxn ang="0">
                        <a:pos x="3" y="25"/>
                      </a:cxn>
                      <a:cxn ang="0">
                        <a:pos x="6" y="12"/>
                      </a:cxn>
                      <a:cxn ang="0">
                        <a:pos x="10" y="0"/>
                      </a:cxn>
                    </a:cxnLst>
                    <a:rect l="0" t="0" r="r" b="b"/>
                    <a:pathLst>
                      <a:path w="33" h="53">
                        <a:moveTo>
                          <a:pt x="10" y="0"/>
                        </a:moveTo>
                        <a:lnTo>
                          <a:pt x="12" y="10"/>
                        </a:lnTo>
                        <a:lnTo>
                          <a:pt x="14" y="17"/>
                        </a:lnTo>
                        <a:lnTo>
                          <a:pt x="15" y="23"/>
                        </a:lnTo>
                        <a:lnTo>
                          <a:pt x="18" y="29"/>
                        </a:lnTo>
                        <a:lnTo>
                          <a:pt x="18" y="31"/>
                        </a:lnTo>
                        <a:lnTo>
                          <a:pt x="21" y="34"/>
                        </a:lnTo>
                        <a:lnTo>
                          <a:pt x="22" y="35"/>
                        </a:lnTo>
                        <a:lnTo>
                          <a:pt x="25" y="36"/>
                        </a:lnTo>
                        <a:lnTo>
                          <a:pt x="27" y="36"/>
                        </a:lnTo>
                        <a:lnTo>
                          <a:pt x="29" y="36"/>
                        </a:lnTo>
                        <a:lnTo>
                          <a:pt x="30" y="36"/>
                        </a:lnTo>
                        <a:lnTo>
                          <a:pt x="32" y="36"/>
                        </a:lnTo>
                        <a:lnTo>
                          <a:pt x="30" y="39"/>
                        </a:lnTo>
                        <a:lnTo>
                          <a:pt x="26" y="42"/>
                        </a:lnTo>
                        <a:lnTo>
                          <a:pt x="24" y="45"/>
                        </a:lnTo>
                        <a:lnTo>
                          <a:pt x="22" y="49"/>
                        </a:lnTo>
                        <a:lnTo>
                          <a:pt x="20" y="51"/>
                        </a:lnTo>
                        <a:lnTo>
                          <a:pt x="16" y="52"/>
                        </a:lnTo>
                        <a:lnTo>
                          <a:pt x="11" y="52"/>
                        </a:lnTo>
                        <a:lnTo>
                          <a:pt x="2" y="44"/>
                        </a:lnTo>
                        <a:lnTo>
                          <a:pt x="0" y="38"/>
                        </a:lnTo>
                        <a:lnTo>
                          <a:pt x="3" y="25"/>
                        </a:lnTo>
                        <a:lnTo>
                          <a:pt x="6" y="12"/>
                        </a:lnTo>
                        <a:lnTo>
                          <a:pt x="10" y="0"/>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nvGrpSpPr>
                  <p:cNvPr id="70680" name="Group 146"/>
                  <p:cNvGrpSpPr>
                    <a:grpSpLocks/>
                  </p:cNvGrpSpPr>
                  <p:nvPr/>
                </p:nvGrpSpPr>
                <p:grpSpPr bwMode="auto">
                  <a:xfrm>
                    <a:off x="734" y="2495"/>
                    <a:ext cx="25" cy="36"/>
                    <a:chOff x="734" y="2495"/>
                    <a:chExt cx="25" cy="36"/>
                  </a:xfrm>
                </p:grpSpPr>
                <p:sp>
                  <p:nvSpPr>
                    <p:cNvPr id="70803" name="Freeform 147"/>
                    <p:cNvSpPr>
                      <a:spLocks/>
                    </p:cNvSpPr>
                    <p:nvPr/>
                  </p:nvSpPr>
                  <p:spPr bwMode="auto">
                    <a:xfrm>
                      <a:off x="746" y="2525"/>
                      <a:ext cx="6" cy="6"/>
                    </a:xfrm>
                    <a:custGeom>
                      <a:avLst/>
                      <a:gdLst/>
                      <a:ahLst/>
                      <a:cxnLst>
                        <a:cxn ang="0">
                          <a:pos x="0" y="3"/>
                        </a:cxn>
                        <a:cxn ang="0">
                          <a:pos x="0" y="5"/>
                        </a:cxn>
                        <a:cxn ang="0">
                          <a:pos x="1" y="5"/>
                        </a:cxn>
                        <a:cxn ang="0">
                          <a:pos x="2" y="5"/>
                        </a:cxn>
                        <a:cxn ang="0">
                          <a:pos x="3" y="5"/>
                        </a:cxn>
                        <a:cxn ang="0">
                          <a:pos x="4" y="5"/>
                        </a:cxn>
                        <a:cxn ang="0">
                          <a:pos x="5" y="3"/>
                        </a:cxn>
                        <a:cxn ang="0">
                          <a:pos x="4" y="2"/>
                        </a:cxn>
                        <a:cxn ang="0">
                          <a:pos x="3" y="0"/>
                        </a:cxn>
                        <a:cxn ang="0">
                          <a:pos x="1" y="0"/>
                        </a:cxn>
                        <a:cxn ang="0">
                          <a:pos x="0" y="2"/>
                        </a:cxn>
                        <a:cxn ang="0">
                          <a:pos x="0" y="3"/>
                        </a:cxn>
                      </a:cxnLst>
                      <a:rect l="0" t="0" r="r" b="b"/>
                      <a:pathLst>
                        <a:path w="6" h="6">
                          <a:moveTo>
                            <a:pt x="0" y="3"/>
                          </a:moveTo>
                          <a:lnTo>
                            <a:pt x="0" y="5"/>
                          </a:lnTo>
                          <a:lnTo>
                            <a:pt x="1" y="5"/>
                          </a:lnTo>
                          <a:lnTo>
                            <a:pt x="2" y="5"/>
                          </a:lnTo>
                          <a:lnTo>
                            <a:pt x="3" y="5"/>
                          </a:lnTo>
                          <a:lnTo>
                            <a:pt x="4" y="5"/>
                          </a:lnTo>
                          <a:lnTo>
                            <a:pt x="5" y="3"/>
                          </a:lnTo>
                          <a:lnTo>
                            <a:pt x="4" y="2"/>
                          </a:lnTo>
                          <a:lnTo>
                            <a:pt x="3" y="0"/>
                          </a:lnTo>
                          <a:lnTo>
                            <a:pt x="1" y="0"/>
                          </a:lnTo>
                          <a:lnTo>
                            <a:pt x="0" y="2"/>
                          </a:lnTo>
                          <a:lnTo>
                            <a:pt x="0" y="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804" name="Freeform 148"/>
                    <p:cNvSpPr>
                      <a:spLocks/>
                    </p:cNvSpPr>
                    <p:nvPr/>
                  </p:nvSpPr>
                  <p:spPr bwMode="auto">
                    <a:xfrm>
                      <a:off x="746" y="2517"/>
                      <a:ext cx="4" cy="5"/>
                    </a:xfrm>
                    <a:custGeom>
                      <a:avLst/>
                      <a:gdLst/>
                      <a:ahLst/>
                      <a:cxnLst>
                        <a:cxn ang="0">
                          <a:pos x="1" y="3"/>
                        </a:cxn>
                        <a:cxn ang="0">
                          <a:pos x="0" y="4"/>
                        </a:cxn>
                        <a:cxn ang="0">
                          <a:pos x="0" y="3"/>
                        </a:cxn>
                        <a:cxn ang="0">
                          <a:pos x="0" y="2"/>
                        </a:cxn>
                        <a:cxn ang="0">
                          <a:pos x="0" y="1"/>
                        </a:cxn>
                        <a:cxn ang="0">
                          <a:pos x="1" y="1"/>
                        </a:cxn>
                        <a:cxn ang="0">
                          <a:pos x="2" y="0"/>
                        </a:cxn>
                        <a:cxn ang="0">
                          <a:pos x="2" y="1"/>
                        </a:cxn>
                        <a:cxn ang="0">
                          <a:pos x="3" y="2"/>
                        </a:cxn>
                        <a:cxn ang="0">
                          <a:pos x="3" y="3"/>
                        </a:cxn>
                        <a:cxn ang="0">
                          <a:pos x="2" y="3"/>
                        </a:cxn>
                        <a:cxn ang="0">
                          <a:pos x="2" y="2"/>
                        </a:cxn>
                        <a:cxn ang="0">
                          <a:pos x="2" y="3"/>
                        </a:cxn>
                        <a:cxn ang="0">
                          <a:pos x="1" y="3"/>
                        </a:cxn>
                      </a:cxnLst>
                      <a:rect l="0" t="0" r="r" b="b"/>
                      <a:pathLst>
                        <a:path w="4" h="5">
                          <a:moveTo>
                            <a:pt x="1" y="3"/>
                          </a:moveTo>
                          <a:lnTo>
                            <a:pt x="0" y="4"/>
                          </a:lnTo>
                          <a:lnTo>
                            <a:pt x="0" y="3"/>
                          </a:lnTo>
                          <a:lnTo>
                            <a:pt x="0" y="2"/>
                          </a:lnTo>
                          <a:lnTo>
                            <a:pt x="0" y="1"/>
                          </a:lnTo>
                          <a:lnTo>
                            <a:pt x="1" y="1"/>
                          </a:lnTo>
                          <a:lnTo>
                            <a:pt x="2" y="0"/>
                          </a:lnTo>
                          <a:lnTo>
                            <a:pt x="2" y="1"/>
                          </a:lnTo>
                          <a:lnTo>
                            <a:pt x="3" y="2"/>
                          </a:lnTo>
                          <a:lnTo>
                            <a:pt x="3" y="3"/>
                          </a:lnTo>
                          <a:lnTo>
                            <a:pt x="2" y="3"/>
                          </a:lnTo>
                          <a:lnTo>
                            <a:pt x="2" y="2"/>
                          </a:lnTo>
                          <a:lnTo>
                            <a:pt x="2" y="3"/>
                          </a:lnTo>
                          <a:lnTo>
                            <a:pt x="1" y="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805" name="Freeform 149"/>
                    <p:cNvSpPr>
                      <a:spLocks/>
                    </p:cNvSpPr>
                    <p:nvPr/>
                  </p:nvSpPr>
                  <p:spPr bwMode="auto">
                    <a:xfrm>
                      <a:off x="734" y="2499"/>
                      <a:ext cx="11" cy="14"/>
                    </a:xfrm>
                    <a:custGeom>
                      <a:avLst/>
                      <a:gdLst/>
                      <a:ahLst/>
                      <a:cxnLst>
                        <a:cxn ang="0">
                          <a:pos x="0" y="2"/>
                        </a:cxn>
                        <a:cxn ang="0">
                          <a:pos x="2" y="1"/>
                        </a:cxn>
                        <a:cxn ang="0">
                          <a:pos x="3" y="0"/>
                        </a:cxn>
                        <a:cxn ang="0">
                          <a:pos x="4" y="0"/>
                        </a:cxn>
                        <a:cxn ang="0">
                          <a:pos x="7" y="0"/>
                        </a:cxn>
                        <a:cxn ang="0">
                          <a:pos x="8" y="1"/>
                        </a:cxn>
                        <a:cxn ang="0">
                          <a:pos x="9" y="2"/>
                        </a:cxn>
                        <a:cxn ang="0">
                          <a:pos x="9" y="6"/>
                        </a:cxn>
                        <a:cxn ang="0">
                          <a:pos x="10" y="9"/>
                        </a:cxn>
                        <a:cxn ang="0">
                          <a:pos x="10" y="13"/>
                        </a:cxn>
                        <a:cxn ang="0">
                          <a:pos x="9" y="12"/>
                        </a:cxn>
                        <a:cxn ang="0">
                          <a:pos x="8" y="12"/>
                        </a:cxn>
                        <a:cxn ang="0">
                          <a:pos x="7" y="12"/>
                        </a:cxn>
                        <a:cxn ang="0">
                          <a:pos x="8" y="9"/>
                        </a:cxn>
                        <a:cxn ang="0">
                          <a:pos x="8" y="5"/>
                        </a:cxn>
                        <a:cxn ang="0">
                          <a:pos x="8" y="3"/>
                        </a:cxn>
                        <a:cxn ang="0">
                          <a:pos x="7" y="2"/>
                        </a:cxn>
                        <a:cxn ang="0">
                          <a:pos x="4" y="1"/>
                        </a:cxn>
                        <a:cxn ang="0">
                          <a:pos x="0" y="2"/>
                        </a:cxn>
                      </a:cxnLst>
                      <a:rect l="0" t="0" r="r" b="b"/>
                      <a:pathLst>
                        <a:path w="11" h="14">
                          <a:moveTo>
                            <a:pt x="0" y="2"/>
                          </a:moveTo>
                          <a:lnTo>
                            <a:pt x="2" y="1"/>
                          </a:lnTo>
                          <a:lnTo>
                            <a:pt x="3" y="0"/>
                          </a:lnTo>
                          <a:lnTo>
                            <a:pt x="4" y="0"/>
                          </a:lnTo>
                          <a:lnTo>
                            <a:pt x="7" y="0"/>
                          </a:lnTo>
                          <a:lnTo>
                            <a:pt x="8" y="1"/>
                          </a:lnTo>
                          <a:lnTo>
                            <a:pt x="9" y="2"/>
                          </a:lnTo>
                          <a:lnTo>
                            <a:pt x="9" y="6"/>
                          </a:lnTo>
                          <a:lnTo>
                            <a:pt x="10" y="9"/>
                          </a:lnTo>
                          <a:lnTo>
                            <a:pt x="10" y="13"/>
                          </a:lnTo>
                          <a:lnTo>
                            <a:pt x="9" y="12"/>
                          </a:lnTo>
                          <a:lnTo>
                            <a:pt x="8" y="12"/>
                          </a:lnTo>
                          <a:lnTo>
                            <a:pt x="7" y="12"/>
                          </a:lnTo>
                          <a:lnTo>
                            <a:pt x="8" y="9"/>
                          </a:lnTo>
                          <a:lnTo>
                            <a:pt x="8" y="5"/>
                          </a:lnTo>
                          <a:lnTo>
                            <a:pt x="8" y="3"/>
                          </a:lnTo>
                          <a:lnTo>
                            <a:pt x="7" y="2"/>
                          </a:lnTo>
                          <a:lnTo>
                            <a:pt x="4" y="1"/>
                          </a:lnTo>
                          <a:lnTo>
                            <a:pt x="0" y="2"/>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806" name="Freeform 150"/>
                    <p:cNvSpPr>
                      <a:spLocks/>
                    </p:cNvSpPr>
                    <p:nvPr/>
                  </p:nvSpPr>
                  <p:spPr bwMode="auto">
                    <a:xfrm>
                      <a:off x="752" y="2495"/>
                      <a:ext cx="7" cy="5"/>
                    </a:xfrm>
                    <a:custGeom>
                      <a:avLst/>
                      <a:gdLst/>
                      <a:ahLst/>
                      <a:cxnLst>
                        <a:cxn ang="0">
                          <a:pos x="0" y="0"/>
                        </a:cxn>
                        <a:cxn ang="0">
                          <a:pos x="1" y="3"/>
                        </a:cxn>
                        <a:cxn ang="0">
                          <a:pos x="2" y="4"/>
                        </a:cxn>
                        <a:cxn ang="0">
                          <a:pos x="4" y="4"/>
                        </a:cxn>
                        <a:cxn ang="0">
                          <a:pos x="5" y="2"/>
                        </a:cxn>
                        <a:cxn ang="0">
                          <a:pos x="6" y="0"/>
                        </a:cxn>
                        <a:cxn ang="0">
                          <a:pos x="4" y="1"/>
                        </a:cxn>
                        <a:cxn ang="0">
                          <a:pos x="3" y="2"/>
                        </a:cxn>
                        <a:cxn ang="0">
                          <a:pos x="1" y="0"/>
                        </a:cxn>
                        <a:cxn ang="0">
                          <a:pos x="0" y="0"/>
                        </a:cxn>
                      </a:cxnLst>
                      <a:rect l="0" t="0" r="r" b="b"/>
                      <a:pathLst>
                        <a:path w="7" h="5">
                          <a:moveTo>
                            <a:pt x="0" y="0"/>
                          </a:moveTo>
                          <a:lnTo>
                            <a:pt x="1" y="3"/>
                          </a:lnTo>
                          <a:lnTo>
                            <a:pt x="2" y="4"/>
                          </a:lnTo>
                          <a:lnTo>
                            <a:pt x="4" y="4"/>
                          </a:lnTo>
                          <a:lnTo>
                            <a:pt x="5" y="2"/>
                          </a:lnTo>
                          <a:lnTo>
                            <a:pt x="6" y="0"/>
                          </a:lnTo>
                          <a:lnTo>
                            <a:pt x="4" y="1"/>
                          </a:lnTo>
                          <a:lnTo>
                            <a:pt x="3" y="2"/>
                          </a:lnTo>
                          <a:lnTo>
                            <a:pt x="1" y="0"/>
                          </a:lnTo>
                          <a:lnTo>
                            <a:pt x="0" y="0"/>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807" name="Freeform 151"/>
                    <p:cNvSpPr>
                      <a:spLocks/>
                    </p:cNvSpPr>
                    <p:nvPr/>
                  </p:nvSpPr>
                  <p:spPr bwMode="auto">
                    <a:xfrm>
                      <a:off x="738" y="2499"/>
                      <a:ext cx="2" cy="6"/>
                    </a:xfrm>
                    <a:custGeom>
                      <a:avLst/>
                      <a:gdLst/>
                      <a:ahLst/>
                      <a:cxnLst>
                        <a:cxn ang="0">
                          <a:pos x="0" y="3"/>
                        </a:cxn>
                        <a:cxn ang="0">
                          <a:pos x="0" y="5"/>
                        </a:cxn>
                        <a:cxn ang="0">
                          <a:pos x="1" y="5"/>
                        </a:cxn>
                        <a:cxn ang="0">
                          <a:pos x="1" y="3"/>
                        </a:cxn>
                        <a:cxn ang="0">
                          <a:pos x="1" y="2"/>
                        </a:cxn>
                        <a:cxn ang="0">
                          <a:pos x="1" y="0"/>
                        </a:cxn>
                        <a:cxn ang="0">
                          <a:pos x="0" y="0"/>
                        </a:cxn>
                        <a:cxn ang="0">
                          <a:pos x="0" y="3"/>
                        </a:cxn>
                      </a:cxnLst>
                      <a:rect l="0" t="0" r="r" b="b"/>
                      <a:pathLst>
                        <a:path w="2" h="6">
                          <a:moveTo>
                            <a:pt x="0" y="3"/>
                          </a:moveTo>
                          <a:lnTo>
                            <a:pt x="0" y="5"/>
                          </a:lnTo>
                          <a:lnTo>
                            <a:pt x="1" y="5"/>
                          </a:lnTo>
                          <a:lnTo>
                            <a:pt x="1" y="3"/>
                          </a:lnTo>
                          <a:lnTo>
                            <a:pt x="1" y="2"/>
                          </a:lnTo>
                          <a:lnTo>
                            <a:pt x="1" y="0"/>
                          </a:lnTo>
                          <a:lnTo>
                            <a:pt x="0" y="0"/>
                          </a:lnTo>
                          <a:lnTo>
                            <a:pt x="0" y="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808" name="Freeform 152"/>
                    <p:cNvSpPr>
                      <a:spLocks/>
                    </p:cNvSpPr>
                    <p:nvPr/>
                  </p:nvSpPr>
                  <p:spPr bwMode="auto">
                    <a:xfrm>
                      <a:off x="754" y="2499"/>
                      <a:ext cx="1" cy="6"/>
                    </a:xfrm>
                    <a:custGeom>
                      <a:avLst/>
                      <a:gdLst/>
                      <a:ahLst/>
                      <a:cxnLst>
                        <a:cxn ang="0">
                          <a:pos x="0" y="3"/>
                        </a:cxn>
                        <a:cxn ang="0">
                          <a:pos x="0" y="5"/>
                        </a:cxn>
                        <a:cxn ang="0">
                          <a:pos x="0" y="3"/>
                        </a:cxn>
                        <a:cxn ang="0">
                          <a:pos x="0" y="2"/>
                        </a:cxn>
                        <a:cxn ang="0">
                          <a:pos x="0" y="0"/>
                        </a:cxn>
                        <a:cxn ang="0">
                          <a:pos x="0" y="2"/>
                        </a:cxn>
                        <a:cxn ang="0">
                          <a:pos x="0" y="3"/>
                        </a:cxn>
                      </a:cxnLst>
                      <a:rect l="0" t="0" r="r" b="b"/>
                      <a:pathLst>
                        <a:path w="1" h="6">
                          <a:moveTo>
                            <a:pt x="0" y="3"/>
                          </a:moveTo>
                          <a:lnTo>
                            <a:pt x="0" y="5"/>
                          </a:lnTo>
                          <a:lnTo>
                            <a:pt x="0" y="3"/>
                          </a:lnTo>
                          <a:lnTo>
                            <a:pt x="0" y="2"/>
                          </a:lnTo>
                          <a:lnTo>
                            <a:pt x="0" y="0"/>
                          </a:lnTo>
                          <a:lnTo>
                            <a:pt x="0" y="2"/>
                          </a:lnTo>
                          <a:lnTo>
                            <a:pt x="0" y="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sp>
                <p:nvSpPr>
                  <p:cNvPr id="70809" name="Freeform 153"/>
                  <p:cNvSpPr>
                    <a:spLocks/>
                  </p:cNvSpPr>
                  <p:nvPr/>
                </p:nvSpPr>
                <p:spPr bwMode="auto">
                  <a:xfrm>
                    <a:off x="695" y="2466"/>
                    <a:ext cx="75" cy="65"/>
                  </a:xfrm>
                  <a:custGeom>
                    <a:avLst/>
                    <a:gdLst/>
                    <a:ahLst/>
                    <a:cxnLst>
                      <a:cxn ang="0">
                        <a:pos x="37" y="2"/>
                      </a:cxn>
                      <a:cxn ang="0">
                        <a:pos x="29" y="3"/>
                      </a:cxn>
                      <a:cxn ang="0">
                        <a:pos x="23" y="6"/>
                      </a:cxn>
                      <a:cxn ang="0">
                        <a:pos x="14" y="13"/>
                      </a:cxn>
                      <a:cxn ang="0">
                        <a:pos x="10" y="24"/>
                      </a:cxn>
                      <a:cxn ang="0">
                        <a:pos x="6" y="31"/>
                      </a:cxn>
                      <a:cxn ang="0">
                        <a:pos x="3" y="36"/>
                      </a:cxn>
                      <a:cxn ang="0">
                        <a:pos x="0" y="41"/>
                      </a:cxn>
                      <a:cxn ang="0">
                        <a:pos x="3" y="47"/>
                      </a:cxn>
                      <a:cxn ang="0">
                        <a:pos x="6" y="51"/>
                      </a:cxn>
                      <a:cxn ang="0">
                        <a:pos x="13" y="54"/>
                      </a:cxn>
                      <a:cxn ang="0">
                        <a:pos x="19" y="57"/>
                      </a:cxn>
                      <a:cxn ang="0">
                        <a:pos x="22" y="60"/>
                      </a:cxn>
                      <a:cxn ang="0">
                        <a:pos x="28" y="64"/>
                      </a:cxn>
                      <a:cxn ang="0">
                        <a:pos x="32" y="62"/>
                      </a:cxn>
                      <a:cxn ang="0">
                        <a:pos x="30" y="44"/>
                      </a:cxn>
                      <a:cxn ang="0">
                        <a:pos x="32" y="28"/>
                      </a:cxn>
                      <a:cxn ang="0">
                        <a:pos x="35" y="19"/>
                      </a:cxn>
                      <a:cxn ang="0">
                        <a:pos x="42" y="12"/>
                      </a:cxn>
                      <a:cxn ang="0">
                        <a:pos x="46" y="11"/>
                      </a:cxn>
                      <a:cxn ang="0">
                        <a:pos x="51" y="11"/>
                      </a:cxn>
                      <a:cxn ang="0">
                        <a:pos x="55" y="13"/>
                      </a:cxn>
                      <a:cxn ang="0">
                        <a:pos x="60" y="17"/>
                      </a:cxn>
                      <a:cxn ang="0">
                        <a:pos x="61" y="20"/>
                      </a:cxn>
                      <a:cxn ang="0">
                        <a:pos x="63" y="25"/>
                      </a:cxn>
                      <a:cxn ang="0">
                        <a:pos x="63" y="29"/>
                      </a:cxn>
                      <a:cxn ang="0">
                        <a:pos x="62" y="33"/>
                      </a:cxn>
                      <a:cxn ang="0">
                        <a:pos x="62" y="36"/>
                      </a:cxn>
                      <a:cxn ang="0">
                        <a:pos x="64" y="44"/>
                      </a:cxn>
                      <a:cxn ang="0">
                        <a:pos x="63" y="50"/>
                      </a:cxn>
                      <a:cxn ang="0">
                        <a:pos x="63" y="55"/>
                      </a:cxn>
                      <a:cxn ang="0">
                        <a:pos x="69" y="56"/>
                      </a:cxn>
                      <a:cxn ang="0">
                        <a:pos x="72" y="53"/>
                      </a:cxn>
                      <a:cxn ang="0">
                        <a:pos x="74" y="49"/>
                      </a:cxn>
                      <a:cxn ang="0">
                        <a:pos x="73" y="41"/>
                      </a:cxn>
                      <a:cxn ang="0">
                        <a:pos x="69" y="32"/>
                      </a:cxn>
                      <a:cxn ang="0">
                        <a:pos x="65" y="23"/>
                      </a:cxn>
                      <a:cxn ang="0">
                        <a:pos x="62" y="16"/>
                      </a:cxn>
                      <a:cxn ang="0">
                        <a:pos x="59" y="10"/>
                      </a:cxn>
                      <a:cxn ang="0">
                        <a:pos x="56" y="7"/>
                      </a:cxn>
                      <a:cxn ang="0">
                        <a:pos x="51" y="4"/>
                      </a:cxn>
                      <a:cxn ang="0">
                        <a:pos x="42" y="0"/>
                      </a:cxn>
                      <a:cxn ang="0">
                        <a:pos x="37" y="2"/>
                      </a:cxn>
                    </a:cxnLst>
                    <a:rect l="0" t="0" r="r" b="b"/>
                    <a:pathLst>
                      <a:path w="75" h="65">
                        <a:moveTo>
                          <a:pt x="37" y="2"/>
                        </a:moveTo>
                        <a:lnTo>
                          <a:pt x="29" y="3"/>
                        </a:lnTo>
                        <a:lnTo>
                          <a:pt x="23" y="6"/>
                        </a:lnTo>
                        <a:lnTo>
                          <a:pt x="14" y="13"/>
                        </a:lnTo>
                        <a:lnTo>
                          <a:pt x="10" y="24"/>
                        </a:lnTo>
                        <a:lnTo>
                          <a:pt x="6" y="31"/>
                        </a:lnTo>
                        <a:lnTo>
                          <a:pt x="3" y="36"/>
                        </a:lnTo>
                        <a:lnTo>
                          <a:pt x="0" y="41"/>
                        </a:lnTo>
                        <a:lnTo>
                          <a:pt x="3" y="47"/>
                        </a:lnTo>
                        <a:lnTo>
                          <a:pt x="6" y="51"/>
                        </a:lnTo>
                        <a:lnTo>
                          <a:pt x="13" y="54"/>
                        </a:lnTo>
                        <a:lnTo>
                          <a:pt x="19" y="57"/>
                        </a:lnTo>
                        <a:lnTo>
                          <a:pt x="22" y="60"/>
                        </a:lnTo>
                        <a:lnTo>
                          <a:pt x="28" y="64"/>
                        </a:lnTo>
                        <a:lnTo>
                          <a:pt x="32" y="62"/>
                        </a:lnTo>
                        <a:lnTo>
                          <a:pt x="30" y="44"/>
                        </a:lnTo>
                        <a:lnTo>
                          <a:pt x="32" y="28"/>
                        </a:lnTo>
                        <a:lnTo>
                          <a:pt x="35" y="19"/>
                        </a:lnTo>
                        <a:lnTo>
                          <a:pt x="42" y="12"/>
                        </a:lnTo>
                        <a:lnTo>
                          <a:pt x="46" y="11"/>
                        </a:lnTo>
                        <a:lnTo>
                          <a:pt x="51" y="11"/>
                        </a:lnTo>
                        <a:lnTo>
                          <a:pt x="55" y="13"/>
                        </a:lnTo>
                        <a:lnTo>
                          <a:pt x="60" y="17"/>
                        </a:lnTo>
                        <a:lnTo>
                          <a:pt x="61" y="20"/>
                        </a:lnTo>
                        <a:lnTo>
                          <a:pt x="63" y="25"/>
                        </a:lnTo>
                        <a:lnTo>
                          <a:pt x="63" y="29"/>
                        </a:lnTo>
                        <a:lnTo>
                          <a:pt x="62" y="33"/>
                        </a:lnTo>
                        <a:lnTo>
                          <a:pt x="62" y="36"/>
                        </a:lnTo>
                        <a:lnTo>
                          <a:pt x="64" y="44"/>
                        </a:lnTo>
                        <a:lnTo>
                          <a:pt x="63" y="50"/>
                        </a:lnTo>
                        <a:lnTo>
                          <a:pt x="63" y="55"/>
                        </a:lnTo>
                        <a:lnTo>
                          <a:pt x="69" y="56"/>
                        </a:lnTo>
                        <a:lnTo>
                          <a:pt x="72" y="53"/>
                        </a:lnTo>
                        <a:lnTo>
                          <a:pt x="74" y="49"/>
                        </a:lnTo>
                        <a:lnTo>
                          <a:pt x="73" y="41"/>
                        </a:lnTo>
                        <a:lnTo>
                          <a:pt x="69" y="32"/>
                        </a:lnTo>
                        <a:lnTo>
                          <a:pt x="65" y="23"/>
                        </a:lnTo>
                        <a:lnTo>
                          <a:pt x="62" y="16"/>
                        </a:lnTo>
                        <a:lnTo>
                          <a:pt x="59" y="10"/>
                        </a:lnTo>
                        <a:lnTo>
                          <a:pt x="56" y="7"/>
                        </a:lnTo>
                        <a:lnTo>
                          <a:pt x="51" y="4"/>
                        </a:lnTo>
                        <a:lnTo>
                          <a:pt x="42" y="0"/>
                        </a:lnTo>
                        <a:lnTo>
                          <a:pt x="37" y="2"/>
                        </a:lnTo>
                      </a:path>
                    </a:pathLst>
                  </a:custGeom>
                  <a:solidFill>
                    <a:srgbClr val="9FFF9F"/>
                  </a:solidFill>
                  <a:ln w="12700" cap="rnd" cmpd="sng">
                    <a:noFill/>
                    <a:prstDash val="solid"/>
                    <a:round/>
                    <a:headEnd type="none" w="med" len="med"/>
                    <a:tailEnd type="none" w="med" len="med"/>
                  </a:ln>
                  <a:effectLst/>
                </p:spPr>
                <p:txBody>
                  <a:bodyPr/>
                  <a:lstStyle/>
                  <a:p>
                    <a:endParaRPr lang="en-US"/>
                  </a:p>
                </p:txBody>
              </p:sp>
              <p:sp>
                <p:nvSpPr>
                  <p:cNvPr id="70810" name="Freeform 154"/>
                  <p:cNvSpPr>
                    <a:spLocks/>
                  </p:cNvSpPr>
                  <p:nvPr/>
                </p:nvSpPr>
                <p:spPr bwMode="auto">
                  <a:xfrm>
                    <a:off x="684" y="2532"/>
                    <a:ext cx="49" cy="80"/>
                  </a:xfrm>
                  <a:custGeom>
                    <a:avLst/>
                    <a:gdLst/>
                    <a:ahLst/>
                    <a:cxnLst>
                      <a:cxn ang="0">
                        <a:pos x="29" y="0"/>
                      </a:cxn>
                      <a:cxn ang="0">
                        <a:pos x="29" y="9"/>
                      </a:cxn>
                      <a:cxn ang="0">
                        <a:pos x="33" y="19"/>
                      </a:cxn>
                      <a:cxn ang="0">
                        <a:pos x="36" y="25"/>
                      </a:cxn>
                      <a:cxn ang="0">
                        <a:pos x="40" y="29"/>
                      </a:cxn>
                      <a:cxn ang="0">
                        <a:pos x="39" y="36"/>
                      </a:cxn>
                      <a:cxn ang="0">
                        <a:pos x="43" y="47"/>
                      </a:cxn>
                      <a:cxn ang="0">
                        <a:pos x="46" y="63"/>
                      </a:cxn>
                      <a:cxn ang="0">
                        <a:pos x="48" y="79"/>
                      </a:cxn>
                      <a:cxn ang="0">
                        <a:pos x="20" y="79"/>
                      </a:cxn>
                      <a:cxn ang="0">
                        <a:pos x="16" y="75"/>
                      </a:cxn>
                      <a:cxn ang="0">
                        <a:pos x="13" y="70"/>
                      </a:cxn>
                      <a:cxn ang="0">
                        <a:pos x="9" y="64"/>
                      </a:cxn>
                      <a:cxn ang="0">
                        <a:pos x="7" y="56"/>
                      </a:cxn>
                      <a:cxn ang="0">
                        <a:pos x="3" y="48"/>
                      </a:cxn>
                      <a:cxn ang="0">
                        <a:pos x="1" y="39"/>
                      </a:cxn>
                      <a:cxn ang="0">
                        <a:pos x="1" y="32"/>
                      </a:cxn>
                      <a:cxn ang="0">
                        <a:pos x="0" y="28"/>
                      </a:cxn>
                      <a:cxn ang="0">
                        <a:pos x="6" y="28"/>
                      </a:cxn>
                      <a:cxn ang="0">
                        <a:pos x="11" y="26"/>
                      </a:cxn>
                      <a:cxn ang="0">
                        <a:pos x="17" y="21"/>
                      </a:cxn>
                      <a:cxn ang="0">
                        <a:pos x="22" y="13"/>
                      </a:cxn>
                      <a:cxn ang="0">
                        <a:pos x="29" y="0"/>
                      </a:cxn>
                    </a:cxnLst>
                    <a:rect l="0" t="0" r="r" b="b"/>
                    <a:pathLst>
                      <a:path w="49" h="80">
                        <a:moveTo>
                          <a:pt x="29" y="0"/>
                        </a:moveTo>
                        <a:lnTo>
                          <a:pt x="29" y="9"/>
                        </a:lnTo>
                        <a:lnTo>
                          <a:pt x="33" y="19"/>
                        </a:lnTo>
                        <a:lnTo>
                          <a:pt x="36" y="25"/>
                        </a:lnTo>
                        <a:lnTo>
                          <a:pt x="40" y="29"/>
                        </a:lnTo>
                        <a:lnTo>
                          <a:pt x="39" y="36"/>
                        </a:lnTo>
                        <a:lnTo>
                          <a:pt x="43" y="47"/>
                        </a:lnTo>
                        <a:lnTo>
                          <a:pt x="46" y="63"/>
                        </a:lnTo>
                        <a:lnTo>
                          <a:pt x="48" y="79"/>
                        </a:lnTo>
                        <a:lnTo>
                          <a:pt x="20" y="79"/>
                        </a:lnTo>
                        <a:lnTo>
                          <a:pt x="16" y="75"/>
                        </a:lnTo>
                        <a:lnTo>
                          <a:pt x="13" y="70"/>
                        </a:lnTo>
                        <a:lnTo>
                          <a:pt x="9" y="64"/>
                        </a:lnTo>
                        <a:lnTo>
                          <a:pt x="7" y="56"/>
                        </a:lnTo>
                        <a:lnTo>
                          <a:pt x="3" y="48"/>
                        </a:lnTo>
                        <a:lnTo>
                          <a:pt x="1" y="39"/>
                        </a:lnTo>
                        <a:lnTo>
                          <a:pt x="1" y="32"/>
                        </a:lnTo>
                        <a:lnTo>
                          <a:pt x="0" y="28"/>
                        </a:lnTo>
                        <a:lnTo>
                          <a:pt x="6" y="28"/>
                        </a:lnTo>
                        <a:lnTo>
                          <a:pt x="11" y="26"/>
                        </a:lnTo>
                        <a:lnTo>
                          <a:pt x="17" y="21"/>
                        </a:lnTo>
                        <a:lnTo>
                          <a:pt x="22" y="13"/>
                        </a:lnTo>
                        <a:lnTo>
                          <a:pt x="29"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sp>
            <p:nvSpPr>
              <p:cNvPr id="70811" name="Freeform 155"/>
              <p:cNvSpPr>
                <a:spLocks/>
              </p:cNvSpPr>
              <p:nvPr/>
            </p:nvSpPr>
            <p:spPr bwMode="auto">
              <a:xfrm>
                <a:off x="631" y="2606"/>
                <a:ext cx="216" cy="36"/>
              </a:xfrm>
              <a:custGeom>
                <a:avLst/>
                <a:gdLst/>
                <a:ahLst/>
                <a:cxnLst>
                  <a:cxn ang="0">
                    <a:pos x="0" y="0"/>
                  </a:cxn>
                  <a:cxn ang="0">
                    <a:pos x="215" y="0"/>
                  </a:cxn>
                  <a:cxn ang="0">
                    <a:pos x="215" y="35"/>
                  </a:cxn>
                  <a:cxn ang="0">
                    <a:pos x="0" y="35"/>
                  </a:cxn>
                  <a:cxn ang="0">
                    <a:pos x="0" y="0"/>
                  </a:cxn>
                </a:cxnLst>
                <a:rect l="0" t="0" r="r" b="b"/>
                <a:pathLst>
                  <a:path w="216" h="36">
                    <a:moveTo>
                      <a:pt x="0" y="0"/>
                    </a:moveTo>
                    <a:lnTo>
                      <a:pt x="215" y="0"/>
                    </a:lnTo>
                    <a:lnTo>
                      <a:pt x="215" y="35"/>
                    </a:lnTo>
                    <a:lnTo>
                      <a:pt x="0" y="35"/>
                    </a:lnTo>
                    <a:lnTo>
                      <a:pt x="0" y="0"/>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grpSp>
        <p:sp>
          <p:nvSpPr>
            <p:cNvPr id="70812" name="Rectangle 156"/>
            <p:cNvSpPr>
              <a:spLocks noChangeArrowheads="1"/>
            </p:cNvSpPr>
            <p:nvPr/>
          </p:nvSpPr>
          <p:spPr bwMode="auto">
            <a:xfrm>
              <a:off x="628" y="2407"/>
              <a:ext cx="213" cy="6"/>
            </a:xfrm>
            <a:prstGeom prst="rect">
              <a:avLst/>
            </a:prstGeom>
            <a:solidFill>
              <a:srgbClr val="008000"/>
            </a:solidFill>
            <a:ln w="12700">
              <a:solidFill>
                <a:srgbClr val="DFFFBF"/>
              </a:solidFill>
              <a:miter lim="800000"/>
              <a:headEnd/>
              <a:tailEnd/>
            </a:ln>
            <a:effectLst/>
          </p:spPr>
          <p:txBody>
            <a:bodyPr wrap="none" anchor="ctr"/>
            <a:lstStyle/>
            <a:p>
              <a:endParaRPr lang="en-US"/>
            </a:p>
          </p:txBody>
        </p:sp>
        <p:grpSp>
          <p:nvGrpSpPr>
            <p:cNvPr id="70681" name="Group 157"/>
            <p:cNvGrpSpPr>
              <a:grpSpLocks/>
            </p:cNvGrpSpPr>
            <p:nvPr/>
          </p:nvGrpSpPr>
          <p:grpSpPr bwMode="auto">
            <a:xfrm>
              <a:off x="496" y="2405"/>
              <a:ext cx="84" cy="92"/>
              <a:chOff x="496" y="2405"/>
              <a:chExt cx="84" cy="92"/>
            </a:xfrm>
          </p:grpSpPr>
          <p:sp>
            <p:nvSpPr>
              <p:cNvPr id="70814" name="Freeform 158"/>
              <p:cNvSpPr>
                <a:spLocks/>
              </p:cNvSpPr>
              <p:nvPr/>
            </p:nvSpPr>
            <p:spPr bwMode="auto">
              <a:xfrm>
                <a:off x="548" y="2413"/>
                <a:ext cx="32" cy="84"/>
              </a:xfrm>
              <a:custGeom>
                <a:avLst/>
                <a:gdLst/>
                <a:ahLst/>
                <a:cxnLst>
                  <a:cxn ang="0">
                    <a:pos x="3" y="35"/>
                  </a:cxn>
                  <a:cxn ang="0">
                    <a:pos x="2" y="30"/>
                  </a:cxn>
                  <a:cxn ang="0">
                    <a:pos x="0" y="24"/>
                  </a:cxn>
                  <a:cxn ang="0">
                    <a:pos x="0" y="16"/>
                  </a:cxn>
                  <a:cxn ang="0">
                    <a:pos x="1" y="9"/>
                  </a:cxn>
                  <a:cxn ang="0">
                    <a:pos x="4" y="0"/>
                  </a:cxn>
                  <a:cxn ang="0">
                    <a:pos x="8" y="8"/>
                  </a:cxn>
                  <a:cxn ang="0">
                    <a:pos x="10" y="14"/>
                  </a:cxn>
                  <a:cxn ang="0">
                    <a:pos x="11" y="21"/>
                  </a:cxn>
                  <a:cxn ang="0">
                    <a:pos x="10" y="29"/>
                  </a:cxn>
                  <a:cxn ang="0">
                    <a:pos x="9" y="36"/>
                  </a:cxn>
                  <a:cxn ang="0">
                    <a:pos x="8" y="40"/>
                  </a:cxn>
                  <a:cxn ang="0">
                    <a:pos x="10" y="36"/>
                  </a:cxn>
                  <a:cxn ang="0">
                    <a:pos x="14" y="31"/>
                  </a:cxn>
                  <a:cxn ang="0">
                    <a:pos x="18" y="28"/>
                  </a:cxn>
                  <a:cxn ang="0">
                    <a:pos x="22" y="26"/>
                  </a:cxn>
                  <a:cxn ang="0">
                    <a:pos x="27" y="24"/>
                  </a:cxn>
                  <a:cxn ang="0">
                    <a:pos x="31" y="24"/>
                  </a:cxn>
                  <a:cxn ang="0">
                    <a:pos x="29" y="29"/>
                  </a:cxn>
                  <a:cxn ang="0">
                    <a:pos x="27" y="35"/>
                  </a:cxn>
                  <a:cxn ang="0">
                    <a:pos x="23" y="40"/>
                  </a:cxn>
                  <a:cxn ang="0">
                    <a:pos x="20" y="43"/>
                  </a:cxn>
                  <a:cxn ang="0">
                    <a:pos x="14" y="45"/>
                  </a:cxn>
                  <a:cxn ang="0">
                    <a:pos x="9" y="46"/>
                  </a:cxn>
                  <a:cxn ang="0">
                    <a:pos x="15" y="49"/>
                  </a:cxn>
                  <a:cxn ang="0">
                    <a:pos x="19" y="53"/>
                  </a:cxn>
                  <a:cxn ang="0">
                    <a:pos x="21" y="56"/>
                  </a:cxn>
                  <a:cxn ang="0">
                    <a:pos x="23" y="60"/>
                  </a:cxn>
                  <a:cxn ang="0">
                    <a:pos x="23" y="64"/>
                  </a:cxn>
                  <a:cxn ang="0">
                    <a:pos x="24" y="70"/>
                  </a:cxn>
                  <a:cxn ang="0">
                    <a:pos x="17" y="67"/>
                  </a:cxn>
                  <a:cxn ang="0">
                    <a:pos x="13" y="64"/>
                  </a:cxn>
                  <a:cxn ang="0">
                    <a:pos x="11" y="60"/>
                  </a:cxn>
                  <a:cxn ang="0">
                    <a:pos x="8" y="53"/>
                  </a:cxn>
                  <a:cxn ang="0">
                    <a:pos x="10" y="60"/>
                  </a:cxn>
                  <a:cxn ang="0">
                    <a:pos x="11" y="67"/>
                  </a:cxn>
                  <a:cxn ang="0">
                    <a:pos x="12" y="72"/>
                  </a:cxn>
                  <a:cxn ang="0">
                    <a:pos x="11" y="78"/>
                  </a:cxn>
                  <a:cxn ang="0">
                    <a:pos x="11" y="83"/>
                  </a:cxn>
                  <a:cxn ang="0">
                    <a:pos x="5" y="77"/>
                  </a:cxn>
                  <a:cxn ang="0">
                    <a:pos x="2" y="69"/>
                  </a:cxn>
                  <a:cxn ang="0">
                    <a:pos x="1" y="60"/>
                  </a:cxn>
                  <a:cxn ang="0">
                    <a:pos x="3" y="51"/>
                  </a:cxn>
                  <a:cxn ang="0">
                    <a:pos x="3" y="44"/>
                  </a:cxn>
                  <a:cxn ang="0">
                    <a:pos x="3" y="40"/>
                  </a:cxn>
                  <a:cxn ang="0">
                    <a:pos x="3" y="35"/>
                  </a:cxn>
                </a:cxnLst>
                <a:rect l="0" t="0" r="r" b="b"/>
                <a:pathLst>
                  <a:path w="32" h="84">
                    <a:moveTo>
                      <a:pt x="3" y="35"/>
                    </a:moveTo>
                    <a:lnTo>
                      <a:pt x="2" y="30"/>
                    </a:lnTo>
                    <a:lnTo>
                      <a:pt x="0" y="24"/>
                    </a:lnTo>
                    <a:lnTo>
                      <a:pt x="0" y="16"/>
                    </a:lnTo>
                    <a:lnTo>
                      <a:pt x="1" y="9"/>
                    </a:lnTo>
                    <a:lnTo>
                      <a:pt x="4" y="0"/>
                    </a:lnTo>
                    <a:lnTo>
                      <a:pt x="8" y="8"/>
                    </a:lnTo>
                    <a:lnTo>
                      <a:pt x="10" y="14"/>
                    </a:lnTo>
                    <a:lnTo>
                      <a:pt x="11" y="21"/>
                    </a:lnTo>
                    <a:lnTo>
                      <a:pt x="10" y="29"/>
                    </a:lnTo>
                    <a:lnTo>
                      <a:pt x="9" y="36"/>
                    </a:lnTo>
                    <a:lnTo>
                      <a:pt x="8" y="40"/>
                    </a:lnTo>
                    <a:lnTo>
                      <a:pt x="10" y="36"/>
                    </a:lnTo>
                    <a:lnTo>
                      <a:pt x="14" y="31"/>
                    </a:lnTo>
                    <a:lnTo>
                      <a:pt x="18" y="28"/>
                    </a:lnTo>
                    <a:lnTo>
                      <a:pt x="22" y="26"/>
                    </a:lnTo>
                    <a:lnTo>
                      <a:pt x="27" y="24"/>
                    </a:lnTo>
                    <a:lnTo>
                      <a:pt x="31" y="24"/>
                    </a:lnTo>
                    <a:lnTo>
                      <a:pt x="29" y="29"/>
                    </a:lnTo>
                    <a:lnTo>
                      <a:pt x="27" y="35"/>
                    </a:lnTo>
                    <a:lnTo>
                      <a:pt x="23" y="40"/>
                    </a:lnTo>
                    <a:lnTo>
                      <a:pt x="20" y="43"/>
                    </a:lnTo>
                    <a:lnTo>
                      <a:pt x="14" y="45"/>
                    </a:lnTo>
                    <a:lnTo>
                      <a:pt x="9" y="46"/>
                    </a:lnTo>
                    <a:lnTo>
                      <a:pt x="15" y="49"/>
                    </a:lnTo>
                    <a:lnTo>
                      <a:pt x="19" y="53"/>
                    </a:lnTo>
                    <a:lnTo>
                      <a:pt x="21" y="56"/>
                    </a:lnTo>
                    <a:lnTo>
                      <a:pt x="23" y="60"/>
                    </a:lnTo>
                    <a:lnTo>
                      <a:pt x="23" y="64"/>
                    </a:lnTo>
                    <a:lnTo>
                      <a:pt x="24" y="70"/>
                    </a:lnTo>
                    <a:lnTo>
                      <a:pt x="17" y="67"/>
                    </a:lnTo>
                    <a:lnTo>
                      <a:pt x="13" y="64"/>
                    </a:lnTo>
                    <a:lnTo>
                      <a:pt x="11" y="60"/>
                    </a:lnTo>
                    <a:lnTo>
                      <a:pt x="8" y="53"/>
                    </a:lnTo>
                    <a:lnTo>
                      <a:pt x="10" y="60"/>
                    </a:lnTo>
                    <a:lnTo>
                      <a:pt x="11" y="67"/>
                    </a:lnTo>
                    <a:lnTo>
                      <a:pt x="12" y="72"/>
                    </a:lnTo>
                    <a:lnTo>
                      <a:pt x="11" y="78"/>
                    </a:lnTo>
                    <a:lnTo>
                      <a:pt x="11" y="83"/>
                    </a:lnTo>
                    <a:lnTo>
                      <a:pt x="5" y="77"/>
                    </a:lnTo>
                    <a:lnTo>
                      <a:pt x="2" y="69"/>
                    </a:lnTo>
                    <a:lnTo>
                      <a:pt x="1" y="60"/>
                    </a:lnTo>
                    <a:lnTo>
                      <a:pt x="3" y="51"/>
                    </a:lnTo>
                    <a:lnTo>
                      <a:pt x="3" y="44"/>
                    </a:lnTo>
                    <a:lnTo>
                      <a:pt x="3" y="40"/>
                    </a:lnTo>
                    <a:lnTo>
                      <a:pt x="3" y="35"/>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0815" name="Freeform 159"/>
              <p:cNvSpPr>
                <a:spLocks/>
              </p:cNvSpPr>
              <p:nvPr/>
            </p:nvSpPr>
            <p:spPr bwMode="auto">
              <a:xfrm>
                <a:off x="496" y="2405"/>
                <a:ext cx="24" cy="39"/>
              </a:xfrm>
              <a:custGeom>
                <a:avLst/>
                <a:gdLst/>
                <a:ahLst/>
                <a:cxnLst>
                  <a:cxn ang="0">
                    <a:pos x="9" y="34"/>
                  </a:cxn>
                  <a:cxn ang="0">
                    <a:pos x="5" y="30"/>
                  </a:cxn>
                  <a:cxn ang="0">
                    <a:pos x="3" y="27"/>
                  </a:cxn>
                  <a:cxn ang="0">
                    <a:pos x="2" y="23"/>
                  </a:cxn>
                  <a:cxn ang="0">
                    <a:pos x="1" y="19"/>
                  </a:cxn>
                  <a:cxn ang="0">
                    <a:pos x="0" y="13"/>
                  </a:cxn>
                  <a:cxn ang="0">
                    <a:pos x="7" y="16"/>
                  </a:cxn>
                  <a:cxn ang="0">
                    <a:pos x="11" y="19"/>
                  </a:cxn>
                  <a:cxn ang="0">
                    <a:pos x="13" y="23"/>
                  </a:cxn>
                  <a:cxn ang="0">
                    <a:pos x="17" y="31"/>
                  </a:cxn>
                  <a:cxn ang="0">
                    <a:pos x="14" y="24"/>
                  </a:cxn>
                  <a:cxn ang="0">
                    <a:pos x="13" y="17"/>
                  </a:cxn>
                  <a:cxn ang="0">
                    <a:pos x="13" y="12"/>
                  </a:cxn>
                  <a:cxn ang="0">
                    <a:pos x="13" y="5"/>
                  </a:cxn>
                  <a:cxn ang="0">
                    <a:pos x="13" y="0"/>
                  </a:cxn>
                  <a:cxn ang="0">
                    <a:pos x="19" y="7"/>
                  </a:cxn>
                  <a:cxn ang="0">
                    <a:pos x="22" y="14"/>
                  </a:cxn>
                  <a:cxn ang="0">
                    <a:pos x="22" y="23"/>
                  </a:cxn>
                  <a:cxn ang="0">
                    <a:pos x="23" y="37"/>
                  </a:cxn>
                  <a:cxn ang="0">
                    <a:pos x="16" y="38"/>
                  </a:cxn>
                  <a:cxn ang="0">
                    <a:pos x="9" y="34"/>
                  </a:cxn>
                </a:cxnLst>
                <a:rect l="0" t="0" r="r" b="b"/>
                <a:pathLst>
                  <a:path w="24" h="39">
                    <a:moveTo>
                      <a:pt x="9" y="34"/>
                    </a:moveTo>
                    <a:lnTo>
                      <a:pt x="5" y="30"/>
                    </a:lnTo>
                    <a:lnTo>
                      <a:pt x="3" y="27"/>
                    </a:lnTo>
                    <a:lnTo>
                      <a:pt x="2" y="23"/>
                    </a:lnTo>
                    <a:lnTo>
                      <a:pt x="1" y="19"/>
                    </a:lnTo>
                    <a:lnTo>
                      <a:pt x="0" y="13"/>
                    </a:lnTo>
                    <a:lnTo>
                      <a:pt x="7" y="16"/>
                    </a:lnTo>
                    <a:lnTo>
                      <a:pt x="11" y="19"/>
                    </a:lnTo>
                    <a:lnTo>
                      <a:pt x="13" y="23"/>
                    </a:lnTo>
                    <a:lnTo>
                      <a:pt x="17" y="31"/>
                    </a:lnTo>
                    <a:lnTo>
                      <a:pt x="14" y="24"/>
                    </a:lnTo>
                    <a:lnTo>
                      <a:pt x="13" y="17"/>
                    </a:lnTo>
                    <a:lnTo>
                      <a:pt x="13" y="12"/>
                    </a:lnTo>
                    <a:lnTo>
                      <a:pt x="13" y="5"/>
                    </a:lnTo>
                    <a:lnTo>
                      <a:pt x="13" y="0"/>
                    </a:lnTo>
                    <a:lnTo>
                      <a:pt x="19" y="7"/>
                    </a:lnTo>
                    <a:lnTo>
                      <a:pt x="22" y="14"/>
                    </a:lnTo>
                    <a:lnTo>
                      <a:pt x="22" y="23"/>
                    </a:lnTo>
                    <a:lnTo>
                      <a:pt x="23" y="37"/>
                    </a:lnTo>
                    <a:lnTo>
                      <a:pt x="16" y="38"/>
                    </a:lnTo>
                    <a:lnTo>
                      <a:pt x="9" y="34"/>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0816" name="Oval 160"/>
              <p:cNvSpPr>
                <a:spLocks noChangeArrowheads="1"/>
              </p:cNvSpPr>
              <p:nvPr/>
            </p:nvSpPr>
            <p:spPr bwMode="auto">
              <a:xfrm>
                <a:off x="508" y="2417"/>
                <a:ext cx="32" cy="70"/>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817" name="Freeform 161"/>
              <p:cNvSpPr>
                <a:spLocks/>
              </p:cNvSpPr>
              <p:nvPr/>
            </p:nvSpPr>
            <p:spPr bwMode="auto">
              <a:xfrm>
                <a:off x="514" y="2428"/>
                <a:ext cx="28" cy="49"/>
              </a:xfrm>
              <a:custGeom>
                <a:avLst/>
                <a:gdLst/>
                <a:ahLst/>
                <a:cxnLst>
                  <a:cxn ang="0">
                    <a:pos x="1" y="4"/>
                  </a:cxn>
                  <a:cxn ang="0">
                    <a:pos x="3" y="4"/>
                  </a:cxn>
                  <a:cxn ang="0">
                    <a:pos x="5" y="4"/>
                  </a:cxn>
                  <a:cxn ang="0">
                    <a:pos x="7" y="2"/>
                  </a:cxn>
                  <a:cxn ang="0">
                    <a:pos x="8" y="1"/>
                  </a:cxn>
                  <a:cxn ang="0">
                    <a:pos x="9" y="0"/>
                  </a:cxn>
                  <a:cxn ang="0">
                    <a:pos x="22" y="0"/>
                  </a:cxn>
                  <a:cxn ang="0">
                    <a:pos x="22" y="40"/>
                  </a:cxn>
                  <a:cxn ang="0">
                    <a:pos x="22" y="42"/>
                  </a:cxn>
                  <a:cxn ang="0">
                    <a:pos x="23" y="44"/>
                  </a:cxn>
                  <a:cxn ang="0">
                    <a:pos x="25" y="45"/>
                  </a:cxn>
                  <a:cxn ang="0">
                    <a:pos x="27" y="45"/>
                  </a:cxn>
                  <a:cxn ang="0">
                    <a:pos x="27" y="48"/>
                  </a:cxn>
                  <a:cxn ang="0">
                    <a:pos x="0" y="48"/>
                  </a:cxn>
                  <a:cxn ang="0">
                    <a:pos x="0" y="45"/>
                  </a:cxn>
                  <a:cxn ang="0">
                    <a:pos x="2" y="45"/>
                  </a:cxn>
                  <a:cxn ang="0">
                    <a:pos x="4" y="44"/>
                  </a:cxn>
                  <a:cxn ang="0">
                    <a:pos x="5" y="42"/>
                  </a:cxn>
                  <a:cxn ang="0">
                    <a:pos x="6" y="40"/>
                  </a:cxn>
                  <a:cxn ang="0">
                    <a:pos x="6" y="10"/>
                  </a:cxn>
                  <a:cxn ang="0">
                    <a:pos x="5" y="8"/>
                  </a:cxn>
                  <a:cxn ang="0">
                    <a:pos x="4" y="7"/>
                  </a:cxn>
                  <a:cxn ang="0">
                    <a:pos x="2" y="6"/>
                  </a:cxn>
                  <a:cxn ang="0">
                    <a:pos x="1" y="6"/>
                  </a:cxn>
                  <a:cxn ang="0">
                    <a:pos x="1" y="4"/>
                  </a:cxn>
                </a:cxnLst>
                <a:rect l="0" t="0" r="r" b="b"/>
                <a:pathLst>
                  <a:path w="28" h="49">
                    <a:moveTo>
                      <a:pt x="1" y="4"/>
                    </a:moveTo>
                    <a:lnTo>
                      <a:pt x="3" y="4"/>
                    </a:lnTo>
                    <a:lnTo>
                      <a:pt x="5" y="4"/>
                    </a:lnTo>
                    <a:lnTo>
                      <a:pt x="7" y="2"/>
                    </a:lnTo>
                    <a:lnTo>
                      <a:pt x="8" y="1"/>
                    </a:lnTo>
                    <a:lnTo>
                      <a:pt x="9" y="0"/>
                    </a:lnTo>
                    <a:lnTo>
                      <a:pt x="22" y="0"/>
                    </a:lnTo>
                    <a:lnTo>
                      <a:pt x="22" y="40"/>
                    </a:lnTo>
                    <a:lnTo>
                      <a:pt x="22" y="42"/>
                    </a:lnTo>
                    <a:lnTo>
                      <a:pt x="23" y="44"/>
                    </a:lnTo>
                    <a:lnTo>
                      <a:pt x="25" y="45"/>
                    </a:lnTo>
                    <a:lnTo>
                      <a:pt x="27" y="45"/>
                    </a:lnTo>
                    <a:lnTo>
                      <a:pt x="27" y="48"/>
                    </a:lnTo>
                    <a:lnTo>
                      <a:pt x="0" y="48"/>
                    </a:lnTo>
                    <a:lnTo>
                      <a:pt x="0" y="45"/>
                    </a:lnTo>
                    <a:lnTo>
                      <a:pt x="2" y="45"/>
                    </a:lnTo>
                    <a:lnTo>
                      <a:pt x="4" y="44"/>
                    </a:lnTo>
                    <a:lnTo>
                      <a:pt x="5" y="42"/>
                    </a:lnTo>
                    <a:lnTo>
                      <a:pt x="6" y="40"/>
                    </a:lnTo>
                    <a:lnTo>
                      <a:pt x="6" y="10"/>
                    </a:lnTo>
                    <a:lnTo>
                      <a:pt x="5" y="8"/>
                    </a:lnTo>
                    <a:lnTo>
                      <a:pt x="4" y="7"/>
                    </a:lnTo>
                    <a:lnTo>
                      <a:pt x="2" y="6"/>
                    </a:lnTo>
                    <a:lnTo>
                      <a:pt x="1" y="6"/>
                    </a:lnTo>
                    <a:lnTo>
                      <a:pt x="1" y="4"/>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grpSp>
        <p:grpSp>
          <p:nvGrpSpPr>
            <p:cNvPr id="70682" name="Group 162"/>
            <p:cNvGrpSpPr>
              <a:grpSpLocks/>
            </p:cNvGrpSpPr>
            <p:nvPr/>
          </p:nvGrpSpPr>
          <p:grpSpPr bwMode="auto">
            <a:xfrm>
              <a:off x="899" y="2405"/>
              <a:ext cx="84" cy="92"/>
              <a:chOff x="899" y="2405"/>
              <a:chExt cx="84" cy="92"/>
            </a:xfrm>
          </p:grpSpPr>
          <p:sp>
            <p:nvSpPr>
              <p:cNvPr id="70819" name="Freeform 163"/>
              <p:cNvSpPr>
                <a:spLocks/>
              </p:cNvSpPr>
              <p:nvPr/>
            </p:nvSpPr>
            <p:spPr bwMode="auto">
              <a:xfrm>
                <a:off x="899" y="2413"/>
                <a:ext cx="32" cy="84"/>
              </a:xfrm>
              <a:custGeom>
                <a:avLst/>
                <a:gdLst/>
                <a:ahLst/>
                <a:cxnLst>
                  <a:cxn ang="0">
                    <a:pos x="28" y="35"/>
                  </a:cxn>
                  <a:cxn ang="0">
                    <a:pos x="29" y="30"/>
                  </a:cxn>
                  <a:cxn ang="0">
                    <a:pos x="30" y="24"/>
                  </a:cxn>
                  <a:cxn ang="0">
                    <a:pos x="31" y="16"/>
                  </a:cxn>
                  <a:cxn ang="0">
                    <a:pos x="30" y="9"/>
                  </a:cxn>
                  <a:cxn ang="0">
                    <a:pos x="27" y="0"/>
                  </a:cxn>
                  <a:cxn ang="0">
                    <a:pos x="23" y="8"/>
                  </a:cxn>
                  <a:cxn ang="0">
                    <a:pos x="21" y="14"/>
                  </a:cxn>
                  <a:cxn ang="0">
                    <a:pos x="20" y="21"/>
                  </a:cxn>
                  <a:cxn ang="0">
                    <a:pos x="21" y="29"/>
                  </a:cxn>
                  <a:cxn ang="0">
                    <a:pos x="22" y="36"/>
                  </a:cxn>
                  <a:cxn ang="0">
                    <a:pos x="23" y="40"/>
                  </a:cxn>
                  <a:cxn ang="0">
                    <a:pos x="21" y="36"/>
                  </a:cxn>
                  <a:cxn ang="0">
                    <a:pos x="17" y="31"/>
                  </a:cxn>
                  <a:cxn ang="0">
                    <a:pos x="12" y="28"/>
                  </a:cxn>
                  <a:cxn ang="0">
                    <a:pos x="9" y="26"/>
                  </a:cxn>
                  <a:cxn ang="0">
                    <a:pos x="4" y="24"/>
                  </a:cxn>
                  <a:cxn ang="0">
                    <a:pos x="0" y="24"/>
                  </a:cxn>
                  <a:cxn ang="0">
                    <a:pos x="2" y="29"/>
                  </a:cxn>
                  <a:cxn ang="0">
                    <a:pos x="4" y="35"/>
                  </a:cxn>
                  <a:cxn ang="0">
                    <a:pos x="8" y="40"/>
                  </a:cxn>
                  <a:cxn ang="0">
                    <a:pos x="11" y="43"/>
                  </a:cxn>
                  <a:cxn ang="0">
                    <a:pos x="17" y="45"/>
                  </a:cxn>
                  <a:cxn ang="0">
                    <a:pos x="22" y="46"/>
                  </a:cxn>
                  <a:cxn ang="0">
                    <a:pos x="16" y="49"/>
                  </a:cxn>
                  <a:cxn ang="0">
                    <a:pos x="12" y="53"/>
                  </a:cxn>
                  <a:cxn ang="0">
                    <a:pos x="10" y="56"/>
                  </a:cxn>
                  <a:cxn ang="0">
                    <a:pos x="8" y="60"/>
                  </a:cxn>
                  <a:cxn ang="0">
                    <a:pos x="8" y="64"/>
                  </a:cxn>
                  <a:cxn ang="0">
                    <a:pos x="7" y="70"/>
                  </a:cxn>
                  <a:cxn ang="0">
                    <a:pos x="14" y="67"/>
                  </a:cxn>
                  <a:cxn ang="0">
                    <a:pos x="18" y="64"/>
                  </a:cxn>
                  <a:cxn ang="0">
                    <a:pos x="20" y="60"/>
                  </a:cxn>
                  <a:cxn ang="0">
                    <a:pos x="23" y="53"/>
                  </a:cxn>
                  <a:cxn ang="0">
                    <a:pos x="21" y="60"/>
                  </a:cxn>
                  <a:cxn ang="0">
                    <a:pos x="20" y="67"/>
                  </a:cxn>
                  <a:cxn ang="0">
                    <a:pos x="19" y="72"/>
                  </a:cxn>
                  <a:cxn ang="0">
                    <a:pos x="20" y="78"/>
                  </a:cxn>
                  <a:cxn ang="0">
                    <a:pos x="20" y="83"/>
                  </a:cxn>
                  <a:cxn ang="0">
                    <a:pos x="26" y="77"/>
                  </a:cxn>
                  <a:cxn ang="0">
                    <a:pos x="29" y="69"/>
                  </a:cxn>
                  <a:cxn ang="0">
                    <a:pos x="30" y="60"/>
                  </a:cxn>
                  <a:cxn ang="0">
                    <a:pos x="28" y="51"/>
                  </a:cxn>
                  <a:cxn ang="0">
                    <a:pos x="28" y="44"/>
                  </a:cxn>
                  <a:cxn ang="0">
                    <a:pos x="28" y="40"/>
                  </a:cxn>
                  <a:cxn ang="0">
                    <a:pos x="28" y="35"/>
                  </a:cxn>
                </a:cxnLst>
                <a:rect l="0" t="0" r="r" b="b"/>
                <a:pathLst>
                  <a:path w="32" h="84">
                    <a:moveTo>
                      <a:pt x="28" y="35"/>
                    </a:moveTo>
                    <a:lnTo>
                      <a:pt x="29" y="30"/>
                    </a:lnTo>
                    <a:lnTo>
                      <a:pt x="30" y="24"/>
                    </a:lnTo>
                    <a:lnTo>
                      <a:pt x="31" y="16"/>
                    </a:lnTo>
                    <a:lnTo>
                      <a:pt x="30" y="9"/>
                    </a:lnTo>
                    <a:lnTo>
                      <a:pt x="27" y="0"/>
                    </a:lnTo>
                    <a:lnTo>
                      <a:pt x="23" y="8"/>
                    </a:lnTo>
                    <a:lnTo>
                      <a:pt x="21" y="14"/>
                    </a:lnTo>
                    <a:lnTo>
                      <a:pt x="20" y="21"/>
                    </a:lnTo>
                    <a:lnTo>
                      <a:pt x="21" y="29"/>
                    </a:lnTo>
                    <a:lnTo>
                      <a:pt x="22" y="36"/>
                    </a:lnTo>
                    <a:lnTo>
                      <a:pt x="23" y="40"/>
                    </a:lnTo>
                    <a:lnTo>
                      <a:pt x="21" y="36"/>
                    </a:lnTo>
                    <a:lnTo>
                      <a:pt x="17" y="31"/>
                    </a:lnTo>
                    <a:lnTo>
                      <a:pt x="12" y="28"/>
                    </a:lnTo>
                    <a:lnTo>
                      <a:pt x="9" y="26"/>
                    </a:lnTo>
                    <a:lnTo>
                      <a:pt x="4" y="24"/>
                    </a:lnTo>
                    <a:lnTo>
                      <a:pt x="0" y="24"/>
                    </a:lnTo>
                    <a:lnTo>
                      <a:pt x="2" y="29"/>
                    </a:lnTo>
                    <a:lnTo>
                      <a:pt x="4" y="35"/>
                    </a:lnTo>
                    <a:lnTo>
                      <a:pt x="8" y="40"/>
                    </a:lnTo>
                    <a:lnTo>
                      <a:pt x="11" y="43"/>
                    </a:lnTo>
                    <a:lnTo>
                      <a:pt x="17" y="45"/>
                    </a:lnTo>
                    <a:lnTo>
                      <a:pt x="22" y="46"/>
                    </a:lnTo>
                    <a:lnTo>
                      <a:pt x="16" y="49"/>
                    </a:lnTo>
                    <a:lnTo>
                      <a:pt x="12" y="53"/>
                    </a:lnTo>
                    <a:lnTo>
                      <a:pt x="10" y="56"/>
                    </a:lnTo>
                    <a:lnTo>
                      <a:pt x="8" y="60"/>
                    </a:lnTo>
                    <a:lnTo>
                      <a:pt x="8" y="64"/>
                    </a:lnTo>
                    <a:lnTo>
                      <a:pt x="7" y="70"/>
                    </a:lnTo>
                    <a:lnTo>
                      <a:pt x="14" y="67"/>
                    </a:lnTo>
                    <a:lnTo>
                      <a:pt x="18" y="64"/>
                    </a:lnTo>
                    <a:lnTo>
                      <a:pt x="20" y="60"/>
                    </a:lnTo>
                    <a:lnTo>
                      <a:pt x="23" y="53"/>
                    </a:lnTo>
                    <a:lnTo>
                      <a:pt x="21" y="60"/>
                    </a:lnTo>
                    <a:lnTo>
                      <a:pt x="20" y="67"/>
                    </a:lnTo>
                    <a:lnTo>
                      <a:pt x="19" y="72"/>
                    </a:lnTo>
                    <a:lnTo>
                      <a:pt x="20" y="78"/>
                    </a:lnTo>
                    <a:lnTo>
                      <a:pt x="20" y="83"/>
                    </a:lnTo>
                    <a:lnTo>
                      <a:pt x="26" y="77"/>
                    </a:lnTo>
                    <a:lnTo>
                      <a:pt x="29" y="69"/>
                    </a:lnTo>
                    <a:lnTo>
                      <a:pt x="30" y="60"/>
                    </a:lnTo>
                    <a:lnTo>
                      <a:pt x="28" y="51"/>
                    </a:lnTo>
                    <a:lnTo>
                      <a:pt x="28" y="44"/>
                    </a:lnTo>
                    <a:lnTo>
                      <a:pt x="28" y="40"/>
                    </a:lnTo>
                    <a:lnTo>
                      <a:pt x="28" y="35"/>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0820" name="Freeform 164"/>
              <p:cNvSpPr>
                <a:spLocks/>
              </p:cNvSpPr>
              <p:nvPr/>
            </p:nvSpPr>
            <p:spPr bwMode="auto">
              <a:xfrm>
                <a:off x="959" y="2405"/>
                <a:ext cx="24" cy="39"/>
              </a:xfrm>
              <a:custGeom>
                <a:avLst/>
                <a:gdLst/>
                <a:ahLst/>
                <a:cxnLst>
                  <a:cxn ang="0">
                    <a:pos x="14" y="34"/>
                  </a:cxn>
                  <a:cxn ang="0">
                    <a:pos x="18" y="30"/>
                  </a:cxn>
                  <a:cxn ang="0">
                    <a:pos x="19" y="27"/>
                  </a:cxn>
                  <a:cxn ang="0">
                    <a:pos x="21" y="23"/>
                  </a:cxn>
                  <a:cxn ang="0">
                    <a:pos x="21" y="19"/>
                  </a:cxn>
                  <a:cxn ang="0">
                    <a:pos x="23" y="13"/>
                  </a:cxn>
                  <a:cxn ang="0">
                    <a:pos x="16" y="16"/>
                  </a:cxn>
                  <a:cxn ang="0">
                    <a:pos x="12" y="19"/>
                  </a:cxn>
                  <a:cxn ang="0">
                    <a:pos x="10" y="23"/>
                  </a:cxn>
                  <a:cxn ang="0">
                    <a:pos x="6" y="31"/>
                  </a:cxn>
                  <a:cxn ang="0">
                    <a:pos x="9" y="24"/>
                  </a:cxn>
                  <a:cxn ang="0">
                    <a:pos x="10" y="17"/>
                  </a:cxn>
                  <a:cxn ang="0">
                    <a:pos x="10" y="12"/>
                  </a:cxn>
                  <a:cxn ang="0">
                    <a:pos x="10" y="5"/>
                  </a:cxn>
                  <a:cxn ang="0">
                    <a:pos x="10" y="0"/>
                  </a:cxn>
                  <a:cxn ang="0">
                    <a:pos x="4" y="7"/>
                  </a:cxn>
                  <a:cxn ang="0">
                    <a:pos x="1" y="14"/>
                  </a:cxn>
                  <a:cxn ang="0">
                    <a:pos x="0" y="23"/>
                  </a:cxn>
                  <a:cxn ang="0">
                    <a:pos x="0" y="37"/>
                  </a:cxn>
                  <a:cxn ang="0">
                    <a:pos x="7" y="38"/>
                  </a:cxn>
                  <a:cxn ang="0">
                    <a:pos x="14" y="34"/>
                  </a:cxn>
                </a:cxnLst>
                <a:rect l="0" t="0" r="r" b="b"/>
                <a:pathLst>
                  <a:path w="24" h="39">
                    <a:moveTo>
                      <a:pt x="14" y="34"/>
                    </a:moveTo>
                    <a:lnTo>
                      <a:pt x="18" y="30"/>
                    </a:lnTo>
                    <a:lnTo>
                      <a:pt x="19" y="27"/>
                    </a:lnTo>
                    <a:lnTo>
                      <a:pt x="21" y="23"/>
                    </a:lnTo>
                    <a:lnTo>
                      <a:pt x="21" y="19"/>
                    </a:lnTo>
                    <a:lnTo>
                      <a:pt x="23" y="13"/>
                    </a:lnTo>
                    <a:lnTo>
                      <a:pt x="16" y="16"/>
                    </a:lnTo>
                    <a:lnTo>
                      <a:pt x="12" y="19"/>
                    </a:lnTo>
                    <a:lnTo>
                      <a:pt x="10" y="23"/>
                    </a:lnTo>
                    <a:lnTo>
                      <a:pt x="6" y="31"/>
                    </a:lnTo>
                    <a:lnTo>
                      <a:pt x="9" y="24"/>
                    </a:lnTo>
                    <a:lnTo>
                      <a:pt x="10" y="17"/>
                    </a:lnTo>
                    <a:lnTo>
                      <a:pt x="10" y="12"/>
                    </a:lnTo>
                    <a:lnTo>
                      <a:pt x="10" y="5"/>
                    </a:lnTo>
                    <a:lnTo>
                      <a:pt x="10" y="0"/>
                    </a:lnTo>
                    <a:lnTo>
                      <a:pt x="4" y="7"/>
                    </a:lnTo>
                    <a:lnTo>
                      <a:pt x="1" y="14"/>
                    </a:lnTo>
                    <a:lnTo>
                      <a:pt x="0" y="23"/>
                    </a:lnTo>
                    <a:lnTo>
                      <a:pt x="0" y="37"/>
                    </a:lnTo>
                    <a:lnTo>
                      <a:pt x="7" y="38"/>
                    </a:lnTo>
                    <a:lnTo>
                      <a:pt x="14" y="34"/>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0821" name="Oval 165"/>
              <p:cNvSpPr>
                <a:spLocks noChangeArrowheads="1"/>
              </p:cNvSpPr>
              <p:nvPr/>
            </p:nvSpPr>
            <p:spPr bwMode="auto">
              <a:xfrm>
                <a:off x="930" y="2417"/>
                <a:ext cx="32" cy="70"/>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822" name="Freeform 166"/>
              <p:cNvSpPr>
                <a:spLocks/>
              </p:cNvSpPr>
              <p:nvPr/>
            </p:nvSpPr>
            <p:spPr bwMode="auto">
              <a:xfrm>
                <a:off x="937" y="2428"/>
                <a:ext cx="28" cy="49"/>
              </a:xfrm>
              <a:custGeom>
                <a:avLst/>
                <a:gdLst/>
                <a:ahLst/>
                <a:cxnLst>
                  <a:cxn ang="0">
                    <a:pos x="1" y="4"/>
                  </a:cxn>
                  <a:cxn ang="0">
                    <a:pos x="2" y="4"/>
                  </a:cxn>
                  <a:cxn ang="0">
                    <a:pos x="5" y="4"/>
                  </a:cxn>
                  <a:cxn ang="0">
                    <a:pos x="6" y="2"/>
                  </a:cxn>
                  <a:cxn ang="0">
                    <a:pos x="8" y="1"/>
                  </a:cxn>
                  <a:cxn ang="0">
                    <a:pos x="9" y="0"/>
                  </a:cxn>
                  <a:cxn ang="0">
                    <a:pos x="21" y="0"/>
                  </a:cxn>
                  <a:cxn ang="0">
                    <a:pos x="21" y="40"/>
                  </a:cxn>
                  <a:cxn ang="0">
                    <a:pos x="22" y="42"/>
                  </a:cxn>
                  <a:cxn ang="0">
                    <a:pos x="23" y="44"/>
                  </a:cxn>
                  <a:cxn ang="0">
                    <a:pos x="25" y="45"/>
                  </a:cxn>
                  <a:cxn ang="0">
                    <a:pos x="27" y="45"/>
                  </a:cxn>
                  <a:cxn ang="0">
                    <a:pos x="27" y="48"/>
                  </a:cxn>
                  <a:cxn ang="0">
                    <a:pos x="0" y="48"/>
                  </a:cxn>
                  <a:cxn ang="0">
                    <a:pos x="0" y="45"/>
                  </a:cxn>
                  <a:cxn ang="0">
                    <a:pos x="1" y="45"/>
                  </a:cxn>
                  <a:cxn ang="0">
                    <a:pos x="4" y="44"/>
                  </a:cxn>
                  <a:cxn ang="0">
                    <a:pos x="5" y="42"/>
                  </a:cxn>
                  <a:cxn ang="0">
                    <a:pos x="5" y="40"/>
                  </a:cxn>
                  <a:cxn ang="0">
                    <a:pos x="5" y="10"/>
                  </a:cxn>
                  <a:cxn ang="0">
                    <a:pos x="5" y="8"/>
                  </a:cxn>
                  <a:cxn ang="0">
                    <a:pos x="4" y="7"/>
                  </a:cxn>
                  <a:cxn ang="0">
                    <a:pos x="2" y="6"/>
                  </a:cxn>
                  <a:cxn ang="0">
                    <a:pos x="1" y="6"/>
                  </a:cxn>
                  <a:cxn ang="0">
                    <a:pos x="1" y="4"/>
                  </a:cxn>
                </a:cxnLst>
                <a:rect l="0" t="0" r="r" b="b"/>
                <a:pathLst>
                  <a:path w="28" h="49">
                    <a:moveTo>
                      <a:pt x="1" y="4"/>
                    </a:moveTo>
                    <a:lnTo>
                      <a:pt x="2" y="4"/>
                    </a:lnTo>
                    <a:lnTo>
                      <a:pt x="5" y="4"/>
                    </a:lnTo>
                    <a:lnTo>
                      <a:pt x="6" y="2"/>
                    </a:lnTo>
                    <a:lnTo>
                      <a:pt x="8" y="1"/>
                    </a:lnTo>
                    <a:lnTo>
                      <a:pt x="9" y="0"/>
                    </a:lnTo>
                    <a:lnTo>
                      <a:pt x="21" y="0"/>
                    </a:lnTo>
                    <a:lnTo>
                      <a:pt x="21" y="40"/>
                    </a:lnTo>
                    <a:lnTo>
                      <a:pt x="22" y="42"/>
                    </a:lnTo>
                    <a:lnTo>
                      <a:pt x="23" y="44"/>
                    </a:lnTo>
                    <a:lnTo>
                      <a:pt x="25" y="45"/>
                    </a:lnTo>
                    <a:lnTo>
                      <a:pt x="27" y="45"/>
                    </a:lnTo>
                    <a:lnTo>
                      <a:pt x="27" y="48"/>
                    </a:lnTo>
                    <a:lnTo>
                      <a:pt x="0" y="48"/>
                    </a:lnTo>
                    <a:lnTo>
                      <a:pt x="0" y="45"/>
                    </a:lnTo>
                    <a:lnTo>
                      <a:pt x="1" y="45"/>
                    </a:lnTo>
                    <a:lnTo>
                      <a:pt x="4" y="44"/>
                    </a:lnTo>
                    <a:lnTo>
                      <a:pt x="5" y="42"/>
                    </a:lnTo>
                    <a:lnTo>
                      <a:pt x="5" y="40"/>
                    </a:lnTo>
                    <a:lnTo>
                      <a:pt x="5" y="10"/>
                    </a:lnTo>
                    <a:lnTo>
                      <a:pt x="5" y="8"/>
                    </a:lnTo>
                    <a:lnTo>
                      <a:pt x="4" y="7"/>
                    </a:lnTo>
                    <a:lnTo>
                      <a:pt x="2" y="6"/>
                    </a:lnTo>
                    <a:lnTo>
                      <a:pt x="1" y="6"/>
                    </a:lnTo>
                    <a:lnTo>
                      <a:pt x="1" y="4"/>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grpSp>
        <p:sp>
          <p:nvSpPr>
            <p:cNvPr id="70823" name="Oval 167"/>
            <p:cNvSpPr>
              <a:spLocks noChangeArrowheads="1"/>
            </p:cNvSpPr>
            <p:nvPr/>
          </p:nvSpPr>
          <p:spPr bwMode="auto">
            <a:xfrm>
              <a:off x="500" y="2577"/>
              <a:ext cx="30" cy="49"/>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824" name="Oval 168"/>
            <p:cNvSpPr>
              <a:spLocks noChangeArrowheads="1"/>
            </p:cNvSpPr>
            <p:nvPr/>
          </p:nvSpPr>
          <p:spPr bwMode="auto">
            <a:xfrm>
              <a:off x="506" y="2584"/>
              <a:ext cx="19" cy="35"/>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825" name="Freeform 169"/>
            <p:cNvSpPr>
              <a:spLocks/>
            </p:cNvSpPr>
            <p:nvPr/>
          </p:nvSpPr>
          <p:spPr bwMode="auto">
            <a:xfrm>
              <a:off x="511" y="2590"/>
              <a:ext cx="18" cy="32"/>
            </a:xfrm>
            <a:custGeom>
              <a:avLst/>
              <a:gdLst/>
              <a:ahLst/>
              <a:cxnLst>
                <a:cxn ang="0">
                  <a:pos x="0" y="4"/>
                </a:cxn>
                <a:cxn ang="0">
                  <a:pos x="2" y="4"/>
                </a:cxn>
                <a:cxn ang="0">
                  <a:pos x="3" y="3"/>
                </a:cxn>
                <a:cxn ang="0">
                  <a:pos x="4" y="2"/>
                </a:cxn>
                <a:cxn ang="0">
                  <a:pos x="5" y="1"/>
                </a:cxn>
                <a:cxn ang="0">
                  <a:pos x="5" y="0"/>
                </a:cxn>
                <a:cxn ang="0">
                  <a:pos x="13" y="0"/>
                </a:cxn>
                <a:cxn ang="0">
                  <a:pos x="13" y="26"/>
                </a:cxn>
                <a:cxn ang="0">
                  <a:pos x="14" y="27"/>
                </a:cxn>
                <a:cxn ang="0">
                  <a:pos x="14" y="29"/>
                </a:cxn>
                <a:cxn ang="0">
                  <a:pos x="16" y="29"/>
                </a:cxn>
                <a:cxn ang="0">
                  <a:pos x="17" y="29"/>
                </a:cxn>
                <a:cxn ang="0">
                  <a:pos x="17" y="31"/>
                </a:cxn>
                <a:cxn ang="0">
                  <a:pos x="0" y="31"/>
                </a:cxn>
                <a:cxn ang="0">
                  <a:pos x="0" y="29"/>
                </a:cxn>
                <a:cxn ang="0">
                  <a:pos x="1" y="29"/>
                </a:cxn>
                <a:cxn ang="0">
                  <a:pos x="2" y="29"/>
                </a:cxn>
                <a:cxn ang="0">
                  <a:pos x="3" y="27"/>
                </a:cxn>
                <a:cxn ang="0">
                  <a:pos x="3" y="26"/>
                </a:cxn>
                <a:cxn ang="0">
                  <a:pos x="3" y="7"/>
                </a:cxn>
                <a:cxn ang="0">
                  <a:pos x="3" y="6"/>
                </a:cxn>
                <a:cxn ang="0">
                  <a:pos x="2" y="5"/>
                </a:cxn>
                <a:cxn ang="0">
                  <a:pos x="1" y="4"/>
                </a:cxn>
                <a:cxn ang="0">
                  <a:pos x="0" y="4"/>
                </a:cxn>
              </a:cxnLst>
              <a:rect l="0" t="0" r="r" b="b"/>
              <a:pathLst>
                <a:path w="18" h="32">
                  <a:moveTo>
                    <a:pt x="0" y="4"/>
                  </a:moveTo>
                  <a:lnTo>
                    <a:pt x="2" y="4"/>
                  </a:lnTo>
                  <a:lnTo>
                    <a:pt x="3" y="3"/>
                  </a:lnTo>
                  <a:lnTo>
                    <a:pt x="4" y="2"/>
                  </a:lnTo>
                  <a:lnTo>
                    <a:pt x="5" y="1"/>
                  </a:lnTo>
                  <a:lnTo>
                    <a:pt x="5" y="0"/>
                  </a:lnTo>
                  <a:lnTo>
                    <a:pt x="13" y="0"/>
                  </a:lnTo>
                  <a:lnTo>
                    <a:pt x="13" y="26"/>
                  </a:lnTo>
                  <a:lnTo>
                    <a:pt x="14" y="27"/>
                  </a:lnTo>
                  <a:lnTo>
                    <a:pt x="14" y="29"/>
                  </a:lnTo>
                  <a:lnTo>
                    <a:pt x="16" y="29"/>
                  </a:lnTo>
                  <a:lnTo>
                    <a:pt x="17" y="29"/>
                  </a:lnTo>
                  <a:lnTo>
                    <a:pt x="17" y="31"/>
                  </a:lnTo>
                  <a:lnTo>
                    <a:pt x="0" y="31"/>
                  </a:lnTo>
                  <a:lnTo>
                    <a:pt x="0" y="29"/>
                  </a:lnTo>
                  <a:lnTo>
                    <a:pt x="1" y="29"/>
                  </a:lnTo>
                  <a:lnTo>
                    <a:pt x="2" y="29"/>
                  </a:lnTo>
                  <a:lnTo>
                    <a:pt x="3" y="27"/>
                  </a:lnTo>
                  <a:lnTo>
                    <a:pt x="3" y="26"/>
                  </a:lnTo>
                  <a:lnTo>
                    <a:pt x="3" y="7"/>
                  </a:lnTo>
                  <a:lnTo>
                    <a:pt x="3" y="6"/>
                  </a:lnTo>
                  <a:lnTo>
                    <a:pt x="2" y="5"/>
                  </a:lnTo>
                  <a:lnTo>
                    <a:pt x="1" y="4"/>
                  </a:lnTo>
                  <a:lnTo>
                    <a:pt x="0" y="4"/>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sp>
          <p:nvSpPr>
            <p:cNvPr id="70826" name="Oval 170"/>
            <p:cNvSpPr>
              <a:spLocks noChangeArrowheads="1"/>
            </p:cNvSpPr>
            <p:nvPr/>
          </p:nvSpPr>
          <p:spPr bwMode="auto">
            <a:xfrm>
              <a:off x="942" y="2579"/>
              <a:ext cx="30" cy="48"/>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827" name="Oval 171"/>
            <p:cNvSpPr>
              <a:spLocks noChangeArrowheads="1"/>
            </p:cNvSpPr>
            <p:nvPr/>
          </p:nvSpPr>
          <p:spPr bwMode="auto">
            <a:xfrm>
              <a:off x="947" y="2586"/>
              <a:ext cx="20" cy="34"/>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828" name="Freeform 172"/>
            <p:cNvSpPr>
              <a:spLocks/>
            </p:cNvSpPr>
            <p:nvPr/>
          </p:nvSpPr>
          <p:spPr bwMode="auto">
            <a:xfrm>
              <a:off x="952" y="2592"/>
              <a:ext cx="18" cy="31"/>
            </a:xfrm>
            <a:custGeom>
              <a:avLst/>
              <a:gdLst/>
              <a:ahLst/>
              <a:cxnLst>
                <a:cxn ang="0">
                  <a:pos x="1" y="3"/>
                </a:cxn>
                <a:cxn ang="0">
                  <a:pos x="2" y="3"/>
                </a:cxn>
                <a:cxn ang="0">
                  <a:pos x="3" y="2"/>
                </a:cxn>
                <a:cxn ang="0">
                  <a:pos x="5" y="1"/>
                </a:cxn>
                <a:cxn ang="0">
                  <a:pos x="6" y="0"/>
                </a:cxn>
                <a:cxn ang="0">
                  <a:pos x="14" y="0"/>
                </a:cxn>
                <a:cxn ang="0">
                  <a:pos x="14" y="25"/>
                </a:cxn>
                <a:cxn ang="0">
                  <a:pos x="14" y="27"/>
                </a:cxn>
                <a:cxn ang="0">
                  <a:pos x="15" y="28"/>
                </a:cxn>
                <a:cxn ang="0">
                  <a:pos x="17" y="29"/>
                </a:cxn>
                <a:cxn ang="0">
                  <a:pos x="17" y="30"/>
                </a:cxn>
                <a:cxn ang="0">
                  <a:pos x="0" y="30"/>
                </a:cxn>
                <a:cxn ang="0">
                  <a:pos x="0" y="29"/>
                </a:cxn>
                <a:cxn ang="0">
                  <a:pos x="1" y="29"/>
                </a:cxn>
                <a:cxn ang="0">
                  <a:pos x="3" y="28"/>
                </a:cxn>
                <a:cxn ang="0">
                  <a:pos x="3" y="27"/>
                </a:cxn>
                <a:cxn ang="0">
                  <a:pos x="4" y="25"/>
                </a:cxn>
                <a:cxn ang="0">
                  <a:pos x="4" y="6"/>
                </a:cxn>
                <a:cxn ang="0">
                  <a:pos x="3" y="5"/>
                </a:cxn>
                <a:cxn ang="0">
                  <a:pos x="3" y="4"/>
                </a:cxn>
                <a:cxn ang="0">
                  <a:pos x="2" y="4"/>
                </a:cxn>
                <a:cxn ang="0">
                  <a:pos x="1" y="4"/>
                </a:cxn>
                <a:cxn ang="0">
                  <a:pos x="1" y="3"/>
                </a:cxn>
              </a:cxnLst>
              <a:rect l="0" t="0" r="r" b="b"/>
              <a:pathLst>
                <a:path w="18" h="31">
                  <a:moveTo>
                    <a:pt x="1" y="3"/>
                  </a:moveTo>
                  <a:lnTo>
                    <a:pt x="2" y="3"/>
                  </a:lnTo>
                  <a:lnTo>
                    <a:pt x="3" y="2"/>
                  </a:lnTo>
                  <a:lnTo>
                    <a:pt x="5" y="1"/>
                  </a:lnTo>
                  <a:lnTo>
                    <a:pt x="6" y="0"/>
                  </a:lnTo>
                  <a:lnTo>
                    <a:pt x="14" y="0"/>
                  </a:lnTo>
                  <a:lnTo>
                    <a:pt x="14" y="25"/>
                  </a:lnTo>
                  <a:lnTo>
                    <a:pt x="14" y="27"/>
                  </a:lnTo>
                  <a:lnTo>
                    <a:pt x="15" y="28"/>
                  </a:lnTo>
                  <a:lnTo>
                    <a:pt x="17" y="29"/>
                  </a:lnTo>
                  <a:lnTo>
                    <a:pt x="17" y="30"/>
                  </a:lnTo>
                  <a:lnTo>
                    <a:pt x="0" y="30"/>
                  </a:lnTo>
                  <a:lnTo>
                    <a:pt x="0" y="29"/>
                  </a:lnTo>
                  <a:lnTo>
                    <a:pt x="1" y="29"/>
                  </a:lnTo>
                  <a:lnTo>
                    <a:pt x="3" y="28"/>
                  </a:lnTo>
                  <a:lnTo>
                    <a:pt x="3" y="27"/>
                  </a:lnTo>
                  <a:lnTo>
                    <a:pt x="4" y="25"/>
                  </a:lnTo>
                  <a:lnTo>
                    <a:pt x="4" y="6"/>
                  </a:lnTo>
                  <a:lnTo>
                    <a:pt x="3" y="5"/>
                  </a:lnTo>
                  <a:lnTo>
                    <a:pt x="3" y="4"/>
                  </a:lnTo>
                  <a:lnTo>
                    <a:pt x="2" y="4"/>
                  </a:lnTo>
                  <a:lnTo>
                    <a:pt x="1" y="4"/>
                  </a:lnTo>
                  <a:lnTo>
                    <a:pt x="1" y="3"/>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grpSp>
          <p:nvGrpSpPr>
            <p:cNvPr id="70683" name="Group 173"/>
            <p:cNvGrpSpPr>
              <a:grpSpLocks/>
            </p:cNvGrpSpPr>
            <p:nvPr/>
          </p:nvGrpSpPr>
          <p:grpSpPr bwMode="auto">
            <a:xfrm>
              <a:off x="590" y="2494"/>
              <a:ext cx="39" cy="48"/>
              <a:chOff x="590" y="2494"/>
              <a:chExt cx="39" cy="48"/>
            </a:xfrm>
          </p:grpSpPr>
          <p:sp>
            <p:nvSpPr>
              <p:cNvPr id="70830" name="Oval 174"/>
              <p:cNvSpPr>
                <a:spLocks noChangeArrowheads="1"/>
              </p:cNvSpPr>
              <p:nvPr/>
            </p:nvSpPr>
            <p:spPr bwMode="auto">
              <a:xfrm>
                <a:off x="590" y="2494"/>
                <a:ext cx="39" cy="48"/>
              </a:xfrm>
              <a:prstGeom prst="ellipse">
                <a:avLst/>
              </a:prstGeom>
              <a:solidFill>
                <a:srgbClr val="3F5F00"/>
              </a:solidFill>
              <a:ln w="12700">
                <a:noFill/>
                <a:round/>
                <a:headEnd/>
                <a:tailEnd/>
              </a:ln>
              <a:effectLst/>
            </p:spPr>
            <p:txBody>
              <a:bodyPr wrap="none" anchor="ctr"/>
              <a:lstStyle/>
              <a:p>
                <a:endParaRPr lang="en-US"/>
              </a:p>
            </p:txBody>
          </p:sp>
          <p:sp>
            <p:nvSpPr>
              <p:cNvPr id="70831" name="Oval 175"/>
              <p:cNvSpPr>
                <a:spLocks noChangeArrowheads="1"/>
              </p:cNvSpPr>
              <p:nvPr/>
            </p:nvSpPr>
            <p:spPr bwMode="auto">
              <a:xfrm>
                <a:off x="603" y="2509"/>
                <a:ext cx="13" cy="19"/>
              </a:xfrm>
              <a:prstGeom prst="ellipse">
                <a:avLst/>
              </a:prstGeom>
              <a:solidFill>
                <a:srgbClr val="9FFF9F"/>
              </a:solidFill>
              <a:ln w="12700">
                <a:solidFill>
                  <a:srgbClr val="008000"/>
                </a:solidFill>
                <a:round/>
                <a:headEnd/>
                <a:tailEnd/>
              </a:ln>
              <a:effectLst/>
            </p:spPr>
            <p:txBody>
              <a:bodyPr wrap="none" anchor="ctr"/>
              <a:lstStyle/>
              <a:p>
                <a:endParaRPr lang="en-US"/>
              </a:p>
            </p:txBody>
          </p:sp>
        </p:grpSp>
        <p:grpSp>
          <p:nvGrpSpPr>
            <p:cNvPr id="70687" name="Group 176"/>
            <p:cNvGrpSpPr>
              <a:grpSpLocks/>
            </p:cNvGrpSpPr>
            <p:nvPr/>
          </p:nvGrpSpPr>
          <p:grpSpPr bwMode="auto">
            <a:xfrm>
              <a:off x="840" y="2501"/>
              <a:ext cx="39" cy="48"/>
              <a:chOff x="840" y="2501"/>
              <a:chExt cx="39" cy="48"/>
            </a:xfrm>
          </p:grpSpPr>
          <p:sp>
            <p:nvSpPr>
              <p:cNvPr id="70833" name="Oval 177"/>
              <p:cNvSpPr>
                <a:spLocks noChangeArrowheads="1"/>
              </p:cNvSpPr>
              <p:nvPr/>
            </p:nvSpPr>
            <p:spPr bwMode="auto">
              <a:xfrm>
                <a:off x="840" y="2501"/>
                <a:ext cx="39" cy="48"/>
              </a:xfrm>
              <a:prstGeom prst="ellipse">
                <a:avLst/>
              </a:prstGeom>
              <a:solidFill>
                <a:srgbClr val="008000"/>
              </a:solidFill>
              <a:ln w="12700">
                <a:noFill/>
                <a:round/>
                <a:headEnd/>
                <a:tailEnd/>
              </a:ln>
              <a:effectLst/>
            </p:spPr>
            <p:txBody>
              <a:bodyPr wrap="none" anchor="ctr"/>
              <a:lstStyle/>
              <a:p>
                <a:endParaRPr lang="en-US"/>
              </a:p>
            </p:txBody>
          </p:sp>
          <p:sp>
            <p:nvSpPr>
              <p:cNvPr id="70834" name="Oval 178"/>
              <p:cNvSpPr>
                <a:spLocks noChangeArrowheads="1"/>
              </p:cNvSpPr>
              <p:nvPr/>
            </p:nvSpPr>
            <p:spPr bwMode="auto">
              <a:xfrm>
                <a:off x="853" y="2516"/>
                <a:ext cx="13" cy="19"/>
              </a:xfrm>
              <a:prstGeom prst="ellipse">
                <a:avLst/>
              </a:prstGeom>
              <a:solidFill>
                <a:srgbClr val="BFFFBF"/>
              </a:solidFill>
              <a:ln w="12700">
                <a:solidFill>
                  <a:srgbClr val="008000"/>
                </a:solidFill>
                <a:round/>
                <a:headEnd/>
                <a:tailEnd/>
              </a:ln>
              <a:effectLst/>
            </p:spPr>
            <p:txBody>
              <a:bodyPr wrap="none" anchor="ctr"/>
              <a:lstStyle/>
              <a:p>
                <a:endParaRPr lang="en-US"/>
              </a:p>
            </p:txBody>
          </p:sp>
        </p:grpSp>
        <p:grpSp>
          <p:nvGrpSpPr>
            <p:cNvPr id="70692" name="Group 179"/>
            <p:cNvGrpSpPr>
              <a:grpSpLocks/>
            </p:cNvGrpSpPr>
            <p:nvPr/>
          </p:nvGrpSpPr>
          <p:grpSpPr bwMode="auto">
            <a:xfrm>
              <a:off x="645" y="2612"/>
              <a:ext cx="179" cy="17"/>
              <a:chOff x="645" y="2612"/>
              <a:chExt cx="179" cy="17"/>
            </a:xfrm>
          </p:grpSpPr>
          <p:grpSp>
            <p:nvGrpSpPr>
              <p:cNvPr id="70703" name="Group 180"/>
              <p:cNvGrpSpPr>
                <a:grpSpLocks/>
              </p:cNvGrpSpPr>
              <p:nvPr/>
            </p:nvGrpSpPr>
            <p:grpSpPr bwMode="auto">
              <a:xfrm>
                <a:off x="812" y="2612"/>
                <a:ext cx="12" cy="16"/>
                <a:chOff x="812" y="2612"/>
                <a:chExt cx="12" cy="16"/>
              </a:xfrm>
            </p:grpSpPr>
            <p:sp>
              <p:nvSpPr>
                <p:cNvPr id="70837" name="Freeform 181"/>
                <p:cNvSpPr>
                  <a:spLocks/>
                </p:cNvSpPr>
                <p:nvPr/>
              </p:nvSpPr>
              <p:spPr bwMode="auto">
                <a:xfrm>
                  <a:off x="812" y="2612"/>
                  <a:ext cx="12" cy="16"/>
                </a:xfrm>
                <a:custGeom>
                  <a:avLst/>
                  <a:gdLst/>
                  <a:ahLst/>
                  <a:cxnLst>
                    <a:cxn ang="0">
                      <a:pos x="0" y="0"/>
                    </a:cxn>
                    <a:cxn ang="0">
                      <a:pos x="8" y="0"/>
                    </a:cxn>
                    <a:cxn ang="0">
                      <a:pos x="9" y="1"/>
                    </a:cxn>
                    <a:cxn ang="0">
                      <a:pos x="9" y="2"/>
                    </a:cxn>
                    <a:cxn ang="0">
                      <a:pos x="10" y="3"/>
                    </a:cxn>
                    <a:cxn ang="0">
                      <a:pos x="10" y="6"/>
                    </a:cxn>
                    <a:cxn ang="0">
                      <a:pos x="9" y="7"/>
                    </a:cxn>
                    <a:cxn ang="0">
                      <a:pos x="9" y="8"/>
                    </a:cxn>
                    <a:cxn ang="0">
                      <a:pos x="8" y="8"/>
                    </a:cxn>
                    <a:cxn ang="0">
                      <a:pos x="9" y="9"/>
                    </a:cxn>
                    <a:cxn ang="0">
                      <a:pos x="9" y="10"/>
                    </a:cxn>
                    <a:cxn ang="0">
                      <a:pos x="10" y="11"/>
                    </a:cxn>
                    <a:cxn ang="0">
                      <a:pos x="10" y="12"/>
                    </a:cxn>
                    <a:cxn ang="0">
                      <a:pos x="10" y="14"/>
                    </a:cxn>
                    <a:cxn ang="0">
                      <a:pos x="11" y="14"/>
                    </a:cxn>
                    <a:cxn ang="0">
                      <a:pos x="11" y="15"/>
                    </a:cxn>
                    <a:cxn ang="0">
                      <a:pos x="7" y="15"/>
                    </a:cxn>
                    <a:cxn ang="0">
                      <a:pos x="7" y="14"/>
                    </a:cxn>
                    <a:cxn ang="0">
                      <a:pos x="8" y="14"/>
                    </a:cxn>
                    <a:cxn ang="0">
                      <a:pos x="8" y="12"/>
                    </a:cxn>
                    <a:cxn ang="0">
                      <a:pos x="7" y="11"/>
                    </a:cxn>
                    <a:cxn ang="0">
                      <a:pos x="6" y="10"/>
                    </a:cxn>
                    <a:cxn ang="0">
                      <a:pos x="6" y="9"/>
                    </a:cxn>
                    <a:cxn ang="0">
                      <a:pos x="5" y="8"/>
                    </a:cxn>
                    <a:cxn ang="0">
                      <a:pos x="5" y="14"/>
                    </a:cxn>
                    <a:cxn ang="0">
                      <a:pos x="6" y="14"/>
                    </a:cxn>
                    <a:cxn ang="0">
                      <a:pos x="6" y="15"/>
                    </a:cxn>
                    <a:cxn ang="0">
                      <a:pos x="0" y="15"/>
                    </a:cxn>
                    <a:cxn ang="0">
                      <a:pos x="0" y="14"/>
                    </a:cxn>
                    <a:cxn ang="0">
                      <a:pos x="1" y="14"/>
                    </a:cxn>
                    <a:cxn ang="0">
                      <a:pos x="1" y="1"/>
                    </a:cxn>
                    <a:cxn ang="0">
                      <a:pos x="0" y="1"/>
                    </a:cxn>
                    <a:cxn ang="0">
                      <a:pos x="0" y="0"/>
                    </a:cxn>
                  </a:cxnLst>
                  <a:rect l="0" t="0" r="r" b="b"/>
                  <a:pathLst>
                    <a:path w="12" h="16">
                      <a:moveTo>
                        <a:pt x="0" y="0"/>
                      </a:moveTo>
                      <a:lnTo>
                        <a:pt x="8" y="0"/>
                      </a:lnTo>
                      <a:lnTo>
                        <a:pt x="9" y="1"/>
                      </a:lnTo>
                      <a:lnTo>
                        <a:pt x="9" y="2"/>
                      </a:lnTo>
                      <a:lnTo>
                        <a:pt x="10" y="3"/>
                      </a:lnTo>
                      <a:lnTo>
                        <a:pt x="10" y="6"/>
                      </a:lnTo>
                      <a:lnTo>
                        <a:pt x="9" y="7"/>
                      </a:lnTo>
                      <a:lnTo>
                        <a:pt x="9" y="8"/>
                      </a:lnTo>
                      <a:lnTo>
                        <a:pt x="8" y="8"/>
                      </a:lnTo>
                      <a:lnTo>
                        <a:pt x="9" y="9"/>
                      </a:lnTo>
                      <a:lnTo>
                        <a:pt x="9" y="10"/>
                      </a:lnTo>
                      <a:lnTo>
                        <a:pt x="10" y="11"/>
                      </a:lnTo>
                      <a:lnTo>
                        <a:pt x="10" y="12"/>
                      </a:lnTo>
                      <a:lnTo>
                        <a:pt x="10" y="14"/>
                      </a:lnTo>
                      <a:lnTo>
                        <a:pt x="11" y="14"/>
                      </a:lnTo>
                      <a:lnTo>
                        <a:pt x="11" y="15"/>
                      </a:lnTo>
                      <a:lnTo>
                        <a:pt x="7" y="15"/>
                      </a:lnTo>
                      <a:lnTo>
                        <a:pt x="7" y="14"/>
                      </a:lnTo>
                      <a:lnTo>
                        <a:pt x="8" y="14"/>
                      </a:lnTo>
                      <a:lnTo>
                        <a:pt x="8" y="12"/>
                      </a:lnTo>
                      <a:lnTo>
                        <a:pt x="7" y="11"/>
                      </a:lnTo>
                      <a:lnTo>
                        <a:pt x="6" y="10"/>
                      </a:lnTo>
                      <a:lnTo>
                        <a:pt x="6" y="9"/>
                      </a:lnTo>
                      <a:lnTo>
                        <a:pt x="5" y="8"/>
                      </a:lnTo>
                      <a:lnTo>
                        <a:pt x="5" y="14"/>
                      </a:lnTo>
                      <a:lnTo>
                        <a:pt x="6" y="14"/>
                      </a:lnTo>
                      <a:lnTo>
                        <a:pt x="6" y="15"/>
                      </a:lnTo>
                      <a:lnTo>
                        <a:pt x="0" y="15"/>
                      </a:lnTo>
                      <a:lnTo>
                        <a:pt x="0" y="14"/>
                      </a:lnTo>
                      <a:lnTo>
                        <a:pt x="1" y="14"/>
                      </a:lnTo>
                      <a:lnTo>
                        <a:pt x="1" y="1"/>
                      </a:lnTo>
                      <a:lnTo>
                        <a:pt x="0" y="1"/>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838" name="Freeform 182"/>
                <p:cNvSpPr>
                  <a:spLocks/>
                </p:cNvSpPr>
                <p:nvPr/>
              </p:nvSpPr>
              <p:spPr bwMode="auto">
                <a:xfrm>
                  <a:off x="815" y="2614"/>
                  <a:ext cx="6" cy="3"/>
                </a:xfrm>
                <a:custGeom>
                  <a:avLst/>
                  <a:gdLst/>
                  <a:ahLst/>
                  <a:cxnLst>
                    <a:cxn ang="0">
                      <a:pos x="5" y="2"/>
                    </a:cxn>
                    <a:cxn ang="0">
                      <a:pos x="5" y="0"/>
                    </a:cxn>
                    <a:cxn ang="0">
                      <a:pos x="2" y="0"/>
                    </a:cxn>
                    <a:cxn ang="0">
                      <a:pos x="0" y="0"/>
                    </a:cxn>
                    <a:cxn ang="0">
                      <a:pos x="0" y="1"/>
                    </a:cxn>
                    <a:cxn ang="0">
                      <a:pos x="0" y="2"/>
                    </a:cxn>
                    <a:cxn ang="0">
                      <a:pos x="2" y="2"/>
                    </a:cxn>
                    <a:cxn ang="0">
                      <a:pos x="5" y="2"/>
                    </a:cxn>
                  </a:cxnLst>
                  <a:rect l="0" t="0" r="r" b="b"/>
                  <a:pathLst>
                    <a:path w="6" h="3">
                      <a:moveTo>
                        <a:pt x="5" y="2"/>
                      </a:moveTo>
                      <a:lnTo>
                        <a:pt x="5" y="0"/>
                      </a:lnTo>
                      <a:lnTo>
                        <a:pt x="2" y="0"/>
                      </a:lnTo>
                      <a:lnTo>
                        <a:pt x="0" y="0"/>
                      </a:lnTo>
                      <a:lnTo>
                        <a:pt x="0" y="1"/>
                      </a:lnTo>
                      <a:lnTo>
                        <a:pt x="0" y="2"/>
                      </a:lnTo>
                      <a:lnTo>
                        <a:pt x="2" y="2"/>
                      </a:lnTo>
                      <a:lnTo>
                        <a:pt x="5" y="2"/>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708" name="Group 183"/>
              <p:cNvGrpSpPr>
                <a:grpSpLocks/>
              </p:cNvGrpSpPr>
              <p:nvPr/>
            </p:nvGrpSpPr>
            <p:grpSpPr bwMode="auto">
              <a:xfrm>
                <a:off x="645" y="2612"/>
                <a:ext cx="11" cy="17"/>
                <a:chOff x="645" y="2612"/>
                <a:chExt cx="11" cy="17"/>
              </a:xfrm>
            </p:grpSpPr>
            <p:sp>
              <p:nvSpPr>
                <p:cNvPr id="70840" name="Freeform 184"/>
                <p:cNvSpPr>
                  <a:spLocks/>
                </p:cNvSpPr>
                <p:nvPr/>
              </p:nvSpPr>
              <p:spPr bwMode="auto">
                <a:xfrm>
                  <a:off x="645" y="2612"/>
                  <a:ext cx="11" cy="17"/>
                </a:xfrm>
                <a:custGeom>
                  <a:avLst/>
                  <a:gdLst/>
                  <a:ahLst/>
                  <a:cxnLst>
                    <a:cxn ang="0">
                      <a:pos x="3" y="0"/>
                    </a:cxn>
                    <a:cxn ang="0">
                      <a:pos x="7" y="0"/>
                    </a:cxn>
                    <a:cxn ang="0">
                      <a:pos x="8" y="1"/>
                    </a:cxn>
                    <a:cxn ang="0">
                      <a:pos x="9" y="3"/>
                    </a:cxn>
                    <a:cxn ang="0">
                      <a:pos x="10" y="4"/>
                    </a:cxn>
                    <a:cxn ang="0">
                      <a:pos x="10" y="7"/>
                    </a:cxn>
                    <a:cxn ang="0">
                      <a:pos x="10" y="9"/>
                    </a:cxn>
                    <a:cxn ang="0">
                      <a:pos x="10" y="11"/>
                    </a:cxn>
                    <a:cxn ang="0">
                      <a:pos x="9" y="13"/>
                    </a:cxn>
                    <a:cxn ang="0">
                      <a:pos x="7" y="15"/>
                    </a:cxn>
                    <a:cxn ang="0">
                      <a:pos x="7" y="16"/>
                    </a:cxn>
                    <a:cxn ang="0">
                      <a:pos x="3" y="16"/>
                    </a:cxn>
                    <a:cxn ang="0">
                      <a:pos x="2" y="15"/>
                    </a:cxn>
                    <a:cxn ang="0">
                      <a:pos x="1" y="14"/>
                    </a:cxn>
                    <a:cxn ang="0">
                      <a:pos x="0" y="12"/>
                    </a:cxn>
                    <a:cxn ang="0">
                      <a:pos x="0" y="10"/>
                    </a:cxn>
                    <a:cxn ang="0">
                      <a:pos x="0" y="7"/>
                    </a:cxn>
                    <a:cxn ang="0">
                      <a:pos x="0" y="4"/>
                    </a:cxn>
                    <a:cxn ang="0">
                      <a:pos x="1" y="3"/>
                    </a:cxn>
                    <a:cxn ang="0">
                      <a:pos x="2" y="1"/>
                    </a:cxn>
                    <a:cxn ang="0">
                      <a:pos x="3" y="0"/>
                    </a:cxn>
                  </a:cxnLst>
                  <a:rect l="0" t="0" r="r" b="b"/>
                  <a:pathLst>
                    <a:path w="11" h="17">
                      <a:moveTo>
                        <a:pt x="3" y="0"/>
                      </a:moveTo>
                      <a:lnTo>
                        <a:pt x="7" y="0"/>
                      </a:lnTo>
                      <a:lnTo>
                        <a:pt x="8" y="1"/>
                      </a:lnTo>
                      <a:lnTo>
                        <a:pt x="9" y="3"/>
                      </a:lnTo>
                      <a:lnTo>
                        <a:pt x="10" y="4"/>
                      </a:lnTo>
                      <a:lnTo>
                        <a:pt x="10" y="7"/>
                      </a:lnTo>
                      <a:lnTo>
                        <a:pt x="10" y="9"/>
                      </a:lnTo>
                      <a:lnTo>
                        <a:pt x="10" y="11"/>
                      </a:lnTo>
                      <a:lnTo>
                        <a:pt x="9" y="13"/>
                      </a:lnTo>
                      <a:lnTo>
                        <a:pt x="7" y="15"/>
                      </a:lnTo>
                      <a:lnTo>
                        <a:pt x="7" y="16"/>
                      </a:lnTo>
                      <a:lnTo>
                        <a:pt x="3" y="16"/>
                      </a:lnTo>
                      <a:lnTo>
                        <a:pt x="2" y="15"/>
                      </a:lnTo>
                      <a:lnTo>
                        <a:pt x="1" y="14"/>
                      </a:lnTo>
                      <a:lnTo>
                        <a:pt x="0" y="12"/>
                      </a:lnTo>
                      <a:lnTo>
                        <a:pt x="0" y="10"/>
                      </a:lnTo>
                      <a:lnTo>
                        <a:pt x="0" y="7"/>
                      </a:lnTo>
                      <a:lnTo>
                        <a:pt x="0" y="4"/>
                      </a:lnTo>
                      <a:lnTo>
                        <a:pt x="1" y="3"/>
                      </a:lnTo>
                      <a:lnTo>
                        <a:pt x="2" y="1"/>
                      </a:lnTo>
                      <a:lnTo>
                        <a:pt x="3"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841" name="Freeform 185"/>
                <p:cNvSpPr>
                  <a:spLocks/>
                </p:cNvSpPr>
                <p:nvPr/>
              </p:nvSpPr>
              <p:spPr bwMode="auto">
                <a:xfrm>
                  <a:off x="648" y="2615"/>
                  <a:ext cx="4" cy="11"/>
                </a:xfrm>
                <a:custGeom>
                  <a:avLst/>
                  <a:gdLst/>
                  <a:ahLst/>
                  <a:cxnLst>
                    <a:cxn ang="0">
                      <a:pos x="2" y="0"/>
                    </a:cxn>
                    <a:cxn ang="0">
                      <a:pos x="2" y="1"/>
                    </a:cxn>
                    <a:cxn ang="0">
                      <a:pos x="3" y="2"/>
                    </a:cxn>
                    <a:cxn ang="0">
                      <a:pos x="3" y="8"/>
                    </a:cxn>
                    <a:cxn ang="0">
                      <a:pos x="2" y="9"/>
                    </a:cxn>
                    <a:cxn ang="0">
                      <a:pos x="2" y="10"/>
                    </a:cxn>
                    <a:cxn ang="0">
                      <a:pos x="1" y="10"/>
                    </a:cxn>
                    <a:cxn ang="0">
                      <a:pos x="0" y="9"/>
                    </a:cxn>
                    <a:cxn ang="0">
                      <a:pos x="0" y="8"/>
                    </a:cxn>
                    <a:cxn ang="0">
                      <a:pos x="0" y="2"/>
                    </a:cxn>
                    <a:cxn ang="0">
                      <a:pos x="0" y="1"/>
                    </a:cxn>
                    <a:cxn ang="0">
                      <a:pos x="1" y="0"/>
                    </a:cxn>
                    <a:cxn ang="0">
                      <a:pos x="2" y="0"/>
                    </a:cxn>
                  </a:cxnLst>
                  <a:rect l="0" t="0" r="r" b="b"/>
                  <a:pathLst>
                    <a:path w="4" h="11">
                      <a:moveTo>
                        <a:pt x="2" y="0"/>
                      </a:moveTo>
                      <a:lnTo>
                        <a:pt x="2" y="1"/>
                      </a:lnTo>
                      <a:lnTo>
                        <a:pt x="3" y="2"/>
                      </a:lnTo>
                      <a:lnTo>
                        <a:pt x="3" y="8"/>
                      </a:lnTo>
                      <a:lnTo>
                        <a:pt x="2" y="9"/>
                      </a:lnTo>
                      <a:lnTo>
                        <a:pt x="2" y="10"/>
                      </a:lnTo>
                      <a:lnTo>
                        <a:pt x="1" y="10"/>
                      </a:lnTo>
                      <a:lnTo>
                        <a:pt x="0" y="9"/>
                      </a:lnTo>
                      <a:lnTo>
                        <a:pt x="0" y="8"/>
                      </a:lnTo>
                      <a:lnTo>
                        <a:pt x="0" y="2"/>
                      </a:lnTo>
                      <a:lnTo>
                        <a:pt x="0" y="1"/>
                      </a:lnTo>
                      <a:lnTo>
                        <a:pt x="1" y="0"/>
                      </a:lnTo>
                      <a:lnTo>
                        <a:pt x="2"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719" name="Group 186"/>
              <p:cNvGrpSpPr>
                <a:grpSpLocks/>
              </p:cNvGrpSpPr>
              <p:nvPr/>
            </p:nvGrpSpPr>
            <p:grpSpPr bwMode="auto">
              <a:xfrm>
                <a:off x="664" y="2613"/>
                <a:ext cx="32" cy="16"/>
                <a:chOff x="664" y="2613"/>
                <a:chExt cx="32" cy="16"/>
              </a:xfrm>
            </p:grpSpPr>
            <p:sp>
              <p:nvSpPr>
                <p:cNvPr id="70843" name="Freeform 187"/>
                <p:cNvSpPr>
                  <a:spLocks/>
                </p:cNvSpPr>
                <p:nvPr/>
              </p:nvSpPr>
              <p:spPr bwMode="auto">
                <a:xfrm>
                  <a:off x="664" y="2613"/>
                  <a:ext cx="14" cy="16"/>
                </a:xfrm>
                <a:custGeom>
                  <a:avLst/>
                  <a:gdLst/>
                  <a:ahLst/>
                  <a:cxnLst>
                    <a:cxn ang="0">
                      <a:pos x="0" y="15"/>
                    </a:cxn>
                    <a:cxn ang="0">
                      <a:pos x="3" y="15"/>
                    </a:cxn>
                    <a:cxn ang="0">
                      <a:pos x="3" y="14"/>
                    </a:cxn>
                    <a:cxn ang="0">
                      <a:pos x="2" y="14"/>
                    </a:cxn>
                    <a:cxn ang="0">
                      <a:pos x="2" y="3"/>
                    </a:cxn>
                    <a:cxn ang="0">
                      <a:pos x="8" y="15"/>
                    </a:cxn>
                    <a:cxn ang="0">
                      <a:pos x="12" y="15"/>
                    </a:cxn>
                    <a:cxn ang="0">
                      <a:pos x="12" y="1"/>
                    </a:cxn>
                    <a:cxn ang="0">
                      <a:pos x="13" y="1"/>
                    </a:cxn>
                    <a:cxn ang="0">
                      <a:pos x="13" y="0"/>
                    </a:cxn>
                    <a:cxn ang="0">
                      <a:pos x="9" y="0"/>
                    </a:cxn>
                    <a:cxn ang="0">
                      <a:pos x="9" y="1"/>
                    </a:cxn>
                    <a:cxn ang="0">
                      <a:pos x="11" y="1"/>
                    </a:cxn>
                    <a:cxn ang="0">
                      <a:pos x="11" y="10"/>
                    </a:cxn>
                    <a:cxn ang="0">
                      <a:pos x="6" y="1"/>
                    </a:cxn>
                    <a:cxn ang="0">
                      <a:pos x="0" y="1"/>
                    </a:cxn>
                    <a:cxn ang="0">
                      <a:pos x="1" y="1"/>
                    </a:cxn>
                    <a:cxn ang="0">
                      <a:pos x="1" y="14"/>
                    </a:cxn>
                    <a:cxn ang="0">
                      <a:pos x="0" y="14"/>
                    </a:cxn>
                    <a:cxn ang="0">
                      <a:pos x="0" y="15"/>
                    </a:cxn>
                  </a:cxnLst>
                  <a:rect l="0" t="0" r="r" b="b"/>
                  <a:pathLst>
                    <a:path w="14" h="16">
                      <a:moveTo>
                        <a:pt x="0" y="15"/>
                      </a:moveTo>
                      <a:lnTo>
                        <a:pt x="3" y="15"/>
                      </a:lnTo>
                      <a:lnTo>
                        <a:pt x="3" y="14"/>
                      </a:lnTo>
                      <a:lnTo>
                        <a:pt x="2" y="14"/>
                      </a:lnTo>
                      <a:lnTo>
                        <a:pt x="2" y="3"/>
                      </a:lnTo>
                      <a:lnTo>
                        <a:pt x="8" y="15"/>
                      </a:lnTo>
                      <a:lnTo>
                        <a:pt x="12" y="15"/>
                      </a:lnTo>
                      <a:lnTo>
                        <a:pt x="12" y="1"/>
                      </a:lnTo>
                      <a:lnTo>
                        <a:pt x="13" y="1"/>
                      </a:lnTo>
                      <a:lnTo>
                        <a:pt x="13" y="0"/>
                      </a:lnTo>
                      <a:lnTo>
                        <a:pt x="9" y="0"/>
                      </a:lnTo>
                      <a:lnTo>
                        <a:pt x="9" y="1"/>
                      </a:lnTo>
                      <a:lnTo>
                        <a:pt x="11" y="1"/>
                      </a:lnTo>
                      <a:lnTo>
                        <a:pt x="11" y="10"/>
                      </a:lnTo>
                      <a:lnTo>
                        <a:pt x="6" y="1"/>
                      </a:lnTo>
                      <a:lnTo>
                        <a:pt x="0" y="1"/>
                      </a:lnTo>
                      <a:lnTo>
                        <a:pt x="1" y="1"/>
                      </a:lnTo>
                      <a:lnTo>
                        <a:pt x="1" y="14"/>
                      </a:lnTo>
                      <a:lnTo>
                        <a:pt x="0" y="14"/>
                      </a:lnTo>
                      <a:lnTo>
                        <a:pt x="0" y="15"/>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844" name="Freeform 188"/>
                <p:cNvSpPr>
                  <a:spLocks/>
                </p:cNvSpPr>
                <p:nvPr/>
              </p:nvSpPr>
              <p:spPr bwMode="auto">
                <a:xfrm>
                  <a:off x="685" y="2613"/>
                  <a:ext cx="11" cy="16"/>
                </a:xfrm>
                <a:custGeom>
                  <a:avLst/>
                  <a:gdLst/>
                  <a:ahLst/>
                  <a:cxnLst>
                    <a:cxn ang="0">
                      <a:pos x="0" y="0"/>
                    </a:cxn>
                    <a:cxn ang="0">
                      <a:pos x="9" y="0"/>
                    </a:cxn>
                    <a:cxn ang="0">
                      <a:pos x="9" y="4"/>
                    </a:cxn>
                    <a:cxn ang="0">
                      <a:pos x="6" y="1"/>
                    </a:cxn>
                    <a:cxn ang="0">
                      <a:pos x="4" y="1"/>
                    </a:cxn>
                    <a:cxn ang="0">
                      <a:pos x="4" y="7"/>
                    </a:cxn>
                    <a:cxn ang="0">
                      <a:pos x="6" y="7"/>
                    </a:cxn>
                    <a:cxn ang="0">
                      <a:pos x="7" y="5"/>
                    </a:cxn>
                    <a:cxn ang="0">
                      <a:pos x="7" y="10"/>
                    </a:cxn>
                    <a:cxn ang="0">
                      <a:pos x="6" y="8"/>
                    </a:cxn>
                    <a:cxn ang="0">
                      <a:pos x="4" y="8"/>
                    </a:cxn>
                    <a:cxn ang="0">
                      <a:pos x="4" y="13"/>
                    </a:cxn>
                    <a:cxn ang="0">
                      <a:pos x="6" y="13"/>
                    </a:cxn>
                    <a:cxn ang="0">
                      <a:pos x="9" y="10"/>
                    </a:cxn>
                    <a:cxn ang="0">
                      <a:pos x="10" y="10"/>
                    </a:cxn>
                    <a:cxn ang="0">
                      <a:pos x="10" y="15"/>
                    </a:cxn>
                    <a:cxn ang="0">
                      <a:pos x="0" y="15"/>
                    </a:cxn>
                    <a:cxn ang="0">
                      <a:pos x="0" y="14"/>
                    </a:cxn>
                    <a:cxn ang="0">
                      <a:pos x="1" y="14"/>
                    </a:cxn>
                    <a:cxn ang="0">
                      <a:pos x="1" y="1"/>
                    </a:cxn>
                    <a:cxn ang="0">
                      <a:pos x="0" y="1"/>
                    </a:cxn>
                    <a:cxn ang="0">
                      <a:pos x="0" y="0"/>
                    </a:cxn>
                  </a:cxnLst>
                  <a:rect l="0" t="0" r="r" b="b"/>
                  <a:pathLst>
                    <a:path w="11" h="16">
                      <a:moveTo>
                        <a:pt x="0" y="0"/>
                      </a:moveTo>
                      <a:lnTo>
                        <a:pt x="9" y="0"/>
                      </a:lnTo>
                      <a:lnTo>
                        <a:pt x="9" y="4"/>
                      </a:lnTo>
                      <a:lnTo>
                        <a:pt x="6" y="1"/>
                      </a:lnTo>
                      <a:lnTo>
                        <a:pt x="4" y="1"/>
                      </a:lnTo>
                      <a:lnTo>
                        <a:pt x="4" y="7"/>
                      </a:lnTo>
                      <a:lnTo>
                        <a:pt x="6" y="7"/>
                      </a:lnTo>
                      <a:lnTo>
                        <a:pt x="7" y="5"/>
                      </a:lnTo>
                      <a:lnTo>
                        <a:pt x="7" y="10"/>
                      </a:lnTo>
                      <a:lnTo>
                        <a:pt x="6" y="8"/>
                      </a:lnTo>
                      <a:lnTo>
                        <a:pt x="4" y="8"/>
                      </a:lnTo>
                      <a:lnTo>
                        <a:pt x="4" y="13"/>
                      </a:lnTo>
                      <a:lnTo>
                        <a:pt x="6" y="13"/>
                      </a:lnTo>
                      <a:lnTo>
                        <a:pt x="9" y="10"/>
                      </a:lnTo>
                      <a:lnTo>
                        <a:pt x="10" y="10"/>
                      </a:lnTo>
                      <a:lnTo>
                        <a:pt x="10" y="15"/>
                      </a:lnTo>
                      <a:lnTo>
                        <a:pt x="0" y="15"/>
                      </a:lnTo>
                      <a:lnTo>
                        <a:pt x="0" y="14"/>
                      </a:lnTo>
                      <a:lnTo>
                        <a:pt x="1" y="14"/>
                      </a:lnTo>
                      <a:lnTo>
                        <a:pt x="1" y="1"/>
                      </a:lnTo>
                      <a:lnTo>
                        <a:pt x="0" y="1"/>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grpSp>
          <p:grpSp>
            <p:nvGrpSpPr>
              <p:cNvPr id="70722" name="Group 189"/>
              <p:cNvGrpSpPr>
                <a:grpSpLocks/>
              </p:cNvGrpSpPr>
              <p:nvPr/>
            </p:nvGrpSpPr>
            <p:grpSpPr bwMode="auto">
              <a:xfrm>
                <a:off x="734" y="2612"/>
                <a:ext cx="12" cy="16"/>
                <a:chOff x="734" y="2612"/>
                <a:chExt cx="12" cy="16"/>
              </a:xfrm>
            </p:grpSpPr>
            <p:sp>
              <p:nvSpPr>
                <p:cNvPr id="70846" name="Freeform 190"/>
                <p:cNvSpPr>
                  <a:spLocks/>
                </p:cNvSpPr>
                <p:nvPr/>
              </p:nvSpPr>
              <p:spPr bwMode="auto">
                <a:xfrm>
                  <a:off x="734" y="2612"/>
                  <a:ext cx="12" cy="16"/>
                </a:xfrm>
                <a:custGeom>
                  <a:avLst/>
                  <a:gdLst/>
                  <a:ahLst/>
                  <a:cxnLst>
                    <a:cxn ang="0">
                      <a:pos x="3" y="0"/>
                    </a:cxn>
                    <a:cxn ang="0">
                      <a:pos x="8" y="0"/>
                    </a:cxn>
                    <a:cxn ang="0">
                      <a:pos x="8" y="1"/>
                    </a:cxn>
                    <a:cxn ang="0">
                      <a:pos x="10" y="3"/>
                    </a:cxn>
                    <a:cxn ang="0">
                      <a:pos x="10" y="4"/>
                    </a:cxn>
                    <a:cxn ang="0">
                      <a:pos x="11" y="7"/>
                    </a:cxn>
                    <a:cxn ang="0">
                      <a:pos x="11" y="8"/>
                    </a:cxn>
                    <a:cxn ang="0">
                      <a:pos x="10" y="11"/>
                    </a:cxn>
                    <a:cxn ang="0">
                      <a:pos x="10" y="13"/>
                    </a:cxn>
                    <a:cxn ang="0">
                      <a:pos x="8" y="15"/>
                    </a:cxn>
                    <a:cxn ang="0">
                      <a:pos x="3" y="15"/>
                    </a:cxn>
                    <a:cxn ang="0">
                      <a:pos x="1" y="13"/>
                    </a:cxn>
                    <a:cxn ang="0">
                      <a:pos x="1" y="11"/>
                    </a:cxn>
                    <a:cxn ang="0">
                      <a:pos x="0" y="9"/>
                    </a:cxn>
                    <a:cxn ang="0">
                      <a:pos x="0" y="7"/>
                    </a:cxn>
                    <a:cxn ang="0">
                      <a:pos x="1" y="4"/>
                    </a:cxn>
                    <a:cxn ang="0">
                      <a:pos x="1" y="3"/>
                    </a:cxn>
                    <a:cxn ang="0">
                      <a:pos x="3" y="1"/>
                    </a:cxn>
                    <a:cxn ang="0">
                      <a:pos x="3" y="0"/>
                    </a:cxn>
                  </a:cxnLst>
                  <a:rect l="0" t="0" r="r" b="b"/>
                  <a:pathLst>
                    <a:path w="12" h="16">
                      <a:moveTo>
                        <a:pt x="3" y="0"/>
                      </a:moveTo>
                      <a:lnTo>
                        <a:pt x="8" y="0"/>
                      </a:lnTo>
                      <a:lnTo>
                        <a:pt x="8" y="1"/>
                      </a:lnTo>
                      <a:lnTo>
                        <a:pt x="10" y="3"/>
                      </a:lnTo>
                      <a:lnTo>
                        <a:pt x="10" y="4"/>
                      </a:lnTo>
                      <a:lnTo>
                        <a:pt x="11" y="7"/>
                      </a:lnTo>
                      <a:lnTo>
                        <a:pt x="11" y="8"/>
                      </a:lnTo>
                      <a:lnTo>
                        <a:pt x="10" y="11"/>
                      </a:lnTo>
                      <a:lnTo>
                        <a:pt x="10" y="13"/>
                      </a:lnTo>
                      <a:lnTo>
                        <a:pt x="8" y="15"/>
                      </a:lnTo>
                      <a:lnTo>
                        <a:pt x="3" y="15"/>
                      </a:lnTo>
                      <a:lnTo>
                        <a:pt x="1" y="13"/>
                      </a:lnTo>
                      <a:lnTo>
                        <a:pt x="1" y="11"/>
                      </a:lnTo>
                      <a:lnTo>
                        <a:pt x="0" y="9"/>
                      </a:lnTo>
                      <a:lnTo>
                        <a:pt x="0" y="7"/>
                      </a:lnTo>
                      <a:lnTo>
                        <a:pt x="1" y="4"/>
                      </a:lnTo>
                      <a:lnTo>
                        <a:pt x="1" y="3"/>
                      </a:lnTo>
                      <a:lnTo>
                        <a:pt x="3" y="1"/>
                      </a:lnTo>
                      <a:lnTo>
                        <a:pt x="3"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847" name="Freeform 191"/>
                <p:cNvSpPr>
                  <a:spLocks/>
                </p:cNvSpPr>
                <p:nvPr/>
              </p:nvSpPr>
              <p:spPr bwMode="auto">
                <a:xfrm>
                  <a:off x="738" y="2615"/>
                  <a:ext cx="4" cy="11"/>
                </a:xfrm>
                <a:custGeom>
                  <a:avLst/>
                  <a:gdLst/>
                  <a:ahLst/>
                  <a:cxnLst>
                    <a:cxn ang="0">
                      <a:pos x="2" y="0"/>
                    </a:cxn>
                    <a:cxn ang="0">
                      <a:pos x="2" y="1"/>
                    </a:cxn>
                    <a:cxn ang="0">
                      <a:pos x="3" y="2"/>
                    </a:cxn>
                    <a:cxn ang="0">
                      <a:pos x="3" y="8"/>
                    </a:cxn>
                    <a:cxn ang="0">
                      <a:pos x="2" y="9"/>
                    </a:cxn>
                    <a:cxn ang="0">
                      <a:pos x="2" y="10"/>
                    </a:cxn>
                    <a:cxn ang="0">
                      <a:pos x="1" y="10"/>
                    </a:cxn>
                    <a:cxn ang="0">
                      <a:pos x="0" y="9"/>
                    </a:cxn>
                    <a:cxn ang="0">
                      <a:pos x="0" y="8"/>
                    </a:cxn>
                    <a:cxn ang="0">
                      <a:pos x="0" y="2"/>
                    </a:cxn>
                    <a:cxn ang="0">
                      <a:pos x="0" y="1"/>
                    </a:cxn>
                    <a:cxn ang="0">
                      <a:pos x="1" y="0"/>
                    </a:cxn>
                    <a:cxn ang="0">
                      <a:pos x="2" y="0"/>
                    </a:cxn>
                  </a:cxnLst>
                  <a:rect l="0" t="0" r="r" b="b"/>
                  <a:pathLst>
                    <a:path w="4" h="11">
                      <a:moveTo>
                        <a:pt x="2" y="0"/>
                      </a:moveTo>
                      <a:lnTo>
                        <a:pt x="2" y="1"/>
                      </a:lnTo>
                      <a:lnTo>
                        <a:pt x="3" y="2"/>
                      </a:lnTo>
                      <a:lnTo>
                        <a:pt x="3" y="8"/>
                      </a:lnTo>
                      <a:lnTo>
                        <a:pt x="2" y="9"/>
                      </a:lnTo>
                      <a:lnTo>
                        <a:pt x="2" y="10"/>
                      </a:lnTo>
                      <a:lnTo>
                        <a:pt x="1" y="10"/>
                      </a:lnTo>
                      <a:lnTo>
                        <a:pt x="0" y="9"/>
                      </a:lnTo>
                      <a:lnTo>
                        <a:pt x="0" y="8"/>
                      </a:lnTo>
                      <a:lnTo>
                        <a:pt x="0" y="2"/>
                      </a:lnTo>
                      <a:lnTo>
                        <a:pt x="0" y="1"/>
                      </a:lnTo>
                      <a:lnTo>
                        <a:pt x="1" y="0"/>
                      </a:lnTo>
                      <a:lnTo>
                        <a:pt x="2"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725" name="Group 192"/>
              <p:cNvGrpSpPr>
                <a:grpSpLocks/>
              </p:cNvGrpSpPr>
              <p:nvPr/>
            </p:nvGrpSpPr>
            <p:grpSpPr bwMode="auto">
              <a:xfrm>
                <a:off x="753" y="2612"/>
                <a:ext cx="28" cy="16"/>
                <a:chOff x="753" y="2612"/>
                <a:chExt cx="28" cy="16"/>
              </a:xfrm>
            </p:grpSpPr>
            <p:sp>
              <p:nvSpPr>
                <p:cNvPr id="70849" name="Freeform 193"/>
                <p:cNvSpPr>
                  <a:spLocks/>
                </p:cNvSpPr>
                <p:nvPr/>
              </p:nvSpPr>
              <p:spPr bwMode="auto">
                <a:xfrm>
                  <a:off x="753" y="2612"/>
                  <a:ext cx="11" cy="16"/>
                </a:xfrm>
                <a:custGeom>
                  <a:avLst/>
                  <a:gdLst/>
                  <a:ahLst/>
                  <a:cxnLst>
                    <a:cxn ang="0">
                      <a:pos x="0" y="0"/>
                    </a:cxn>
                    <a:cxn ang="0">
                      <a:pos x="6" y="0"/>
                    </a:cxn>
                    <a:cxn ang="0">
                      <a:pos x="6" y="1"/>
                    </a:cxn>
                    <a:cxn ang="0">
                      <a:pos x="4" y="1"/>
                    </a:cxn>
                    <a:cxn ang="0">
                      <a:pos x="4" y="13"/>
                    </a:cxn>
                    <a:cxn ang="0">
                      <a:pos x="6" y="13"/>
                    </a:cxn>
                    <a:cxn ang="0">
                      <a:pos x="9" y="11"/>
                    </a:cxn>
                    <a:cxn ang="0">
                      <a:pos x="10" y="11"/>
                    </a:cxn>
                    <a:cxn ang="0">
                      <a:pos x="10" y="15"/>
                    </a:cxn>
                    <a:cxn ang="0">
                      <a:pos x="1" y="15"/>
                    </a:cxn>
                    <a:cxn ang="0">
                      <a:pos x="1" y="14"/>
                    </a:cxn>
                    <a:cxn ang="0">
                      <a:pos x="1" y="1"/>
                    </a:cxn>
                    <a:cxn ang="0">
                      <a:pos x="0" y="1"/>
                    </a:cxn>
                    <a:cxn ang="0">
                      <a:pos x="0" y="0"/>
                    </a:cxn>
                  </a:cxnLst>
                  <a:rect l="0" t="0" r="r" b="b"/>
                  <a:pathLst>
                    <a:path w="11" h="16">
                      <a:moveTo>
                        <a:pt x="0" y="0"/>
                      </a:moveTo>
                      <a:lnTo>
                        <a:pt x="6" y="0"/>
                      </a:lnTo>
                      <a:lnTo>
                        <a:pt x="6" y="1"/>
                      </a:lnTo>
                      <a:lnTo>
                        <a:pt x="4" y="1"/>
                      </a:lnTo>
                      <a:lnTo>
                        <a:pt x="4" y="13"/>
                      </a:lnTo>
                      <a:lnTo>
                        <a:pt x="6" y="13"/>
                      </a:lnTo>
                      <a:lnTo>
                        <a:pt x="9" y="11"/>
                      </a:lnTo>
                      <a:lnTo>
                        <a:pt x="10" y="11"/>
                      </a:lnTo>
                      <a:lnTo>
                        <a:pt x="10" y="15"/>
                      </a:lnTo>
                      <a:lnTo>
                        <a:pt x="1" y="15"/>
                      </a:lnTo>
                      <a:lnTo>
                        <a:pt x="1" y="14"/>
                      </a:lnTo>
                      <a:lnTo>
                        <a:pt x="1" y="1"/>
                      </a:lnTo>
                      <a:lnTo>
                        <a:pt x="0" y="1"/>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850" name="Freeform 194"/>
                <p:cNvSpPr>
                  <a:spLocks/>
                </p:cNvSpPr>
                <p:nvPr/>
              </p:nvSpPr>
              <p:spPr bwMode="auto">
                <a:xfrm>
                  <a:off x="771" y="2612"/>
                  <a:ext cx="10" cy="16"/>
                </a:xfrm>
                <a:custGeom>
                  <a:avLst/>
                  <a:gdLst/>
                  <a:ahLst/>
                  <a:cxnLst>
                    <a:cxn ang="0">
                      <a:pos x="0" y="0"/>
                    </a:cxn>
                    <a:cxn ang="0">
                      <a:pos x="5" y="0"/>
                    </a:cxn>
                    <a:cxn ang="0">
                      <a:pos x="5" y="1"/>
                    </a:cxn>
                    <a:cxn ang="0">
                      <a:pos x="4" y="1"/>
                    </a:cxn>
                    <a:cxn ang="0">
                      <a:pos x="4" y="13"/>
                    </a:cxn>
                    <a:cxn ang="0">
                      <a:pos x="5" y="13"/>
                    </a:cxn>
                    <a:cxn ang="0">
                      <a:pos x="8" y="11"/>
                    </a:cxn>
                    <a:cxn ang="0">
                      <a:pos x="9" y="11"/>
                    </a:cxn>
                    <a:cxn ang="0">
                      <a:pos x="9" y="15"/>
                    </a:cxn>
                    <a:cxn ang="0">
                      <a:pos x="0" y="15"/>
                    </a:cxn>
                    <a:cxn ang="0">
                      <a:pos x="0" y="14"/>
                    </a:cxn>
                    <a:cxn ang="0">
                      <a:pos x="1" y="14"/>
                    </a:cxn>
                    <a:cxn ang="0">
                      <a:pos x="1" y="1"/>
                    </a:cxn>
                    <a:cxn ang="0">
                      <a:pos x="0" y="1"/>
                    </a:cxn>
                    <a:cxn ang="0">
                      <a:pos x="0" y="0"/>
                    </a:cxn>
                  </a:cxnLst>
                  <a:rect l="0" t="0" r="r" b="b"/>
                  <a:pathLst>
                    <a:path w="10" h="16">
                      <a:moveTo>
                        <a:pt x="0" y="0"/>
                      </a:moveTo>
                      <a:lnTo>
                        <a:pt x="5" y="0"/>
                      </a:lnTo>
                      <a:lnTo>
                        <a:pt x="5" y="1"/>
                      </a:lnTo>
                      <a:lnTo>
                        <a:pt x="4" y="1"/>
                      </a:lnTo>
                      <a:lnTo>
                        <a:pt x="4" y="13"/>
                      </a:lnTo>
                      <a:lnTo>
                        <a:pt x="5" y="13"/>
                      </a:lnTo>
                      <a:lnTo>
                        <a:pt x="8" y="11"/>
                      </a:lnTo>
                      <a:lnTo>
                        <a:pt x="9" y="11"/>
                      </a:lnTo>
                      <a:lnTo>
                        <a:pt x="9" y="15"/>
                      </a:lnTo>
                      <a:lnTo>
                        <a:pt x="0" y="15"/>
                      </a:lnTo>
                      <a:lnTo>
                        <a:pt x="0" y="14"/>
                      </a:lnTo>
                      <a:lnTo>
                        <a:pt x="1" y="14"/>
                      </a:lnTo>
                      <a:lnTo>
                        <a:pt x="1" y="1"/>
                      </a:lnTo>
                      <a:lnTo>
                        <a:pt x="0" y="1"/>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grpSp>
          <p:grpSp>
            <p:nvGrpSpPr>
              <p:cNvPr id="70726" name="Group 195"/>
              <p:cNvGrpSpPr>
                <a:grpSpLocks/>
              </p:cNvGrpSpPr>
              <p:nvPr/>
            </p:nvGrpSpPr>
            <p:grpSpPr bwMode="auto">
              <a:xfrm>
                <a:off x="787" y="2613"/>
                <a:ext cx="18" cy="15"/>
                <a:chOff x="787" y="2613"/>
                <a:chExt cx="18" cy="15"/>
              </a:xfrm>
            </p:grpSpPr>
            <p:sp>
              <p:nvSpPr>
                <p:cNvPr id="70852" name="Freeform 196"/>
                <p:cNvSpPr>
                  <a:spLocks/>
                </p:cNvSpPr>
                <p:nvPr/>
              </p:nvSpPr>
              <p:spPr bwMode="auto">
                <a:xfrm>
                  <a:off x="787" y="2613"/>
                  <a:ext cx="18" cy="15"/>
                </a:xfrm>
                <a:custGeom>
                  <a:avLst/>
                  <a:gdLst/>
                  <a:ahLst/>
                  <a:cxnLst>
                    <a:cxn ang="0">
                      <a:pos x="10" y="0"/>
                    </a:cxn>
                    <a:cxn ang="0">
                      <a:pos x="16" y="13"/>
                    </a:cxn>
                    <a:cxn ang="0">
                      <a:pos x="17" y="13"/>
                    </a:cxn>
                    <a:cxn ang="0">
                      <a:pos x="17" y="14"/>
                    </a:cxn>
                    <a:cxn ang="0">
                      <a:pos x="8" y="14"/>
                    </a:cxn>
                    <a:cxn ang="0">
                      <a:pos x="8" y="13"/>
                    </a:cxn>
                    <a:cxn ang="0">
                      <a:pos x="9" y="13"/>
                    </a:cxn>
                    <a:cxn ang="0">
                      <a:pos x="7" y="9"/>
                    </a:cxn>
                    <a:cxn ang="0">
                      <a:pos x="5" y="9"/>
                    </a:cxn>
                    <a:cxn ang="0">
                      <a:pos x="3" y="13"/>
                    </a:cxn>
                    <a:cxn ang="0">
                      <a:pos x="5" y="13"/>
                    </a:cxn>
                    <a:cxn ang="0">
                      <a:pos x="5" y="14"/>
                    </a:cxn>
                    <a:cxn ang="0">
                      <a:pos x="0" y="14"/>
                    </a:cxn>
                    <a:cxn ang="0">
                      <a:pos x="0" y="13"/>
                    </a:cxn>
                    <a:cxn ang="0">
                      <a:pos x="1" y="13"/>
                    </a:cxn>
                    <a:cxn ang="0">
                      <a:pos x="6" y="0"/>
                    </a:cxn>
                    <a:cxn ang="0">
                      <a:pos x="10" y="0"/>
                    </a:cxn>
                  </a:cxnLst>
                  <a:rect l="0" t="0" r="r" b="b"/>
                  <a:pathLst>
                    <a:path w="18" h="15">
                      <a:moveTo>
                        <a:pt x="10" y="0"/>
                      </a:moveTo>
                      <a:lnTo>
                        <a:pt x="16" y="13"/>
                      </a:lnTo>
                      <a:lnTo>
                        <a:pt x="17" y="13"/>
                      </a:lnTo>
                      <a:lnTo>
                        <a:pt x="17" y="14"/>
                      </a:lnTo>
                      <a:lnTo>
                        <a:pt x="8" y="14"/>
                      </a:lnTo>
                      <a:lnTo>
                        <a:pt x="8" y="13"/>
                      </a:lnTo>
                      <a:lnTo>
                        <a:pt x="9" y="13"/>
                      </a:lnTo>
                      <a:lnTo>
                        <a:pt x="7" y="9"/>
                      </a:lnTo>
                      <a:lnTo>
                        <a:pt x="5" y="9"/>
                      </a:lnTo>
                      <a:lnTo>
                        <a:pt x="3" y="13"/>
                      </a:lnTo>
                      <a:lnTo>
                        <a:pt x="5" y="13"/>
                      </a:lnTo>
                      <a:lnTo>
                        <a:pt x="5" y="14"/>
                      </a:lnTo>
                      <a:lnTo>
                        <a:pt x="0" y="14"/>
                      </a:lnTo>
                      <a:lnTo>
                        <a:pt x="0" y="13"/>
                      </a:lnTo>
                      <a:lnTo>
                        <a:pt x="1" y="13"/>
                      </a:lnTo>
                      <a:lnTo>
                        <a:pt x="6" y="0"/>
                      </a:lnTo>
                      <a:lnTo>
                        <a:pt x="1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853" name="Freeform 197"/>
                <p:cNvSpPr>
                  <a:spLocks/>
                </p:cNvSpPr>
                <p:nvPr/>
              </p:nvSpPr>
              <p:spPr bwMode="auto">
                <a:xfrm>
                  <a:off x="790" y="2617"/>
                  <a:ext cx="5" cy="3"/>
                </a:xfrm>
                <a:custGeom>
                  <a:avLst/>
                  <a:gdLst/>
                  <a:ahLst/>
                  <a:cxnLst>
                    <a:cxn ang="0">
                      <a:pos x="2" y="2"/>
                    </a:cxn>
                    <a:cxn ang="0">
                      <a:pos x="4" y="0"/>
                    </a:cxn>
                    <a:cxn ang="0">
                      <a:pos x="0" y="0"/>
                    </a:cxn>
                    <a:cxn ang="0">
                      <a:pos x="2" y="2"/>
                    </a:cxn>
                  </a:cxnLst>
                  <a:rect l="0" t="0" r="r" b="b"/>
                  <a:pathLst>
                    <a:path w="5" h="3">
                      <a:moveTo>
                        <a:pt x="2" y="2"/>
                      </a:moveTo>
                      <a:lnTo>
                        <a:pt x="4" y="0"/>
                      </a:lnTo>
                      <a:lnTo>
                        <a:pt x="0" y="0"/>
                      </a:lnTo>
                      <a:lnTo>
                        <a:pt x="2" y="2"/>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729" name="Group 198"/>
              <p:cNvGrpSpPr>
                <a:grpSpLocks/>
              </p:cNvGrpSpPr>
              <p:nvPr/>
            </p:nvGrpSpPr>
            <p:grpSpPr bwMode="auto">
              <a:xfrm>
                <a:off x="711" y="2613"/>
                <a:ext cx="15" cy="15"/>
                <a:chOff x="711" y="2613"/>
                <a:chExt cx="15" cy="15"/>
              </a:xfrm>
            </p:grpSpPr>
            <p:sp>
              <p:nvSpPr>
                <p:cNvPr id="70855" name="Freeform 199"/>
                <p:cNvSpPr>
                  <a:spLocks/>
                </p:cNvSpPr>
                <p:nvPr/>
              </p:nvSpPr>
              <p:spPr bwMode="auto">
                <a:xfrm>
                  <a:off x="711" y="2613"/>
                  <a:ext cx="15" cy="15"/>
                </a:xfrm>
                <a:custGeom>
                  <a:avLst/>
                  <a:gdLst/>
                  <a:ahLst/>
                  <a:cxnLst>
                    <a:cxn ang="0">
                      <a:pos x="6" y="0"/>
                    </a:cxn>
                    <a:cxn ang="0">
                      <a:pos x="10" y="0"/>
                    </a:cxn>
                    <a:cxn ang="0">
                      <a:pos x="11" y="1"/>
                    </a:cxn>
                    <a:cxn ang="0">
                      <a:pos x="13" y="2"/>
                    </a:cxn>
                    <a:cxn ang="0">
                      <a:pos x="13" y="4"/>
                    </a:cxn>
                    <a:cxn ang="0">
                      <a:pos x="14" y="6"/>
                    </a:cxn>
                    <a:cxn ang="0">
                      <a:pos x="14" y="8"/>
                    </a:cxn>
                    <a:cxn ang="0">
                      <a:pos x="13" y="10"/>
                    </a:cxn>
                    <a:cxn ang="0">
                      <a:pos x="13" y="12"/>
                    </a:cxn>
                    <a:cxn ang="0">
                      <a:pos x="11" y="14"/>
                    </a:cxn>
                    <a:cxn ang="0">
                      <a:pos x="10" y="14"/>
                    </a:cxn>
                    <a:cxn ang="0">
                      <a:pos x="6" y="14"/>
                    </a:cxn>
                    <a:cxn ang="0">
                      <a:pos x="0" y="14"/>
                    </a:cxn>
                    <a:cxn ang="0">
                      <a:pos x="1" y="13"/>
                    </a:cxn>
                    <a:cxn ang="0">
                      <a:pos x="2" y="13"/>
                    </a:cxn>
                    <a:cxn ang="0">
                      <a:pos x="2" y="9"/>
                    </a:cxn>
                    <a:cxn ang="0">
                      <a:pos x="2" y="6"/>
                    </a:cxn>
                    <a:cxn ang="0">
                      <a:pos x="2" y="4"/>
                    </a:cxn>
                    <a:cxn ang="0">
                      <a:pos x="2" y="2"/>
                    </a:cxn>
                    <a:cxn ang="0">
                      <a:pos x="0" y="2"/>
                    </a:cxn>
                    <a:cxn ang="0">
                      <a:pos x="0" y="0"/>
                    </a:cxn>
                    <a:cxn ang="0">
                      <a:pos x="6" y="0"/>
                    </a:cxn>
                  </a:cxnLst>
                  <a:rect l="0" t="0" r="r" b="b"/>
                  <a:pathLst>
                    <a:path w="15" h="15">
                      <a:moveTo>
                        <a:pt x="6" y="0"/>
                      </a:moveTo>
                      <a:lnTo>
                        <a:pt x="10" y="0"/>
                      </a:lnTo>
                      <a:lnTo>
                        <a:pt x="11" y="1"/>
                      </a:lnTo>
                      <a:lnTo>
                        <a:pt x="13" y="2"/>
                      </a:lnTo>
                      <a:lnTo>
                        <a:pt x="13" y="4"/>
                      </a:lnTo>
                      <a:lnTo>
                        <a:pt x="14" y="6"/>
                      </a:lnTo>
                      <a:lnTo>
                        <a:pt x="14" y="8"/>
                      </a:lnTo>
                      <a:lnTo>
                        <a:pt x="13" y="10"/>
                      </a:lnTo>
                      <a:lnTo>
                        <a:pt x="13" y="12"/>
                      </a:lnTo>
                      <a:lnTo>
                        <a:pt x="11" y="14"/>
                      </a:lnTo>
                      <a:lnTo>
                        <a:pt x="10" y="14"/>
                      </a:lnTo>
                      <a:lnTo>
                        <a:pt x="6" y="14"/>
                      </a:lnTo>
                      <a:lnTo>
                        <a:pt x="0" y="14"/>
                      </a:lnTo>
                      <a:lnTo>
                        <a:pt x="1" y="13"/>
                      </a:lnTo>
                      <a:lnTo>
                        <a:pt x="2" y="13"/>
                      </a:lnTo>
                      <a:lnTo>
                        <a:pt x="2" y="9"/>
                      </a:lnTo>
                      <a:lnTo>
                        <a:pt x="2" y="6"/>
                      </a:lnTo>
                      <a:lnTo>
                        <a:pt x="2" y="4"/>
                      </a:lnTo>
                      <a:lnTo>
                        <a:pt x="2" y="2"/>
                      </a:lnTo>
                      <a:lnTo>
                        <a:pt x="0" y="2"/>
                      </a:lnTo>
                      <a:lnTo>
                        <a:pt x="0" y="0"/>
                      </a:lnTo>
                      <a:lnTo>
                        <a:pt x="6"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856" name="Freeform 200"/>
                <p:cNvSpPr>
                  <a:spLocks/>
                </p:cNvSpPr>
                <p:nvPr/>
              </p:nvSpPr>
              <p:spPr bwMode="auto">
                <a:xfrm>
                  <a:off x="718" y="2616"/>
                  <a:ext cx="4" cy="10"/>
                </a:xfrm>
                <a:custGeom>
                  <a:avLst/>
                  <a:gdLst/>
                  <a:ahLst/>
                  <a:cxnLst>
                    <a:cxn ang="0">
                      <a:pos x="2" y="0"/>
                    </a:cxn>
                    <a:cxn ang="0">
                      <a:pos x="3" y="0"/>
                    </a:cxn>
                    <a:cxn ang="0">
                      <a:pos x="3" y="9"/>
                    </a:cxn>
                    <a:cxn ang="0">
                      <a:pos x="2" y="9"/>
                    </a:cxn>
                    <a:cxn ang="0">
                      <a:pos x="1" y="9"/>
                    </a:cxn>
                    <a:cxn ang="0">
                      <a:pos x="1" y="8"/>
                    </a:cxn>
                    <a:cxn ang="0">
                      <a:pos x="0" y="7"/>
                    </a:cxn>
                    <a:cxn ang="0">
                      <a:pos x="0" y="2"/>
                    </a:cxn>
                    <a:cxn ang="0">
                      <a:pos x="1" y="1"/>
                    </a:cxn>
                    <a:cxn ang="0">
                      <a:pos x="1" y="0"/>
                    </a:cxn>
                    <a:cxn ang="0">
                      <a:pos x="2" y="0"/>
                    </a:cxn>
                  </a:cxnLst>
                  <a:rect l="0" t="0" r="r" b="b"/>
                  <a:pathLst>
                    <a:path w="4" h="10">
                      <a:moveTo>
                        <a:pt x="2" y="0"/>
                      </a:moveTo>
                      <a:lnTo>
                        <a:pt x="3" y="0"/>
                      </a:lnTo>
                      <a:lnTo>
                        <a:pt x="3" y="9"/>
                      </a:lnTo>
                      <a:lnTo>
                        <a:pt x="2" y="9"/>
                      </a:lnTo>
                      <a:lnTo>
                        <a:pt x="1" y="9"/>
                      </a:lnTo>
                      <a:lnTo>
                        <a:pt x="1" y="8"/>
                      </a:lnTo>
                      <a:lnTo>
                        <a:pt x="0" y="7"/>
                      </a:lnTo>
                      <a:lnTo>
                        <a:pt x="0" y="2"/>
                      </a:lnTo>
                      <a:lnTo>
                        <a:pt x="1" y="1"/>
                      </a:lnTo>
                      <a:lnTo>
                        <a:pt x="1" y="0"/>
                      </a:lnTo>
                      <a:lnTo>
                        <a:pt x="2"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grpSp>
          <p:nvGrpSpPr>
            <p:cNvPr id="70732" name="Group 201"/>
            <p:cNvGrpSpPr>
              <a:grpSpLocks/>
            </p:cNvGrpSpPr>
            <p:nvPr/>
          </p:nvGrpSpPr>
          <p:grpSpPr bwMode="auto">
            <a:xfrm>
              <a:off x="591" y="2431"/>
              <a:ext cx="290" cy="13"/>
              <a:chOff x="591" y="2431"/>
              <a:chExt cx="290" cy="13"/>
            </a:xfrm>
          </p:grpSpPr>
          <p:grpSp>
            <p:nvGrpSpPr>
              <p:cNvPr id="70735" name="Group 202"/>
              <p:cNvGrpSpPr>
                <a:grpSpLocks/>
              </p:cNvGrpSpPr>
              <p:nvPr/>
            </p:nvGrpSpPr>
            <p:grpSpPr bwMode="auto">
              <a:xfrm>
                <a:off x="591" y="2431"/>
                <a:ext cx="26" cy="13"/>
                <a:chOff x="591" y="2431"/>
                <a:chExt cx="26" cy="13"/>
              </a:xfrm>
            </p:grpSpPr>
            <p:sp>
              <p:nvSpPr>
                <p:cNvPr id="70859" name="Freeform 203"/>
                <p:cNvSpPr>
                  <a:spLocks/>
                </p:cNvSpPr>
                <p:nvPr/>
              </p:nvSpPr>
              <p:spPr bwMode="auto">
                <a:xfrm>
                  <a:off x="591" y="2431"/>
                  <a:ext cx="2" cy="13"/>
                </a:xfrm>
                <a:custGeom>
                  <a:avLst/>
                  <a:gdLst/>
                  <a:ahLst/>
                  <a:cxnLst>
                    <a:cxn ang="0">
                      <a:pos x="0" y="0"/>
                    </a:cxn>
                    <a:cxn ang="0">
                      <a:pos x="1" y="0"/>
                    </a:cxn>
                    <a:cxn ang="0">
                      <a:pos x="1" y="2"/>
                    </a:cxn>
                    <a:cxn ang="0">
                      <a:pos x="1" y="12"/>
                    </a:cxn>
                    <a:cxn ang="0">
                      <a:pos x="0" y="12"/>
                    </a:cxn>
                    <a:cxn ang="0">
                      <a:pos x="0" y="2"/>
                    </a:cxn>
                    <a:cxn ang="0">
                      <a:pos x="0" y="0"/>
                    </a:cxn>
                  </a:cxnLst>
                  <a:rect l="0" t="0" r="r" b="b"/>
                  <a:pathLst>
                    <a:path w="2" h="13">
                      <a:moveTo>
                        <a:pt x="0" y="0"/>
                      </a:moveTo>
                      <a:lnTo>
                        <a:pt x="1" y="0"/>
                      </a:lnTo>
                      <a:lnTo>
                        <a:pt x="1" y="2"/>
                      </a:lnTo>
                      <a:lnTo>
                        <a:pt x="1" y="12"/>
                      </a:lnTo>
                      <a:lnTo>
                        <a:pt x="0" y="12"/>
                      </a:lnTo>
                      <a:lnTo>
                        <a:pt x="0" y="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60" name="Freeform 204"/>
                <p:cNvSpPr>
                  <a:spLocks/>
                </p:cNvSpPr>
                <p:nvPr/>
              </p:nvSpPr>
              <p:spPr bwMode="auto">
                <a:xfrm>
                  <a:off x="601" y="2431"/>
                  <a:ext cx="5" cy="13"/>
                </a:xfrm>
                <a:custGeom>
                  <a:avLst/>
                  <a:gdLst/>
                  <a:ahLst/>
                  <a:cxnLst>
                    <a:cxn ang="0">
                      <a:pos x="0" y="0"/>
                    </a:cxn>
                    <a:cxn ang="0">
                      <a:pos x="1" y="0"/>
                    </a:cxn>
                    <a:cxn ang="0">
                      <a:pos x="1" y="4"/>
                    </a:cxn>
                    <a:cxn ang="0">
                      <a:pos x="3" y="4"/>
                    </a:cxn>
                    <a:cxn ang="0">
                      <a:pos x="3" y="0"/>
                    </a:cxn>
                    <a:cxn ang="0">
                      <a:pos x="4" y="0"/>
                    </a:cxn>
                    <a:cxn ang="0">
                      <a:pos x="4" y="12"/>
                    </a:cxn>
                    <a:cxn ang="0">
                      <a:pos x="3" y="12"/>
                    </a:cxn>
                    <a:cxn ang="0">
                      <a:pos x="3" y="7"/>
                    </a:cxn>
                    <a:cxn ang="0">
                      <a:pos x="1" y="7"/>
                    </a:cxn>
                    <a:cxn ang="0">
                      <a:pos x="1" y="12"/>
                    </a:cxn>
                    <a:cxn ang="0">
                      <a:pos x="0" y="12"/>
                    </a:cxn>
                    <a:cxn ang="0">
                      <a:pos x="0" y="0"/>
                    </a:cxn>
                  </a:cxnLst>
                  <a:rect l="0" t="0" r="r" b="b"/>
                  <a:pathLst>
                    <a:path w="5" h="13">
                      <a:moveTo>
                        <a:pt x="0" y="0"/>
                      </a:moveTo>
                      <a:lnTo>
                        <a:pt x="1" y="0"/>
                      </a:lnTo>
                      <a:lnTo>
                        <a:pt x="1" y="4"/>
                      </a:lnTo>
                      <a:lnTo>
                        <a:pt x="3" y="4"/>
                      </a:lnTo>
                      <a:lnTo>
                        <a:pt x="3" y="0"/>
                      </a:lnTo>
                      <a:lnTo>
                        <a:pt x="4" y="0"/>
                      </a:lnTo>
                      <a:lnTo>
                        <a:pt x="4" y="12"/>
                      </a:lnTo>
                      <a:lnTo>
                        <a:pt x="3" y="12"/>
                      </a:lnTo>
                      <a:lnTo>
                        <a:pt x="3" y="7"/>
                      </a:lnTo>
                      <a:lnTo>
                        <a:pt x="1" y="7"/>
                      </a:lnTo>
                      <a:lnTo>
                        <a:pt x="1" y="12"/>
                      </a:lnTo>
                      <a:lnTo>
                        <a:pt x="0" y="1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61" name="Freeform 205"/>
                <p:cNvSpPr>
                  <a:spLocks/>
                </p:cNvSpPr>
                <p:nvPr/>
              </p:nvSpPr>
              <p:spPr bwMode="auto">
                <a:xfrm>
                  <a:off x="614" y="2431"/>
                  <a:ext cx="3" cy="13"/>
                </a:xfrm>
                <a:custGeom>
                  <a:avLst/>
                  <a:gdLst/>
                  <a:ahLst/>
                  <a:cxnLst>
                    <a:cxn ang="0">
                      <a:pos x="0" y="0"/>
                    </a:cxn>
                    <a:cxn ang="0">
                      <a:pos x="2" y="0"/>
                    </a:cxn>
                    <a:cxn ang="0">
                      <a:pos x="2" y="2"/>
                    </a:cxn>
                    <a:cxn ang="0">
                      <a:pos x="1" y="2"/>
                    </a:cxn>
                    <a:cxn ang="0">
                      <a:pos x="1" y="4"/>
                    </a:cxn>
                    <a:cxn ang="0">
                      <a:pos x="2" y="4"/>
                    </a:cxn>
                    <a:cxn ang="0">
                      <a:pos x="2" y="7"/>
                    </a:cxn>
                    <a:cxn ang="0">
                      <a:pos x="1" y="7"/>
                    </a:cxn>
                    <a:cxn ang="0">
                      <a:pos x="1" y="10"/>
                    </a:cxn>
                    <a:cxn ang="0">
                      <a:pos x="2" y="10"/>
                    </a:cxn>
                    <a:cxn ang="0">
                      <a:pos x="2" y="12"/>
                    </a:cxn>
                    <a:cxn ang="0">
                      <a:pos x="0" y="12"/>
                    </a:cxn>
                    <a:cxn ang="0">
                      <a:pos x="0" y="0"/>
                    </a:cxn>
                  </a:cxnLst>
                  <a:rect l="0" t="0" r="r" b="b"/>
                  <a:pathLst>
                    <a:path w="3" h="13">
                      <a:moveTo>
                        <a:pt x="0" y="0"/>
                      </a:moveTo>
                      <a:lnTo>
                        <a:pt x="2" y="0"/>
                      </a:lnTo>
                      <a:lnTo>
                        <a:pt x="2" y="2"/>
                      </a:lnTo>
                      <a:lnTo>
                        <a:pt x="1" y="2"/>
                      </a:lnTo>
                      <a:lnTo>
                        <a:pt x="1" y="4"/>
                      </a:lnTo>
                      <a:lnTo>
                        <a:pt x="2" y="4"/>
                      </a:lnTo>
                      <a:lnTo>
                        <a:pt x="2" y="7"/>
                      </a:lnTo>
                      <a:lnTo>
                        <a:pt x="1" y="7"/>
                      </a:lnTo>
                      <a:lnTo>
                        <a:pt x="1" y="10"/>
                      </a:lnTo>
                      <a:lnTo>
                        <a:pt x="2" y="10"/>
                      </a:lnTo>
                      <a:lnTo>
                        <a:pt x="2" y="12"/>
                      </a:lnTo>
                      <a:lnTo>
                        <a:pt x="0" y="1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738" name="Group 206"/>
              <p:cNvGrpSpPr>
                <a:grpSpLocks/>
              </p:cNvGrpSpPr>
              <p:nvPr/>
            </p:nvGrpSpPr>
            <p:grpSpPr bwMode="auto">
              <a:xfrm>
                <a:off x="631" y="2431"/>
                <a:ext cx="57" cy="13"/>
                <a:chOff x="631" y="2431"/>
                <a:chExt cx="57" cy="13"/>
              </a:xfrm>
            </p:grpSpPr>
            <p:sp>
              <p:nvSpPr>
                <p:cNvPr id="70863" name="Freeform 207"/>
                <p:cNvSpPr>
                  <a:spLocks/>
                </p:cNvSpPr>
                <p:nvPr/>
              </p:nvSpPr>
              <p:spPr bwMode="auto">
                <a:xfrm>
                  <a:off x="631" y="2431"/>
                  <a:ext cx="4" cy="13"/>
                </a:xfrm>
                <a:custGeom>
                  <a:avLst/>
                  <a:gdLst/>
                  <a:ahLst/>
                  <a:cxnLst>
                    <a:cxn ang="0">
                      <a:pos x="0" y="0"/>
                    </a:cxn>
                    <a:cxn ang="0">
                      <a:pos x="1" y="0"/>
                    </a:cxn>
                    <a:cxn ang="0">
                      <a:pos x="1" y="10"/>
                    </a:cxn>
                    <a:cxn ang="0">
                      <a:pos x="2" y="10"/>
                    </a:cxn>
                    <a:cxn ang="0">
                      <a:pos x="2" y="0"/>
                    </a:cxn>
                    <a:cxn ang="0">
                      <a:pos x="3" y="0"/>
                    </a:cxn>
                    <a:cxn ang="0">
                      <a:pos x="3" y="10"/>
                    </a:cxn>
                    <a:cxn ang="0">
                      <a:pos x="2" y="12"/>
                    </a:cxn>
                    <a:cxn ang="0">
                      <a:pos x="1" y="12"/>
                    </a:cxn>
                    <a:cxn ang="0">
                      <a:pos x="0" y="10"/>
                    </a:cxn>
                    <a:cxn ang="0">
                      <a:pos x="0" y="0"/>
                    </a:cxn>
                  </a:cxnLst>
                  <a:rect l="0" t="0" r="r" b="b"/>
                  <a:pathLst>
                    <a:path w="4" h="13">
                      <a:moveTo>
                        <a:pt x="0" y="0"/>
                      </a:moveTo>
                      <a:lnTo>
                        <a:pt x="1" y="0"/>
                      </a:lnTo>
                      <a:lnTo>
                        <a:pt x="1" y="10"/>
                      </a:lnTo>
                      <a:lnTo>
                        <a:pt x="2" y="10"/>
                      </a:lnTo>
                      <a:lnTo>
                        <a:pt x="2" y="0"/>
                      </a:lnTo>
                      <a:lnTo>
                        <a:pt x="3" y="0"/>
                      </a:lnTo>
                      <a:lnTo>
                        <a:pt x="3" y="10"/>
                      </a:lnTo>
                      <a:lnTo>
                        <a:pt x="2" y="12"/>
                      </a:lnTo>
                      <a:lnTo>
                        <a:pt x="1" y="12"/>
                      </a:lnTo>
                      <a:lnTo>
                        <a:pt x="0" y="1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64" name="Freeform 208"/>
                <p:cNvSpPr>
                  <a:spLocks/>
                </p:cNvSpPr>
                <p:nvPr/>
              </p:nvSpPr>
              <p:spPr bwMode="auto">
                <a:xfrm>
                  <a:off x="643" y="2431"/>
                  <a:ext cx="5" cy="13"/>
                </a:xfrm>
                <a:custGeom>
                  <a:avLst/>
                  <a:gdLst/>
                  <a:ahLst/>
                  <a:cxnLst>
                    <a:cxn ang="0">
                      <a:pos x="0" y="0"/>
                    </a:cxn>
                    <a:cxn ang="0">
                      <a:pos x="1" y="0"/>
                    </a:cxn>
                    <a:cxn ang="0">
                      <a:pos x="3" y="5"/>
                    </a:cxn>
                    <a:cxn ang="0">
                      <a:pos x="3" y="0"/>
                    </a:cxn>
                    <a:cxn ang="0">
                      <a:pos x="4" y="0"/>
                    </a:cxn>
                    <a:cxn ang="0">
                      <a:pos x="4" y="12"/>
                    </a:cxn>
                    <a:cxn ang="0">
                      <a:pos x="3" y="12"/>
                    </a:cxn>
                    <a:cxn ang="0">
                      <a:pos x="2" y="6"/>
                    </a:cxn>
                    <a:cxn ang="0">
                      <a:pos x="2" y="12"/>
                    </a:cxn>
                    <a:cxn ang="0">
                      <a:pos x="0" y="12"/>
                    </a:cxn>
                    <a:cxn ang="0">
                      <a:pos x="0" y="0"/>
                    </a:cxn>
                  </a:cxnLst>
                  <a:rect l="0" t="0" r="r" b="b"/>
                  <a:pathLst>
                    <a:path w="5" h="13">
                      <a:moveTo>
                        <a:pt x="0" y="0"/>
                      </a:moveTo>
                      <a:lnTo>
                        <a:pt x="1" y="0"/>
                      </a:lnTo>
                      <a:lnTo>
                        <a:pt x="3" y="5"/>
                      </a:lnTo>
                      <a:lnTo>
                        <a:pt x="3" y="0"/>
                      </a:lnTo>
                      <a:lnTo>
                        <a:pt x="4" y="0"/>
                      </a:lnTo>
                      <a:lnTo>
                        <a:pt x="4" y="12"/>
                      </a:lnTo>
                      <a:lnTo>
                        <a:pt x="3" y="12"/>
                      </a:lnTo>
                      <a:lnTo>
                        <a:pt x="2" y="6"/>
                      </a:lnTo>
                      <a:lnTo>
                        <a:pt x="2" y="12"/>
                      </a:lnTo>
                      <a:lnTo>
                        <a:pt x="0" y="1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65" name="Freeform 209"/>
                <p:cNvSpPr>
                  <a:spLocks/>
                </p:cNvSpPr>
                <p:nvPr/>
              </p:nvSpPr>
              <p:spPr bwMode="auto">
                <a:xfrm>
                  <a:off x="653" y="2431"/>
                  <a:ext cx="5" cy="13"/>
                </a:xfrm>
                <a:custGeom>
                  <a:avLst/>
                  <a:gdLst/>
                  <a:ahLst/>
                  <a:cxnLst>
                    <a:cxn ang="0">
                      <a:pos x="4" y="0"/>
                    </a:cxn>
                    <a:cxn ang="0">
                      <a:pos x="0" y="0"/>
                    </a:cxn>
                    <a:cxn ang="0">
                      <a:pos x="0" y="12"/>
                    </a:cxn>
                    <a:cxn ang="0">
                      <a:pos x="4" y="12"/>
                    </a:cxn>
                    <a:cxn ang="0">
                      <a:pos x="4" y="0"/>
                    </a:cxn>
                  </a:cxnLst>
                  <a:rect l="0" t="0" r="r" b="b"/>
                  <a:pathLst>
                    <a:path w="5" h="13">
                      <a:moveTo>
                        <a:pt x="4" y="0"/>
                      </a:moveTo>
                      <a:lnTo>
                        <a:pt x="0" y="0"/>
                      </a:lnTo>
                      <a:lnTo>
                        <a:pt x="0" y="12"/>
                      </a:lnTo>
                      <a:lnTo>
                        <a:pt x="4" y="12"/>
                      </a:lnTo>
                      <a:lnTo>
                        <a:pt x="4"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66" name="Freeform 210"/>
                <p:cNvSpPr>
                  <a:spLocks/>
                </p:cNvSpPr>
                <p:nvPr/>
              </p:nvSpPr>
              <p:spPr bwMode="auto">
                <a:xfrm>
                  <a:off x="662" y="2431"/>
                  <a:ext cx="3" cy="13"/>
                </a:xfrm>
                <a:custGeom>
                  <a:avLst/>
                  <a:gdLst/>
                  <a:ahLst/>
                  <a:cxnLst>
                    <a:cxn ang="0">
                      <a:pos x="0" y="0"/>
                    </a:cxn>
                    <a:cxn ang="0">
                      <a:pos x="2" y="0"/>
                    </a:cxn>
                    <a:cxn ang="0">
                      <a:pos x="2" y="2"/>
                    </a:cxn>
                    <a:cxn ang="0">
                      <a:pos x="1" y="2"/>
                    </a:cxn>
                    <a:cxn ang="0">
                      <a:pos x="1" y="12"/>
                    </a:cxn>
                    <a:cxn ang="0">
                      <a:pos x="1" y="2"/>
                    </a:cxn>
                    <a:cxn ang="0">
                      <a:pos x="0" y="2"/>
                    </a:cxn>
                    <a:cxn ang="0">
                      <a:pos x="0" y="0"/>
                    </a:cxn>
                  </a:cxnLst>
                  <a:rect l="0" t="0" r="r" b="b"/>
                  <a:pathLst>
                    <a:path w="3" h="13">
                      <a:moveTo>
                        <a:pt x="0" y="0"/>
                      </a:moveTo>
                      <a:lnTo>
                        <a:pt x="2" y="0"/>
                      </a:lnTo>
                      <a:lnTo>
                        <a:pt x="2" y="2"/>
                      </a:lnTo>
                      <a:lnTo>
                        <a:pt x="1" y="2"/>
                      </a:lnTo>
                      <a:lnTo>
                        <a:pt x="1" y="12"/>
                      </a:lnTo>
                      <a:lnTo>
                        <a:pt x="1" y="2"/>
                      </a:lnTo>
                      <a:lnTo>
                        <a:pt x="0" y="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67" name="Freeform 211"/>
                <p:cNvSpPr>
                  <a:spLocks/>
                </p:cNvSpPr>
                <p:nvPr/>
              </p:nvSpPr>
              <p:spPr bwMode="auto">
                <a:xfrm>
                  <a:off x="673" y="2431"/>
                  <a:ext cx="2" cy="13"/>
                </a:xfrm>
                <a:custGeom>
                  <a:avLst/>
                  <a:gdLst/>
                  <a:ahLst/>
                  <a:cxnLst>
                    <a:cxn ang="0">
                      <a:pos x="0" y="0"/>
                    </a:cxn>
                    <a:cxn ang="0">
                      <a:pos x="1" y="0"/>
                    </a:cxn>
                    <a:cxn ang="0">
                      <a:pos x="1" y="2"/>
                    </a:cxn>
                    <a:cxn ang="0">
                      <a:pos x="1" y="4"/>
                    </a:cxn>
                    <a:cxn ang="0">
                      <a:pos x="1" y="7"/>
                    </a:cxn>
                    <a:cxn ang="0">
                      <a:pos x="1" y="10"/>
                    </a:cxn>
                    <a:cxn ang="0">
                      <a:pos x="1" y="12"/>
                    </a:cxn>
                    <a:cxn ang="0">
                      <a:pos x="0" y="12"/>
                    </a:cxn>
                    <a:cxn ang="0">
                      <a:pos x="0" y="0"/>
                    </a:cxn>
                  </a:cxnLst>
                  <a:rect l="0" t="0" r="r" b="b"/>
                  <a:pathLst>
                    <a:path w="2" h="13">
                      <a:moveTo>
                        <a:pt x="0" y="0"/>
                      </a:moveTo>
                      <a:lnTo>
                        <a:pt x="1" y="0"/>
                      </a:lnTo>
                      <a:lnTo>
                        <a:pt x="1" y="2"/>
                      </a:lnTo>
                      <a:lnTo>
                        <a:pt x="1" y="4"/>
                      </a:lnTo>
                      <a:lnTo>
                        <a:pt x="1" y="7"/>
                      </a:lnTo>
                      <a:lnTo>
                        <a:pt x="1" y="10"/>
                      </a:lnTo>
                      <a:lnTo>
                        <a:pt x="1" y="12"/>
                      </a:lnTo>
                      <a:lnTo>
                        <a:pt x="0" y="1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68" name="Freeform 212"/>
                <p:cNvSpPr>
                  <a:spLocks/>
                </p:cNvSpPr>
                <p:nvPr/>
              </p:nvSpPr>
              <p:spPr bwMode="auto">
                <a:xfrm>
                  <a:off x="684" y="2431"/>
                  <a:ext cx="4" cy="13"/>
                </a:xfrm>
                <a:custGeom>
                  <a:avLst/>
                  <a:gdLst/>
                  <a:ahLst/>
                  <a:cxnLst>
                    <a:cxn ang="0">
                      <a:pos x="0" y="0"/>
                    </a:cxn>
                    <a:cxn ang="0">
                      <a:pos x="2" y="0"/>
                    </a:cxn>
                    <a:cxn ang="0">
                      <a:pos x="3" y="1"/>
                    </a:cxn>
                    <a:cxn ang="0">
                      <a:pos x="3" y="10"/>
                    </a:cxn>
                    <a:cxn ang="0">
                      <a:pos x="2" y="12"/>
                    </a:cxn>
                    <a:cxn ang="0">
                      <a:pos x="0" y="12"/>
                    </a:cxn>
                    <a:cxn ang="0">
                      <a:pos x="0" y="2"/>
                    </a:cxn>
                    <a:cxn ang="0">
                      <a:pos x="1" y="2"/>
                    </a:cxn>
                    <a:cxn ang="0">
                      <a:pos x="1" y="10"/>
                    </a:cxn>
                    <a:cxn ang="0">
                      <a:pos x="2" y="10"/>
                    </a:cxn>
                    <a:cxn ang="0">
                      <a:pos x="2" y="2"/>
                    </a:cxn>
                    <a:cxn ang="0">
                      <a:pos x="1" y="2"/>
                    </a:cxn>
                    <a:cxn ang="0">
                      <a:pos x="0" y="2"/>
                    </a:cxn>
                    <a:cxn ang="0">
                      <a:pos x="0" y="0"/>
                    </a:cxn>
                  </a:cxnLst>
                  <a:rect l="0" t="0" r="r" b="b"/>
                  <a:pathLst>
                    <a:path w="4" h="13">
                      <a:moveTo>
                        <a:pt x="0" y="0"/>
                      </a:moveTo>
                      <a:lnTo>
                        <a:pt x="2" y="0"/>
                      </a:lnTo>
                      <a:lnTo>
                        <a:pt x="3" y="1"/>
                      </a:lnTo>
                      <a:lnTo>
                        <a:pt x="3" y="10"/>
                      </a:lnTo>
                      <a:lnTo>
                        <a:pt x="2" y="12"/>
                      </a:lnTo>
                      <a:lnTo>
                        <a:pt x="0" y="12"/>
                      </a:lnTo>
                      <a:lnTo>
                        <a:pt x="0" y="2"/>
                      </a:lnTo>
                      <a:lnTo>
                        <a:pt x="1" y="2"/>
                      </a:lnTo>
                      <a:lnTo>
                        <a:pt x="1" y="10"/>
                      </a:lnTo>
                      <a:lnTo>
                        <a:pt x="2" y="10"/>
                      </a:lnTo>
                      <a:lnTo>
                        <a:pt x="2" y="2"/>
                      </a:lnTo>
                      <a:lnTo>
                        <a:pt x="1" y="2"/>
                      </a:lnTo>
                      <a:lnTo>
                        <a:pt x="0" y="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741" name="Group 213"/>
              <p:cNvGrpSpPr>
                <a:grpSpLocks/>
              </p:cNvGrpSpPr>
              <p:nvPr/>
            </p:nvGrpSpPr>
            <p:grpSpPr bwMode="auto">
              <a:xfrm>
                <a:off x="703" y="2431"/>
                <a:ext cx="58" cy="13"/>
                <a:chOff x="703" y="2431"/>
                <a:chExt cx="58" cy="13"/>
              </a:xfrm>
            </p:grpSpPr>
            <p:sp>
              <p:nvSpPr>
                <p:cNvPr id="70870" name="Freeform 214"/>
                <p:cNvSpPr>
                  <a:spLocks/>
                </p:cNvSpPr>
                <p:nvPr/>
              </p:nvSpPr>
              <p:spPr bwMode="auto">
                <a:xfrm>
                  <a:off x="703" y="2431"/>
                  <a:ext cx="4" cy="13"/>
                </a:xfrm>
                <a:custGeom>
                  <a:avLst/>
                  <a:gdLst/>
                  <a:ahLst/>
                  <a:cxnLst>
                    <a:cxn ang="0">
                      <a:pos x="1" y="0"/>
                    </a:cxn>
                    <a:cxn ang="0">
                      <a:pos x="2" y="0"/>
                    </a:cxn>
                    <a:cxn ang="0">
                      <a:pos x="3" y="1"/>
                    </a:cxn>
                    <a:cxn ang="0">
                      <a:pos x="3" y="4"/>
                    </a:cxn>
                    <a:cxn ang="0">
                      <a:pos x="2" y="4"/>
                    </a:cxn>
                    <a:cxn ang="0">
                      <a:pos x="2" y="2"/>
                    </a:cxn>
                    <a:cxn ang="0">
                      <a:pos x="1" y="2"/>
                    </a:cxn>
                    <a:cxn ang="0">
                      <a:pos x="1" y="5"/>
                    </a:cxn>
                    <a:cxn ang="0">
                      <a:pos x="2" y="5"/>
                    </a:cxn>
                    <a:cxn ang="0">
                      <a:pos x="3" y="7"/>
                    </a:cxn>
                    <a:cxn ang="0">
                      <a:pos x="3" y="10"/>
                    </a:cxn>
                    <a:cxn ang="0">
                      <a:pos x="2" y="12"/>
                    </a:cxn>
                    <a:cxn ang="0">
                      <a:pos x="1" y="12"/>
                    </a:cxn>
                    <a:cxn ang="0">
                      <a:pos x="0" y="10"/>
                    </a:cxn>
                    <a:cxn ang="0">
                      <a:pos x="0" y="8"/>
                    </a:cxn>
                    <a:cxn ang="0">
                      <a:pos x="1" y="8"/>
                    </a:cxn>
                    <a:cxn ang="0">
                      <a:pos x="1" y="10"/>
                    </a:cxn>
                    <a:cxn ang="0">
                      <a:pos x="2" y="10"/>
                    </a:cxn>
                    <a:cxn ang="0">
                      <a:pos x="2" y="7"/>
                    </a:cxn>
                    <a:cxn ang="0">
                      <a:pos x="1" y="7"/>
                    </a:cxn>
                    <a:cxn ang="0">
                      <a:pos x="0" y="5"/>
                    </a:cxn>
                    <a:cxn ang="0">
                      <a:pos x="0" y="1"/>
                    </a:cxn>
                    <a:cxn ang="0">
                      <a:pos x="1" y="0"/>
                    </a:cxn>
                  </a:cxnLst>
                  <a:rect l="0" t="0" r="r" b="b"/>
                  <a:pathLst>
                    <a:path w="4" h="13">
                      <a:moveTo>
                        <a:pt x="1" y="0"/>
                      </a:moveTo>
                      <a:lnTo>
                        <a:pt x="2" y="0"/>
                      </a:lnTo>
                      <a:lnTo>
                        <a:pt x="3" y="1"/>
                      </a:lnTo>
                      <a:lnTo>
                        <a:pt x="3" y="4"/>
                      </a:lnTo>
                      <a:lnTo>
                        <a:pt x="2" y="4"/>
                      </a:lnTo>
                      <a:lnTo>
                        <a:pt x="2" y="2"/>
                      </a:lnTo>
                      <a:lnTo>
                        <a:pt x="1" y="2"/>
                      </a:lnTo>
                      <a:lnTo>
                        <a:pt x="1" y="5"/>
                      </a:lnTo>
                      <a:lnTo>
                        <a:pt x="2" y="5"/>
                      </a:lnTo>
                      <a:lnTo>
                        <a:pt x="3" y="7"/>
                      </a:lnTo>
                      <a:lnTo>
                        <a:pt x="3" y="10"/>
                      </a:lnTo>
                      <a:lnTo>
                        <a:pt x="2" y="12"/>
                      </a:lnTo>
                      <a:lnTo>
                        <a:pt x="1" y="12"/>
                      </a:lnTo>
                      <a:lnTo>
                        <a:pt x="0" y="10"/>
                      </a:lnTo>
                      <a:lnTo>
                        <a:pt x="0" y="8"/>
                      </a:lnTo>
                      <a:lnTo>
                        <a:pt x="1" y="8"/>
                      </a:lnTo>
                      <a:lnTo>
                        <a:pt x="1" y="10"/>
                      </a:lnTo>
                      <a:lnTo>
                        <a:pt x="2" y="10"/>
                      </a:lnTo>
                      <a:lnTo>
                        <a:pt x="2" y="7"/>
                      </a:lnTo>
                      <a:lnTo>
                        <a:pt x="1" y="7"/>
                      </a:lnTo>
                      <a:lnTo>
                        <a:pt x="0" y="5"/>
                      </a:lnTo>
                      <a:lnTo>
                        <a:pt x="0" y="1"/>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71" name="Freeform 215"/>
                <p:cNvSpPr>
                  <a:spLocks/>
                </p:cNvSpPr>
                <p:nvPr/>
              </p:nvSpPr>
              <p:spPr bwMode="auto">
                <a:xfrm>
                  <a:off x="715" y="2431"/>
                  <a:ext cx="2" cy="13"/>
                </a:xfrm>
                <a:custGeom>
                  <a:avLst/>
                  <a:gdLst/>
                  <a:ahLst/>
                  <a:cxnLst>
                    <a:cxn ang="0">
                      <a:pos x="0" y="0"/>
                    </a:cxn>
                    <a:cxn ang="0">
                      <a:pos x="1" y="0"/>
                    </a:cxn>
                    <a:cxn ang="0">
                      <a:pos x="1" y="2"/>
                    </a:cxn>
                    <a:cxn ang="0">
                      <a:pos x="1" y="12"/>
                    </a:cxn>
                    <a:cxn ang="0">
                      <a:pos x="0" y="12"/>
                    </a:cxn>
                    <a:cxn ang="0">
                      <a:pos x="0" y="2"/>
                    </a:cxn>
                    <a:cxn ang="0">
                      <a:pos x="0" y="0"/>
                    </a:cxn>
                  </a:cxnLst>
                  <a:rect l="0" t="0" r="r" b="b"/>
                  <a:pathLst>
                    <a:path w="2" h="13">
                      <a:moveTo>
                        <a:pt x="0" y="0"/>
                      </a:moveTo>
                      <a:lnTo>
                        <a:pt x="1" y="0"/>
                      </a:lnTo>
                      <a:lnTo>
                        <a:pt x="1" y="2"/>
                      </a:lnTo>
                      <a:lnTo>
                        <a:pt x="1" y="12"/>
                      </a:lnTo>
                      <a:lnTo>
                        <a:pt x="0" y="12"/>
                      </a:lnTo>
                      <a:lnTo>
                        <a:pt x="0" y="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72" name="Freeform 216"/>
                <p:cNvSpPr>
                  <a:spLocks/>
                </p:cNvSpPr>
                <p:nvPr/>
              </p:nvSpPr>
              <p:spPr bwMode="auto">
                <a:xfrm>
                  <a:off x="723" y="2431"/>
                  <a:ext cx="6" cy="13"/>
                </a:xfrm>
                <a:custGeom>
                  <a:avLst/>
                  <a:gdLst/>
                  <a:ahLst/>
                  <a:cxnLst>
                    <a:cxn ang="0">
                      <a:pos x="2" y="0"/>
                    </a:cxn>
                    <a:cxn ang="0">
                      <a:pos x="4" y="0"/>
                    </a:cxn>
                    <a:cxn ang="0">
                      <a:pos x="5" y="12"/>
                    </a:cxn>
                    <a:cxn ang="0">
                      <a:pos x="3" y="12"/>
                    </a:cxn>
                    <a:cxn ang="0">
                      <a:pos x="3" y="10"/>
                    </a:cxn>
                    <a:cxn ang="0">
                      <a:pos x="3" y="7"/>
                    </a:cxn>
                    <a:cxn ang="0">
                      <a:pos x="3" y="2"/>
                    </a:cxn>
                    <a:cxn ang="0">
                      <a:pos x="2" y="7"/>
                    </a:cxn>
                    <a:cxn ang="0">
                      <a:pos x="3" y="7"/>
                    </a:cxn>
                    <a:cxn ang="0">
                      <a:pos x="3" y="10"/>
                    </a:cxn>
                    <a:cxn ang="0">
                      <a:pos x="2" y="10"/>
                    </a:cxn>
                    <a:cxn ang="0">
                      <a:pos x="2" y="12"/>
                    </a:cxn>
                    <a:cxn ang="0">
                      <a:pos x="0" y="12"/>
                    </a:cxn>
                    <a:cxn ang="0">
                      <a:pos x="2" y="0"/>
                    </a:cxn>
                  </a:cxnLst>
                  <a:rect l="0" t="0" r="r" b="b"/>
                  <a:pathLst>
                    <a:path w="6" h="13">
                      <a:moveTo>
                        <a:pt x="2" y="0"/>
                      </a:moveTo>
                      <a:lnTo>
                        <a:pt x="4" y="0"/>
                      </a:lnTo>
                      <a:lnTo>
                        <a:pt x="5" y="12"/>
                      </a:lnTo>
                      <a:lnTo>
                        <a:pt x="3" y="12"/>
                      </a:lnTo>
                      <a:lnTo>
                        <a:pt x="3" y="10"/>
                      </a:lnTo>
                      <a:lnTo>
                        <a:pt x="3" y="7"/>
                      </a:lnTo>
                      <a:lnTo>
                        <a:pt x="3" y="2"/>
                      </a:lnTo>
                      <a:lnTo>
                        <a:pt x="2" y="7"/>
                      </a:lnTo>
                      <a:lnTo>
                        <a:pt x="3" y="7"/>
                      </a:lnTo>
                      <a:lnTo>
                        <a:pt x="3" y="10"/>
                      </a:lnTo>
                      <a:lnTo>
                        <a:pt x="2" y="10"/>
                      </a:lnTo>
                      <a:lnTo>
                        <a:pt x="2" y="12"/>
                      </a:lnTo>
                      <a:lnTo>
                        <a:pt x="0" y="12"/>
                      </a:lnTo>
                      <a:lnTo>
                        <a:pt x="2"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73" name="Freeform 217"/>
                <p:cNvSpPr>
                  <a:spLocks/>
                </p:cNvSpPr>
                <p:nvPr/>
              </p:nvSpPr>
              <p:spPr bwMode="auto">
                <a:xfrm>
                  <a:off x="735" y="2431"/>
                  <a:ext cx="2" cy="13"/>
                </a:xfrm>
                <a:custGeom>
                  <a:avLst/>
                  <a:gdLst/>
                  <a:ahLst/>
                  <a:cxnLst>
                    <a:cxn ang="0">
                      <a:pos x="0" y="0"/>
                    </a:cxn>
                    <a:cxn ang="0">
                      <a:pos x="1" y="0"/>
                    </a:cxn>
                    <a:cxn ang="0">
                      <a:pos x="1" y="2"/>
                    </a:cxn>
                    <a:cxn ang="0">
                      <a:pos x="1" y="12"/>
                    </a:cxn>
                    <a:cxn ang="0">
                      <a:pos x="0" y="12"/>
                    </a:cxn>
                    <a:cxn ang="0">
                      <a:pos x="0" y="2"/>
                    </a:cxn>
                    <a:cxn ang="0">
                      <a:pos x="0" y="0"/>
                    </a:cxn>
                  </a:cxnLst>
                  <a:rect l="0" t="0" r="r" b="b"/>
                  <a:pathLst>
                    <a:path w="2" h="13">
                      <a:moveTo>
                        <a:pt x="0" y="0"/>
                      </a:moveTo>
                      <a:lnTo>
                        <a:pt x="1" y="0"/>
                      </a:lnTo>
                      <a:lnTo>
                        <a:pt x="1" y="2"/>
                      </a:lnTo>
                      <a:lnTo>
                        <a:pt x="1" y="12"/>
                      </a:lnTo>
                      <a:lnTo>
                        <a:pt x="0" y="12"/>
                      </a:lnTo>
                      <a:lnTo>
                        <a:pt x="0" y="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74" name="Freeform 218"/>
                <p:cNvSpPr>
                  <a:spLocks/>
                </p:cNvSpPr>
                <p:nvPr/>
              </p:nvSpPr>
              <p:spPr bwMode="auto">
                <a:xfrm>
                  <a:off x="746" y="2431"/>
                  <a:ext cx="2" cy="13"/>
                </a:xfrm>
                <a:custGeom>
                  <a:avLst/>
                  <a:gdLst/>
                  <a:ahLst/>
                  <a:cxnLst>
                    <a:cxn ang="0">
                      <a:pos x="0" y="0"/>
                    </a:cxn>
                    <a:cxn ang="0">
                      <a:pos x="1" y="0"/>
                    </a:cxn>
                    <a:cxn ang="0">
                      <a:pos x="1" y="2"/>
                    </a:cxn>
                    <a:cxn ang="0">
                      <a:pos x="1" y="4"/>
                    </a:cxn>
                    <a:cxn ang="0">
                      <a:pos x="1" y="7"/>
                    </a:cxn>
                    <a:cxn ang="0">
                      <a:pos x="1" y="10"/>
                    </a:cxn>
                    <a:cxn ang="0">
                      <a:pos x="1" y="12"/>
                    </a:cxn>
                    <a:cxn ang="0">
                      <a:pos x="0" y="12"/>
                    </a:cxn>
                    <a:cxn ang="0">
                      <a:pos x="0" y="0"/>
                    </a:cxn>
                  </a:cxnLst>
                  <a:rect l="0" t="0" r="r" b="b"/>
                  <a:pathLst>
                    <a:path w="2" h="13">
                      <a:moveTo>
                        <a:pt x="0" y="0"/>
                      </a:moveTo>
                      <a:lnTo>
                        <a:pt x="1" y="0"/>
                      </a:lnTo>
                      <a:lnTo>
                        <a:pt x="1" y="2"/>
                      </a:lnTo>
                      <a:lnTo>
                        <a:pt x="1" y="4"/>
                      </a:lnTo>
                      <a:lnTo>
                        <a:pt x="1" y="7"/>
                      </a:lnTo>
                      <a:lnTo>
                        <a:pt x="1" y="10"/>
                      </a:lnTo>
                      <a:lnTo>
                        <a:pt x="1" y="12"/>
                      </a:lnTo>
                      <a:lnTo>
                        <a:pt x="0" y="1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75" name="Freeform 219"/>
                <p:cNvSpPr>
                  <a:spLocks/>
                </p:cNvSpPr>
                <p:nvPr/>
              </p:nvSpPr>
              <p:spPr bwMode="auto">
                <a:xfrm>
                  <a:off x="757" y="2431"/>
                  <a:ext cx="4" cy="13"/>
                </a:xfrm>
                <a:custGeom>
                  <a:avLst/>
                  <a:gdLst/>
                  <a:ahLst/>
                  <a:cxnLst>
                    <a:cxn ang="0">
                      <a:pos x="1" y="0"/>
                    </a:cxn>
                    <a:cxn ang="0">
                      <a:pos x="2" y="0"/>
                    </a:cxn>
                    <a:cxn ang="0">
                      <a:pos x="3" y="1"/>
                    </a:cxn>
                    <a:cxn ang="0">
                      <a:pos x="3" y="4"/>
                    </a:cxn>
                    <a:cxn ang="0">
                      <a:pos x="2" y="4"/>
                    </a:cxn>
                    <a:cxn ang="0">
                      <a:pos x="2" y="2"/>
                    </a:cxn>
                    <a:cxn ang="0">
                      <a:pos x="1" y="2"/>
                    </a:cxn>
                    <a:cxn ang="0">
                      <a:pos x="1" y="5"/>
                    </a:cxn>
                    <a:cxn ang="0">
                      <a:pos x="2" y="5"/>
                    </a:cxn>
                    <a:cxn ang="0">
                      <a:pos x="3" y="7"/>
                    </a:cxn>
                    <a:cxn ang="0">
                      <a:pos x="3" y="10"/>
                    </a:cxn>
                    <a:cxn ang="0">
                      <a:pos x="2" y="12"/>
                    </a:cxn>
                    <a:cxn ang="0">
                      <a:pos x="1" y="12"/>
                    </a:cxn>
                    <a:cxn ang="0">
                      <a:pos x="0" y="10"/>
                    </a:cxn>
                    <a:cxn ang="0">
                      <a:pos x="0" y="8"/>
                    </a:cxn>
                    <a:cxn ang="0">
                      <a:pos x="1" y="8"/>
                    </a:cxn>
                    <a:cxn ang="0">
                      <a:pos x="1" y="10"/>
                    </a:cxn>
                    <a:cxn ang="0">
                      <a:pos x="2" y="10"/>
                    </a:cxn>
                    <a:cxn ang="0">
                      <a:pos x="2" y="7"/>
                    </a:cxn>
                    <a:cxn ang="0">
                      <a:pos x="1" y="7"/>
                    </a:cxn>
                    <a:cxn ang="0">
                      <a:pos x="0" y="5"/>
                    </a:cxn>
                    <a:cxn ang="0">
                      <a:pos x="0" y="1"/>
                    </a:cxn>
                    <a:cxn ang="0">
                      <a:pos x="1" y="0"/>
                    </a:cxn>
                  </a:cxnLst>
                  <a:rect l="0" t="0" r="r" b="b"/>
                  <a:pathLst>
                    <a:path w="4" h="13">
                      <a:moveTo>
                        <a:pt x="1" y="0"/>
                      </a:moveTo>
                      <a:lnTo>
                        <a:pt x="2" y="0"/>
                      </a:lnTo>
                      <a:lnTo>
                        <a:pt x="3" y="1"/>
                      </a:lnTo>
                      <a:lnTo>
                        <a:pt x="3" y="4"/>
                      </a:lnTo>
                      <a:lnTo>
                        <a:pt x="2" y="4"/>
                      </a:lnTo>
                      <a:lnTo>
                        <a:pt x="2" y="2"/>
                      </a:lnTo>
                      <a:lnTo>
                        <a:pt x="1" y="2"/>
                      </a:lnTo>
                      <a:lnTo>
                        <a:pt x="1" y="5"/>
                      </a:lnTo>
                      <a:lnTo>
                        <a:pt x="2" y="5"/>
                      </a:lnTo>
                      <a:lnTo>
                        <a:pt x="3" y="7"/>
                      </a:lnTo>
                      <a:lnTo>
                        <a:pt x="3" y="10"/>
                      </a:lnTo>
                      <a:lnTo>
                        <a:pt x="2" y="12"/>
                      </a:lnTo>
                      <a:lnTo>
                        <a:pt x="1" y="12"/>
                      </a:lnTo>
                      <a:lnTo>
                        <a:pt x="0" y="10"/>
                      </a:lnTo>
                      <a:lnTo>
                        <a:pt x="0" y="8"/>
                      </a:lnTo>
                      <a:lnTo>
                        <a:pt x="1" y="8"/>
                      </a:lnTo>
                      <a:lnTo>
                        <a:pt x="1" y="10"/>
                      </a:lnTo>
                      <a:lnTo>
                        <a:pt x="2" y="10"/>
                      </a:lnTo>
                      <a:lnTo>
                        <a:pt x="2" y="7"/>
                      </a:lnTo>
                      <a:lnTo>
                        <a:pt x="1" y="7"/>
                      </a:lnTo>
                      <a:lnTo>
                        <a:pt x="0" y="5"/>
                      </a:lnTo>
                      <a:lnTo>
                        <a:pt x="0" y="1"/>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744" name="Group 220"/>
              <p:cNvGrpSpPr>
                <a:grpSpLocks/>
              </p:cNvGrpSpPr>
              <p:nvPr/>
            </p:nvGrpSpPr>
            <p:grpSpPr bwMode="auto">
              <a:xfrm>
                <a:off x="775" y="2431"/>
                <a:ext cx="16" cy="13"/>
                <a:chOff x="775" y="2431"/>
                <a:chExt cx="16" cy="13"/>
              </a:xfrm>
            </p:grpSpPr>
            <p:sp>
              <p:nvSpPr>
                <p:cNvPr id="70877" name="Freeform 221"/>
                <p:cNvSpPr>
                  <a:spLocks/>
                </p:cNvSpPr>
                <p:nvPr/>
              </p:nvSpPr>
              <p:spPr bwMode="auto">
                <a:xfrm>
                  <a:off x="775" y="2431"/>
                  <a:ext cx="4" cy="13"/>
                </a:xfrm>
                <a:custGeom>
                  <a:avLst/>
                  <a:gdLst/>
                  <a:ahLst/>
                  <a:cxnLst>
                    <a:cxn ang="0">
                      <a:pos x="1" y="0"/>
                    </a:cxn>
                    <a:cxn ang="0">
                      <a:pos x="2" y="0"/>
                    </a:cxn>
                    <a:cxn ang="0">
                      <a:pos x="3" y="2"/>
                    </a:cxn>
                    <a:cxn ang="0">
                      <a:pos x="3" y="10"/>
                    </a:cxn>
                    <a:cxn ang="0">
                      <a:pos x="2" y="12"/>
                    </a:cxn>
                    <a:cxn ang="0">
                      <a:pos x="1" y="12"/>
                    </a:cxn>
                    <a:cxn ang="0">
                      <a:pos x="0" y="10"/>
                    </a:cxn>
                    <a:cxn ang="0">
                      <a:pos x="1" y="10"/>
                    </a:cxn>
                    <a:cxn ang="0">
                      <a:pos x="2" y="10"/>
                    </a:cxn>
                    <a:cxn ang="0">
                      <a:pos x="2" y="2"/>
                    </a:cxn>
                    <a:cxn ang="0">
                      <a:pos x="1" y="2"/>
                    </a:cxn>
                    <a:cxn ang="0">
                      <a:pos x="1" y="10"/>
                    </a:cxn>
                    <a:cxn ang="0">
                      <a:pos x="0" y="10"/>
                    </a:cxn>
                    <a:cxn ang="0">
                      <a:pos x="0" y="2"/>
                    </a:cxn>
                    <a:cxn ang="0">
                      <a:pos x="1" y="0"/>
                    </a:cxn>
                  </a:cxnLst>
                  <a:rect l="0" t="0" r="r" b="b"/>
                  <a:pathLst>
                    <a:path w="4" h="13">
                      <a:moveTo>
                        <a:pt x="1" y="0"/>
                      </a:moveTo>
                      <a:lnTo>
                        <a:pt x="2" y="0"/>
                      </a:lnTo>
                      <a:lnTo>
                        <a:pt x="3" y="2"/>
                      </a:lnTo>
                      <a:lnTo>
                        <a:pt x="3" y="10"/>
                      </a:lnTo>
                      <a:lnTo>
                        <a:pt x="2" y="12"/>
                      </a:lnTo>
                      <a:lnTo>
                        <a:pt x="1" y="12"/>
                      </a:lnTo>
                      <a:lnTo>
                        <a:pt x="0" y="10"/>
                      </a:lnTo>
                      <a:lnTo>
                        <a:pt x="1" y="10"/>
                      </a:lnTo>
                      <a:lnTo>
                        <a:pt x="2" y="10"/>
                      </a:lnTo>
                      <a:lnTo>
                        <a:pt x="2" y="2"/>
                      </a:lnTo>
                      <a:lnTo>
                        <a:pt x="1" y="2"/>
                      </a:lnTo>
                      <a:lnTo>
                        <a:pt x="1" y="10"/>
                      </a:lnTo>
                      <a:lnTo>
                        <a:pt x="0" y="10"/>
                      </a:lnTo>
                      <a:lnTo>
                        <a:pt x="0" y="2"/>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78" name="Freeform 222"/>
                <p:cNvSpPr>
                  <a:spLocks/>
                </p:cNvSpPr>
                <p:nvPr/>
              </p:nvSpPr>
              <p:spPr bwMode="auto">
                <a:xfrm>
                  <a:off x="789" y="2431"/>
                  <a:ext cx="2" cy="13"/>
                </a:xfrm>
                <a:custGeom>
                  <a:avLst/>
                  <a:gdLst/>
                  <a:ahLst/>
                  <a:cxnLst>
                    <a:cxn ang="0">
                      <a:pos x="0" y="0"/>
                    </a:cxn>
                    <a:cxn ang="0">
                      <a:pos x="1" y="0"/>
                    </a:cxn>
                    <a:cxn ang="0">
                      <a:pos x="1" y="2"/>
                    </a:cxn>
                    <a:cxn ang="0">
                      <a:pos x="0" y="2"/>
                    </a:cxn>
                    <a:cxn ang="0">
                      <a:pos x="0" y="4"/>
                    </a:cxn>
                    <a:cxn ang="0">
                      <a:pos x="1" y="4"/>
                    </a:cxn>
                    <a:cxn ang="0">
                      <a:pos x="1" y="7"/>
                    </a:cxn>
                    <a:cxn ang="0">
                      <a:pos x="0" y="7"/>
                    </a:cxn>
                    <a:cxn ang="0">
                      <a:pos x="0" y="12"/>
                    </a:cxn>
                    <a:cxn ang="0">
                      <a:pos x="0" y="0"/>
                    </a:cxn>
                  </a:cxnLst>
                  <a:rect l="0" t="0" r="r" b="b"/>
                  <a:pathLst>
                    <a:path w="2" h="13">
                      <a:moveTo>
                        <a:pt x="0" y="0"/>
                      </a:moveTo>
                      <a:lnTo>
                        <a:pt x="1" y="0"/>
                      </a:lnTo>
                      <a:lnTo>
                        <a:pt x="1" y="2"/>
                      </a:lnTo>
                      <a:lnTo>
                        <a:pt x="0" y="2"/>
                      </a:lnTo>
                      <a:lnTo>
                        <a:pt x="0" y="4"/>
                      </a:lnTo>
                      <a:lnTo>
                        <a:pt x="1" y="4"/>
                      </a:lnTo>
                      <a:lnTo>
                        <a:pt x="1" y="7"/>
                      </a:lnTo>
                      <a:lnTo>
                        <a:pt x="0" y="7"/>
                      </a:lnTo>
                      <a:lnTo>
                        <a:pt x="0" y="1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747" name="Group 223"/>
              <p:cNvGrpSpPr>
                <a:grpSpLocks/>
              </p:cNvGrpSpPr>
              <p:nvPr/>
            </p:nvGrpSpPr>
            <p:grpSpPr bwMode="auto">
              <a:xfrm>
                <a:off x="803" y="2431"/>
                <a:ext cx="78" cy="13"/>
                <a:chOff x="803" y="2431"/>
                <a:chExt cx="78" cy="13"/>
              </a:xfrm>
            </p:grpSpPr>
            <p:sp>
              <p:nvSpPr>
                <p:cNvPr id="70880" name="Freeform 224"/>
                <p:cNvSpPr>
                  <a:spLocks/>
                </p:cNvSpPr>
                <p:nvPr/>
              </p:nvSpPr>
              <p:spPr bwMode="auto">
                <a:xfrm>
                  <a:off x="803" y="2431"/>
                  <a:ext cx="6" cy="13"/>
                </a:xfrm>
                <a:custGeom>
                  <a:avLst/>
                  <a:gdLst/>
                  <a:ahLst/>
                  <a:cxnLst>
                    <a:cxn ang="0">
                      <a:pos x="1" y="0"/>
                    </a:cxn>
                    <a:cxn ang="0">
                      <a:pos x="3" y="0"/>
                    </a:cxn>
                    <a:cxn ang="0">
                      <a:pos x="5" y="12"/>
                    </a:cxn>
                    <a:cxn ang="0">
                      <a:pos x="3" y="12"/>
                    </a:cxn>
                    <a:cxn ang="0">
                      <a:pos x="3" y="10"/>
                    </a:cxn>
                    <a:cxn ang="0">
                      <a:pos x="3" y="7"/>
                    </a:cxn>
                    <a:cxn ang="0">
                      <a:pos x="2" y="2"/>
                    </a:cxn>
                    <a:cxn ang="0">
                      <a:pos x="2" y="7"/>
                    </a:cxn>
                    <a:cxn ang="0">
                      <a:pos x="3" y="7"/>
                    </a:cxn>
                    <a:cxn ang="0">
                      <a:pos x="3" y="10"/>
                    </a:cxn>
                    <a:cxn ang="0">
                      <a:pos x="2" y="10"/>
                    </a:cxn>
                    <a:cxn ang="0">
                      <a:pos x="2" y="12"/>
                    </a:cxn>
                    <a:cxn ang="0">
                      <a:pos x="0" y="12"/>
                    </a:cxn>
                    <a:cxn ang="0">
                      <a:pos x="1" y="0"/>
                    </a:cxn>
                  </a:cxnLst>
                  <a:rect l="0" t="0" r="r" b="b"/>
                  <a:pathLst>
                    <a:path w="6" h="13">
                      <a:moveTo>
                        <a:pt x="1" y="0"/>
                      </a:moveTo>
                      <a:lnTo>
                        <a:pt x="3" y="0"/>
                      </a:lnTo>
                      <a:lnTo>
                        <a:pt x="5" y="12"/>
                      </a:lnTo>
                      <a:lnTo>
                        <a:pt x="3" y="12"/>
                      </a:lnTo>
                      <a:lnTo>
                        <a:pt x="3" y="10"/>
                      </a:lnTo>
                      <a:lnTo>
                        <a:pt x="3" y="7"/>
                      </a:lnTo>
                      <a:lnTo>
                        <a:pt x="2" y="2"/>
                      </a:lnTo>
                      <a:lnTo>
                        <a:pt x="2" y="7"/>
                      </a:lnTo>
                      <a:lnTo>
                        <a:pt x="3" y="7"/>
                      </a:lnTo>
                      <a:lnTo>
                        <a:pt x="3" y="10"/>
                      </a:lnTo>
                      <a:lnTo>
                        <a:pt x="2" y="10"/>
                      </a:lnTo>
                      <a:lnTo>
                        <a:pt x="2" y="12"/>
                      </a:lnTo>
                      <a:lnTo>
                        <a:pt x="0" y="12"/>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81" name="Freeform 225"/>
                <p:cNvSpPr>
                  <a:spLocks/>
                </p:cNvSpPr>
                <p:nvPr/>
              </p:nvSpPr>
              <p:spPr bwMode="auto">
                <a:xfrm>
                  <a:off x="817" y="2431"/>
                  <a:ext cx="7" cy="13"/>
                </a:xfrm>
                <a:custGeom>
                  <a:avLst/>
                  <a:gdLst/>
                  <a:ahLst/>
                  <a:cxnLst>
                    <a:cxn ang="0">
                      <a:pos x="0" y="12"/>
                    </a:cxn>
                    <a:cxn ang="0">
                      <a:pos x="2" y="12"/>
                    </a:cxn>
                    <a:cxn ang="0">
                      <a:pos x="2" y="5"/>
                    </a:cxn>
                    <a:cxn ang="0">
                      <a:pos x="3" y="12"/>
                    </a:cxn>
                    <a:cxn ang="0">
                      <a:pos x="4" y="5"/>
                    </a:cxn>
                    <a:cxn ang="0">
                      <a:pos x="4" y="12"/>
                    </a:cxn>
                    <a:cxn ang="0">
                      <a:pos x="6" y="12"/>
                    </a:cxn>
                    <a:cxn ang="0">
                      <a:pos x="6" y="0"/>
                    </a:cxn>
                    <a:cxn ang="0">
                      <a:pos x="3" y="0"/>
                    </a:cxn>
                    <a:cxn ang="0">
                      <a:pos x="3" y="5"/>
                    </a:cxn>
                    <a:cxn ang="0">
                      <a:pos x="2" y="0"/>
                    </a:cxn>
                    <a:cxn ang="0">
                      <a:pos x="0" y="0"/>
                    </a:cxn>
                    <a:cxn ang="0">
                      <a:pos x="0" y="12"/>
                    </a:cxn>
                  </a:cxnLst>
                  <a:rect l="0" t="0" r="r" b="b"/>
                  <a:pathLst>
                    <a:path w="7" h="13">
                      <a:moveTo>
                        <a:pt x="0" y="12"/>
                      </a:moveTo>
                      <a:lnTo>
                        <a:pt x="2" y="12"/>
                      </a:lnTo>
                      <a:lnTo>
                        <a:pt x="2" y="5"/>
                      </a:lnTo>
                      <a:lnTo>
                        <a:pt x="3" y="12"/>
                      </a:lnTo>
                      <a:lnTo>
                        <a:pt x="4" y="5"/>
                      </a:lnTo>
                      <a:lnTo>
                        <a:pt x="4" y="12"/>
                      </a:lnTo>
                      <a:lnTo>
                        <a:pt x="6" y="12"/>
                      </a:lnTo>
                      <a:lnTo>
                        <a:pt x="6" y="0"/>
                      </a:lnTo>
                      <a:lnTo>
                        <a:pt x="3" y="0"/>
                      </a:lnTo>
                      <a:lnTo>
                        <a:pt x="3" y="5"/>
                      </a:lnTo>
                      <a:lnTo>
                        <a:pt x="2" y="0"/>
                      </a:lnTo>
                      <a:lnTo>
                        <a:pt x="0" y="0"/>
                      </a:lnTo>
                      <a:lnTo>
                        <a:pt x="0" y="12"/>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82" name="Freeform 226"/>
                <p:cNvSpPr>
                  <a:spLocks/>
                </p:cNvSpPr>
                <p:nvPr/>
              </p:nvSpPr>
              <p:spPr bwMode="auto">
                <a:xfrm>
                  <a:off x="834" y="2431"/>
                  <a:ext cx="2" cy="13"/>
                </a:xfrm>
                <a:custGeom>
                  <a:avLst/>
                  <a:gdLst/>
                  <a:ahLst/>
                  <a:cxnLst>
                    <a:cxn ang="0">
                      <a:pos x="0" y="0"/>
                    </a:cxn>
                    <a:cxn ang="0">
                      <a:pos x="1" y="0"/>
                    </a:cxn>
                    <a:cxn ang="0">
                      <a:pos x="1" y="2"/>
                    </a:cxn>
                    <a:cxn ang="0">
                      <a:pos x="0" y="2"/>
                    </a:cxn>
                    <a:cxn ang="0">
                      <a:pos x="0" y="4"/>
                    </a:cxn>
                    <a:cxn ang="0">
                      <a:pos x="1" y="4"/>
                    </a:cxn>
                    <a:cxn ang="0">
                      <a:pos x="1" y="7"/>
                    </a:cxn>
                    <a:cxn ang="0">
                      <a:pos x="0" y="7"/>
                    </a:cxn>
                    <a:cxn ang="0">
                      <a:pos x="0" y="10"/>
                    </a:cxn>
                    <a:cxn ang="0">
                      <a:pos x="1" y="10"/>
                    </a:cxn>
                    <a:cxn ang="0">
                      <a:pos x="1" y="12"/>
                    </a:cxn>
                    <a:cxn ang="0">
                      <a:pos x="0" y="12"/>
                    </a:cxn>
                    <a:cxn ang="0">
                      <a:pos x="0" y="0"/>
                    </a:cxn>
                  </a:cxnLst>
                  <a:rect l="0" t="0" r="r" b="b"/>
                  <a:pathLst>
                    <a:path w="2" h="13">
                      <a:moveTo>
                        <a:pt x="0" y="0"/>
                      </a:moveTo>
                      <a:lnTo>
                        <a:pt x="1" y="0"/>
                      </a:lnTo>
                      <a:lnTo>
                        <a:pt x="1" y="2"/>
                      </a:lnTo>
                      <a:lnTo>
                        <a:pt x="0" y="2"/>
                      </a:lnTo>
                      <a:lnTo>
                        <a:pt x="0" y="4"/>
                      </a:lnTo>
                      <a:lnTo>
                        <a:pt x="1" y="4"/>
                      </a:lnTo>
                      <a:lnTo>
                        <a:pt x="1" y="7"/>
                      </a:lnTo>
                      <a:lnTo>
                        <a:pt x="0" y="7"/>
                      </a:lnTo>
                      <a:lnTo>
                        <a:pt x="0" y="10"/>
                      </a:lnTo>
                      <a:lnTo>
                        <a:pt x="1" y="10"/>
                      </a:lnTo>
                      <a:lnTo>
                        <a:pt x="1" y="12"/>
                      </a:lnTo>
                      <a:lnTo>
                        <a:pt x="0" y="1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83" name="Freeform 227"/>
                <p:cNvSpPr>
                  <a:spLocks/>
                </p:cNvSpPr>
                <p:nvPr/>
              </p:nvSpPr>
              <p:spPr bwMode="auto">
                <a:xfrm>
                  <a:off x="844" y="2431"/>
                  <a:ext cx="4" cy="13"/>
                </a:xfrm>
                <a:custGeom>
                  <a:avLst/>
                  <a:gdLst/>
                  <a:ahLst/>
                  <a:cxnLst>
                    <a:cxn ang="0">
                      <a:pos x="0" y="0"/>
                    </a:cxn>
                    <a:cxn ang="0">
                      <a:pos x="2" y="0"/>
                    </a:cxn>
                    <a:cxn ang="0">
                      <a:pos x="3" y="1"/>
                    </a:cxn>
                    <a:cxn ang="0">
                      <a:pos x="3" y="4"/>
                    </a:cxn>
                    <a:cxn ang="0">
                      <a:pos x="2" y="6"/>
                    </a:cxn>
                    <a:cxn ang="0">
                      <a:pos x="3" y="7"/>
                    </a:cxn>
                    <a:cxn ang="0">
                      <a:pos x="3" y="12"/>
                    </a:cxn>
                    <a:cxn ang="0">
                      <a:pos x="2" y="12"/>
                    </a:cxn>
                    <a:cxn ang="0">
                      <a:pos x="2" y="7"/>
                    </a:cxn>
                    <a:cxn ang="0">
                      <a:pos x="2" y="5"/>
                    </a:cxn>
                    <a:cxn ang="0">
                      <a:pos x="1" y="5"/>
                    </a:cxn>
                    <a:cxn ang="0">
                      <a:pos x="1" y="2"/>
                    </a:cxn>
                    <a:cxn ang="0">
                      <a:pos x="2" y="2"/>
                    </a:cxn>
                    <a:cxn ang="0">
                      <a:pos x="2" y="5"/>
                    </a:cxn>
                    <a:cxn ang="0">
                      <a:pos x="2" y="7"/>
                    </a:cxn>
                    <a:cxn ang="0">
                      <a:pos x="1" y="7"/>
                    </a:cxn>
                    <a:cxn ang="0">
                      <a:pos x="1" y="12"/>
                    </a:cxn>
                    <a:cxn ang="0">
                      <a:pos x="0" y="12"/>
                    </a:cxn>
                    <a:cxn ang="0">
                      <a:pos x="0" y="0"/>
                    </a:cxn>
                  </a:cxnLst>
                  <a:rect l="0" t="0" r="r" b="b"/>
                  <a:pathLst>
                    <a:path w="4" h="13">
                      <a:moveTo>
                        <a:pt x="0" y="0"/>
                      </a:moveTo>
                      <a:lnTo>
                        <a:pt x="2" y="0"/>
                      </a:lnTo>
                      <a:lnTo>
                        <a:pt x="3" y="1"/>
                      </a:lnTo>
                      <a:lnTo>
                        <a:pt x="3" y="4"/>
                      </a:lnTo>
                      <a:lnTo>
                        <a:pt x="2" y="6"/>
                      </a:lnTo>
                      <a:lnTo>
                        <a:pt x="3" y="7"/>
                      </a:lnTo>
                      <a:lnTo>
                        <a:pt x="3" y="12"/>
                      </a:lnTo>
                      <a:lnTo>
                        <a:pt x="2" y="12"/>
                      </a:lnTo>
                      <a:lnTo>
                        <a:pt x="2" y="7"/>
                      </a:lnTo>
                      <a:lnTo>
                        <a:pt x="2" y="5"/>
                      </a:lnTo>
                      <a:lnTo>
                        <a:pt x="1" y="5"/>
                      </a:lnTo>
                      <a:lnTo>
                        <a:pt x="1" y="2"/>
                      </a:lnTo>
                      <a:lnTo>
                        <a:pt x="2" y="2"/>
                      </a:lnTo>
                      <a:lnTo>
                        <a:pt x="2" y="5"/>
                      </a:lnTo>
                      <a:lnTo>
                        <a:pt x="2" y="7"/>
                      </a:lnTo>
                      <a:lnTo>
                        <a:pt x="1" y="7"/>
                      </a:lnTo>
                      <a:lnTo>
                        <a:pt x="1" y="12"/>
                      </a:lnTo>
                      <a:lnTo>
                        <a:pt x="0" y="12"/>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84" name="Freeform 228"/>
                <p:cNvSpPr>
                  <a:spLocks/>
                </p:cNvSpPr>
                <p:nvPr/>
              </p:nvSpPr>
              <p:spPr bwMode="auto">
                <a:xfrm>
                  <a:off x="853" y="2431"/>
                  <a:ext cx="5" cy="13"/>
                </a:xfrm>
                <a:custGeom>
                  <a:avLst/>
                  <a:gdLst/>
                  <a:ahLst/>
                  <a:cxnLst>
                    <a:cxn ang="0">
                      <a:pos x="4" y="0"/>
                    </a:cxn>
                    <a:cxn ang="0">
                      <a:pos x="0" y="0"/>
                    </a:cxn>
                    <a:cxn ang="0">
                      <a:pos x="0" y="12"/>
                    </a:cxn>
                    <a:cxn ang="0">
                      <a:pos x="4" y="12"/>
                    </a:cxn>
                    <a:cxn ang="0">
                      <a:pos x="4" y="0"/>
                    </a:cxn>
                  </a:cxnLst>
                  <a:rect l="0" t="0" r="r" b="b"/>
                  <a:pathLst>
                    <a:path w="5" h="13">
                      <a:moveTo>
                        <a:pt x="4" y="0"/>
                      </a:moveTo>
                      <a:lnTo>
                        <a:pt x="0" y="0"/>
                      </a:lnTo>
                      <a:lnTo>
                        <a:pt x="0" y="12"/>
                      </a:lnTo>
                      <a:lnTo>
                        <a:pt x="4" y="12"/>
                      </a:lnTo>
                      <a:lnTo>
                        <a:pt x="4"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85" name="Freeform 229"/>
                <p:cNvSpPr>
                  <a:spLocks/>
                </p:cNvSpPr>
                <p:nvPr/>
              </p:nvSpPr>
              <p:spPr bwMode="auto">
                <a:xfrm>
                  <a:off x="863" y="2431"/>
                  <a:ext cx="4" cy="13"/>
                </a:xfrm>
                <a:custGeom>
                  <a:avLst/>
                  <a:gdLst/>
                  <a:ahLst/>
                  <a:cxnLst>
                    <a:cxn ang="0">
                      <a:pos x="1" y="0"/>
                    </a:cxn>
                    <a:cxn ang="0">
                      <a:pos x="2" y="0"/>
                    </a:cxn>
                    <a:cxn ang="0">
                      <a:pos x="3" y="1"/>
                    </a:cxn>
                    <a:cxn ang="0">
                      <a:pos x="3" y="4"/>
                    </a:cxn>
                    <a:cxn ang="0">
                      <a:pos x="2" y="4"/>
                    </a:cxn>
                    <a:cxn ang="0">
                      <a:pos x="2" y="2"/>
                    </a:cxn>
                    <a:cxn ang="0">
                      <a:pos x="1" y="2"/>
                    </a:cxn>
                    <a:cxn ang="0">
                      <a:pos x="1" y="10"/>
                    </a:cxn>
                    <a:cxn ang="0">
                      <a:pos x="2" y="10"/>
                    </a:cxn>
                    <a:cxn ang="0">
                      <a:pos x="2" y="7"/>
                    </a:cxn>
                    <a:cxn ang="0">
                      <a:pos x="3" y="7"/>
                    </a:cxn>
                    <a:cxn ang="0">
                      <a:pos x="3" y="10"/>
                    </a:cxn>
                    <a:cxn ang="0">
                      <a:pos x="2" y="12"/>
                    </a:cxn>
                    <a:cxn ang="0">
                      <a:pos x="1" y="12"/>
                    </a:cxn>
                    <a:cxn ang="0">
                      <a:pos x="0" y="10"/>
                    </a:cxn>
                    <a:cxn ang="0">
                      <a:pos x="0" y="1"/>
                    </a:cxn>
                    <a:cxn ang="0">
                      <a:pos x="1" y="0"/>
                    </a:cxn>
                  </a:cxnLst>
                  <a:rect l="0" t="0" r="r" b="b"/>
                  <a:pathLst>
                    <a:path w="4" h="13">
                      <a:moveTo>
                        <a:pt x="1" y="0"/>
                      </a:moveTo>
                      <a:lnTo>
                        <a:pt x="2" y="0"/>
                      </a:lnTo>
                      <a:lnTo>
                        <a:pt x="3" y="1"/>
                      </a:lnTo>
                      <a:lnTo>
                        <a:pt x="3" y="4"/>
                      </a:lnTo>
                      <a:lnTo>
                        <a:pt x="2" y="4"/>
                      </a:lnTo>
                      <a:lnTo>
                        <a:pt x="2" y="2"/>
                      </a:lnTo>
                      <a:lnTo>
                        <a:pt x="1" y="2"/>
                      </a:lnTo>
                      <a:lnTo>
                        <a:pt x="1" y="10"/>
                      </a:lnTo>
                      <a:lnTo>
                        <a:pt x="2" y="10"/>
                      </a:lnTo>
                      <a:lnTo>
                        <a:pt x="2" y="7"/>
                      </a:lnTo>
                      <a:lnTo>
                        <a:pt x="3" y="7"/>
                      </a:lnTo>
                      <a:lnTo>
                        <a:pt x="3" y="10"/>
                      </a:lnTo>
                      <a:lnTo>
                        <a:pt x="2" y="12"/>
                      </a:lnTo>
                      <a:lnTo>
                        <a:pt x="1" y="12"/>
                      </a:lnTo>
                      <a:lnTo>
                        <a:pt x="0" y="10"/>
                      </a:lnTo>
                      <a:lnTo>
                        <a:pt x="0" y="1"/>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886" name="Freeform 230"/>
                <p:cNvSpPr>
                  <a:spLocks/>
                </p:cNvSpPr>
                <p:nvPr/>
              </p:nvSpPr>
              <p:spPr bwMode="auto">
                <a:xfrm>
                  <a:off x="875" y="2431"/>
                  <a:ext cx="6" cy="13"/>
                </a:xfrm>
                <a:custGeom>
                  <a:avLst/>
                  <a:gdLst/>
                  <a:ahLst/>
                  <a:cxnLst>
                    <a:cxn ang="0">
                      <a:pos x="2" y="0"/>
                    </a:cxn>
                    <a:cxn ang="0">
                      <a:pos x="4" y="0"/>
                    </a:cxn>
                    <a:cxn ang="0">
                      <a:pos x="5" y="12"/>
                    </a:cxn>
                    <a:cxn ang="0">
                      <a:pos x="3" y="12"/>
                    </a:cxn>
                    <a:cxn ang="0">
                      <a:pos x="3" y="10"/>
                    </a:cxn>
                    <a:cxn ang="0">
                      <a:pos x="3" y="7"/>
                    </a:cxn>
                    <a:cxn ang="0">
                      <a:pos x="3" y="2"/>
                    </a:cxn>
                    <a:cxn ang="0">
                      <a:pos x="2" y="7"/>
                    </a:cxn>
                    <a:cxn ang="0">
                      <a:pos x="3" y="7"/>
                    </a:cxn>
                    <a:cxn ang="0">
                      <a:pos x="3" y="10"/>
                    </a:cxn>
                    <a:cxn ang="0">
                      <a:pos x="2" y="10"/>
                    </a:cxn>
                    <a:cxn ang="0">
                      <a:pos x="2" y="12"/>
                    </a:cxn>
                    <a:cxn ang="0">
                      <a:pos x="0" y="12"/>
                    </a:cxn>
                    <a:cxn ang="0">
                      <a:pos x="2" y="0"/>
                    </a:cxn>
                  </a:cxnLst>
                  <a:rect l="0" t="0" r="r" b="b"/>
                  <a:pathLst>
                    <a:path w="6" h="13">
                      <a:moveTo>
                        <a:pt x="2" y="0"/>
                      </a:moveTo>
                      <a:lnTo>
                        <a:pt x="4" y="0"/>
                      </a:lnTo>
                      <a:lnTo>
                        <a:pt x="5" y="12"/>
                      </a:lnTo>
                      <a:lnTo>
                        <a:pt x="3" y="12"/>
                      </a:lnTo>
                      <a:lnTo>
                        <a:pt x="3" y="10"/>
                      </a:lnTo>
                      <a:lnTo>
                        <a:pt x="3" y="7"/>
                      </a:lnTo>
                      <a:lnTo>
                        <a:pt x="3" y="2"/>
                      </a:lnTo>
                      <a:lnTo>
                        <a:pt x="2" y="7"/>
                      </a:lnTo>
                      <a:lnTo>
                        <a:pt x="3" y="7"/>
                      </a:lnTo>
                      <a:lnTo>
                        <a:pt x="3" y="10"/>
                      </a:lnTo>
                      <a:lnTo>
                        <a:pt x="2" y="10"/>
                      </a:lnTo>
                      <a:lnTo>
                        <a:pt x="2" y="12"/>
                      </a:lnTo>
                      <a:lnTo>
                        <a:pt x="0" y="12"/>
                      </a:lnTo>
                      <a:lnTo>
                        <a:pt x="2"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grpSp>
          <p:nvGrpSpPr>
            <p:cNvPr id="70748" name="Group 231"/>
            <p:cNvGrpSpPr>
              <a:grpSpLocks/>
            </p:cNvGrpSpPr>
            <p:nvPr/>
          </p:nvGrpSpPr>
          <p:grpSpPr bwMode="auto">
            <a:xfrm>
              <a:off x="486" y="3460"/>
              <a:ext cx="1098" cy="572"/>
              <a:chOff x="486" y="3222"/>
              <a:chExt cx="994" cy="500"/>
            </a:xfrm>
          </p:grpSpPr>
          <p:sp>
            <p:nvSpPr>
              <p:cNvPr id="70888" name="Rectangle 232"/>
              <p:cNvSpPr>
                <a:spLocks noChangeArrowheads="1"/>
              </p:cNvSpPr>
              <p:nvPr/>
            </p:nvSpPr>
            <p:spPr bwMode="auto">
              <a:xfrm>
                <a:off x="486" y="3222"/>
                <a:ext cx="994" cy="500"/>
              </a:xfrm>
              <a:prstGeom prst="rect">
                <a:avLst/>
              </a:prstGeom>
              <a:solidFill>
                <a:srgbClr val="BFFFBF"/>
              </a:solidFill>
              <a:ln w="12700">
                <a:solidFill>
                  <a:srgbClr val="000000"/>
                </a:solidFill>
                <a:miter lim="800000"/>
                <a:headEnd/>
                <a:tailEnd/>
              </a:ln>
              <a:effectLst/>
            </p:spPr>
            <p:txBody>
              <a:bodyPr wrap="none" anchor="ctr"/>
              <a:lstStyle/>
              <a:p>
                <a:endParaRPr lang="en-US"/>
              </a:p>
            </p:txBody>
          </p:sp>
          <p:sp>
            <p:nvSpPr>
              <p:cNvPr id="70889" name="Rectangle 233"/>
              <p:cNvSpPr>
                <a:spLocks noChangeArrowheads="1"/>
              </p:cNvSpPr>
              <p:nvPr/>
            </p:nvSpPr>
            <p:spPr bwMode="auto">
              <a:xfrm>
                <a:off x="507" y="3247"/>
                <a:ext cx="951" cy="449"/>
              </a:xfrm>
              <a:prstGeom prst="rect">
                <a:avLst/>
              </a:prstGeom>
              <a:solidFill>
                <a:srgbClr val="008000"/>
              </a:solidFill>
              <a:ln w="12700">
                <a:solidFill>
                  <a:srgbClr val="DFFFBF"/>
                </a:solidFill>
                <a:miter lim="800000"/>
                <a:headEnd/>
                <a:tailEnd/>
              </a:ln>
              <a:effectLst/>
            </p:spPr>
            <p:txBody>
              <a:bodyPr wrap="none" anchor="ctr"/>
              <a:lstStyle/>
              <a:p>
                <a:endParaRPr lang="en-US"/>
              </a:p>
            </p:txBody>
          </p:sp>
          <p:sp>
            <p:nvSpPr>
              <p:cNvPr id="70890" name="Freeform 234"/>
              <p:cNvSpPr>
                <a:spLocks/>
              </p:cNvSpPr>
              <p:nvPr/>
            </p:nvSpPr>
            <p:spPr bwMode="auto">
              <a:xfrm>
                <a:off x="571" y="3284"/>
                <a:ext cx="827" cy="380"/>
              </a:xfrm>
              <a:custGeom>
                <a:avLst/>
                <a:gdLst/>
                <a:ahLst/>
                <a:cxnLst>
                  <a:cxn ang="0">
                    <a:pos x="0" y="0"/>
                  </a:cxn>
                  <a:cxn ang="0">
                    <a:pos x="826" y="0"/>
                  </a:cxn>
                  <a:cxn ang="0">
                    <a:pos x="826" y="379"/>
                  </a:cxn>
                  <a:cxn ang="0">
                    <a:pos x="0" y="379"/>
                  </a:cxn>
                  <a:cxn ang="0">
                    <a:pos x="0" y="0"/>
                  </a:cxn>
                </a:cxnLst>
                <a:rect l="0" t="0" r="r" b="b"/>
                <a:pathLst>
                  <a:path w="827" h="380">
                    <a:moveTo>
                      <a:pt x="0" y="0"/>
                    </a:moveTo>
                    <a:lnTo>
                      <a:pt x="826" y="0"/>
                    </a:lnTo>
                    <a:lnTo>
                      <a:pt x="826" y="379"/>
                    </a:lnTo>
                    <a:lnTo>
                      <a:pt x="0" y="379"/>
                    </a:lnTo>
                    <a:lnTo>
                      <a:pt x="0" y="0"/>
                    </a:lnTo>
                  </a:path>
                </a:pathLst>
              </a:custGeom>
              <a:solidFill>
                <a:srgbClr val="BFFFBF"/>
              </a:solidFill>
              <a:ln w="12700" cap="rnd" cmpd="sng">
                <a:solidFill>
                  <a:srgbClr val="DFFFBF"/>
                </a:solidFill>
                <a:prstDash val="solid"/>
                <a:round/>
                <a:headEnd type="none" w="med" len="med"/>
                <a:tailEnd type="none" w="med" len="med"/>
              </a:ln>
              <a:effectLst/>
            </p:spPr>
            <p:txBody>
              <a:bodyPr/>
              <a:lstStyle/>
              <a:p>
                <a:endParaRPr lang="en-US"/>
              </a:p>
            </p:txBody>
          </p:sp>
        </p:grpSp>
        <p:grpSp>
          <p:nvGrpSpPr>
            <p:cNvPr id="70752" name="Group 235"/>
            <p:cNvGrpSpPr>
              <a:grpSpLocks/>
            </p:cNvGrpSpPr>
            <p:nvPr/>
          </p:nvGrpSpPr>
          <p:grpSpPr bwMode="auto">
            <a:xfrm>
              <a:off x="851" y="3827"/>
              <a:ext cx="271" cy="61"/>
              <a:chOff x="851" y="3589"/>
              <a:chExt cx="259" cy="56"/>
            </a:xfrm>
          </p:grpSpPr>
          <p:grpSp>
            <p:nvGrpSpPr>
              <p:cNvPr id="70759" name="Group 236"/>
              <p:cNvGrpSpPr>
                <a:grpSpLocks/>
              </p:cNvGrpSpPr>
              <p:nvPr/>
            </p:nvGrpSpPr>
            <p:grpSpPr bwMode="auto">
              <a:xfrm>
                <a:off x="851" y="3589"/>
                <a:ext cx="39" cy="54"/>
                <a:chOff x="851" y="3589"/>
                <a:chExt cx="39" cy="54"/>
              </a:xfrm>
            </p:grpSpPr>
            <p:sp>
              <p:nvSpPr>
                <p:cNvPr id="70893" name="Freeform 237"/>
                <p:cNvSpPr>
                  <a:spLocks/>
                </p:cNvSpPr>
                <p:nvPr/>
              </p:nvSpPr>
              <p:spPr bwMode="auto">
                <a:xfrm>
                  <a:off x="853" y="3606"/>
                  <a:ext cx="35" cy="34"/>
                </a:xfrm>
                <a:custGeom>
                  <a:avLst/>
                  <a:gdLst/>
                  <a:ahLst/>
                  <a:cxnLst>
                    <a:cxn ang="0">
                      <a:pos x="34" y="33"/>
                    </a:cxn>
                    <a:cxn ang="0">
                      <a:pos x="21" y="26"/>
                    </a:cxn>
                    <a:cxn ang="0">
                      <a:pos x="9" y="15"/>
                    </a:cxn>
                    <a:cxn ang="0">
                      <a:pos x="0" y="0"/>
                    </a:cxn>
                    <a:cxn ang="0">
                      <a:pos x="8" y="2"/>
                    </a:cxn>
                    <a:cxn ang="0">
                      <a:pos x="19" y="8"/>
                    </a:cxn>
                    <a:cxn ang="0">
                      <a:pos x="27" y="19"/>
                    </a:cxn>
                    <a:cxn ang="0">
                      <a:pos x="34" y="33"/>
                    </a:cxn>
                  </a:cxnLst>
                  <a:rect l="0" t="0" r="r" b="b"/>
                  <a:pathLst>
                    <a:path w="35" h="34">
                      <a:moveTo>
                        <a:pt x="34" y="33"/>
                      </a:moveTo>
                      <a:lnTo>
                        <a:pt x="21" y="26"/>
                      </a:lnTo>
                      <a:lnTo>
                        <a:pt x="9" y="15"/>
                      </a:lnTo>
                      <a:lnTo>
                        <a:pt x="0" y="0"/>
                      </a:lnTo>
                      <a:lnTo>
                        <a:pt x="8" y="2"/>
                      </a:lnTo>
                      <a:lnTo>
                        <a:pt x="19" y="8"/>
                      </a:lnTo>
                      <a:lnTo>
                        <a:pt x="27" y="19"/>
                      </a:lnTo>
                      <a:lnTo>
                        <a:pt x="34" y="3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894" name="Freeform 238"/>
                <p:cNvSpPr>
                  <a:spLocks/>
                </p:cNvSpPr>
                <p:nvPr/>
              </p:nvSpPr>
              <p:spPr bwMode="auto">
                <a:xfrm>
                  <a:off x="865" y="3589"/>
                  <a:ext cx="25" cy="45"/>
                </a:xfrm>
                <a:custGeom>
                  <a:avLst/>
                  <a:gdLst/>
                  <a:ahLst/>
                  <a:cxnLst>
                    <a:cxn ang="0">
                      <a:pos x="24" y="44"/>
                    </a:cxn>
                    <a:cxn ang="0">
                      <a:pos x="14" y="32"/>
                    </a:cxn>
                    <a:cxn ang="0">
                      <a:pos x="7" y="21"/>
                    </a:cxn>
                    <a:cxn ang="0">
                      <a:pos x="4" y="12"/>
                    </a:cxn>
                    <a:cxn ang="0">
                      <a:pos x="0" y="0"/>
                    </a:cxn>
                    <a:cxn ang="0">
                      <a:pos x="8" y="6"/>
                    </a:cxn>
                    <a:cxn ang="0">
                      <a:pos x="14" y="12"/>
                    </a:cxn>
                    <a:cxn ang="0">
                      <a:pos x="20" y="22"/>
                    </a:cxn>
                    <a:cxn ang="0">
                      <a:pos x="23" y="33"/>
                    </a:cxn>
                    <a:cxn ang="0">
                      <a:pos x="24" y="44"/>
                    </a:cxn>
                  </a:cxnLst>
                  <a:rect l="0" t="0" r="r" b="b"/>
                  <a:pathLst>
                    <a:path w="25" h="45">
                      <a:moveTo>
                        <a:pt x="24" y="44"/>
                      </a:moveTo>
                      <a:lnTo>
                        <a:pt x="14" y="32"/>
                      </a:lnTo>
                      <a:lnTo>
                        <a:pt x="7" y="21"/>
                      </a:lnTo>
                      <a:lnTo>
                        <a:pt x="4" y="12"/>
                      </a:lnTo>
                      <a:lnTo>
                        <a:pt x="0" y="0"/>
                      </a:lnTo>
                      <a:lnTo>
                        <a:pt x="8" y="6"/>
                      </a:lnTo>
                      <a:lnTo>
                        <a:pt x="14" y="12"/>
                      </a:lnTo>
                      <a:lnTo>
                        <a:pt x="20" y="22"/>
                      </a:lnTo>
                      <a:lnTo>
                        <a:pt x="23" y="33"/>
                      </a:lnTo>
                      <a:lnTo>
                        <a:pt x="24" y="44"/>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895" name="Freeform 239"/>
                <p:cNvSpPr>
                  <a:spLocks/>
                </p:cNvSpPr>
                <p:nvPr/>
              </p:nvSpPr>
              <p:spPr bwMode="auto">
                <a:xfrm>
                  <a:off x="851" y="3629"/>
                  <a:ext cx="33" cy="14"/>
                </a:xfrm>
                <a:custGeom>
                  <a:avLst/>
                  <a:gdLst/>
                  <a:ahLst/>
                  <a:cxnLst>
                    <a:cxn ang="0">
                      <a:pos x="32" y="13"/>
                    </a:cxn>
                    <a:cxn ang="0">
                      <a:pos x="21" y="11"/>
                    </a:cxn>
                    <a:cxn ang="0">
                      <a:pos x="9" y="6"/>
                    </a:cxn>
                    <a:cxn ang="0">
                      <a:pos x="0" y="0"/>
                    </a:cxn>
                    <a:cxn ang="0">
                      <a:pos x="9" y="1"/>
                    </a:cxn>
                    <a:cxn ang="0">
                      <a:pos x="18" y="3"/>
                    </a:cxn>
                    <a:cxn ang="0">
                      <a:pos x="26" y="7"/>
                    </a:cxn>
                    <a:cxn ang="0">
                      <a:pos x="32" y="13"/>
                    </a:cxn>
                  </a:cxnLst>
                  <a:rect l="0" t="0" r="r" b="b"/>
                  <a:pathLst>
                    <a:path w="33" h="14">
                      <a:moveTo>
                        <a:pt x="32" y="13"/>
                      </a:moveTo>
                      <a:lnTo>
                        <a:pt x="21" y="11"/>
                      </a:lnTo>
                      <a:lnTo>
                        <a:pt x="9" y="6"/>
                      </a:lnTo>
                      <a:lnTo>
                        <a:pt x="0" y="0"/>
                      </a:lnTo>
                      <a:lnTo>
                        <a:pt x="9" y="1"/>
                      </a:lnTo>
                      <a:lnTo>
                        <a:pt x="18" y="3"/>
                      </a:lnTo>
                      <a:lnTo>
                        <a:pt x="26" y="7"/>
                      </a:lnTo>
                      <a:lnTo>
                        <a:pt x="32" y="1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grpSp>
            <p:nvGrpSpPr>
              <p:cNvPr id="70766" name="Group 240"/>
              <p:cNvGrpSpPr>
                <a:grpSpLocks/>
              </p:cNvGrpSpPr>
              <p:nvPr/>
            </p:nvGrpSpPr>
            <p:grpSpPr bwMode="auto">
              <a:xfrm>
                <a:off x="1071" y="3590"/>
                <a:ext cx="39" cy="55"/>
                <a:chOff x="1071" y="3590"/>
                <a:chExt cx="39" cy="55"/>
              </a:xfrm>
            </p:grpSpPr>
            <p:sp>
              <p:nvSpPr>
                <p:cNvPr id="70897" name="Freeform 241"/>
                <p:cNvSpPr>
                  <a:spLocks/>
                </p:cNvSpPr>
                <p:nvPr/>
              </p:nvSpPr>
              <p:spPr bwMode="auto">
                <a:xfrm>
                  <a:off x="1073" y="3607"/>
                  <a:ext cx="35" cy="35"/>
                </a:xfrm>
                <a:custGeom>
                  <a:avLst/>
                  <a:gdLst/>
                  <a:ahLst/>
                  <a:cxnLst>
                    <a:cxn ang="0">
                      <a:pos x="0" y="34"/>
                    </a:cxn>
                    <a:cxn ang="0">
                      <a:pos x="12" y="27"/>
                    </a:cxn>
                    <a:cxn ang="0">
                      <a:pos x="25" y="15"/>
                    </a:cxn>
                    <a:cxn ang="0">
                      <a:pos x="34" y="0"/>
                    </a:cxn>
                    <a:cxn ang="0">
                      <a:pos x="26" y="2"/>
                    </a:cxn>
                    <a:cxn ang="0">
                      <a:pos x="15" y="8"/>
                    </a:cxn>
                    <a:cxn ang="0">
                      <a:pos x="6" y="19"/>
                    </a:cxn>
                    <a:cxn ang="0">
                      <a:pos x="0" y="34"/>
                    </a:cxn>
                  </a:cxnLst>
                  <a:rect l="0" t="0" r="r" b="b"/>
                  <a:pathLst>
                    <a:path w="35" h="35">
                      <a:moveTo>
                        <a:pt x="0" y="34"/>
                      </a:moveTo>
                      <a:lnTo>
                        <a:pt x="12" y="27"/>
                      </a:lnTo>
                      <a:lnTo>
                        <a:pt x="25" y="15"/>
                      </a:lnTo>
                      <a:lnTo>
                        <a:pt x="34" y="0"/>
                      </a:lnTo>
                      <a:lnTo>
                        <a:pt x="26" y="2"/>
                      </a:lnTo>
                      <a:lnTo>
                        <a:pt x="15" y="8"/>
                      </a:lnTo>
                      <a:lnTo>
                        <a:pt x="6" y="19"/>
                      </a:lnTo>
                      <a:lnTo>
                        <a:pt x="0" y="34"/>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898" name="Freeform 242"/>
                <p:cNvSpPr>
                  <a:spLocks/>
                </p:cNvSpPr>
                <p:nvPr/>
              </p:nvSpPr>
              <p:spPr bwMode="auto">
                <a:xfrm>
                  <a:off x="1071" y="3590"/>
                  <a:ext cx="25" cy="46"/>
                </a:xfrm>
                <a:custGeom>
                  <a:avLst/>
                  <a:gdLst/>
                  <a:ahLst/>
                  <a:cxnLst>
                    <a:cxn ang="0">
                      <a:pos x="0" y="45"/>
                    </a:cxn>
                    <a:cxn ang="0">
                      <a:pos x="10" y="32"/>
                    </a:cxn>
                    <a:cxn ang="0">
                      <a:pos x="17" y="21"/>
                    </a:cxn>
                    <a:cxn ang="0">
                      <a:pos x="20" y="12"/>
                    </a:cxn>
                    <a:cxn ang="0">
                      <a:pos x="24" y="0"/>
                    </a:cxn>
                    <a:cxn ang="0">
                      <a:pos x="16" y="6"/>
                    </a:cxn>
                    <a:cxn ang="0">
                      <a:pos x="10" y="12"/>
                    </a:cxn>
                    <a:cxn ang="0">
                      <a:pos x="5" y="22"/>
                    </a:cxn>
                    <a:cxn ang="0">
                      <a:pos x="1" y="33"/>
                    </a:cxn>
                    <a:cxn ang="0">
                      <a:pos x="0" y="45"/>
                    </a:cxn>
                  </a:cxnLst>
                  <a:rect l="0" t="0" r="r" b="b"/>
                  <a:pathLst>
                    <a:path w="25" h="46">
                      <a:moveTo>
                        <a:pt x="0" y="45"/>
                      </a:moveTo>
                      <a:lnTo>
                        <a:pt x="10" y="32"/>
                      </a:lnTo>
                      <a:lnTo>
                        <a:pt x="17" y="21"/>
                      </a:lnTo>
                      <a:lnTo>
                        <a:pt x="20" y="12"/>
                      </a:lnTo>
                      <a:lnTo>
                        <a:pt x="24" y="0"/>
                      </a:lnTo>
                      <a:lnTo>
                        <a:pt x="16" y="6"/>
                      </a:lnTo>
                      <a:lnTo>
                        <a:pt x="10" y="12"/>
                      </a:lnTo>
                      <a:lnTo>
                        <a:pt x="5" y="22"/>
                      </a:lnTo>
                      <a:lnTo>
                        <a:pt x="1" y="33"/>
                      </a:lnTo>
                      <a:lnTo>
                        <a:pt x="0" y="45"/>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899" name="Freeform 243"/>
                <p:cNvSpPr>
                  <a:spLocks/>
                </p:cNvSpPr>
                <p:nvPr/>
              </p:nvSpPr>
              <p:spPr bwMode="auto">
                <a:xfrm>
                  <a:off x="1076" y="3630"/>
                  <a:ext cx="34" cy="15"/>
                </a:xfrm>
                <a:custGeom>
                  <a:avLst/>
                  <a:gdLst/>
                  <a:ahLst/>
                  <a:cxnLst>
                    <a:cxn ang="0">
                      <a:pos x="0" y="14"/>
                    </a:cxn>
                    <a:cxn ang="0">
                      <a:pos x="12" y="11"/>
                    </a:cxn>
                    <a:cxn ang="0">
                      <a:pos x="24" y="6"/>
                    </a:cxn>
                    <a:cxn ang="0">
                      <a:pos x="33" y="0"/>
                    </a:cxn>
                    <a:cxn ang="0">
                      <a:pos x="24" y="1"/>
                    </a:cxn>
                    <a:cxn ang="0">
                      <a:pos x="14" y="3"/>
                    </a:cxn>
                    <a:cxn ang="0">
                      <a:pos x="6" y="7"/>
                    </a:cxn>
                    <a:cxn ang="0">
                      <a:pos x="0" y="14"/>
                    </a:cxn>
                  </a:cxnLst>
                  <a:rect l="0" t="0" r="r" b="b"/>
                  <a:pathLst>
                    <a:path w="34" h="15">
                      <a:moveTo>
                        <a:pt x="0" y="14"/>
                      </a:moveTo>
                      <a:lnTo>
                        <a:pt x="12" y="11"/>
                      </a:lnTo>
                      <a:lnTo>
                        <a:pt x="24" y="6"/>
                      </a:lnTo>
                      <a:lnTo>
                        <a:pt x="33" y="0"/>
                      </a:lnTo>
                      <a:lnTo>
                        <a:pt x="24" y="1"/>
                      </a:lnTo>
                      <a:lnTo>
                        <a:pt x="14" y="3"/>
                      </a:lnTo>
                      <a:lnTo>
                        <a:pt x="6" y="7"/>
                      </a:lnTo>
                      <a:lnTo>
                        <a:pt x="0" y="14"/>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grpSp>
        <p:grpSp>
          <p:nvGrpSpPr>
            <p:cNvPr id="70769" name="Group 244"/>
            <p:cNvGrpSpPr>
              <a:grpSpLocks/>
            </p:cNvGrpSpPr>
            <p:nvPr/>
          </p:nvGrpSpPr>
          <p:grpSpPr bwMode="auto">
            <a:xfrm>
              <a:off x="775" y="3592"/>
              <a:ext cx="439" cy="384"/>
              <a:chOff x="775" y="3354"/>
              <a:chExt cx="420" cy="350"/>
            </a:xfrm>
          </p:grpSpPr>
          <p:grpSp>
            <p:nvGrpSpPr>
              <p:cNvPr id="70777" name="Group 245"/>
              <p:cNvGrpSpPr>
                <a:grpSpLocks/>
              </p:cNvGrpSpPr>
              <p:nvPr/>
            </p:nvGrpSpPr>
            <p:grpSpPr bwMode="auto">
              <a:xfrm>
                <a:off x="867" y="3354"/>
                <a:ext cx="232" cy="329"/>
                <a:chOff x="867" y="3354"/>
                <a:chExt cx="232" cy="329"/>
              </a:xfrm>
            </p:grpSpPr>
            <p:grpSp>
              <p:nvGrpSpPr>
                <p:cNvPr id="70781" name="Group 246"/>
                <p:cNvGrpSpPr>
                  <a:grpSpLocks/>
                </p:cNvGrpSpPr>
                <p:nvPr/>
              </p:nvGrpSpPr>
              <p:grpSpPr bwMode="auto">
                <a:xfrm>
                  <a:off x="867" y="3354"/>
                  <a:ext cx="232" cy="329"/>
                  <a:chOff x="867" y="3354"/>
                  <a:chExt cx="232" cy="329"/>
                </a:xfrm>
              </p:grpSpPr>
              <p:grpSp>
                <p:nvGrpSpPr>
                  <p:cNvPr id="70782" name="Group 247"/>
                  <p:cNvGrpSpPr>
                    <a:grpSpLocks/>
                  </p:cNvGrpSpPr>
                  <p:nvPr/>
                </p:nvGrpSpPr>
                <p:grpSpPr bwMode="auto">
                  <a:xfrm>
                    <a:off x="867" y="3354"/>
                    <a:ext cx="232" cy="68"/>
                    <a:chOff x="867" y="3354"/>
                    <a:chExt cx="232" cy="68"/>
                  </a:xfrm>
                </p:grpSpPr>
                <p:sp>
                  <p:nvSpPr>
                    <p:cNvPr id="70904" name="Freeform 248"/>
                    <p:cNvSpPr>
                      <a:spLocks/>
                    </p:cNvSpPr>
                    <p:nvPr/>
                  </p:nvSpPr>
                  <p:spPr bwMode="auto">
                    <a:xfrm>
                      <a:off x="867" y="3354"/>
                      <a:ext cx="114" cy="68"/>
                    </a:xfrm>
                    <a:custGeom>
                      <a:avLst/>
                      <a:gdLst/>
                      <a:ahLst/>
                      <a:cxnLst>
                        <a:cxn ang="0">
                          <a:pos x="0" y="0"/>
                        </a:cxn>
                        <a:cxn ang="0">
                          <a:pos x="113" y="0"/>
                        </a:cxn>
                        <a:cxn ang="0">
                          <a:pos x="113" y="67"/>
                        </a:cxn>
                        <a:cxn ang="0">
                          <a:pos x="32" y="67"/>
                        </a:cxn>
                        <a:cxn ang="0">
                          <a:pos x="32" y="32"/>
                        </a:cxn>
                        <a:cxn ang="0">
                          <a:pos x="31" y="27"/>
                        </a:cxn>
                        <a:cxn ang="0">
                          <a:pos x="28" y="24"/>
                        </a:cxn>
                        <a:cxn ang="0">
                          <a:pos x="23" y="22"/>
                        </a:cxn>
                        <a:cxn ang="0">
                          <a:pos x="0" y="22"/>
                        </a:cxn>
                        <a:cxn ang="0">
                          <a:pos x="0" y="0"/>
                        </a:cxn>
                      </a:cxnLst>
                      <a:rect l="0" t="0" r="r" b="b"/>
                      <a:pathLst>
                        <a:path w="114" h="68">
                          <a:moveTo>
                            <a:pt x="0" y="0"/>
                          </a:moveTo>
                          <a:lnTo>
                            <a:pt x="113" y="0"/>
                          </a:lnTo>
                          <a:lnTo>
                            <a:pt x="113" y="67"/>
                          </a:lnTo>
                          <a:lnTo>
                            <a:pt x="32" y="67"/>
                          </a:lnTo>
                          <a:lnTo>
                            <a:pt x="32" y="32"/>
                          </a:lnTo>
                          <a:lnTo>
                            <a:pt x="31" y="27"/>
                          </a:lnTo>
                          <a:lnTo>
                            <a:pt x="28" y="24"/>
                          </a:lnTo>
                          <a:lnTo>
                            <a:pt x="23" y="22"/>
                          </a:lnTo>
                          <a:lnTo>
                            <a:pt x="0" y="22"/>
                          </a:lnTo>
                          <a:lnTo>
                            <a:pt x="0" y="0"/>
                          </a:lnTo>
                        </a:path>
                      </a:pathLst>
                    </a:custGeom>
                    <a:solidFill>
                      <a:srgbClr val="008000"/>
                    </a:solidFill>
                    <a:ln w="12700" cap="rnd" cmpd="sng">
                      <a:solidFill>
                        <a:srgbClr val="3F5F00"/>
                      </a:solidFill>
                      <a:prstDash val="solid"/>
                      <a:round/>
                      <a:headEnd type="none" w="med" len="med"/>
                      <a:tailEnd type="none" w="med" len="med"/>
                    </a:ln>
                    <a:effectLst/>
                  </p:spPr>
                  <p:txBody>
                    <a:bodyPr/>
                    <a:lstStyle/>
                    <a:p>
                      <a:endParaRPr lang="en-US"/>
                    </a:p>
                  </p:txBody>
                </p:sp>
                <p:sp>
                  <p:nvSpPr>
                    <p:cNvPr id="70905" name="Freeform 249"/>
                    <p:cNvSpPr>
                      <a:spLocks/>
                    </p:cNvSpPr>
                    <p:nvPr/>
                  </p:nvSpPr>
                  <p:spPr bwMode="auto">
                    <a:xfrm>
                      <a:off x="985" y="3354"/>
                      <a:ext cx="114" cy="68"/>
                    </a:xfrm>
                    <a:custGeom>
                      <a:avLst/>
                      <a:gdLst/>
                      <a:ahLst/>
                      <a:cxnLst>
                        <a:cxn ang="0">
                          <a:pos x="113" y="0"/>
                        </a:cxn>
                        <a:cxn ang="0">
                          <a:pos x="0" y="0"/>
                        </a:cxn>
                        <a:cxn ang="0">
                          <a:pos x="0" y="67"/>
                        </a:cxn>
                        <a:cxn ang="0">
                          <a:pos x="81" y="67"/>
                        </a:cxn>
                        <a:cxn ang="0">
                          <a:pos x="81" y="32"/>
                        </a:cxn>
                        <a:cxn ang="0">
                          <a:pos x="82" y="27"/>
                        </a:cxn>
                        <a:cxn ang="0">
                          <a:pos x="85" y="24"/>
                        </a:cxn>
                        <a:cxn ang="0">
                          <a:pos x="90" y="22"/>
                        </a:cxn>
                        <a:cxn ang="0">
                          <a:pos x="113" y="22"/>
                        </a:cxn>
                        <a:cxn ang="0">
                          <a:pos x="113" y="0"/>
                        </a:cxn>
                      </a:cxnLst>
                      <a:rect l="0" t="0" r="r" b="b"/>
                      <a:pathLst>
                        <a:path w="114" h="68">
                          <a:moveTo>
                            <a:pt x="113" y="0"/>
                          </a:moveTo>
                          <a:lnTo>
                            <a:pt x="0" y="0"/>
                          </a:lnTo>
                          <a:lnTo>
                            <a:pt x="0" y="67"/>
                          </a:lnTo>
                          <a:lnTo>
                            <a:pt x="81" y="67"/>
                          </a:lnTo>
                          <a:lnTo>
                            <a:pt x="81" y="32"/>
                          </a:lnTo>
                          <a:lnTo>
                            <a:pt x="82" y="27"/>
                          </a:lnTo>
                          <a:lnTo>
                            <a:pt x="85" y="24"/>
                          </a:lnTo>
                          <a:lnTo>
                            <a:pt x="90" y="22"/>
                          </a:lnTo>
                          <a:lnTo>
                            <a:pt x="113" y="22"/>
                          </a:lnTo>
                          <a:lnTo>
                            <a:pt x="113" y="0"/>
                          </a:lnTo>
                        </a:path>
                      </a:pathLst>
                    </a:custGeom>
                    <a:solidFill>
                      <a:srgbClr val="008000"/>
                    </a:solidFill>
                    <a:ln w="12700" cap="rnd" cmpd="sng">
                      <a:solidFill>
                        <a:srgbClr val="3F5F00"/>
                      </a:solidFill>
                      <a:prstDash val="solid"/>
                      <a:round/>
                      <a:headEnd type="none" w="med" len="med"/>
                      <a:tailEnd type="none" w="med" len="med"/>
                    </a:ln>
                    <a:effectLst/>
                  </p:spPr>
                  <p:txBody>
                    <a:bodyPr/>
                    <a:lstStyle/>
                    <a:p>
                      <a:endParaRPr lang="en-US"/>
                    </a:p>
                  </p:txBody>
                </p:sp>
              </p:grpSp>
              <p:sp>
                <p:nvSpPr>
                  <p:cNvPr id="70906" name="Oval 250"/>
                  <p:cNvSpPr>
                    <a:spLocks noChangeArrowheads="1"/>
                  </p:cNvSpPr>
                  <p:nvPr/>
                </p:nvSpPr>
                <p:spPr bwMode="auto">
                  <a:xfrm>
                    <a:off x="875" y="3356"/>
                    <a:ext cx="211" cy="327"/>
                  </a:xfrm>
                  <a:prstGeom prst="ellipse">
                    <a:avLst/>
                  </a:prstGeom>
                  <a:solidFill>
                    <a:srgbClr val="3F5F00"/>
                  </a:solidFill>
                  <a:ln w="12700">
                    <a:solidFill>
                      <a:srgbClr val="DFFFBF"/>
                    </a:solidFill>
                    <a:round/>
                    <a:headEnd/>
                    <a:tailEnd/>
                  </a:ln>
                  <a:effectLst/>
                </p:spPr>
                <p:txBody>
                  <a:bodyPr wrap="none" anchor="ctr"/>
                  <a:lstStyle/>
                  <a:p>
                    <a:endParaRPr lang="en-US"/>
                  </a:p>
                </p:txBody>
              </p:sp>
            </p:grpSp>
            <p:grpSp>
              <p:nvGrpSpPr>
                <p:cNvPr id="70786" name="Group 251"/>
                <p:cNvGrpSpPr>
                  <a:grpSpLocks/>
                </p:cNvGrpSpPr>
                <p:nvPr/>
              </p:nvGrpSpPr>
              <p:grpSpPr bwMode="auto">
                <a:xfrm>
                  <a:off x="877" y="3366"/>
                  <a:ext cx="201" cy="288"/>
                  <a:chOff x="877" y="3366"/>
                  <a:chExt cx="201" cy="288"/>
                </a:xfrm>
              </p:grpSpPr>
              <p:sp>
                <p:nvSpPr>
                  <p:cNvPr id="70908" name="Freeform 252"/>
                  <p:cNvSpPr>
                    <a:spLocks/>
                  </p:cNvSpPr>
                  <p:nvPr/>
                </p:nvSpPr>
                <p:spPr bwMode="auto">
                  <a:xfrm>
                    <a:off x="1014" y="3539"/>
                    <a:ext cx="64" cy="115"/>
                  </a:xfrm>
                  <a:custGeom>
                    <a:avLst/>
                    <a:gdLst/>
                    <a:ahLst/>
                    <a:cxnLst>
                      <a:cxn ang="0">
                        <a:pos x="0" y="0"/>
                      </a:cxn>
                      <a:cxn ang="0">
                        <a:pos x="13" y="7"/>
                      </a:cxn>
                      <a:cxn ang="0">
                        <a:pos x="14" y="22"/>
                      </a:cxn>
                      <a:cxn ang="0">
                        <a:pos x="31" y="31"/>
                      </a:cxn>
                      <a:cxn ang="0">
                        <a:pos x="51" y="36"/>
                      </a:cxn>
                      <a:cxn ang="0">
                        <a:pos x="63" y="43"/>
                      </a:cxn>
                      <a:cxn ang="0">
                        <a:pos x="61" y="50"/>
                      </a:cxn>
                      <a:cxn ang="0">
                        <a:pos x="59" y="59"/>
                      </a:cxn>
                      <a:cxn ang="0">
                        <a:pos x="54" y="69"/>
                      </a:cxn>
                      <a:cxn ang="0">
                        <a:pos x="51" y="78"/>
                      </a:cxn>
                      <a:cxn ang="0">
                        <a:pos x="47" y="85"/>
                      </a:cxn>
                      <a:cxn ang="0">
                        <a:pos x="43" y="94"/>
                      </a:cxn>
                      <a:cxn ang="0">
                        <a:pos x="35" y="105"/>
                      </a:cxn>
                      <a:cxn ang="0">
                        <a:pos x="29" y="114"/>
                      </a:cxn>
                      <a:cxn ang="0">
                        <a:pos x="9" y="32"/>
                      </a:cxn>
                      <a:cxn ang="0">
                        <a:pos x="1" y="21"/>
                      </a:cxn>
                      <a:cxn ang="0">
                        <a:pos x="0" y="0"/>
                      </a:cxn>
                    </a:cxnLst>
                    <a:rect l="0" t="0" r="r" b="b"/>
                    <a:pathLst>
                      <a:path w="64" h="115">
                        <a:moveTo>
                          <a:pt x="0" y="0"/>
                        </a:moveTo>
                        <a:lnTo>
                          <a:pt x="13" y="7"/>
                        </a:lnTo>
                        <a:lnTo>
                          <a:pt x="14" y="22"/>
                        </a:lnTo>
                        <a:lnTo>
                          <a:pt x="31" y="31"/>
                        </a:lnTo>
                        <a:lnTo>
                          <a:pt x="51" y="36"/>
                        </a:lnTo>
                        <a:lnTo>
                          <a:pt x="63" y="43"/>
                        </a:lnTo>
                        <a:lnTo>
                          <a:pt x="61" y="50"/>
                        </a:lnTo>
                        <a:lnTo>
                          <a:pt x="59" y="59"/>
                        </a:lnTo>
                        <a:lnTo>
                          <a:pt x="54" y="69"/>
                        </a:lnTo>
                        <a:lnTo>
                          <a:pt x="51" y="78"/>
                        </a:lnTo>
                        <a:lnTo>
                          <a:pt x="47" y="85"/>
                        </a:lnTo>
                        <a:lnTo>
                          <a:pt x="43" y="94"/>
                        </a:lnTo>
                        <a:lnTo>
                          <a:pt x="35" y="105"/>
                        </a:lnTo>
                        <a:lnTo>
                          <a:pt x="29" y="114"/>
                        </a:lnTo>
                        <a:lnTo>
                          <a:pt x="9" y="32"/>
                        </a:lnTo>
                        <a:lnTo>
                          <a:pt x="1" y="21"/>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09" name="Freeform 253"/>
                  <p:cNvSpPr>
                    <a:spLocks/>
                  </p:cNvSpPr>
                  <p:nvPr/>
                </p:nvSpPr>
                <p:spPr bwMode="auto">
                  <a:xfrm>
                    <a:off x="948" y="3524"/>
                    <a:ext cx="92" cy="130"/>
                  </a:xfrm>
                  <a:custGeom>
                    <a:avLst/>
                    <a:gdLst/>
                    <a:ahLst/>
                    <a:cxnLst>
                      <a:cxn ang="0">
                        <a:pos x="91" y="129"/>
                      </a:cxn>
                      <a:cxn ang="0">
                        <a:pos x="51" y="129"/>
                      </a:cxn>
                      <a:cxn ang="0">
                        <a:pos x="33" y="129"/>
                      </a:cxn>
                      <a:cxn ang="0">
                        <a:pos x="33" y="105"/>
                      </a:cxn>
                      <a:cxn ang="0">
                        <a:pos x="26" y="73"/>
                      </a:cxn>
                      <a:cxn ang="0">
                        <a:pos x="17" y="42"/>
                      </a:cxn>
                      <a:cxn ang="0">
                        <a:pos x="17" y="24"/>
                      </a:cxn>
                      <a:cxn ang="0">
                        <a:pos x="6" y="14"/>
                      </a:cxn>
                      <a:cxn ang="0">
                        <a:pos x="0" y="0"/>
                      </a:cxn>
                      <a:cxn ang="0">
                        <a:pos x="11" y="8"/>
                      </a:cxn>
                      <a:cxn ang="0">
                        <a:pos x="23" y="15"/>
                      </a:cxn>
                      <a:cxn ang="0">
                        <a:pos x="36" y="18"/>
                      </a:cxn>
                      <a:cxn ang="0">
                        <a:pos x="42" y="21"/>
                      </a:cxn>
                      <a:cxn ang="0">
                        <a:pos x="48" y="21"/>
                      </a:cxn>
                      <a:cxn ang="0">
                        <a:pos x="56" y="18"/>
                      </a:cxn>
                      <a:cxn ang="0">
                        <a:pos x="62" y="15"/>
                      </a:cxn>
                      <a:cxn ang="0">
                        <a:pos x="62" y="35"/>
                      </a:cxn>
                      <a:cxn ang="0">
                        <a:pos x="71" y="47"/>
                      </a:cxn>
                      <a:cxn ang="0">
                        <a:pos x="83" y="96"/>
                      </a:cxn>
                      <a:cxn ang="0">
                        <a:pos x="91" y="129"/>
                      </a:cxn>
                    </a:cxnLst>
                    <a:rect l="0" t="0" r="r" b="b"/>
                    <a:pathLst>
                      <a:path w="92" h="130">
                        <a:moveTo>
                          <a:pt x="91" y="129"/>
                        </a:moveTo>
                        <a:lnTo>
                          <a:pt x="51" y="129"/>
                        </a:lnTo>
                        <a:lnTo>
                          <a:pt x="33" y="129"/>
                        </a:lnTo>
                        <a:lnTo>
                          <a:pt x="33" y="105"/>
                        </a:lnTo>
                        <a:lnTo>
                          <a:pt x="26" y="73"/>
                        </a:lnTo>
                        <a:lnTo>
                          <a:pt x="17" y="42"/>
                        </a:lnTo>
                        <a:lnTo>
                          <a:pt x="17" y="24"/>
                        </a:lnTo>
                        <a:lnTo>
                          <a:pt x="6" y="14"/>
                        </a:lnTo>
                        <a:lnTo>
                          <a:pt x="0" y="0"/>
                        </a:lnTo>
                        <a:lnTo>
                          <a:pt x="11" y="8"/>
                        </a:lnTo>
                        <a:lnTo>
                          <a:pt x="23" y="15"/>
                        </a:lnTo>
                        <a:lnTo>
                          <a:pt x="36" y="18"/>
                        </a:lnTo>
                        <a:lnTo>
                          <a:pt x="42" y="21"/>
                        </a:lnTo>
                        <a:lnTo>
                          <a:pt x="48" y="21"/>
                        </a:lnTo>
                        <a:lnTo>
                          <a:pt x="56" y="18"/>
                        </a:lnTo>
                        <a:lnTo>
                          <a:pt x="62" y="15"/>
                        </a:lnTo>
                        <a:lnTo>
                          <a:pt x="62" y="35"/>
                        </a:lnTo>
                        <a:lnTo>
                          <a:pt x="71" y="47"/>
                        </a:lnTo>
                        <a:lnTo>
                          <a:pt x="83" y="96"/>
                        </a:lnTo>
                        <a:lnTo>
                          <a:pt x="91" y="129"/>
                        </a:lnTo>
                      </a:path>
                    </a:pathLst>
                  </a:custGeom>
                  <a:solidFill>
                    <a:srgbClr val="DFFFBF"/>
                  </a:solidFill>
                  <a:ln w="12700" cap="rnd" cmpd="sng">
                    <a:noFill/>
                    <a:prstDash val="solid"/>
                    <a:round/>
                    <a:headEnd type="none" w="med" len="med"/>
                    <a:tailEnd type="none" w="med" len="med"/>
                  </a:ln>
                  <a:effectLst/>
                </p:spPr>
                <p:txBody>
                  <a:bodyPr/>
                  <a:lstStyle/>
                  <a:p>
                    <a:endParaRPr lang="en-US"/>
                  </a:p>
                </p:txBody>
              </p:sp>
              <p:sp>
                <p:nvSpPr>
                  <p:cNvPr id="70910" name="Freeform 254"/>
                  <p:cNvSpPr>
                    <a:spLocks/>
                  </p:cNvSpPr>
                  <p:nvPr/>
                </p:nvSpPr>
                <p:spPr bwMode="auto">
                  <a:xfrm>
                    <a:off x="933" y="3377"/>
                    <a:ext cx="98" cy="162"/>
                  </a:xfrm>
                  <a:custGeom>
                    <a:avLst/>
                    <a:gdLst/>
                    <a:ahLst/>
                    <a:cxnLst>
                      <a:cxn ang="0">
                        <a:pos x="11" y="126"/>
                      </a:cxn>
                      <a:cxn ang="0">
                        <a:pos x="9" y="108"/>
                      </a:cxn>
                      <a:cxn ang="0">
                        <a:pos x="3" y="87"/>
                      </a:cxn>
                      <a:cxn ang="0">
                        <a:pos x="0" y="54"/>
                      </a:cxn>
                      <a:cxn ang="0">
                        <a:pos x="13" y="21"/>
                      </a:cxn>
                      <a:cxn ang="0">
                        <a:pos x="29" y="7"/>
                      </a:cxn>
                      <a:cxn ang="0">
                        <a:pos x="49" y="1"/>
                      </a:cxn>
                      <a:cxn ang="0">
                        <a:pos x="67" y="0"/>
                      </a:cxn>
                      <a:cxn ang="0">
                        <a:pos x="82" y="10"/>
                      </a:cxn>
                      <a:cxn ang="0">
                        <a:pos x="93" y="36"/>
                      </a:cxn>
                      <a:cxn ang="0">
                        <a:pos x="97" y="57"/>
                      </a:cxn>
                      <a:cxn ang="0">
                        <a:pos x="96" y="86"/>
                      </a:cxn>
                      <a:cxn ang="0">
                        <a:pos x="94" y="108"/>
                      </a:cxn>
                      <a:cxn ang="0">
                        <a:pos x="93" y="117"/>
                      </a:cxn>
                      <a:cxn ang="0">
                        <a:pos x="91" y="126"/>
                      </a:cxn>
                      <a:cxn ang="0">
                        <a:pos x="86" y="134"/>
                      </a:cxn>
                      <a:cxn ang="0">
                        <a:pos x="80" y="138"/>
                      </a:cxn>
                      <a:cxn ang="0">
                        <a:pos x="75" y="141"/>
                      </a:cxn>
                      <a:cxn ang="0">
                        <a:pos x="76" y="155"/>
                      </a:cxn>
                      <a:cxn ang="0">
                        <a:pos x="70" y="158"/>
                      </a:cxn>
                      <a:cxn ang="0">
                        <a:pos x="63" y="161"/>
                      </a:cxn>
                      <a:cxn ang="0">
                        <a:pos x="50" y="160"/>
                      </a:cxn>
                      <a:cxn ang="0">
                        <a:pos x="40" y="155"/>
                      </a:cxn>
                      <a:cxn ang="0">
                        <a:pos x="24" y="147"/>
                      </a:cxn>
                      <a:cxn ang="0">
                        <a:pos x="14" y="140"/>
                      </a:cxn>
                      <a:cxn ang="0">
                        <a:pos x="11" y="126"/>
                      </a:cxn>
                    </a:cxnLst>
                    <a:rect l="0" t="0" r="r" b="b"/>
                    <a:pathLst>
                      <a:path w="98" h="162">
                        <a:moveTo>
                          <a:pt x="11" y="126"/>
                        </a:moveTo>
                        <a:lnTo>
                          <a:pt x="9" y="108"/>
                        </a:lnTo>
                        <a:lnTo>
                          <a:pt x="3" y="87"/>
                        </a:lnTo>
                        <a:lnTo>
                          <a:pt x="0" y="54"/>
                        </a:lnTo>
                        <a:lnTo>
                          <a:pt x="13" y="21"/>
                        </a:lnTo>
                        <a:lnTo>
                          <a:pt x="29" y="7"/>
                        </a:lnTo>
                        <a:lnTo>
                          <a:pt x="49" y="1"/>
                        </a:lnTo>
                        <a:lnTo>
                          <a:pt x="67" y="0"/>
                        </a:lnTo>
                        <a:lnTo>
                          <a:pt x="82" y="10"/>
                        </a:lnTo>
                        <a:lnTo>
                          <a:pt x="93" y="36"/>
                        </a:lnTo>
                        <a:lnTo>
                          <a:pt x="97" y="57"/>
                        </a:lnTo>
                        <a:lnTo>
                          <a:pt x="96" y="86"/>
                        </a:lnTo>
                        <a:lnTo>
                          <a:pt x="94" y="108"/>
                        </a:lnTo>
                        <a:lnTo>
                          <a:pt x="93" y="117"/>
                        </a:lnTo>
                        <a:lnTo>
                          <a:pt x="91" y="126"/>
                        </a:lnTo>
                        <a:lnTo>
                          <a:pt x="86" y="134"/>
                        </a:lnTo>
                        <a:lnTo>
                          <a:pt x="80" y="138"/>
                        </a:lnTo>
                        <a:lnTo>
                          <a:pt x="75" y="141"/>
                        </a:lnTo>
                        <a:lnTo>
                          <a:pt x="76" y="155"/>
                        </a:lnTo>
                        <a:lnTo>
                          <a:pt x="70" y="158"/>
                        </a:lnTo>
                        <a:lnTo>
                          <a:pt x="63" y="161"/>
                        </a:lnTo>
                        <a:lnTo>
                          <a:pt x="50" y="160"/>
                        </a:lnTo>
                        <a:lnTo>
                          <a:pt x="40" y="155"/>
                        </a:lnTo>
                        <a:lnTo>
                          <a:pt x="24" y="147"/>
                        </a:lnTo>
                        <a:lnTo>
                          <a:pt x="14" y="140"/>
                        </a:lnTo>
                        <a:lnTo>
                          <a:pt x="11" y="126"/>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911" name="Freeform 255"/>
                  <p:cNvSpPr>
                    <a:spLocks/>
                  </p:cNvSpPr>
                  <p:nvPr/>
                </p:nvSpPr>
                <p:spPr bwMode="auto">
                  <a:xfrm>
                    <a:off x="933" y="3446"/>
                    <a:ext cx="71" cy="109"/>
                  </a:xfrm>
                  <a:custGeom>
                    <a:avLst/>
                    <a:gdLst/>
                    <a:ahLst/>
                    <a:cxnLst>
                      <a:cxn ang="0">
                        <a:pos x="22" y="0"/>
                      </a:cxn>
                      <a:cxn ang="0">
                        <a:pos x="26" y="21"/>
                      </a:cxn>
                      <a:cxn ang="0">
                        <a:pos x="29" y="36"/>
                      </a:cxn>
                      <a:cxn ang="0">
                        <a:pos x="32" y="49"/>
                      </a:cxn>
                      <a:cxn ang="0">
                        <a:pos x="39" y="62"/>
                      </a:cxn>
                      <a:cxn ang="0">
                        <a:pos x="40" y="65"/>
                      </a:cxn>
                      <a:cxn ang="0">
                        <a:pos x="45" y="69"/>
                      </a:cxn>
                      <a:cxn ang="0">
                        <a:pos x="48" y="72"/>
                      </a:cxn>
                      <a:cxn ang="0">
                        <a:pos x="55" y="74"/>
                      </a:cxn>
                      <a:cxn ang="0">
                        <a:pos x="58" y="75"/>
                      </a:cxn>
                      <a:cxn ang="0">
                        <a:pos x="62" y="76"/>
                      </a:cxn>
                      <a:cxn ang="0">
                        <a:pos x="66" y="76"/>
                      </a:cxn>
                      <a:cxn ang="0">
                        <a:pos x="70" y="74"/>
                      </a:cxn>
                      <a:cxn ang="0">
                        <a:pos x="66" y="81"/>
                      </a:cxn>
                      <a:cxn ang="0">
                        <a:pos x="57" y="88"/>
                      </a:cxn>
                      <a:cxn ang="0">
                        <a:pos x="52" y="94"/>
                      </a:cxn>
                      <a:cxn ang="0">
                        <a:pos x="48" y="101"/>
                      </a:cxn>
                      <a:cxn ang="0">
                        <a:pos x="44" y="106"/>
                      </a:cxn>
                      <a:cxn ang="0">
                        <a:pos x="35" y="108"/>
                      </a:cxn>
                      <a:cxn ang="0">
                        <a:pos x="23" y="108"/>
                      </a:cxn>
                      <a:cxn ang="0">
                        <a:pos x="5" y="92"/>
                      </a:cxn>
                      <a:cxn ang="0">
                        <a:pos x="0" y="79"/>
                      </a:cxn>
                      <a:cxn ang="0">
                        <a:pos x="7" y="52"/>
                      </a:cxn>
                      <a:cxn ang="0">
                        <a:pos x="11" y="24"/>
                      </a:cxn>
                      <a:cxn ang="0">
                        <a:pos x="22" y="0"/>
                      </a:cxn>
                    </a:cxnLst>
                    <a:rect l="0" t="0" r="r" b="b"/>
                    <a:pathLst>
                      <a:path w="71" h="109">
                        <a:moveTo>
                          <a:pt x="22" y="0"/>
                        </a:moveTo>
                        <a:lnTo>
                          <a:pt x="26" y="21"/>
                        </a:lnTo>
                        <a:lnTo>
                          <a:pt x="29" y="36"/>
                        </a:lnTo>
                        <a:lnTo>
                          <a:pt x="32" y="49"/>
                        </a:lnTo>
                        <a:lnTo>
                          <a:pt x="39" y="62"/>
                        </a:lnTo>
                        <a:lnTo>
                          <a:pt x="40" y="65"/>
                        </a:lnTo>
                        <a:lnTo>
                          <a:pt x="45" y="69"/>
                        </a:lnTo>
                        <a:lnTo>
                          <a:pt x="48" y="72"/>
                        </a:lnTo>
                        <a:lnTo>
                          <a:pt x="55" y="74"/>
                        </a:lnTo>
                        <a:lnTo>
                          <a:pt x="58" y="75"/>
                        </a:lnTo>
                        <a:lnTo>
                          <a:pt x="62" y="76"/>
                        </a:lnTo>
                        <a:lnTo>
                          <a:pt x="66" y="76"/>
                        </a:lnTo>
                        <a:lnTo>
                          <a:pt x="70" y="74"/>
                        </a:lnTo>
                        <a:lnTo>
                          <a:pt x="66" y="81"/>
                        </a:lnTo>
                        <a:lnTo>
                          <a:pt x="57" y="88"/>
                        </a:lnTo>
                        <a:lnTo>
                          <a:pt x="52" y="94"/>
                        </a:lnTo>
                        <a:lnTo>
                          <a:pt x="48" y="101"/>
                        </a:lnTo>
                        <a:lnTo>
                          <a:pt x="44" y="106"/>
                        </a:lnTo>
                        <a:lnTo>
                          <a:pt x="35" y="108"/>
                        </a:lnTo>
                        <a:lnTo>
                          <a:pt x="23" y="108"/>
                        </a:lnTo>
                        <a:lnTo>
                          <a:pt x="5" y="92"/>
                        </a:lnTo>
                        <a:lnTo>
                          <a:pt x="0" y="79"/>
                        </a:lnTo>
                        <a:lnTo>
                          <a:pt x="7" y="52"/>
                        </a:lnTo>
                        <a:lnTo>
                          <a:pt x="11" y="24"/>
                        </a:lnTo>
                        <a:lnTo>
                          <a:pt x="22" y="0"/>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nvGrpSpPr>
                  <p:cNvPr id="70790" name="Group 256"/>
                  <p:cNvGrpSpPr>
                    <a:grpSpLocks/>
                  </p:cNvGrpSpPr>
                  <p:nvPr/>
                </p:nvGrpSpPr>
                <p:grpSpPr bwMode="auto">
                  <a:xfrm>
                    <a:off x="976" y="3428"/>
                    <a:ext cx="54" cy="61"/>
                    <a:chOff x="976" y="3428"/>
                    <a:chExt cx="54" cy="61"/>
                  </a:xfrm>
                </p:grpSpPr>
                <p:sp>
                  <p:nvSpPr>
                    <p:cNvPr id="70913" name="Freeform 257"/>
                    <p:cNvSpPr>
                      <a:spLocks/>
                    </p:cNvSpPr>
                    <p:nvPr/>
                  </p:nvSpPr>
                  <p:spPr bwMode="auto">
                    <a:xfrm>
                      <a:off x="998" y="3486"/>
                      <a:ext cx="18" cy="3"/>
                    </a:xfrm>
                    <a:custGeom>
                      <a:avLst/>
                      <a:gdLst/>
                      <a:ahLst/>
                      <a:cxnLst>
                        <a:cxn ang="0">
                          <a:pos x="0" y="1"/>
                        </a:cxn>
                        <a:cxn ang="0">
                          <a:pos x="1" y="2"/>
                        </a:cxn>
                        <a:cxn ang="0">
                          <a:pos x="4" y="2"/>
                        </a:cxn>
                        <a:cxn ang="0">
                          <a:pos x="7" y="2"/>
                        </a:cxn>
                        <a:cxn ang="0">
                          <a:pos x="9" y="2"/>
                        </a:cxn>
                        <a:cxn ang="0">
                          <a:pos x="12" y="2"/>
                        </a:cxn>
                        <a:cxn ang="0">
                          <a:pos x="14" y="2"/>
                        </a:cxn>
                        <a:cxn ang="0">
                          <a:pos x="16" y="2"/>
                        </a:cxn>
                        <a:cxn ang="0">
                          <a:pos x="17" y="1"/>
                        </a:cxn>
                        <a:cxn ang="0">
                          <a:pos x="15" y="0"/>
                        </a:cxn>
                        <a:cxn ang="0">
                          <a:pos x="10" y="0"/>
                        </a:cxn>
                        <a:cxn ang="0">
                          <a:pos x="5" y="0"/>
                        </a:cxn>
                        <a:cxn ang="0">
                          <a:pos x="2" y="0"/>
                        </a:cxn>
                        <a:cxn ang="0">
                          <a:pos x="0" y="1"/>
                        </a:cxn>
                      </a:cxnLst>
                      <a:rect l="0" t="0" r="r" b="b"/>
                      <a:pathLst>
                        <a:path w="18" h="3">
                          <a:moveTo>
                            <a:pt x="0" y="1"/>
                          </a:moveTo>
                          <a:lnTo>
                            <a:pt x="1" y="2"/>
                          </a:lnTo>
                          <a:lnTo>
                            <a:pt x="4" y="2"/>
                          </a:lnTo>
                          <a:lnTo>
                            <a:pt x="7" y="2"/>
                          </a:lnTo>
                          <a:lnTo>
                            <a:pt x="9" y="2"/>
                          </a:lnTo>
                          <a:lnTo>
                            <a:pt x="12" y="2"/>
                          </a:lnTo>
                          <a:lnTo>
                            <a:pt x="14" y="2"/>
                          </a:lnTo>
                          <a:lnTo>
                            <a:pt x="16" y="2"/>
                          </a:lnTo>
                          <a:lnTo>
                            <a:pt x="17" y="1"/>
                          </a:lnTo>
                          <a:lnTo>
                            <a:pt x="15" y="0"/>
                          </a:lnTo>
                          <a:lnTo>
                            <a:pt x="10" y="0"/>
                          </a:lnTo>
                          <a:lnTo>
                            <a:pt x="5" y="0"/>
                          </a:lnTo>
                          <a:lnTo>
                            <a:pt x="2" y="0"/>
                          </a:lnTo>
                          <a:lnTo>
                            <a:pt x="0" y="1"/>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914" name="Freeform 258"/>
                    <p:cNvSpPr>
                      <a:spLocks/>
                    </p:cNvSpPr>
                    <p:nvPr/>
                  </p:nvSpPr>
                  <p:spPr bwMode="auto">
                    <a:xfrm>
                      <a:off x="998" y="3471"/>
                      <a:ext cx="15" cy="2"/>
                    </a:xfrm>
                    <a:custGeom>
                      <a:avLst/>
                      <a:gdLst/>
                      <a:ahLst/>
                      <a:cxnLst>
                        <a:cxn ang="0">
                          <a:pos x="3" y="1"/>
                        </a:cxn>
                        <a:cxn ang="0">
                          <a:pos x="1" y="1"/>
                        </a:cxn>
                        <a:cxn ang="0">
                          <a:pos x="0" y="1"/>
                        </a:cxn>
                        <a:cxn ang="0">
                          <a:pos x="1" y="0"/>
                        </a:cxn>
                        <a:cxn ang="0">
                          <a:pos x="3" y="0"/>
                        </a:cxn>
                        <a:cxn ang="0">
                          <a:pos x="5" y="0"/>
                        </a:cxn>
                        <a:cxn ang="0">
                          <a:pos x="7" y="0"/>
                        </a:cxn>
                        <a:cxn ang="0">
                          <a:pos x="9" y="0"/>
                        </a:cxn>
                        <a:cxn ang="0">
                          <a:pos x="11" y="0"/>
                        </a:cxn>
                        <a:cxn ang="0">
                          <a:pos x="12" y="0"/>
                        </a:cxn>
                        <a:cxn ang="0">
                          <a:pos x="13" y="0"/>
                        </a:cxn>
                        <a:cxn ang="0">
                          <a:pos x="14" y="1"/>
                        </a:cxn>
                        <a:cxn ang="0">
                          <a:pos x="12" y="1"/>
                        </a:cxn>
                        <a:cxn ang="0">
                          <a:pos x="11" y="1"/>
                        </a:cxn>
                        <a:cxn ang="0">
                          <a:pos x="9" y="1"/>
                        </a:cxn>
                        <a:cxn ang="0">
                          <a:pos x="8" y="1"/>
                        </a:cxn>
                        <a:cxn ang="0">
                          <a:pos x="7" y="1"/>
                        </a:cxn>
                        <a:cxn ang="0">
                          <a:pos x="5" y="1"/>
                        </a:cxn>
                        <a:cxn ang="0">
                          <a:pos x="3" y="1"/>
                        </a:cxn>
                      </a:cxnLst>
                      <a:rect l="0" t="0" r="r" b="b"/>
                      <a:pathLst>
                        <a:path w="15" h="2">
                          <a:moveTo>
                            <a:pt x="3" y="1"/>
                          </a:moveTo>
                          <a:lnTo>
                            <a:pt x="1" y="1"/>
                          </a:lnTo>
                          <a:lnTo>
                            <a:pt x="0" y="1"/>
                          </a:lnTo>
                          <a:lnTo>
                            <a:pt x="1" y="0"/>
                          </a:lnTo>
                          <a:lnTo>
                            <a:pt x="3" y="0"/>
                          </a:lnTo>
                          <a:lnTo>
                            <a:pt x="5" y="0"/>
                          </a:lnTo>
                          <a:lnTo>
                            <a:pt x="7" y="0"/>
                          </a:lnTo>
                          <a:lnTo>
                            <a:pt x="9" y="0"/>
                          </a:lnTo>
                          <a:lnTo>
                            <a:pt x="11" y="0"/>
                          </a:lnTo>
                          <a:lnTo>
                            <a:pt x="12" y="0"/>
                          </a:lnTo>
                          <a:lnTo>
                            <a:pt x="13" y="0"/>
                          </a:lnTo>
                          <a:lnTo>
                            <a:pt x="14" y="1"/>
                          </a:lnTo>
                          <a:lnTo>
                            <a:pt x="12" y="1"/>
                          </a:lnTo>
                          <a:lnTo>
                            <a:pt x="11" y="1"/>
                          </a:lnTo>
                          <a:lnTo>
                            <a:pt x="9" y="1"/>
                          </a:lnTo>
                          <a:lnTo>
                            <a:pt x="8" y="1"/>
                          </a:lnTo>
                          <a:lnTo>
                            <a:pt x="7" y="1"/>
                          </a:lnTo>
                          <a:lnTo>
                            <a:pt x="5" y="1"/>
                          </a:lnTo>
                          <a:lnTo>
                            <a:pt x="3" y="1"/>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915" name="Freeform 259"/>
                    <p:cNvSpPr>
                      <a:spLocks/>
                    </p:cNvSpPr>
                    <p:nvPr/>
                  </p:nvSpPr>
                  <p:spPr bwMode="auto">
                    <a:xfrm>
                      <a:off x="976" y="3428"/>
                      <a:ext cx="28" cy="34"/>
                    </a:xfrm>
                    <a:custGeom>
                      <a:avLst/>
                      <a:gdLst/>
                      <a:ahLst/>
                      <a:cxnLst>
                        <a:cxn ang="0">
                          <a:pos x="0" y="6"/>
                        </a:cxn>
                        <a:cxn ang="0">
                          <a:pos x="3" y="2"/>
                        </a:cxn>
                        <a:cxn ang="0">
                          <a:pos x="8" y="1"/>
                        </a:cxn>
                        <a:cxn ang="0">
                          <a:pos x="12" y="0"/>
                        </a:cxn>
                        <a:cxn ang="0">
                          <a:pos x="17" y="0"/>
                        </a:cxn>
                        <a:cxn ang="0">
                          <a:pos x="20" y="2"/>
                        </a:cxn>
                        <a:cxn ang="0">
                          <a:pos x="23" y="7"/>
                        </a:cxn>
                        <a:cxn ang="0">
                          <a:pos x="25" y="16"/>
                        </a:cxn>
                        <a:cxn ang="0">
                          <a:pos x="26" y="24"/>
                        </a:cxn>
                        <a:cxn ang="0">
                          <a:pos x="27" y="33"/>
                        </a:cxn>
                        <a:cxn ang="0">
                          <a:pos x="24" y="31"/>
                        </a:cxn>
                        <a:cxn ang="0">
                          <a:pos x="22" y="31"/>
                        </a:cxn>
                        <a:cxn ang="0">
                          <a:pos x="19" y="32"/>
                        </a:cxn>
                        <a:cxn ang="0">
                          <a:pos x="20" y="23"/>
                        </a:cxn>
                        <a:cxn ang="0">
                          <a:pos x="22" y="14"/>
                        </a:cxn>
                        <a:cxn ang="0">
                          <a:pos x="21" y="9"/>
                        </a:cxn>
                        <a:cxn ang="0">
                          <a:pos x="18" y="5"/>
                        </a:cxn>
                        <a:cxn ang="0">
                          <a:pos x="10" y="3"/>
                        </a:cxn>
                        <a:cxn ang="0">
                          <a:pos x="0" y="6"/>
                        </a:cxn>
                      </a:cxnLst>
                      <a:rect l="0" t="0" r="r" b="b"/>
                      <a:pathLst>
                        <a:path w="28" h="34">
                          <a:moveTo>
                            <a:pt x="0" y="6"/>
                          </a:moveTo>
                          <a:lnTo>
                            <a:pt x="3" y="2"/>
                          </a:lnTo>
                          <a:lnTo>
                            <a:pt x="8" y="1"/>
                          </a:lnTo>
                          <a:lnTo>
                            <a:pt x="12" y="0"/>
                          </a:lnTo>
                          <a:lnTo>
                            <a:pt x="17" y="0"/>
                          </a:lnTo>
                          <a:lnTo>
                            <a:pt x="20" y="2"/>
                          </a:lnTo>
                          <a:lnTo>
                            <a:pt x="23" y="7"/>
                          </a:lnTo>
                          <a:lnTo>
                            <a:pt x="25" y="16"/>
                          </a:lnTo>
                          <a:lnTo>
                            <a:pt x="26" y="24"/>
                          </a:lnTo>
                          <a:lnTo>
                            <a:pt x="27" y="33"/>
                          </a:lnTo>
                          <a:lnTo>
                            <a:pt x="24" y="31"/>
                          </a:lnTo>
                          <a:lnTo>
                            <a:pt x="22" y="31"/>
                          </a:lnTo>
                          <a:lnTo>
                            <a:pt x="19" y="32"/>
                          </a:lnTo>
                          <a:lnTo>
                            <a:pt x="20" y="23"/>
                          </a:lnTo>
                          <a:lnTo>
                            <a:pt x="22" y="14"/>
                          </a:lnTo>
                          <a:lnTo>
                            <a:pt x="21" y="9"/>
                          </a:lnTo>
                          <a:lnTo>
                            <a:pt x="18" y="5"/>
                          </a:lnTo>
                          <a:lnTo>
                            <a:pt x="10" y="3"/>
                          </a:lnTo>
                          <a:lnTo>
                            <a:pt x="0" y="6"/>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916" name="Freeform 260"/>
                    <p:cNvSpPr>
                      <a:spLocks/>
                    </p:cNvSpPr>
                    <p:nvPr/>
                  </p:nvSpPr>
                  <p:spPr bwMode="auto">
                    <a:xfrm>
                      <a:off x="1010" y="3429"/>
                      <a:ext cx="20" cy="1"/>
                    </a:xfrm>
                    <a:custGeom>
                      <a:avLst/>
                      <a:gdLst/>
                      <a:ahLst/>
                      <a:cxnLst>
                        <a:cxn ang="0">
                          <a:pos x="0" y="0"/>
                        </a:cxn>
                        <a:cxn ang="0">
                          <a:pos x="4" y="0"/>
                        </a:cxn>
                        <a:cxn ang="0">
                          <a:pos x="7" y="0"/>
                        </a:cxn>
                        <a:cxn ang="0">
                          <a:pos x="12" y="0"/>
                        </a:cxn>
                        <a:cxn ang="0">
                          <a:pos x="17" y="0"/>
                        </a:cxn>
                        <a:cxn ang="0">
                          <a:pos x="19" y="0"/>
                        </a:cxn>
                        <a:cxn ang="0">
                          <a:pos x="18" y="0"/>
                        </a:cxn>
                        <a:cxn ang="0">
                          <a:pos x="15" y="0"/>
                        </a:cxn>
                        <a:cxn ang="0">
                          <a:pos x="9" y="0"/>
                        </a:cxn>
                        <a:cxn ang="0">
                          <a:pos x="4" y="0"/>
                        </a:cxn>
                        <a:cxn ang="0">
                          <a:pos x="0" y="0"/>
                        </a:cxn>
                      </a:cxnLst>
                      <a:rect l="0" t="0" r="r" b="b"/>
                      <a:pathLst>
                        <a:path w="20" h="1">
                          <a:moveTo>
                            <a:pt x="0" y="0"/>
                          </a:moveTo>
                          <a:lnTo>
                            <a:pt x="4" y="0"/>
                          </a:lnTo>
                          <a:lnTo>
                            <a:pt x="7" y="0"/>
                          </a:lnTo>
                          <a:lnTo>
                            <a:pt x="12" y="0"/>
                          </a:lnTo>
                          <a:lnTo>
                            <a:pt x="17" y="0"/>
                          </a:lnTo>
                          <a:lnTo>
                            <a:pt x="19" y="0"/>
                          </a:lnTo>
                          <a:lnTo>
                            <a:pt x="18" y="0"/>
                          </a:lnTo>
                          <a:lnTo>
                            <a:pt x="15" y="0"/>
                          </a:lnTo>
                          <a:lnTo>
                            <a:pt x="9" y="0"/>
                          </a:lnTo>
                          <a:lnTo>
                            <a:pt x="4" y="0"/>
                          </a:lnTo>
                          <a:lnTo>
                            <a:pt x="0" y="0"/>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917" name="Freeform 261"/>
                    <p:cNvSpPr>
                      <a:spLocks/>
                    </p:cNvSpPr>
                    <p:nvPr/>
                  </p:nvSpPr>
                  <p:spPr bwMode="auto">
                    <a:xfrm>
                      <a:off x="984" y="3436"/>
                      <a:ext cx="9" cy="3"/>
                    </a:xfrm>
                    <a:custGeom>
                      <a:avLst/>
                      <a:gdLst/>
                      <a:ahLst/>
                      <a:cxnLst>
                        <a:cxn ang="0">
                          <a:pos x="0" y="1"/>
                        </a:cxn>
                        <a:cxn ang="0">
                          <a:pos x="1" y="2"/>
                        </a:cxn>
                        <a:cxn ang="0">
                          <a:pos x="4" y="2"/>
                        </a:cxn>
                        <a:cxn ang="0">
                          <a:pos x="5" y="2"/>
                        </a:cxn>
                        <a:cxn ang="0">
                          <a:pos x="7" y="1"/>
                        </a:cxn>
                        <a:cxn ang="0">
                          <a:pos x="8" y="1"/>
                        </a:cxn>
                        <a:cxn ang="0">
                          <a:pos x="6" y="0"/>
                        </a:cxn>
                        <a:cxn ang="0">
                          <a:pos x="4" y="0"/>
                        </a:cxn>
                        <a:cxn ang="0">
                          <a:pos x="2" y="0"/>
                        </a:cxn>
                        <a:cxn ang="0">
                          <a:pos x="0" y="1"/>
                        </a:cxn>
                      </a:cxnLst>
                      <a:rect l="0" t="0" r="r" b="b"/>
                      <a:pathLst>
                        <a:path w="9" h="3">
                          <a:moveTo>
                            <a:pt x="0" y="1"/>
                          </a:moveTo>
                          <a:lnTo>
                            <a:pt x="1" y="2"/>
                          </a:lnTo>
                          <a:lnTo>
                            <a:pt x="4" y="2"/>
                          </a:lnTo>
                          <a:lnTo>
                            <a:pt x="5" y="2"/>
                          </a:lnTo>
                          <a:lnTo>
                            <a:pt x="7" y="1"/>
                          </a:lnTo>
                          <a:lnTo>
                            <a:pt x="8" y="1"/>
                          </a:lnTo>
                          <a:lnTo>
                            <a:pt x="6" y="0"/>
                          </a:lnTo>
                          <a:lnTo>
                            <a:pt x="4" y="0"/>
                          </a:lnTo>
                          <a:lnTo>
                            <a:pt x="2" y="0"/>
                          </a:lnTo>
                          <a:lnTo>
                            <a:pt x="0" y="1"/>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0918" name="Freeform 262"/>
                    <p:cNvSpPr>
                      <a:spLocks/>
                    </p:cNvSpPr>
                    <p:nvPr/>
                  </p:nvSpPr>
                  <p:spPr bwMode="auto">
                    <a:xfrm>
                      <a:off x="1015" y="3435"/>
                      <a:ext cx="9" cy="3"/>
                    </a:xfrm>
                    <a:custGeom>
                      <a:avLst/>
                      <a:gdLst/>
                      <a:ahLst/>
                      <a:cxnLst>
                        <a:cxn ang="0">
                          <a:pos x="8" y="1"/>
                        </a:cxn>
                        <a:cxn ang="0">
                          <a:pos x="7" y="1"/>
                        </a:cxn>
                        <a:cxn ang="0">
                          <a:pos x="5" y="2"/>
                        </a:cxn>
                        <a:cxn ang="0">
                          <a:pos x="3" y="2"/>
                        </a:cxn>
                        <a:cxn ang="0">
                          <a:pos x="1" y="1"/>
                        </a:cxn>
                        <a:cxn ang="0">
                          <a:pos x="0" y="1"/>
                        </a:cxn>
                        <a:cxn ang="0">
                          <a:pos x="2" y="0"/>
                        </a:cxn>
                        <a:cxn ang="0">
                          <a:pos x="4" y="0"/>
                        </a:cxn>
                        <a:cxn ang="0">
                          <a:pos x="6" y="0"/>
                        </a:cxn>
                        <a:cxn ang="0">
                          <a:pos x="8" y="1"/>
                        </a:cxn>
                      </a:cxnLst>
                      <a:rect l="0" t="0" r="r" b="b"/>
                      <a:pathLst>
                        <a:path w="9" h="3">
                          <a:moveTo>
                            <a:pt x="8" y="1"/>
                          </a:moveTo>
                          <a:lnTo>
                            <a:pt x="7" y="1"/>
                          </a:lnTo>
                          <a:lnTo>
                            <a:pt x="5" y="2"/>
                          </a:lnTo>
                          <a:lnTo>
                            <a:pt x="3" y="2"/>
                          </a:lnTo>
                          <a:lnTo>
                            <a:pt x="1" y="1"/>
                          </a:lnTo>
                          <a:lnTo>
                            <a:pt x="0" y="1"/>
                          </a:lnTo>
                          <a:lnTo>
                            <a:pt x="2" y="0"/>
                          </a:lnTo>
                          <a:lnTo>
                            <a:pt x="4" y="0"/>
                          </a:lnTo>
                          <a:lnTo>
                            <a:pt x="6" y="0"/>
                          </a:lnTo>
                          <a:lnTo>
                            <a:pt x="8" y="1"/>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sp>
                <p:nvSpPr>
                  <p:cNvPr id="70919" name="Freeform 263"/>
                  <p:cNvSpPr>
                    <a:spLocks/>
                  </p:cNvSpPr>
                  <p:nvPr/>
                </p:nvSpPr>
                <p:spPr bwMode="auto">
                  <a:xfrm>
                    <a:off x="900" y="3366"/>
                    <a:ext cx="152" cy="131"/>
                  </a:xfrm>
                  <a:custGeom>
                    <a:avLst/>
                    <a:gdLst/>
                    <a:ahLst/>
                    <a:cxnLst>
                      <a:cxn ang="0">
                        <a:pos x="75" y="3"/>
                      </a:cxn>
                      <a:cxn ang="0">
                        <a:pos x="59" y="5"/>
                      </a:cxn>
                      <a:cxn ang="0">
                        <a:pos x="46" y="12"/>
                      </a:cxn>
                      <a:cxn ang="0">
                        <a:pos x="29" y="26"/>
                      </a:cxn>
                      <a:cxn ang="0">
                        <a:pos x="20" y="47"/>
                      </a:cxn>
                      <a:cxn ang="0">
                        <a:pos x="13" y="62"/>
                      </a:cxn>
                      <a:cxn ang="0">
                        <a:pos x="4" y="73"/>
                      </a:cxn>
                      <a:cxn ang="0">
                        <a:pos x="0" y="82"/>
                      </a:cxn>
                      <a:cxn ang="0">
                        <a:pos x="6" y="95"/>
                      </a:cxn>
                      <a:cxn ang="0">
                        <a:pos x="12" y="104"/>
                      </a:cxn>
                      <a:cxn ang="0">
                        <a:pos x="25" y="109"/>
                      </a:cxn>
                      <a:cxn ang="0">
                        <a:pos x="38" y="116"/>
                      </a:cxn>
                      <a:cxn ang="0">
                        <a:pos x="43" y="122"/>
                      </a:cxn>
                      <a:cxn ang="0">
                        <a:pos x="57" y="130"/>
                      </a:cxn>
                      <a:cxn ang="0">
                        <a:pos x="64" y="126"/>
                      </a:cxn>
                      <a:cxn ang="0">
                        <a:pos x="61" y="88"/>
                      </a:cxn>
                      <a:cxn ang="0">
                        <a:pos x="65" y="57"/>
                      </a:cxn>
                      <a:cxn ang="0">
                        <a:pos x="72" y="37"/>
                      </a:cxn>
                      <a:cxn ang="0">
                        <a:pos x="85" y="24"/>
                      </a:cxn>
                      <a:cxn ang="0">
                        <a:pos x="93" y="21"/>
                      </a:cxn>
                      <a:cxn ang="0">
                        <a:pos x="103" y="22"/>
                      </a:cxn>
                      <a:cxn ang="0">
                        <a:pos x="111" y="26"/>
                      </a:cxn>
                      <a:cxn ang="0">
                        <a:pos x="121" y="34"/>
                      </a:cxn>
                      <a:cxn ang="0">
                        <a:pos x="124" y="41"/>
                      </a:cxn>
                      <a:cxn ang="0">
                        <a:pos x="128" y="50"/>
                      </a:cxn>
                      <a:cxn ang="0">
                        <a:pos x="129" y="58"/>
                      </a:cxn>
                      <a:cxn ang="0">
                        <a:pos x="127" y="66"/>
                      </a:cxn>
                      <a:cxn ang="0">
                        <a:pos x="127" y="73"/>
                      </a:cxn>
                      <a:cxn ang="0">
                        <a:pos x="130" y="90"/>
                      </a:cxn>
                      <a:cxn ang="0">
                        <a:pos x="128" y="100"/>
                      </a:cxn>
                      <a:cxn ang="0">
                        <a:pos x="128" y="111"/>
                      </a:cxn>
                      <a:cxn ang="0">
                        <a:pos x="140" y="113"/>
                      </a:cxn>
                      <a:cxn ang="0">
                        <a:pos x="147" y="108"/>
                      </a:cxn>
                      <a:cxn ang="0">
                        <a:pos x="151" y="99"/>
                      </a:cxn>
                      <a:cxn ang="0">
                        <a:pos x="149" y="82"/>
                      </a:cxn>
                      <a:cxn ang="0">
                        <a:pos x="142" y="65"/>
                      </a:cxn>
                      <a:cxn ang="0">
                        <a:pos x="132" y="47"/>
                      </a:cxn>
                      <a:cxn ang="0">
                        <a:pos x="126" y="32"/>
                      </a:cxn>
                      <a:cxn ang="0">
                        <a:pos x="120" y="20"/>
                      </a:cxn>
                      <a:cxn ang="0">
                        <a:pos x="114" y="13"/>
                      </a:cxn>
                      <a:cxn ang="0">
                        <a:pos x="104" y="7"/>
                      </a:cxn>
                      <a:cxn ang="0">
                        <a:pos x="86" y="0"/>
                      </a:cxn>
                      <a:cxn ang="0">
                        <a:pos x="75" y="3"/>
                      </a:cxn>
                    </a:cxnLst>
                    <a:rect l="0" t="0" r="r" b="b"/>
                    <a:pathLst>
                      <a:path w="152" h="131">
                        <a:moveTo>
                          <a:pt x="75" y="3"/>
                        </a:moveTo>
                        <a:lnTo>
                          <a:pt x="59" y="5"/>
                        </a:lnTo>
                        <a:lnTo>
                          <a:pt x="46" y="12"/>
                        </a:lnTo>
                        <a:lnTo>
                          <a:pt x="29" y="26"/>
                        </a:lnTo>
                        <a:lnTo>
                          <a:pt x="20" y="47"/>
                        </a:lnTo>
                        <a:lnTo>
                          <a:pt x="13" y="62"/>
                        </a:lnTo>
                        <a:lnTo>
                          <a:pt x="4" y="73"/>
                        </a:lnTo>
                        <a:lnTo>
                          <a:pt x="0" y="82"/>
                        </a:lnTo>
                        <a:lnTo>
                          <a:pt x="6" y="95"/>
                        </a:lnTo>
                        <a:lnTo>
                          <a:pt x="12" y="104"/>
                        </a:lnTo>
                        <a:lnTo>
                          <a:pt x="25" y="109"/>
                        </a:lnTo>
                        <a:lnTo>
                          <a:pt x="38" y="116"/>
                        </a:lnTo>
                        <a:lnTo>
                          <a:pt x="43" y="122"/>
                        </a:lnTo>
                        <a:lnTo>
                          <a:pt x="57" y="130"/>
                        </a:lnTo>
                        <a:lnTo>
                          <a:pt x="64" y="126"/>
                        </a:lnTo>
                        <a:lnTo>
                          <a:pt x="61" y="88"/>
                        </a:lnTo>
                        <a:lnTo>
                          <a:pt x="65" y="57"/>
                        </a:lnTo>
                        <a:lnTo>
                          <a:pt x="72" y="37"/>
                        </a:lnTo>
                        <a:lnTo>
                          <a:pt x="85" y="24"/>
                        </a:lnTo>
                        <a:lnTo>
                          <a:pt x="93" y="21"/>
                        </a:lnTo>
                        <a:lnTo>
                          <a:pt x="103" y="22"/>
                        </a:lnTo>
                        <a:lnTo>
                          <a:pt x="111" y="26"/>
                        </a:lnTo>
                        <a:lnTo>
                          <a:pt x="121" y="34"/>
                        </a:lnTo>
                        <a:lnTo>
                          <a:pt x="124" y="41"/>
                        </a:lnTo>
                        <a:lnTo>
                          <a:pt x="128" y="50"/>
                        </a:lnTo>
                        <a:lnTo>
                          <a:pt x="129" y="58"/>
                        </a:lnTo>
                        <a:lnTo>
                          <a:pt x="127" y="66"/>
                        </a:lnTo>
                        <a:lnTo>
                          <a:pt x="127" y="73"/>
                        </a:lnTo>
                        <a:lnTo>
                          <a:pt x="130" y="90"/>
                        </a:lnTo>
                        <a:lnTo>
                          <a:pt x="128" y="100"/>
                        </a:lnTo>
                        <a:lnTo>
                          <a:pt x="128" y="111"/>
                        </a:lnTo>
                        <a:lnTo>
                          <a:pt x="140" y="113"/>
                        </a:lnTo>
                        <a:lnTo>
                          <a:pt x="147" y="108"/>
                        </a:lnTo>
                        <a:lnTo>
                          <a:pt x="151" y="99"/>
                        </a:lnTo>
                        <a:lnTo>
                          <a:pt x="149" y="82"/>
                        </a:lnTo>
                        <a:lnTo>
                          <a:pt x="142" y="65"/>
                        </a:lnTo>
                        <a:lnTo>
                          <a:pt x="132" y="47"/>
                        </a:lnTo>
                        <a:lnTo>
                          <a:pt x="126" y="32"/>
                        </a:lnTo>
                        <a:lnTo>
                          <a:pt x="120" y="20"/>
                        </a:lnTo>
                        <a:lnTo>
                          <a:pt x="114" y="13"/>
                        </a:lnTo>
                        <a:lnTo>
                          <a:pt x="104" y="7"/>
                        </a:lnTo>
                        <a:lnTo>
                          <a:pt x="86" y="0"/>
                        </a:lnTo>
                        <a:lnTo>
                          <a:pt x="75" y="3"/>
                        </a:lnTo>
                      </a:path>
                    </a:pathLst>
                  </a:custGeom>
                  <a:solidFill>
                    <a:srgbClr val="9FFF9F"/>
                  </a:solidFill>
                  <a:ln w="12700" cap="rnd" cmpd="sng">
                    <a:noFill/>
                    <a:prstDash val="solid"/>
                    <a:round/>
                    <a:headEnd type="none" w="med" len="med"/>
                    <a:tailEnd type="none" w="med" len="med"/>
                  </a:ln>
                  <a:effectLst/>
                </p:spPr>
                <p:txBody>
                  <a:bodyPr/>
                  <a:lstStyle/>
                  <a:p>
                    <a:endParaRPr lang="en-US"/>
                  </a:p>
                </p:txBody>
              </p:sp>
              <p:sp>
                <p:nvSpPr>
                  <p:cNvPr id="70920" name="Freeform 264"/>
                  <p:cNvSpPr>
                    <a:spLocks/>
                  </p:cNvSpPr>
                  <p:nvPr/>
                </p:nvSpPr>
                <p:spPr bwMode="auto">
                  <a:xfrm>
                    <a:off x="877" y="3492"/>
                    <a:ext cx="103" cy="162"/>
                  </a:xfrm>
                  <a:custGeom>
                    <a:avLst/>
                    <a:gdLst/>
                    <a:ahLst/>
                    <a:cxnLst>
                      <a:cxn ang="0">
                        <a:pos x="61" y="0"/>
                      </a:cxn>
                      <a:cxn ang="0">
                        <a:pos x="63" y="20"/>
                      </a:cxn>
                      <a:cxn ang="0">
                        <a:pos x="69" y="38"/>
                      </a:cxn>
                      <a:cxn ang="0">
                        <a:pos x="77" y="50"/>
                      </a:cxn>
                      <a:cxn ang="0">
                        <a:pos x="85" y="58"/>
                      </a:cxn>
                      <a:cxn ang="0">
                        <a:pos x="83" y="73"/>
                      </a:cxn>
                      <a:cxn ang="0">
                        <a:pos x="91" y="97"/>
                      </a:cxn>
                      <a:cxn ang="0">
                        <a:pos x="99" y="127"/>
                      </a:cxn>
                      <a:cxn ang="0">
                        <a:pos x="102" y="161"/>
                      </a:cxn>
                      <a:cxn ang="0">
                        <a:pos x="43" y="161"/>
                      </a:cxn>
                      <a:cxn ang="0">
                        <a:pos x="36" y="153"/>
                      </a:cxn>
                      <a:cxn ang="0">
                        <a:pos x="28" y="143"/>
                      </a:cxn>
                      <a:cxn ang="0">
                        <a:pos x="21" y="130"/>
                      </a:cxn>
                      <a:cxn ang="0">
                        <a:pos x="15" y="115"/>
                      </a:cxn>
                      <a:cxn ang="0">
                        <a:pos x="8" y="98"/>
                      </a:cxn>
                      <a:cxn ang="0">
                        <a:pos x="4" y="80"/>
                      </a:cxn>
                      <a:cxn ang="0">
                        <a:pos x="2" y="65"/>
                      </a:cxn>
                      <a:cxn ang="0">
                        <a:pos x="0" y="56"/>
                      </a:cxn>
                      <a:cxn ang="0">
                        <a:pos x="14" y="56"/>
                      </a:cxn>
                      <a:cxn ang="0">
                        <a:pos x="25" y="54"/>
                      </a:cxn>
                      <a:cxn ang="0">
                        <a:pos x="37" y="42"/>
                      </a:cxn>
                      <a:cxn ang="0">
                        <a:pos x="47" y="27"/>
                      </a:cxn>
                      <a:cxn ang="0">
                        <a:pos x="61" y="0"/>
                      </a:cxn>
                    </a:cxnLst>
                    <a:rect l="0" t="0" r="r" b="b"/>
                    <a:pathLst>
                      <a:path w="103" h="162">
                        <a:moveTo>
                          <a:pt x="61" y="0"/>
                        </a:moveTo>
                        <a:lnTo>
                          <a:pt x="63" y="20"/>
                        </a:lnTo>
                        <a:lnTo>
                          <a:pt x="69" y="38"/>
                        </a:lnTo>
                        <a:lnTo>
                          <a:pt x="77" y="50"/>
                        </a:lnTo>
                        <a:lnTo>
                          <a:pt x="85" y="58"/>
                        </a:lnTo>
                        <a:lnTo>
                          <a:pt x="83" y="73"/>
                        </a:lnTo>
                        <a:lnTo>
                          <a:pt x="91" y="97"/>
                        </a:lnTo>
                        <a:lnTo>
                          <a:pt x="99" y="127"/>
                        </a:lnTo>
                        <a:lnTo>
                          <a:pt x="102" y="161"/>
                        </a:lnTo>
                        <a:lnTo>
                          <a:pt x="43" y="161"/>
                        </a:lnTo>
                        <a:lnTo>
                          <a:pt x="36" y="153"/>
                        </a:lnTo>
                        <a:lnTo>
                          <a:pt x="28" y="143"/>
                        </a:lnTo>
                        <a:lnTo>
                          <a:pt x="21" y="130"/>
                        </a:lnTo>
                        <a:lnTo>
                          <a:pt x="15" y="115"/>
                        </a:lnTo>
                        <a:lnTo>
                          <a:pt x="8" y="98"/>
                        </a:lnTo>
                        <a:lnTo>
                          <a:pt x="4" y="80"/>
                        </a:lnTo>
                        <a:lnTo>
                          <a:pt x="2" y="65"/>
                        </a:lnTo>
                        <a:lnTo>
                          <a:pt x="0" y="56"/>
                        </a:lnTo>
                        <a:lnTo>
                          <a:pt x="14" y="56"/>
                        </a:lnTo>
                        <a:lnTo>
                          <a:pt x="25" y="54"/>
                        </a:lnTo>
                        <a:lnTo>
                          <a:pt x="37" y="42"/>
                        </a:lnTo>
                        <a:lnTo>
                          <a:pt x="47" y="27"/>
                        </a:lnTo>
                        <a:lnTo>
                          <a:pt x="6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sp>
            <p:nvSpPr>
              <p:cNvPr id="70921" name="Freeform 265"/>
              <p:cNvSpPr>
                <a:spLocks/>
              </p:cNvSpPr>
              <p:nvPr/>
            </p:nvSpPr>
            <p:spPr bwMode="auto">
              <a:xfrm>
                <a:off x="775" y="3636"/>
                <a:ext cx="420" cy="68"/>
              </a:xfrm>
              <a:custGeom>
                <a:avLst/>
                <a:gdLst/>
                <a:ahLst/>
                <a:cxnLst>
                  <a:cxn ang="0">
                    <a:pos x="0" y="0"/>
                  </a:cxn>
                  <a:cxn ang="0">
                    <a:pos x="419" y="0"/>
                  </a:cxn>
                  <a:cxn ang="0">
                    <a:pos x="419" y="67"/>
                  </a:cxn>
                  <a:cxn ang="0">
                    <a:pos x="0" y="67"/>
                  </a:cxn>
                  <a:cxn ang="0">
                    <a:pos x="0" y="0"/>
                  </a:cxn>
                </a:cxnLst>
                <a:rect l="0" t="0" r="r" b="b"/>
                <a:pathLst>
                  <a:path w="420" h="68">
                    <a:moveTo>
                      <a:pt x="0" y="0"/>
                    </a:moveTo>
                    <a:lnTo>
                      <a:pt x="419" y="0"/>
                    </a:lnTo>
                    <a:lnTo>
                      <a:pt x="419" y="67"/>
                    </a:lnTo>
                    <a:lnTo>
                      <a:pt x="0" y="67"/>
                    </a:lnTo>
                    <a:lnTo>
                      <a:pt x="0" y="0"/>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grpSp>
        <p:sp>
          <p:nvSpPr>
            <p:cNvPr id="70922" name="Rectangle 266"/>
            <p:cNvSpPr>
              <a:spLocks noChangeArrowheads="1"/>
            </p:cNvSpPr>
            <p:nvPr/>
          </p:nvSpPr>
          <p:spPr bwMode="auto">
            <a:xfrm>
              <a:off x="766" y="3484"/>
              <a:ext cx="449" cy="47"/>
            </a:xfrm>
            <a:prstGeom prst="rect">
              <a:avLst/>
            </a:prstGeom>
            <a:solidFill>
              <a:srgbClr val="008000"/>
            </a:solidFill>
            <a:ln w="12700">
              <a:solidFill>
                <a:srgbClr val="DFFFBF"/>
              </a:solidFill>
              <a:miter lim="800000"/>
              <a:headEnd/>
              <a:tailEnd/>
            </a:ln>
            <a:effectLst/>
          </p:spPr>
          <p:txBody>
            <a:bodyPr wrap="none" anchor="ctr"/>
            <a:lstStyle/>
            <a:p>
              <a:endParaRPr lang="en-US"/>
            </a:p>
          </p:txBody>
        </p:sp>
        <p:grpSp>
          <p:nvGrpSpPr>
            <p:cNvPr id="70791" name="Group 267"/>
            <p:cNvGrpSpPr>
              <a:grpSpLocks/>
            </p:cNvGrpSpPr>
            <p:nvPr/>
          </p:nvGrpSpPr>
          <p:grpSpPr bwMode="auto">
            <a:xfrm>
              <a:off x="512" y="3485"/>
              <a:ext cx="168" cy="194"/>
              <a:chOff x="512" y="3247"/>
              <a:chExt cx="161" cy="177"/>
            </a:xfrm>
          </p:grpSpPr>
          <p:sp>
            <p:nvSpPr>
              <p:cNvPr id="70924" name="Freeform 268"/>
              <p:cNvSpPr>
                <a:spLocks/>
              </p:cNvSpPr>
              <p:nvPr/>
            </p:nvSpPr>
            <p:spPr bwMode="auto">
              <a:xfrm>
                <a:off x="612" y="3262"/>
                <a:ext cx="61" cy="162"/>
              </a:xfrm>
              <a:custGeom>
                <a:avLst/>
                <a:gdLst/>
                <a:ahLst/>
                <a:cxnLst>
                  <a:cxn ang="0">
                    <a:pos x="6" y="68"/>
                  </a:cxn>
                  <a:cxn ang="0">
                    <a:pos x="4" y="58"/>
                  </a:cxn>
                  <a:cxn ang="0">
                    <a:pos x="1" y="46"/>
                  </a:cxn>
                  <a:cxn ang="0">
                    <a:pos x="0" y="32"/>
                  </a:cxn>
                  <a:cxn ang="0">
                    <a:pos x="3" y="17"/>
                  </a:cxn>
                  <a:cxn ang="0">
                    <a:pos x="8" y="0"/>
                  </a:cxn>
                  <a:cxn ang="0">
                    <a:pos x="15" y="15"/>
                  </a:cxn>
                  <a:cxn ang="0">
                    <a:pos x="20" y="27"/>
                  </a:cxn>
                  <a:cxn ang="0">
                    <a:pos x="21" y="41"/>
                  </a:cxn>
                  <a:cxn ang="0">
                    <a:pos x="20" y="57"/>
                  </a:cxn>
                  <a:cxn ang="0">
                    <a:pos x="18" y="69"/>
                  </a:cxn>
                  <a:cxn ang="0">
                    <a:pos x="16" y="77"/>
                  </a:cxn>
                  <a:cxn ang="0">
                    <a:pos x="21" y="69"/>
                  </a:cxn>
                  <a:cxn ang="0">
                    <a:pos x="29" y="60"/>
                  </a:cxn>
                  <a:cxn ang="0">
                    <a:pos x="36" y="54"/>
                  </a:cxn>
                  <a:cxn ang="0">
                    <a:pos x="43" y="50"/>
                  </a:cxn>
                  <a:cxn ang="0">
                    <a:pos x="53" y="48"/>
                  </a:cxn>
                  <a:cxn ang="0">
                    <a:pos x="60" y="46"/>
                  </a:cxn>
                  <a:cxn ang="0">
                    <a:pos x="57" y="57"/>
                  </a:cxn>
                  <a:cxn ang="0">
                    <a:pos x="53" y="69"/>
                  </a:cxn>
                  <a:cxn ang="0">
                    <a:pos x="46" y="78"/>
                  </a:cxn>
                  <a:cxn ang="0">
                    <a:pos x="39" y="84"/>
                  </a:cxn>
                  <a:cxn ang="0">
                    <a:pos x="29" y="88"/>
                  </a:cxn>
                  <a:cxn ang="0">
                    <a:pos x="19" y="89"/>
                  </a:cxn>
                  <a:cxn ang="0">
                    <a:pos x="30" y="96"/>
                  </a:cxn>
                  <a:cxn ang="0">
                    <a:pos x="38" y="102"/>
                  </a:cxn>
                  <a:cxn ang="0">
                    <a:pos x="41" y="109"/>
                  </a:cxn>
                  <a:cxn ang="0">
                    <a:pos x="45" y="117"/>
                  </a:cxn>
                  <a:cxn ang="0">
                    <a:pos x="45" y="124"/>
                  </a:cxn>
                  <a:cxn ang="0">
                    <a:pos x="47" y="136"/>
                  </a:cxn>
                  <a:cxn ang="0">
                    <a:pos x="34" y="130"/>
                  </a:cxn>
                  <a:cxn ang="0">
                    <a:pos x="26" y="124"/>
                  </a:cxn>
                  <a:cxn ang="0">
                    <a:pos x="22" y="117"/>
                  </a:cxn>
                  <a:cxn ang="0">
                    <a:pos x="15" y="102"/>
                  </a:cxn>
                  <a:cxn ang="0">
                    <a:pos x="21" y="116"/>
                  </a:cxn>
                  <a:cxn ang="0">
                    <a:pos x="23" y="129"/>
                  </a:cxn>
                  <a:cxn ang="0">
                    <a:pos x="24" y="139"/>
                  </a:cxn>
                  <a:cxn ang="0">
                    <a:pos x="22" y="152"/>
                  </a:cxn>
                  <a:cxn ang="0">
                    <a:pos x="22" y="161"/>
                  </a:cxn>
                  <a:cxn ang="0">
                    <a:pos x="10" y="149"/>
                  </a:cxn>
                  <a:cxn ang="0">
                    <a:pos x="5" y="133"/>
                  </a:cxn>
                  <a:cxn ang="0">
                    <a:pos x="3" y="117"/>
                  </a:cxn>
                  <a:cxn ang="0">
                    <a:pos x="6" y="99"/>
                  </a:cxn>
                  <a:cxn ang="0">
                    <a:pos x="6" y="86"/>
                  </a:cxn>
                  <a:cxn ang="0">
                    <a:pos x="6" y="78"/>
                  </a:cxn>
                  <a:cxn ang="0">
                    <a:pos x="6" y="68"/>
                  </a:cxn>
                </a:cxnLst>
                <a:rect l="0" t="0" r="r" b="b"/>
                <a:pathLst>
                  <a:path w="61" h="162">
                    <a:moveTo>
                      <a:pt x="6" y="68"/>
                    </a:moveTo>
                    <a:lnTo>
                      <a:pt x="4" y="58"/>
                    </a:lnTo>
                    <a:lnTo>
                      <a:pt x="1" y="46"/>
                    </a:lnTo>
                    <a:lnTo>
                      <a:pt x="0" y="32"/>
                    </a:lnTo>
                    <a:lnTo>
                      <a:pt x="3" y="17"/>
                    </a:lnTo>
                    <a:lnTo>
                      <a:pt x="8" y="0"/>
                    </a:lnTo>
                    <a:lnTo>
                      <a:pt x="15" y="15"/>
                    </a:lnTo>
                    <a:lnTo>
                      <a:pt x="20" y="27"/>
                    </a:lnTo>
                    <a:lnTo>
                      <a:pt x="21" y="41"/>
                    </a:lnTo>
                    <a:lnTo>
                      <a:pt x="20" y="57"/>
                    </a:lnTo>
                    <a:lnTo>
                      <a:pt x="18" y="69"/>
                    </a:lnTo>
                    <a:lnTo>
                      <a:pt x="16" y="77"/>
                    </a:lnTo>
                    <a:lnTo>
                      <a:pt x="21" y="69"/>
                    </a:lnTo>
                    <a:lnTo>
                      <a:pt x="29" y="60"/>
                    </a:lnTo>
                    <a:lnTo>
                      <a:pt x="36" y="54"/>
                    </a:lnTo>
                    <a:lnTo>
                      <a:pt x="43" y="50"/>
                    </a:lnTo>
                    <a:lnTo>
                      <a:pt x="53" y="48"/>
                    </a:lnTo>
                    <a:lnTo>
                      <a:pt x="60" y="46"/>
                    </a:lnTo>
                    <a:lnTo>
                      <a:pt x="57" y="57"/>
                    </a:lnTo>
                    <a:lnTo>
                      <a:pt x="53" y="69"/>
                    </a:lnTo>
                    <a:lnTo>
                      <a:pt x="46" y="78"/>
                    </a:lnTo>
                    <a:lnTo>
                      <a:pt x="39" y="84"/>
                    </a:lnTo>
                    <a:lnTo>
                      <a:pt x="29" y="88"/>
                    </a:lnTo>
                    <a:lnTo>
                      <a:pt x="19" y="89"/>
                    </a:lnTo>
                    <a:lnTo>
                      <a:pt x="30" y="96"/>
                    </a:lnTo>
                    <a:lnTo>
                      <a:pt x="38" y="102"/>
                    </a:lnTo>
                    <a:lnTo>
                      <a:pt x="41" y="109"/>
                    </a:lnTo>
                    <a:lnTo>
                      <a:pt x="45" y="117"/>
                    </a:lnTo>
                    <a:lnTo>
                      <a:pt x="45" y="124"/>
                    </a:lnTo>
                    <a:lnTo>
                      <a:pt x="47" y="136"/>
                    </a:lnTo>
                    <a:lnTo>
                      <a:pt x="34" y="130"/>
                    </a:lnTo>
                    <a:lnTo>
                      <a:pt x="26" y="124"/>
                    </a:lnTo>
                    <a:lnTo>
                      <a:pt x="22" y="117"/>
                    </a:lnTo>
                    <a:lnTo>
                      <a:pt x="15" y="102"/>
                    </a:lnTo>
                    <a:lnTo>
                      <a:pt x="21" y="116"/>
                    </a:lnTo>
                    <a:lnTo>
                      <a:pt x="23" y="129"/>
                    </a:lnTo>
                    <a:lnTo>
                      <a:pt x="24" y="139"/>
                    </a:lnTo>
                    <a:lnTo>
                      <a:pt x="22" y="152"/>
                    </a:lnTo>
                    <a:lnTo>
                      <a:pt x="22" y="161"/>
                    </a:lnTo>
                    <a:lnTo>
                      <a:pt x="10" y="149"/>
                    </a:lnTo>
                    <a:lnTo>
                      <a:pt x="5" y="133"/>
                    </a:lnTo>
                    <a:lnTo>
                      <a:pt x="3" y="117"/>
                    </a:lnTo>
                    <a:lnTo>
                      <a:pt x="6" y="99"/>
                    </a:lnTo>
                    <a:lnTo>
                      <a:pt x="6" y="86"/>
                    </a:lnTo>
                    <a:lnTo>
                      <a:pt x="6" y="78"/>
                    </a:lnTo>
                    <a:lnTo>
                      <a:pt x="6" y="68"/>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0925" name="Freeform 269"/>
              <p:cNvSpPr>
                <a:spLocks/>
              </p:cNvSpPr>
              <p:nvPr/>
            </p:nvSpPr>
            <p:spPr bwMode="auto">
              <a:xfrm>
                <a:off x="512" y="3247"/>
                <a:ext cx="44" cy="74"/>
              </a:xfrm>
              <a:custGeom>
                <a:avLst/>
                <a:gdLst/>
                <a:ahLst/>
                <a:cxnLst>
                  <a:cxn ang="0">
                    <a:pos x="17" y="65"/>
                  </a:cxn>
                  <a:cxn ang="0">
                    <a:pos x="10" y="59"/>
                  </a:cxn>
                  <a:cxn ang="0">
                    <a:pos x="6" y="52"/>
                  </a:cxn>
                  <a:cxn ang="0">
                    <a:pos x="2" y="44"/>
                  </a:cxn>
                  <a:cxn ang="0">
                    <a:pos x="2" y="37"/>
                  </a:cxn>
                  <a:cxn ang="0">
                    <a:pos x="0" y="26"/>
                  </a:cxn>
                  <a:cxn ang="0">
                    <a:pos x="13" y="31"/>
                  </a:cxn>
                  <a:cxn ang="0">
                    <a:pos x="21" y="38"/>
                  </a:cxn>
                  <a:cxn ang="0">
                    <a:pos x="25" y="44"/>
                  </a:cxn>
                  <a:cxn ang="0">
                    <a:pos x="32" y="59"/>
                  </a:cxn>
                  <a:cxn ang="0">
                    <a:pos x="27" y="46"/>
                  </a:cxn>
                  <a:cxn ang="0">
                    <a:pos x="24" y="32"/>
                  </a:cxn>
                  <a:cxn ang="0">
                    <a:pos x="24" y="22"/>
                  </a:cxn>
                  <a:cxn ang="0">
                    <a:pos x="25" y="10"/>
                  </a:cxn>
                  <a:cxn ang="0">
                    <a:pos x="25" y="0"/>
                  </a:cxn>
                  <a:cxn ang="0">
                    <a:pos x="36" y="13"/>
                  </a:cxn>
                  <a:cxn ang="0">
                    <a:pos x="42" y="28"/>
                  </a:cxn>
                  <a:cxn ang="0">
                    <a:pos x="43" y="44"/>
                  </a:cxn>
                  <a:cxn ang="0">
                    <a:pos x="43" y="72"/>
                  </a:cxn>
                  <a:cxn ang="0">
                    <a:pos x="30" y="73"/>
                  </a:cxn>
                  <a:cxn ang="0">
                    <a:pos x="17" y="65"/>
                  </a:cxn>
                </a:cxnLst>
                <a:rect l="0" t="0" r="r" b="b"/>
                <a:pathLst>
                  <a:path w="44" h="74">
                    <a:moveTo>
                      <a:pt x="17" y="65"/>
                    </a:moveTo>
                    <a:lnTo>
                      <a:pt x="10" y="59"/>
                    </a:lnTo>
                    <a:lnTo>
                      <a:pt x="6" y="52"/>
                    </a:lnTo>
                    <a:lnTo>
                      <a:pt x="2" y="44"/>
                    </a:lnTo>
                    <a:lnTo>
                      <a:pt x="2" y="37"/>
                    </a:lnTo>
                    <a:lnTo>
                      <a:pt x="0" y="26"/>
                    </a:lnTo>
                    <a:lnTo>
                      <a:pt x="13" y="31"/>
                    </a:lnTo>
                    <a:lnTo>
                      <a:pt x="21" y="38"/>
                    </a:lnTo>
                    <a:lnTo>
                      <a:pt x="25" y="44"/>
                    </a:lnTo>
                    <a:lnTo>
                      <a:pt x="32" y="59"/>
                    </a:lnTo>
                    <a:lnTo>
                      <a:pt x="27" y="46"/>
                    </a:lnTo>
                    <a:lnTo>
                      <a:pt x="24" y="32"/>
                    </a:lnTo>
                    <a:lnTo>
                      <a:pt x="24" y="22"/>
                    </a:lnTo>
                    <a:lnTo>
                      <a:pt x="25" y="10"/>
                    </a:lnTo>
                    <a:lnTo>
                      <a:pt x="25" y="0"/>
                    </a:lnTo>
                    <a:lnTo>
                      <a:pt x="36" y="13"/>
                    </a:lnTo>
                    <a:lnTo>
                      <a:pt x="42" y="28"/>
                    </a:lnTo>
                    <a:lnTo>
                      <a:pt x="43" y="44"/>
                    </a:lnTo>
                    <a:lnTo>
                      <a:pt x="43" y="72"/>
                    </a:lnTo>
                    <a:lnTo>
                      <a:pt x="30" y="73"/>
                    </a:lnTo>
                    <a:lnTo>
                      <a:pt x="17" y="65"/>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0926" name="Oval 270"/>
              <p:cNvSpPr>
                <a:spLocks noChangeArrowheads="1"/>
              </p:cNvSpPr>
              <p:nvPr/>
            </p:nvSpPr>
            <p:spPr bwMode="auto">
              <a:xfrm>
                <a:off x="530" y="3266"/>
                <a:ext cx="79" cy="151"/>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927" name="Freeform 271"/>
              <p:cNvSpPr>
                <a:spLocks/>
              </p:cNvSpPr>
              <p:nvPr/>
            </p:nvSpPr>
            <p:spPr bwMode="auto">
              <a:xfrm>
                <a:off x="547" y="3291"/>
                <a:ext cx="53" cy="93"/>
              </a:xfrm>
              <a:custGeom>
                <a:avLst/>
                <a:gdLst/>
                <a:ahLst/>
                <a:cxnLst>
                  <a:cxn ang="0">
                    <a:pos x="2" y="9"/>
                  </a:cxn>
                  <a:cxn ang="0">
                    <a:pos x="5" y="9"/>
                  </a:cxn>
                  <a:cxn ang="0">
                    <a:pos x="10" y="8"/>
                  </a:cxn>
                  <a:cxn ang="0">
                    <a:pos x="13" y="5"/>
                  </a:cxn>
                  <a:cxn ang="0">
                    <a:pos x="15" y="3"/>
                  </a:cxn>
                  <a:cxn ang="0">
                    <a:pos x="18" y="0"/>
                  </a:cxn>
                  <a:cxn ang="0">
                    <a:pos x="41" y="0"/>
                  </a:cxn>
                  <a:cxn ang="0">
                    <a:pos x="41" y="77"/>
                  </a:cxn>
                  <a:cxn ang="0">
                    <a:pos x="43" y="82"/>
                  </a:cxn>
                  <a:cxn ang="0">
                    <a:pos x="45" y="85"/>
                  </a:cxn>
                  <a:cxn ang="0">
                    <a:pos x="49" y="88"/>
                  </a:cxn>
                  <a:cxn ang="0">
                    <a:pos x="52" y="88"/>
                  </a:cxn>
                  <a:cxn ang="0">
                    <a:pos x="52" y="92"/>
                  </a:cxn>
                  <a:cxn ang="0">
                    <a:pos x="0" y="92"/>
                  </a:cxn>
                  <a:cxn ang="0">
                    <a:pos x="0" y="88"/>
                  </a:cxn>
                  <a:cxn ang="0">
                    <a:pos x="3" y="88"/>
                  </a:cxn>
                  <a:cxn ang="0">
                    <a:pos x="8" y="85"/>
                  </a:cxn>
                  <a:cxn ang="0">
                    <a:pos x="10" y="82"/>
                  </a:cxn>
                  <a:cxn ang="0">
                    <a:pos x="11" y="77"/>
                  </a:cxn>
                  <a:cxn ang="0">
                    <a:pos x="11" y="19"/>
                  </a:cxn>
                  <a:cxn ang="0">
                    <a:pos x="10" y="16"/>
                  </a:cxn>
                  <a:cxn ang="0">
                    <a:pos x="8" y="13"/>
                  </a:cxn>
                  <a:cxn ang="0">
                    <a:pos x="4" y="12"/>
                  </a:cxn>
                  <a:cxn ang="0">
                    <a:pos x="2" y="12"/>
                  </a:cxn>
                  <a:cxn ang="0">
                    <a:pos x="2" y="9"/>
                  </a:cxn>
                </a:cxnLst>
                <a:rect l="0" t="0" r="r" b="b"/>
                <a:pathLst>
                  <a:path w="53" h="93">
                    <a:moveTo>
                      <a:pt x="2" y="9"/>
                    </a:moveTo>
                    <a:lnTo>
                      <a:pt x="5" y="9"/>
                    </a:lnTo>
                    <a:lnTo>
                      <a:pt x="10" y="8"/>
                    </a:lnTo>
                    <a:lnTo>
                      <a:pt x="13" y="5"/>
                    </a:lnTo>
                    <a:lnTo>
                      <a:pt x="15" y="3"/>
                    </a:lnTo>
                    <a:lnTo>
                      <a:pt x="18" y="0"/>
                    </a:lnTo>
                    <a:lnTo>
                      <a:pt x="41" y="0"/>
                    </a:lnTo>
                    <a:lnTo>
                      <a:pt x="41" y="77"/>
                    </a:lnTo>
                    <a:lnTo>
                      <a:pt x="43" y="82"/>
                    </a:lnTo>
                    <a:lnTo>
                      <a:pt x="45" y="85"/>
                    </a:lnTo>
                    <a:lnTo>
                      <a:pt x="49" y="88"/>
                    </a:lnTo>
                    <a:lnTo>
                      <a:pt x="52" y="88"/>
                    </a:lnTo>
                    <a:lnTo>
                      <a:pt x="52" y="92"/>
                    </a:lnTo>
                    <a:lnTo>
                      <a:pt x="0" y="92"/>
                    </a:lnTo>
                    <a:lnTo>
                      <a:pt x="0" y="88"/>
                    </a:lnTo>
                    <a:lnTo>
                      <a:pt x="3" y="88"/>
                    </a:lnTo>
                    <a:lnTo>
                      <a:pt x="8" y="85"/>
                    </a:lnTo>
                    <a:lnTo>
                      <a:pt x="10" y="82"/>
                    </a:lnTo>
                    <a:lnTo>
                      <a:pt x="11" y="77"/>
                    </a:lnTo>
                    <a:lnTo>
                      <a:pt x="11" y="19"/>
                    </a:lnTo>
                    <a:lnTo>
                      <a:pt x="10" y="16"/>
                    </a:lnTo>
                    <a:lnTo>
                      <a:pt x="8" y="13"/>
                    </a:lnTo>
                    <a:lnTo>
                      <a:pt x="4" y="12"/>
                    </a:lnTo>
                    <a:lnTo>
                      <a:pt x="2" y="12"/>
                    </a:lnTo>
                    <a:lnTo>
                      <a:pt x="2" y="9"/>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grpSp>
        <p:grpSp>
          <p:nvGrpSpPr>
            <p:cNvPr id="70792" name="Group 272"/>
            <p:cNvGrpSpPr>
              <a:grpSpLocks/>
            </p:cNvGrpSpPr>
            <p:nvPr/>
          </p:nvGrpSpPr>
          <p:grpSpPr bwMode="auto">
            <a:xfrm>
              <a:off x="1297" y="3485"/>
              <a:ext cx="169" cy="194"/>
              <a:chOff x="1297" y="3247"/>
              <a:chExt cx="162" cy="177"/>
            </a:xfrm>
          </p:grpSpPr>
          <p:sp>
            <p:nvSpPr>
              <p:cNvPr id="70929" name="Freeform 273"/>
              <p:cNvSpPr>
                <a:spLocks/>
              </p:cNvSpPr>
              <p:nvPr/>
            </p:nvSpPr>
            <p:spPr bwMode="auto">
              <a:xfrm>
                <a:off x="1297" y="3262"/>
                <a:ext cx="62" cy="162"/>
              </a:xfrm>
              <a:custGeom>
                <a:avLst/>
                <a:gdLst/>
                <a:ahLst/>
                <a:cxnLst>
                  <a:cxn ang="0">
                    <a:pos x="55" y="68"/>
                  </a:cxn>
                  <a:cxn ang="0">
                    <a:pos x="57" y="58"/>
                  </a:cxn>
                  <a:cxn ang="0">
                    <a:pos x="59" y="46"/>
                  </a:cxn>
                  <a:cxn ang="0">
                    <a:pos x="61" y="32"/>
                  </a:cxn>
                  <a:cxn ang="0">
                    <a:pos x="58" y="17"/>
                  </a:cxn>
                  <a:cxn ang="0">
                    <a:pos x="53" y="0"/>
                  </a:cxn>
                  <a:cxn ang="0">
                    <a:pos x="46" y="15"/>
                  </a:cxn>
                  <a:cxn ang="0">
                    <a:pos x="41" y="27"/>
                  </a:cxn>
                  <a:cxn ang="0">
                    <a:pos x="40" y="41"/>
                  </a:cxn>
                  <a:cxn ang="0">
                    <a:pos x="41" y="57"/>
                  </a:cxn>
                  <a:cxn ang="0">
                    <a:pos x="42" y="69"/>
                  </a:cxn>
                  <a:cxn ang="0">
                    <a:pos x="45" y="77"/>
                  </a:cxn>
                  <a:cxn ang="0">
                    <a:pos x="40" y="69"/>
                  </a:cxn>
                  <a:cxn ang="0">
                    <a:pos x="32" y="60"/>
                  </a:cxn>
                  <a:cxn ang="0">
                    <a:pos x="24" y="54"/>
                  </a:cxn>
                  <a:cxn ang="0">
                    <a:pos x="18" y="50"/>
                  </a:cxn>
                  <a:cxn ang="0">
                    <a:pos x="8" y="48"/>
                  </a:cxn>
                  <a:cxn ang="0">
                    <a:pos x="0" y="46"/>
                  </a:cxn>
                  <a:cxn ang="0">
                    <a:pos x="4" y="57"/>
                  </a:cxn>
                  <a:cxn ang="0">
                    <a:pos x="8" y="69"/>
                  </a:cxn>
                  <a:cxn ang="0">
                    <a:pos x="15" y="78"/>
                  </a:cxn>
                  <a:cxn ang="0">
                    <a:pos x="21" y="84"/>
                  </a:cxn>
                  <a:cxn ang="0">
                    <a:pos x="32" y="88"/>
                  </a:cxn>
                  <a:cxn ang="0">
                    <a:pos x="42" y="89"/>
                  </a:cxn>
                  <a:cxn ang="0">
                    <a:pos x="31" y="96"/>
                  </a:cxn>
                  <a:cxn ang="0">
                    <a:pos x="24" y="102"/>
                  </a:cxn>
                  <a:cxn ang="0">
                    <a:pos x="20" y="109"/>
                  </a:cxn>
                  <a:cxn ang="0">
                    <a:pos x="16" y="117"/>
                  </a:cxn>
                  <a:cxn ang="0">
                    <a:pos x="16" y="124"/>
                  </a:cxn>
                  <a:cxn ang="0">
                    <a:pos x="14" y="136"/>
                  </a:cxn>
                  <a:cxn ang="0">
                    <a:pos x="27" y="130"/>
                  </a:cxn>
                  <a:cxn ang="0">
                    <a:pos x="35" y="124"/>
                  </a:cxn>
                  <a:cxn ang="0">
                    <a:pos x="39" y="117"/>
                  </a:cxn>
                  <a:cxn ang="0">
                    <a:pos x="46" y="102"/>
                  </a:cxn>
                  <a:cxn ang="0">
                    <a:pos x="40" y="116"/>
                  </a:cxn>
                  <a:cxn ang="0">
                    <a:pos x="38" y="129"/>
                  </a:cxn>
                  <a:cxn ang="0">
                    <a:pos x="37" y="139"/>
                  </a:cxn>
                  <a:cxn ang="0">
                    <a:pos x="39" y="152"/>
                  </a:cxn>
                  <a:cxn ang="0">
                    <a:pos x="39" y="161"/>
                  </a:cxn>
                  <a:cxn ang="0">
                    <a:pos x="51" y="149"/>
                  </a:cxn>
                  <a:cxn ang="0">
                    <a:pos x="56" y="133"/>
                  </a:cxn>
                  <a:cxn ang="0">
                    <a:pos x="58" y="117"/>
                  </a:cxn>
                  <a:cxn ang="0">
                    <a:pos x="55" y="99"/>
                  </a:cxn>
                  <a:cxn ang="0">
                    <a:pos x="55" y="86"/>
                  </a:cxn>
                  <a:cxn ang="0">
                    <a:pos x="55" y="78"/>
                  </a:cxn>
                  <a:cxn ang="0">
                    <a:pos x="55" y="68"/>
                  </a:cxn>
                </a:cxnLst>
                <a:rect l="0" t="0" r="r" b="b"/>
                <a:pathLst>
                  <a:path w="62" h="162">
                    <a:moveTo>
                      <a:pt x="55" y="68"/>
                    </a:moveTo>
                    <a:lnTo>
                      <a:pt x="57" y="58"/>
                    </a:lnTo>
                    <a:lnTo>
                      <a:pt x="59" y="46"/>
                    </a:lnTo>
                    <a:lnTo>
                      <a:pt x="61" y="32"/>
                    </a:lnTo>
                    <a:lnTo>
                      <a:pt x="58" y="17"/>
                    </a:lnTo>
                    <a:lnTo>
                      <a:pt x="53" y="0"/>
                    </a:lnTo>
                    <a:lnTo>
                      <a:pt x="46" y="15"/>
                    </a:lnTo>
                    <a:lnTo>
                      <a:pt x="41" y="27"/>
                    </a:lnTo>
                    <a:lnTo>
                      <a:pt x="40" y="41"/>
                    </a:lnTo>
                    <a:lnTo>
                      <a:pt x="41" y="57"/>
                    </a:lnTo>
                    <a:lnTo>
                      <a:pt x="42" y="69"/>
                    </a:lnTo>
                    <a:lnTo>
                      <a:pt x="45" y="77"/>
                    </a:lnTo>
                    <a:lnTo>
                      <a:pt x="40" y="69"/>
                    </a:lnTo>
                    <a:lnTo>
                      <a:pt x="32" y="60"/>
                    </a:lnTo>
                    <a:lnTo>
                      <a:pt x="24" y="54"/>
                    </a:lnTo>
                    <a:lnTo>
                      <a:pt x="18" y="50"/>
                    </a:lnTo>
                    <a:lnTo>
                      <a:pt x="8" y="48"/>
                    </a:lnTo>
                    <a:lnTo>
                      <a:pt x="0" y="46"/>
                    </a:lnTo>
                    <a:lnTo>
                      <a:pt x="4" y="57"/>
                    </a:lnTo>
                    <a:lnTo>
                      <a:pt x="8" y="69"/>
                    </a:lnTo>
                    <a:lnTo>
                      <a:pt x="15" y="78"/>
                    </a:lnTo>
                    <a:lnTo>
                      <a:pt x="21" y="84"/>
                    </a:lnTo>
                    <a:lnTo>
                      <a:pt x="32" y="88"/>
                    </a:lnTo>
                    <a:lnTo>
                      <a:pt x="42" y="89"/>
                    </a:lnTo>
                    <a:lnTo>
                      <a:pt x="31" y="96"/>
                    </a:lnTo>
                    <a:lnTo>
                      <a:pt x="24" y="102"/>
                    </a:lnTo>
                    <a:lnTo>
                      <a:pt x="20" y="109"/>
                    </a:lnTo>
                    <a:lnTo>
                      <a:pt x="16" y="117"/>
                    </a:lnTo>
                    <a:lnTo>
                      <a:pt x="16" y="124"/>
                    </a:lnTo>
                    <a:lnTo>
                      <a:pt x="14" y="136"/>
                    </a:lnTo>
                    <a:lnTo>
                      <a:pt x="27" y="130"/>
                    </a:lnTo>
                    <a:lnTo>
                      <a:pt x="35" y="124"/>
                    </a:lnTo>
                    <a:lnTo>
                      <a:pt x="39" y="117"/>
                    </a:lnTo>
                    <a:lnTo>
                      <a:pt x="46" y="102"/>
                    </a:lnTo>
                    <a:lnTo>
                      <a:pt x="40" y="116"/>
                    </a:lnTo>
                    <a:lnTo>
                      <a:pt x="38" y="129"/>
                    </a:lnTo>
                    <a:lnTo>
                      <a:pt x="37" y="139"/>
                    </a:lnTo>
                    <a:lnTo>
                      <a:pt x="39" y="152"/>
                    </a:lnTo>
                    <a:lnTo>
                      <a:pt x="39" y="161"/>
                    </a:lnTo>
                    <a:lnTo>
                      <a:pt x="51" y="149"/>
                    </a:lnTo>
                    <a:lnTo>
                      <a:pt x="56" y="133"/>
                    </a:lnTo>
                    <a:lnTo>
                      <a:pt x="58" y="117"/>
                    </a:lnTo>
                    <a:lnTo>
                      <a:pt x="55" y="99"/>
                    </a:lnTo>
                    <a:lnTo>
                      <a:pt x="55" y="86"/>
                    </a:lnTo>
                    <a:lnTo>
                      <a:pt x="55" y="78"/>
                    </a:lnTo>
                    <a:lnTo>
                      <a:pt x="55" y="68"/>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0930" name="Freeform 274"/>
              <p:cNvSpPr>
                <a:spLocks/>
              </p:cNvSpPr>
              <p:nvPr/>
            </p:nvSpPr>
            <p:spPr bwMode="auto">
              <a:xfrm>
                <a:off x="1414" y="3247"/>
                <a:ext cx="45" cy="74"/>
              </a:xfrm>
              <a:custGeom>
                <a:avLst/>
                <a:gdLst/>
                <a:ahLst/>
                <a:cxnLst>
                  <a:cxn ang="0">
                    <a:pos x="27" y="65"/>
                  </a:cxn>
                  <a:cxn ang="0">
                    <a:pos x="34" y="59"/>
                  </a:cxn>
                  <a:cxn ang="0">
                    <a:pos x="38" y="52"/>
                  </a:cxn>
                  <a:cxn ang="0">
                    <a:pos x="42" y="44"/>
                  </a:cxn>
                  <a:cxn ang="0">
                    <a:pos x="42" y="37"/>
                  </a:cxn>
                  <a:cxn ang="0">
                    <a:pos x="44" y="26"/>
                  </a:cxn>
                  <a:cxn ang="0">
                    <a:pos x="31" y="31"/>
                  </a:cxn>
                  <a:cxn ang="0">
                    <a:pos x="23" y="38"/>
                  </a:cxn>
                  <a:cxn ang="0">
                    <a:pos x="19" y="44"/>
                  </a:cxn>
                  <a:cxn ang="0">
                    <a:pos x="12" y="59"/>
                  </a:cxn>
                  <a:cxn ang="0">
                    <a:pos x="18" y="46"/>
                  </a:cxn>
                  <a:cxn ang="0">
                    <a:pos x="19" y="32"/>
                  </a:cxn>
                  <a:cxn ang="0">
                    <a:pos x="20" y="22"/>
                  </a:cxn>
                  <a:cxn ang="0">
                    <a:pos x="19" y="10"/>
                  </a:cxn>
                  <a:cxn ang="0">
                    <a:pos x="19" y="0"/>
                  </a:cxn>
                  <a:cxn ang="0">
                    <a:pos x="8" y="13"/>
                  </a:cxn>
                  <a:cxn ang="0">
                    <a:pos x="2" y="28"/>
                  </a:cxn>
                  <a:cxn ang="0">
                    <a:pos x="1" y="44"/>
                  </a:cxn>
                  <a:cxn ang="0">
                    <a:pos x="0" y="72"/>
                  </a:cxn>
                  <a:cxn ang="0">
                    <a:pos x="14" y="73"/>
                  </a:cxn>
                  <a:cxn ang="0">
                    <a:pos x="27" y="65"/>
                  </a:cxn>
                </a:cxnLst>
                <a:rect l="0" t="0" r="r" b="b"/>
                <a:pathLst>
                  <a:path w="45" h="74">
                    <a:moveTo>
                      <a:pt x="27" y="65"/>
                    </a:moveTo>
                    <a:lnTo>
                      <a:pt x="34" y="59"/>
                    </a:lnTo>
                    <a:lnTo>
                      <a:pt x="38" y="52"/>
                    </a:lnTo>
                    <a:lnTo>
                      <a:pt x="42" y="44"/>
                    </a:lnTo>
                    <a:lnTo>
                      <a:pt x="42" y="37"/>
                    </a:lnTo>
                    <a:lnTo>
                      <a:pt x="44" y="26"/>
                    </a:lnTo>
                    <a:lnTo>
                      <a:pt x="31" y="31"/>
                    </a:lnTo>
                    <a:lnTo>
                      <a:pt x="23" y="38"/>
                    </a:lnTo>
                    <a:lnTo>
                      <a:pt x="19" y="44"/>
                    </a:lnTo>
                    <a:lnTo>
                      <a:pt x="12" y="59"/>
                    </a:lnTo>
                    <a:lnTo>
                      <a:pt x="18" y="46"/>
                    </a:lnTo>
                    <a:lnTo>
                      <a:pt x="19" y="32"/>
                    </a:lnTo>
                    <a:lnTo>
                      <a:pt x="20" y="22"/>
                    </a:lnTo>
                    <a:lnTo>
                      <a:pt x="19" y="10"/>
                    </a:lnTo>
                    <a:lnTo>
                      <a:pt x="19" y="0"/>
                    </a:lnTo>
                    <a:lnTo>
                      <a:pt x="8" y="13"/>
                    </a:lnTo>
                    <a:lnTo>
                      <a:pt x="2" y="28"/>
                    </a:lnTo>
                    <a:lnTo>
                      <a:pt x="1" y="44"/>
                    </a:lnTo>
                    <a:lnTo>
                      <a:pt x="0" y="72"/>
                    </a:lnTo>
                    <a:lnTo>
                      <a:pt x="14" y="73"/>
                    </a:lnTo>
                    <a:lnTo>
                      <a:pt x="27" y="65"/>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0931" name="Oval 275"/>
              <p:cNvSpPr>
                <a:spLocks noChangeArrowheads="1"/>
              </p:cNvSpPr>
              <p:nvPr/>
            </p:nvSpPr>
            <p:spPr bwMode="auto">
              <a:xfrm>
                <a:off x="1353" y="3266"/>
                <a:ext cx="79" cy="151"/>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932" name="Freeform 276"/>
              <p:cNvSpPr>
                <a:spLocks/>
              </p:cNvSpPr>
              <p:nvPr/>
            </p:nvSpPr>
            <p:spPr bwMode="auto">
              <a:xfrm>
                <a:off x="1371" y="3291"/>
                <a:ext cx="53" cy="93"/>
              </a:xfrm>
              <a:custGeom>
                <a:avLst/>
                <a:gdLst/>
                <a:ahLst/>
                <a:cxnLst>
                  <a:cxn ang="0">
                    <a:pos x="1" y="9"/>
                  </a:cxn>
                  <a:cxn ang="0">
                    <a:pos x="5" y="9"/>
                  </a:cxn>
                  <a:cxn ang="0">
                    <a:pos x="9" y="8"/>
                  </a:cxn>
                  <a:cxn ang="0">
                    <a:pos x="13" y="5"/>
                  </a:cxn>
                  <a:cxn ang="0">
                    <a:pos x="15" y="3"/>
                  </a:cxn>
                  <a:cxn ang="0">
                    <a:pos x="17" y="0"/>
                  </a:cxn>
                  <a:cxn ang="0">
                    <a:pos x="41" y="0"/>
                  </a:cxn>
                  <a:cxn ang="0">
                    <a:pos x="41" y="77"/>
                  </a:cxn>
                  <a:cxn ang="0">
                    <a:pos x="42" y="82"/>
                  </a:cxn>
                  <a:cxn ang="0">
                    <a:pos x="45" y="85"/>
                  </a:cxn>
                  <a:cxn ang="0">
                    <a:pos x="49" y="88"/>
                  </a:cxn>
                  <a:cxn ang="0">
                    <a:pos x="52" y="88"/>
                  </a:cxn>
                  <a:cxn ang="0">
                    <a:pos x="52" y="92"/>
                  </a:cxn>
                  <a:cxn ang="0">
                    <a:pos x="0" y="92"/>
                  </a:cxn>
                  <a:cxn ang="0">
                    <a:pos x="0" y="88"/>
                  </a:cxn>
                  <a:cxn ang="0">
                    <a:pos x="3" y="88"/>
                  </a:cxn>
                  <a:cxn ang="0">
                    <a:pos x="7" y="85"/>
                  </a:cxn>
                  <a:cxn ang="0">
                    <a:pos x="9" y="82"/>
                  </a:cxn>
                  <a:cxn ang="0">
                    <a:pos x="10" y="77"/>
                  </a:cxn>
                  <a:cxn ang="0">
                    <a:pos x="10" y="19"/>
                  </a:cxn>
                  <a:cxn ang="0">
                    <a:pos x="9" y="16"/>
                  </a:cxn>
                  <a:cxn ang="0">
                    <a:pos x="7" y="13"/>
                  </a:cxn>
                  <a:cxn ang="0">
                    <a:pos x="4" y="12"/>
                  </a:cxn>
                  <a:cxn ang="0">
                    <a:pos x="1" y="12"/>
                  </a:cxn>
                  <a:cxn ang="0">
                    <a:pos x="1" y="9"/>
                  </a:cxn>
                </a:cxnLst>
                <a:rect l="0" t="0" r="r" b="b"/>
                <a:pathLst>
                  <a:path w="53" h="93">
                    <a:moveTo>
                      <a:pt x="1" y="9"/>
                    </a:moveTo>
                    <a:lnTo>
                      <a:pt x="5" y="9"/>
                    </a:lnTo>
                    <a:lnTo>
                      <a:pt x="9" y="8"/>
                    </a:lnTo>
                    <a:lnTo>
                      <a:pt x="13" y="5"/>
                    </a:lnTo>
                    <a:lnTo>
                      <a:pt x="15" y="3"/>
                    </a:lnTo>
                    <a:lnTo>
                      <a:pt x="17" y="0"/>
                    </a:lnTo>
                    <a:lnTo>
                      <a:pt x="41" y="0"/>
                    </a:lnTo>
                    <a:lnTo>
                      <a:pt x="41" y="77"/>
                    </a:lnTo>
                    <a:lnTo>
                      <a:pt x="42" y="82"/>
                    </a:lnTo>
                    <a:lnTo>
                      <a:pt x="45" y="85"/>
                    </a:lnTo>
                    <a:lnTo>
                      <a:pt x="49" y="88"/>
                    </a:lnTo>
                    <a:lnTo>
                      <a:pt x="52" y="88"/>
                    </a:lnTo>
                    <a:lnTo>
                      <a:pt x="52" y="92"/>
                    </a:lnTo>
                    <a:lnTo>
                      <a:pt x="0" y="92"/>
                    </a:lnTo>
                    <a:lnTo>
                      <a:pt x="0" y="88"/>
                    </a:lnTo>
                    <a:lnTo>
                      <a:pt x="3" y="88"/>
                    </a:lnTo>
                    <a:lnTo>
                      <a:pt x="7" y="85"/>
                    </a:lnTo>
                    <a:lnTo>
                      <a:pt x="9" y="82"/>
                    </a:lnTo>
                    <a:lnTo>
                      <a:pt x="10" y="77"/>
                    </a:lnTo>
                    <a:lnTo>
                      <a:pt x="10" y="19"/>
                    </a:lnTo>
                    <a:lnTo>
                      <a:pt x="9" y="16"/>
                    </a:lnTo>
                    <a:lnTo>
                      <a:pt x="7" y="13"/>
                    </a:lnTo>
                    <a:lnTo>
                      <a:pt x="4" y="12"/>
                    </a:lnTo>
                    <a:lnTo>
                      <a:pt x="1" y="12"/>
                    </a:lnTo>
                    <a:lnTo>
                      <a:pt x="1" y="9"/>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grpSp>
        <p:sp>
          <p:nvSpPr>
            <p:cNvPr id="70933" name="Oval 277"/>
            <p:cNvSpPr>
              <a:spLocks noChangeArrowheads="1"/>
            </p:cNvSpPr>
            <p:nvPr/>
          </p:nvSpPr>
          <p:spPr bwMode="auto">
            <a:xfrm>
              <a:off x="516" y="3814"/>
              <a:ext cx="77" cy="119"/>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934" name="Oval 278"/>
            <p:cNvSpPr>
              <a:spLocks noChangeArrowheads="1"/>
            </p:cNvSpPr>
            <p:nvPr/>
          </p:nvSpPr>
          <p:spPr bwMode="auto">
            <a:xfrm>
              <a:off x="526" y="3828"/>
              <a:ext cx="56" cy="90"/>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935" name="Freeform 279"/>
            <p:cNvSpPr>
              <a:spLocks/>
            </p:cNvSpPr>
            <p:nvPr/>
          </p:nvSpPr>
          <p:spPr bwMode="auto">
            <a:xfrm>
              <a:off x="540" y="3843"/>
              <a:ext cx="47" cy="66"/>
            </a:xfrm>
            <a:custGeom>
              <a:avLst/>
              <a:gdLst/>
              <a:ahLst/>
              <a:cxnLst>
                <a:cxn ang="0">
                  <a:pos x="1" y="6"/>
                </a:cxn>
                <a:cxn ang="0">
                  <a:pos x="4" y="6"/>
                </a:cxn>
                <a:cxn ang="0">
                  <a:pos x="6" y="5"/>
                </a:cxn>
                <a:cxn ang="0">
                  <a:pos x="8" y="4"/>
                </a:cxn>
                <a:cxn ang="0">
                  <a:pos x="10" y="2"/>
                </a:cxn>
                <a:cxn ang="0">
                  <a:pos x="11" y="0"/>
                </a:cxn>
                <a:cxn ang="0">
                  <a:pos x="27" y="0"/>
                </a:cxn>
                <a:cxn ang="0">
                  <a:pos x="27" y="50"/>
                </a:cxn>
                <a:cxn ang="0">
                  <a:pos x="27" y="53"/>
                </a:cxn>
                <a:cxn ang="0">
                  <a:pos x="29" y="55"/>
                </a:cxn>
                <a:cxn ang="0">
                  <a:pos x="31" y="56"/>
                </a:cxn>
                <a:cxn ang="0">
                  <a:pos x="33" y="56"/>
                </a:cxn>
                <a:cxn ang="0">
                  <a:pos x="33" y="59"/>
                </a:cxn>
                <a:cxn ang="0">
                  <a:pos x="0" y="59"/>
                </a:cxn>
                <a:cxn ang="0">
                  <a:pos x="0" y="56"/>
                </a:cxn>
                <a:cxn ang="0">
                  <a:pos x="2" y="56"/>
                </a:cxn>
                <a:cxn ang="0">
                  <a:pos x="5" y="55"/>
                </a:cxn>
                <a:cxn ang="0">
                  <a:pos x="6" y="53"/>
                </a:cxn>
                <a:cxn ang="0">
                  <a:pos x="7" y="50"/>
                </a:cxn>
                <a:cxn ang="0">
                  <a:pos x="7" y="13"/>
                </a:cxn>
                <a:cxn ang="0">
                  <a:pos x="6" y="11"/>
                </a:cxn>
                <a:cxn ang="0">
                  <a:pos x="5" y="9"/>
                </a:cxn>
                <a:cxn ang="0">
                  <a:pos x="3" y="8"/>
                </a:cxn>
                <a:cxn ang="0">
                  <a:pos x="1" y="8"/>
                </a:cxn>
                <a:cxn ang="0">
                  <a:pos x="1" y="6"/>
                </a:cxn>
              </a:cxnLst>
              <a:rect l="0" t="0" r="r" b="b"/>
              <a:pathLst>
                <a:path w="34" h="60">
                  <a:moveTo>
                    <a:pt x="1" y="6"/>
                  </a:moveTo>
                  <a:lnTo>
                    <a:pt x="4" y="6"/>
                  </a:lnTo>
                  <a:lnTo>
                    <a:pt x="6" y="5"/>
                  </a:lnTo>
                  <a:lnTo>
                    <a:pt x="8" y="4"/>
                  </a:lnTo>
                  <a:lnTo>
                    <a:pt x="10" y="2"/>
                  </a:lnTo>
                  <a:lnTo>
                    <a:pt x="11" y="0"/>
                  </a:lnTo>
                  <a:lnTo>
                    <a:pt x="27" y="0"/>
                  </a:lnTo>
                  <a:lnTo>
                    <a:pt x="27" y="50"/>
                  </a:lnTo>
                  <a:lnTo>
                    <a:pt x="27" y="53"/>
                  </a:lnTo>
                  <a:lnTo>
                    <a:pt x="29" y="55"/>
                  </a:lnTo>
                  <a:lnTo>
                    <a:pt x="31" y="56"/>
                  </a:lnTo>
                  <a:lnTo>
                    <a:pt x="33" y="56"/>
                  </a:lnTo>
                  <a:lnTo>
                    <a:pt x="33" y="59"/>
                  </a:lnTo>
                  <a:lnTo>
                    <a:pt x="0" y="59"/>
                  </a:lnTo>
                  <a:lnTo>
                    <a:pt x="0" y="56"/>
                  </a:lnTo>
                  <a:lnTo>
                    <a:pt x="2" y="56"/>
                  </a:lnTo>
                  <a:lnTo>
                    <a:pt x="5" y="55"/>
                  </a:lnTo>
                  <a:lnTo>
                    <a:pt x="6" y="53"/>
                  </a:lnTo>
                  <a:lnTo>
                    <a:pt x="7" y="50"/>
                  </a:lnTo>
                  <a:lnTo>
                    <a:pt x="7" y="13"/>
                  </a:lnTo>
                  <a:lnTo>
                    <a:pt x="6" y="11"/>
                  </a:lnTo>
                  <a:lnTo>
                    <a:pt x="5" y="9"/>
                  </a:lnTo>
                  <a:lnTo>
                    <a:pt x="3" y="8"/>
                  </a:lnTo>
                  <a:lnTo>
                    <a:pt x="1" y="8"/>
                  </a:lnTo>
                  <a:lnTo>
                    <a:pt x="1" y="6"/>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sp>
          <p:nvSpPr>
            <p:cNvPr id="70936" name="Oval 280"/>
            <p:cNvSpPr>
              <a:spLocks noChangeArrowheads="1"/>
            </p:cNvSpPr>
            <p:nvPr/>
          </p:nvSpPr>
          <p:spPr bwMode="auto">
            <a:xfrm>
              <a:off x="1377" y="3817"/>
              <a:ext cx="77" cy="118"/>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937" name="Oval 281"/>
            <p:cNvSpPr>
              <a:spLocks noChangeArrowheads="1"/>
            </p:cNvSpPr>
            <p:nvPr/>
          </p:nvSpPr>
          <p:spPr bwMode="auto">
            <a:xfrm>
              <a:off x="1387" y="3830"/>
              <a:ext cx="56" cy="90"/>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0938" name="Freeform 282"/>
            <p:cNvSpPr>
              <a:spLocks/>
            </p:cNvSpPr>
            <p:nvPr/>
          </p:nvSpPr>
          <p:spPr bwMode="auto">
            <a:xfrm>
              <a:off x="1401" y="3846"/>
              <a:ext cx="47" cy="65"/>
            </a:xfrm>
            <a:custGeom>
              <a:avLst/>
              <a:gdLst/>
              <a:ahLst/>
              <a:cxnLst>
                <a:cxn ang="0">
                  <a:pos x="1" y="6"/>
                </a:cxn>
                <a:cxn ang="0">
                  <a:pos x="4" y="6"/>
                </a:cxn>
                <a:cxn ang="0">
                  <a:pos x="6" y="5"/>
                </a:cxn>
                <a:cxn ang="0">
                  <a:pos x="8" y="3"/>
                </a:cxn>
                <a:cxn ang="0">
                  <a:pos x="10" y="2"/>
                </a:cxn>
                <a:cxn ang="0">
                  <a:pos x="11" y="0"/>
                </a:cxn>
                <a:cxn ang="0">
                  <a:pos x="27" y="0"/>
                </a:cxn>
                <a:cxn ang="0">
                  <a:pos x="27" y="49"/>
                </a:cxn>
                <a:cxn ang="0">
                  <a:pos x="27" y="52"/>
                </a:cxn>
                <a:cxn ang="0">
                  <a:pos x="29" y="54"/>
                </a:cxn>
                <a:cxn ang="0">
                  <a:pos x="32" y="56"/>
                </a:cxn>
                <a:cxn ang="0">
                  <a:pos x="33" y="56"/>
                </a:cxn>
                <a:cxn ang="0">
                  <a:pos x="33" y="58"/>
                </a:cxn>
                <a:cxn ang="0">
                  <a:pos x="0" y="58"/>
                </a:cxn>
                <a:cxn ang="0">
                  <a:pos x="0" y="56"/>
                </a:cxn>
                <a:cxn ang="0">
                  <a:pos x="2" y="56"/>
                </a:cxn>
                <a:cxn ang="0">
                  <a:pos x="5" y="54"/>
                </a:cxn>
                <a:cxn ang="0">
                  <a:pos x="6" y="52"/>
                </a:cxn>
                <a:cxn ang="0">
                  <a:pos x="7" y="49"/>
                </a:cxn>
                <a:cxn ang="0">
                  <a:pos x="7" y="12"/>
                </a:cxn>
                <a:cxn ang="0">
                  <a:pos x="6" y="10"/>
                </a:cxn>
                <a:cxn ang="0">
                  <a:pos x="5" y="8"/>
                </a:cxn>
                <a:cxn ang="0">
                  <a:pos x="3" y="8"/>
                </a:cxn>
                <a:cxn ang="0">
                  <a:pos x="1" y="8"/>
                </a:cxn>
                <a:cxn ang="0">
                  <a:pos x="1" y="6"/>
                </a:cxn>
              </a:cxnLst>
              <a:rect l="0" t="0" r="r" b="b"/>
              <a:pathLst>
                <a:path w="34" h="59">
                  <a:moveTo>
                    <a:pt x="1" y="6"/>
                  </a:moveTo>
                  <a:lnTo>
                    <a:pt x="4" y="6"/>
                  </a:lnTo>
                  <a:lnTo>
                    <a:pt x="6" y="5"/>
                  </a:lnTo>
                  <a:lnTo>
                    <a:pt x="8" y="3"/>
                  </a:lnTo>
                  <a:lnTo>
                    <a:pt x="10" y="2"/>
                  </a:lnTo>
                  <a:lnTo>
                    <a:pt x="11" y="0"/>
                  </a:lnTo>
                  <a:lnTo>
                    <a:pt x="27" y="0"/>
                  </a:lnTo>
                  <a:lnTo>
                    <a:pt x="27" y="49"/>
                  </a:lnTo>
                  <a:lnTo>
                    <a:pt x="27" y="52"/>
                  </a:lnTo>
                  <a:lnTo>
                    <a:pt x="29" y="54"/>
                  </a:lnTo>
                  <a:lnTo>
                    <a:pt x="32" y="56"/>
                  </a:lnTo>
                  <a:lnTo>
                    <a:pt x="33" y="56"/>
                  </a:lnTo>
                  <a:lnTo>
                    <a:pt x="33" y="58"/>
                  </a:lnTo>
                  <a:lnTo>
                    <a:pt x="0" y="58"/>
                  </a:lnTo>
                  <a:lnTo>
                    <a:pt x="0" y="56"/>
                  </a:lnTo>
                  <a:lnTo>
                    <a:pt x="2" y="56"/>
                  </a:lnTo>
                  <a:lnTo>
                    <a:pt x="5" y="54"/>
                  </a:lnTo>
                  <a:lnTo>
                    <a:pt x="6" y="52"/>
                  </a:lnTo>
                  <a:lnTo>
                    <a:pt x="7" y="49"/>
                  </a:lnTo>
                  <a:lnTo>
                    <a:pt x="7" y="12"/>
                  </a:lnTo>
                  <a:lnTo>
                    <a:pt x="6" y="10"/>
                  </a:lnTo>
                  <a:lnTo>
                    <a:pt x="5" y="8"/>
                  </a:lnTo>
                  <a:lnTo>
                    <a:pt x="3" y="8"/>
                  </a:lnTo>
                  <a:lnTo>
                    <a:pt x="1" y="8"/>
                  </a:lnTo>
                  <a:lnTo>
                    <a:pt x="1" y="6"/>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grpSp>
          <p:nvGrpSpPr>
            <p:cNvPr id="70793" name="Group 283"/>
            <p:cNvGrpSpPr>
              <a:grpSpLocks/>
            </p:cNvGrpSpPr>
            <p:nvPr/>
          </p:nvGrpSpPr>
          <p:grpSpPr bwMode="auto">
            <a:xfrm>
              <a:off x="695" y="3657"/>
              <a:ext cx="87" cy="110"/>
              <a:chOff x="695" y="3419"/>
              <a:chExt cx="83" cy="100"/>
            </a:xfrm>
          </p:grpSpPr>
          <p:sp>
            <p:nvSpPr>
              <p:cNvPr id="70940" name="Oval 284"/>
              <p:cNvSpPr>
                <a:spLocks noChangeArrowheads="1"/>
              </p:cNvSpPr>
              <p:nvPr/>
            </p:nvSpPr>
            <p:spPr bwMode="auto">
              <a:xfrm>
                <a:off x="695" y="3419"/>
                <a:ext cx="83" cy="100"/>
              </a:xfrm>
              <a:prstGeom prst="ellipse">
                <a:avLst/>
              </a:prstGeom>
              <a:solidFill>
                <a:srgbClr val="3F5F00"/>
              </a:solidFill>
              <a:ln w="12700">
                <a:noFill/>
                <a:round/>
                <a:headEnd/>
                <a:tailEnd/>
              </a:ln>
              <a:effectLst/>
            </p:spPr>
            <p:txBody>
              <a:bodyPr wrap="none" anchor="ctr"/>
              <a:lstStyle/>
              <a:p>
                <a:endParaRPr lang="en-US"/>
              </a:p>
            </p:txBody>
          </p:sp>
          <p:sp>
            <p:nvSpPr>
              <p:cNvPr id="70941" name="Oval 285"/>
              <p:cNvSpPr>
                <a:spLocks noChangeArrowheads="1"/>
              </p:cNvSpPr>
              <p:nvPr/>
            </p:nvSpPr>
            <p:spPr bwMode="auto">
              <a:xfrm>
                <a:off x="716" y="3443"/>
                <a:ext cx="41" cy="52"/>
              </a:xfrm>
              <a:prstGeom prst="ellipse">
                <a:avLst/>
              </a:prstGeom>
              <a:solidFill>
                <a:srgbClr val="9FFF9F"/>
              </a:solidFill>
              <a:ln w="12700">
                <a:solidFill>
                  <a:srgbClr val="008000"/>
                </a:solidFill>
                <a:round/>
                <a:headEnd/>
                <a:tailEnd/>
              </a:ln>
              <a:effectLst/>
            </p:spPr>
            <p:txBody>
              <a:bodyPr wrap="none" anchor="ctr"/>
              <a:lstStyle/>
              <a:p>
                <a:endParaRPr lang="en-US"/>
              </a:p>
            </p:txBody>
          </p:sp>
        </p:grpSp>
        <p:grpSp>
          <p:nvGrpSpPr>
            <p:cNvPr id="70797" name="Group 286"/>
            <p:cNvGrpSpPr>
              <a:grpSpLocks/>
            </p:cNvGrpSpPr>
            <p:nvPr/>
          </p:nvGrpSpPr>
          <p:grpSpPr bwMode="auto">
            <a:xfrm>
              <a:off x="1183" y="3671"/>
              <a:ext cx="86" cy="110"/>
              <a:chOff x="1183" y="3433"/>
              <a:chExt cx="82" cy="100"/>
            </a:xfrm>
          </p:grpSpPr>
          <p:sp>
            <p:nvSpPr>
              <p:cNvPr id="70943" name="Oval 287"/>
              <p:cNvSpPr>
                <a:spLocks noChangeArrowheads="1"/>
              </p:cNvSpPr>
              <p:nvPr/>
            </p:nvSpPr>
            <p:spPr bwMode="auto">
              <a:xfrm>
                <a:off x="1183" y="3433"/>
                <a:ext cx="82" cy="100"/>
              </a:xfrm>
              <a:prstGeom prst="ellipse">
                <a:avLst/>
              </a:prstGeom>
              <a:solidFill>
                <a:srgbClr val="008000"/>
              </a:solidFill>
              <a:ln w="12700">
                <a:noFill/>
                <a:round/>
                <a:headEnd/>
                <a:tailEnd/>
              </a:ln>
              <a:effectLst/>
            </p:spPr>
            <p:txBody>
              <a:bodyPr wrap="none" anchor="ctr"/>
              <a:lstStyle/>
              <a:p>
                <a:endParaRPr lang="en-US"/>
              </a:p>
            </p:txBody>
          </p:sp>
          <p:sp>
            <p:nvSpPr>
              <p:cNvPr id="70944" name="Oval 288"/>
              <p:cNvSpPr>
                <a:spLocks noChangeArrowheads="1"/>
              </p:cNvSpPr>
              <p:nvPr/>
            </p:nvSpPr>
            <p:spPr bwMode="auto">
              <a:xfrm>
                <a:off x="1203" y="3457"/>
                <a:ext cx="41" cy="51"/>
              </a:xfrm>
              <a:prstGeom prst="ellipse">
                <a:avLst/>
              </a:prstGeom>
              <a:solidFill>
                <a:srgbClr val="BFFFBF"/>
              </a:solidFill>
              <a:ln w="12700">
                <a:solidFill>
                  <a:srgbClr val="008000"/>
                </a:solidFill>
                <a:round/>
                <a:headEnd/>
                <a:tailEnd/>
              </a:ln>
              <a:effectLst/>
            </p:spPr>
            <p:txBody>
              <a:bodyPr wrap="none" anchor="ctr"/>
              <a:lstStyle/>
              <a:p>
                <a:endParaRPr lang="en-US"/>
              </a:p>
            </p:txBody>
          </p:sp>
        </p:grpSp>
        <p:grpSp>
          <p:nvGrpSpPr>
            <p:cNvPr id="70802" name="Group 289"/>
            <p:cNvGrpSpPr>
              <a:grpSpLocks/>
            </p:cNvGrpSpPr>
            <p:nvPr/>
          </p:nvGrpSpPr>
          <p:grpSpPr bwMode="auto">
            <a:xfrm>
              <a:off x="801" y="3886"/>
              <a:ext cx="372" cy="47"/>
              <a:chOff x="801" y="3648"/>
              <a:chExt cx="356" cy="38"/>
            </a:xfrm>
          </p:grpSpPr>
          <p:grpSp>
            <p:nvGrpSpPr>
              <p:cNvPr id="70813" name="Group 290"/>
              <p:cNvGrpSpPr>
                <a:grpSpLocks/>
              </p:cNvGrpSpPr>
              <p:nvPr/>
            </p:nvGrpSpPr>
            <p:grpSpPr bwMode="auto">
              <a:xfrm>
                <a:off x="1127" y="3648"/>
                <a:ext cx="30" cy="36"/>
                <a:chOff x="1127" y="3648"/>
                <a:chExt cx="30" cy="36"/>
              </a:xfrm>
            </p:grpSpPr>
            <p:sp>
              <p:nvSpPr>
                <p:cNvPr id="70947" name="Freeform 291"/>
                <p:cNvSpPr>
                  <a:spLocks/>
                </p:cNvSpPr>
                <p:nvPr/>
              </p:nvSpPr>
              <p:spPr bwMode="auto">
                <a:xfrm>
                  <a:off x="1127" y="3648"/>
                  <a:ext cx="30" cy="36"/>
                </a:xfrm>
                <a:custGeom>
                  <a:avLst/>
                  <a:gdLst/>
                  <a:ahLst/>
                  <a:cxnLst>
                    <a:cxn ang="0">
                      <a:pos x="0" y="0"/>
                    </a:cxn>
                    <a:cxn ang="0">
                      <a:pos x="20" y="0"/>
                    </a:cxn>
                    <a:cxn ang="0">
                      <a:pos x="24" y="2"/>
                    </a:cxn>
                    <a:cxn ang="0">
                      <a:pos x="25" y="3"/>
                    </a:cxn>
                    <a:cxn ang="0">
                      <a:pos x="26" y="7"/>
                    </a:cxn>
                    <a:cxn ang="0">
                      <a:pos x="26" y="13"/>
                    </a:cxn>
                    <a:cxn ang="0">
                      <a:pos x="25" y="17"/>
                    </a:cxn>
                    <a:cxn ang="0">
                      <a:pos x="23" y="19"/>
                    </a:cxn>
                    <a:cxn ang="0">
                      <a:pos x="20" y="20"/>
                    </a:cxn>
                    <a:cxn ang="0">
                      <a:pos x="23" y="21"/>
                    </a:cxn>
                    <a:cxn ang="0">
                      <a:pos x="25" y="23"/>
                    </a:cxn>
                    <a:cxn ang="0">
                      <a:pos x="26" y="27"/>
                    </a:cxn>
                    <a:cxn ang="0">
                      <a:pos x="27" y="30"/>
                    </a:cxn>
                    <a:cxn ang="0">
                      <a:pos x="27" y="33"/>
                    </a:cxn>
                    <a:cxn ang="0">
                      <a:pos x="29" y="33"/>
                    </a:cxn>
                    <a:cxn ang="0">
                      <a:pos x="29" y="35"/>
                    </a:cxn>
                    <a:cxn ang="0">
                      <a:pos x="18" y="35"/>
                    </a:cxn>
                    <a:cxn ang="0">
                      <a:pos x="18" y="33"/>
                    </a:cxn>
                    <a:cxn ang="0">
                      <a:pos x="20" y="33"/>
                    </a:cxn>
                    <a:cxn ang="0">
                      <a:pos x="20" y="29"/>
                    </a:cxn>
                    <a:cxn ang="0">
                      <a:pos x="18" y="27"/>
                    </a:cxn>
                    <a:cxn ang="0">
                      <a:pos x="16" y="24"/>
                    </a:cxn>
                    <a:cxn ang="0">
                      <a:pos x="15" y="21"/>
                    </a:cxn>
                    <a:cxn ang="0">
                      <a:pos x="13" y="20"/>
                    </a:cxn>
                    <a:cxn ang="0">
                      <a:pos x="13" y="33"/>
                    </a:cxn>
                    <a:cxn ang="0">
                      <a:pos x="15" y="33"/>
                    </a:cxn>
                    <a:cxn ang="0">
                      <a:pos x="15" y="35"/>
                    </a:cxn>
                    <a:cxn ang="0">
                      <a:pos x="1" y="35"/>
                    </a:cxn>
                    <a:cxn ang="0">
                      <a:pos x="1" y="33"/>
                    </a:cxn>
                    <a:cxn ang="0">
                      <a:pos x="3" y="33"/>
                    </a:cxn>
                    <a:cxn ang="0">
                      <a:pos x="3" y="2"/>
                    </a:cxn>
                    <a:cxn ang="0">
                      <a:pos x="0" y="2"/>
                    </a:cxn>
                    <a:cxn ang="0">
                      <a:pos x="0" y="0"/>
                    </a:cxn>
                  </a:cxnLst>
                  <a:rect l="0" t="0" r="r" b="b"/>
                  <a:pathLst>
                    <a:path w="30" h="36">
                      <a:moveTo>
                        <a:pt x="0" y="0"/>
                      </a:moveTo>
                      <a:lnTo>
                        <a:pt x="20" y="0"/>
                      </a:lnTo>
                      <a:lnTo>
                        <a:pt x="24" y="2"/>
                      </a:lnTo>
                      <a:lnTo>
                        <a:pt x="25" y="3"/>
                      </a:lnTo>
                      <a:lnTo>
                        <a:pt x="26" y="7"/>
                      </a:lnTo>
                      <a:lnTo>
                        <a:pt x="26" y="13"/>
                      </a:lnTo>
                      <a:lnTo>
                        <a:pt x="25" y="17"/>
                      </a:lnTo>
                      <a:lnTo>
                        <a:pt x="23" y="19"/>
                      </a:lnTo>
                      <a:lnTo>
                        <a:pt x="20" y="20"/>
                      </a:lnTo>
                      <a:lnTo>
                        <a:pt x="23" y="21"/>
                      </a:lnTo>
                      <a:lnTo>
                        <a:pt x="25" y="23"/>
                      </a:lnTo>
                      <a:lnTo>
                        <a:pt x="26" y="27"/>
                      </a:lnTo>
                      <a:lnTo>
                        <a:pt x="27" y="30"/>
                      </a:lnTo>
                      <a:lnTo>
                        <a:pt x="27" y="33"/>
                      </a:lnTo>
                      <a:lnTo>
                        <a:pt x="29" y="33"/>
                      </a:lnTo>
                      <a:lnTo>
                        <a:pt x="29" y="35"/>
                      </a:lnTo>
                      <a:lnTo>
                        <a:pt x="18" y="35"/>
                      </a:lnTo>
                      <a:lnTo>
                        <a:pt x="18" y="33"/>
                      </a:lnTo>
                      <a:lnTo>
                        <a:pt x="20" y="33"/>
                      </a:lnTo>
                      <a:lnTo>
                        <a:pt x="20" y="29"/>
                      </a:lnTo>
                      <a:lnTo>
                        <a:pt x="18" y="27"/>
                      </a:lnTo>
                      <a:lnTo>
                        <a:pt x="16" y="24"/>
                      </a:lnTo>
                      <a:lnTo>
                        <a:pt x="15" y="21"/>
                      </a:lnTo>
                      <a:lnTo>
                        <a:pt x="13" y="20"/>
                      </a:lnTo>
                      <a:lnTo>
                        <a:pt x="13" y="33"/>
                      </a:lnTo>
                      <a:lnTo>
                        <a:pt x="15" y="33"/>
                      </a:lnTo>
                      <a:lnTo>
                        <a:pt x="15" y="35"/>
                      </a:lnTo>
                      <a:lnTo>
                        <a:pt x="1" y="35"/>
                      </a:lnTo>
                      <a:lnTo>
                        <a:pt x="1" y="33"/>
                      </a:lnTo>
                      <a:lnTo>
                        <a:pt x="3" y="33"/>
                      </a:lnTo>
                      <a:lnTo>
                        <a:pt x="3" y="2"/>
                      </a:lnTo>
                      <a:lnTo>
                        <a:pt x="0" y="2"/>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948" name="Freeform 292"/>
                <p:cNvSpPr>
                  <a:spLocks/>
                </p:cNvSpPr>
                <p:nvPr/>
              </p:nvSpPr>
              <p:spPr bwMode="auto">
                <a:xfrm>
                  <a:off x="1141" y="3655"/>
                  <a:ext cx="3" cy="4"/>
                </a:xfrm>
                <a:custGeom>
                  <a:avLst/>
                  <a:gdLst/>
                  <a:ahLst/>
                  <a:cxnLst>
                    <a:cxn ang="0">
                      <a:pos x="2" y="0"/>
                    </a:cxn>
                    <a:cxn ang="0">
                      <a:pos x="2" y="3"/>
                    </a:cxn>
                    <a:cxn ang="0">
                      <a:pos x="1" y="3"/>
                    </a:cxn>
                    <a:cxn ang="0">
                      <a:pos x="0" y="3"/>
                    </a:cxn>
                    <a:cxn ang="0">
                      <a:pos x="0" y="2"/>
                    </a:cxn>
                    <a:cxn ang="0">
                      <a:pos x="0" y="1"/>
                    </a:cxn>
                    <a:cxn ang="0">
                      <a:pos x="0" y="0"/>
                    </a:cxn>
                    <a:cxn ang="0">
                      <a:pos x="1" y="0"/>
                    </a:cxn>
                    <a:cxn ang="0">
                      <a:pos x="2" y="0"/>
                    </a:cxn>
                  </a:cxnLst>
                  <a:rect l="0" t="0" r="r" b="b"/>
                  <a:pathLst>
                    <a:path w="3" h="4">
                      <a:moveTo>
                        <a:pt x="2" y="0"/>
                      </a:moveTo>
                      <a:lnTo>
                        <a:pt x="2" y="3"/>
                      </a:lnTo>
                      <a:lnTo>
                        <a:pt x="1" y="3"/>
                      </a:lnTo>
                      <a:lnTo>
                        <a:pt x="0" y="3"/>
                      </a:lnTo>
                      <a:lnTo>
                        <a:pt x="0" y="2"/>
                      </a:lnTo>
                      <a:lnTo>
                        <a:pt x="0" y="1"/>
                      </a:lnTo>
                      <a:lnTo>
                        <a:pt x="0" y="0"/>
                      </a:lnTo>
                      <a:lnTo>
                        <a:pt x="1" y="0"/>
                      </a:lnTo>
                      <a:lnTo>
                        <a:pt x="2"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818" name="Group 293"/>
              <p:cNvGrpSpPr>
                <a:grpSpLocks/>
              </p:cNvGrpSpPr>
              <p:nvPr/>
            </p:nvGrpSpPr>
            <p:grpSpPr bwMode="auto">
              <a:xfrm>
                <a:off x="801" y="3648"/>
                <a:ext cx="29" cy="38"/>
                <a:chOff x="801" y="3648"/>
                <a:chExt cx="29" cy="38"/>
              </a:xfrm>
            </p:grpSpPr>
            <p:sp>
              <p:nvSpPr>
                <p:cNvPr id="70950" name="Freeform 294"/>
                <p:cNvSpPr>
                  <a:spLocks/>
                </p:cNvSpPr>
                <p:nvPr/>
              </p:nvSpPr>
              <p:spPr bwMode="auto">
                <a:xfrm>
                  <a:off x="801" y="3648"/>
                  <a:ext cx="29" cy="38"/>
                </a:xfrm>
                <a:custGeom>
                  <a:avLst/>
                  <a:gdLst/>
                  <a:ahLst/>
                  <a:cxnLst>
                    <a:cxn ang="0">
                      <a:pos x="9" y="0"/>
                    </a:cxn>
                    <a:cxn ang="0">
                      <a:pos x="19" y="0"/>
                    </a:cxn>
                    <a:cxn ang="0">
                      <a:pos x="22" y="2"/>
                    </a:cxn>
                    <a:cxn ang="0">
                      <a:pos x="26" y="5"/>
                    </a:cxn>
                    <a:cxn ang="0">
                      <a:pos x="27" y="10"/>
                    </a:cxn>
                    <a:cxn ang="0">
                      <a:pos x="28" y="15"/>
                    </a:cxn>
                    <a:cxn ang="0">
                      <a:pos x="28" y="21"/>
                    </a:cxn>
                    <a:cxn ang="0">
                      <a:pos x="27" y="27"/>
                    </a:cxn>
                    <a:cxn ang="0">
                      <a:pos x="26" y="31"/>
                    </a:cxn>
                    <a:cxn ang="0">
                      <a:pos x="21" y="35"/>
                    </a:cxn>
                    <a:cxn ang="0">
                      <a:pos x="19" y="37"/>
                    </a:cxn>
                    <a:cxn ang="0">
                      <a:pos x="9" y="37"/>
                    </a:cxn>
                    <a:cxn ang="0">
                      <a:pos x="6" y="35"/>
                    </a:cxn>
                    <a:cxn ang="0">
                      <a:pos x="2" y="32"/>
                    </a:cxn>
                    <a:cxn ang="0">
                      <a:pos x="1" y="28"/>
                    </a:cxn>
                    <a:cxn ang="0">
                      <a:pos x="0" y="23"/>
                    </a:cxn>
                    <a:cxn ang="0">
                      <a:pos x="0" y="15"/>
                    </a:cxn>
                    <a:cxn ang="0">
                      <a:pos x="1" y="10"/>
                    </a:cxn>
                    <a:cxn ang="0">
                      <a:pos x="2" y="5"/>
                    </a:cxn>
                    <a:cxn ang="0">
                      <a:pos x="6" y="2"/>
                    </a:cxn>
                    <a:cxn ang="0">
                      <a:pos x="9" y="0"/>
                    </a:cxn>
                  </a:cxnLst>
                  <a:rect l="0" t="0" r="r" b="b"/>
                  <a:pathLst>
                    <a:path w="29" h="38">
                      <a:moveTo>
                        <a:pt x="9" y="0"/>
                      </a:moveTo>
                      <a:lnTo>
                        <a:pt x="19" y="0"/>
                      </a:lnTo>
                      <a:lnTo>
                        <a:pt x="22" y="2"/>
                      </a:lnTo>
                      <a:lnTo>
                        <a:pt x="26" y="5"/>
                      </a:lnTo>
                      <a:lnTo>
                        <a:pt x="27" y="10"/>
                      </a:lnTo>
                      <a:lnTo>
                        <a:pt x="28" y="15"/>
                      </a:lnTo>
                      <a:lnTo>
                        <a:pt x="28" y="21"/>
                      </a:lnTo>
                      <a:lnTo>
                        <a:pt x="27" y="27"/>
                      </a:lnTo>
                      <a:lnTo>
                        <a:pt x="26" y="31"/>
                      </a:lnTo>
                      <a:lnTo>
                        <a:pt x="21" y="35"/>
                      </a:lnTo>
                      <a:lnTo>
                        <a:pt x="19" y="37"/>
                      </a:lnTo>
                      <a:lnTo>
                        <a:pt x="9" y="37"/>
                      </a:lnTo>
                      <a:lnTo>
                        <a:pt x="6" y="35"/>
                      </a:lnTo>
                      <a:lnTo>
                        <a:pt x="2" y="32"/>
                      </a:lnTo>
                      <a:lnTo>
                        <a:pt x="1" y="28"/>
                      </a:lnTo>
                      <a:lnTo>
                        <a:pt x="0" y="23"/>
                      </a:lnTo>
                      <a:lnTo>
                        <a:pt x="0" y="15"/>
                      </a:lnTo>
                      <a:lnTo>
                        <a:pt x="1" y="10"/>
                      </a:lnTo>
                      <a:lnTo>
                        <a:pt x="2" y="5"/>
                      </a:lnTo>
                      <a:lnTo>
                        <a:pt x="6" y="2"/>
                      </a:lnTo>
                      <a:lnTo>
                        <a:pt x="9"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951" name="Freeform 295"/>
                <p:cNvSpPr>
                  <a:spLocks/>
                </p:cNvSpPr>
                <p:nvPr/>
              </p:nvSpPr>
              <p:spPr bwMode="auto">
                <a:xfrm>
                  <a:off x="814" y="3653"/>
                  <a:ext cx="3" cy="28"/>
                </a:xfrm>
                <a:custGeom>
                  <a:avLst/>
                  <a:gdLst/>
                  <a:ahLst/>
                  <a:cxnLst>
                    <a:cxn ang="0">
                      <a:pos x="1" y="0"/>
                    </a:cxn>
                    <a:cxn ang="0">
                      <a:pos x="0" y="2"/>
                    </a:cxn>
                    <a:cxn ang="0">
                      <a:pos x="0" y="5"/>
                    </a:cxn>
                    <a:cxn ang="0">
                      <a:pos x="0" y="23"/>
                    </a:cxn>
                    <a:cxn ang="0">
                      <a:pos x="0" y="25"/>
                    </a:cxn>
                    <a:cxn ang="0">
                      <a:pos x="1" y="27"/>
                    </a:cxn>
                    <a:cxn ang="0">
                      <a:pos x="2" y="25"/>
                    </a:cxn>
                    <a:cxn ang="0">
                      <a:pos x="2" y="23"/>
                    </a:cxn>
                    <a:cxn ang="0">
                      <a:pos x="2" y="5"/>
                    </a:cxn>
                    <a:cxn ang="0">
                      <a:pos x="2" y="2"/>
                    </a:cxn>
                    <a:cxn ang="0">
                      <a:pos x="1" y="0"/>
                    </a:cxn>
                  </a:cxnLst>
                  <a:rect l="0" t="0" r="r" b="b"/>
                  <a:pathLst>
                    <a:path w="3" h="28">
                      <a:moveTo>
                        <a:pt x="1" y="0"/>
                      </a:moveTo>
                      <a:lnTo>
                        <a:pt x="0" y="2"/>
                      </a:lnTo>
                      <a:lnTo>
                        <a:pt x="0" y="5"/>
                      </a:lnTo>
                      <a:lnTo>
                        <a:pt x="0" y="23"/>
                      </a:lnTo>
                      <a:lnTo>
                        <a:pt x="0" y="25"/>
                      </a:lnTo>
                      <a:lnTo>
                        <a:pt x="1" y="27"/>
                      </a:lnTo>
                      <a:lnTo>
                        <a:pt x="2" y="25"/>
                      </a:lnTo>
                      <a:lnTo>
                        <a:pt x="2" y="23"/>
                      </a:lnTo>
                      <a:lnTo>
                        <a:pt x="2" y="5"/>
                      </a:lnTo>
                      <a:lnTo>
                        <a:pt x="2" y="2"/>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829" name="Group 296"/>
              <p:cNvGrpSpPr>
                <a:grpSpLocks/>
              </p:cNvGrpSpPr>
              <p:nvPr/>
            </p:nvGrpSpPr>
            <p:grpSpPr bwMode="auto">
              <a:xfrm>
                <a:off x="838" y="3650"/>
                <a:ext cx="70" cy="36"/>
                <a:chOff x="838" y="3650"/>
                <a:chExt cx="70" cy="36"/>
              </a:xfrm>
            </p:grpSpPr>
            <p:sp>
              <p:nvSpPr>
                <p:cNvPr id="70953" name="Freeform 297"/>
                <p:cNvSpPr>
                  <a:spLocks/>
                </p:cNvSpPr>
                <p:nvPr/>
              </p:nvSpPr>
              <p:spPr bwMode="auto">
                <a:xfrm>
                  <a:off x="838" y="3650"/>
                  <a:ext cx="34" cy="36"/>
                </a:xfrm>
                <a:custGeom>
                  <a:avLst/>
                  <a:gdLst/>
                  <a:ahLst/>
                  <a:cxnLst>
                    <a:cxn ang="0">
                      <a:pos x="1" y="35"/>
                    </a:cxn>
                    <a:cxn ang="0">
                      <a:pos x="9" y="35"/>
                    </a:cxn>
                    <a:cxn ang="0">
                      <a:pos x="9" y="33"/>
                    </a:cxn>
                    <a:cxn ang="0">
                      <a:pos x="6" y="33"/>
                    </a:cxn>
                    <a:cxn ang="0">
                      <a:pos x="6" y="7"/>
                    </a:cxn>
                    <a:cxn ang="0">
                      <a:pos x="20" y="35"/>
                    </a:cxn>
                    <a:cxn ang="0">
                      <a:pos x="30" y="35"/>
                    </a:cxn>
                    <a:cxn ang="0">
                      <a:pos x="30" y="2"/>
                    </a:cxn>
                    <a:cxn ang="0">
                      <a:pos x="33" y="2"/>
                    </a:cxn>
                    <a:cxn ang="0">
                      <a:pos x="33" y="0"/>
                    </a:cxn>
                    <a:cxn ang="0">
                      <a:pos x="24" y="0"/>
                    </a:cxn>
                    <a:cxn ang="0">
                      <a:pos x="24" y="2"/>
                    </a:cxn>
                    <a:cxn ang="0">
                      <a:pos x="27" y="2"/>
                    </a:cxn>
                    <a:cxn ang="0">
                      <a:pos x="27" y="23"/>
                    </a:cxn>
                    <a:cxn ang="0">
                      <a:pos x="14" y="0"/>
                    </a:cxn>
                    <a:cxn ang="0">
                      <a:pos x="0" y="0"/>
                    </a:cxn>
                    <a:cxn ang="0">
                      <a:pos x="0" y="3"/>
                    </a:cxn>
                    <a:cxn ang="0">
                      <a:pos x="3" y="3"/>
                    </a:cxn>
                    <a:cxn ang="0">
                      <a:pos x="3" y="33"/>
                    </a:cxn>
                    <a:cxn ang="0">
                      <a:pos x="1" y="33"/>
                    </a:cxn>
                    <a:cxn ang="0">
                      <a:pos x="1" y="35"/>
                    </a:cxn>
                  </a:cxnLst>
                  <a:rect l="0" t="0" r="r" b="b"/>
                  <a:pathLst>
                    <a:path w="34" h="36">
                      <a:moveTo>
                        <a:pt x="1" y="35"/>
                      </a:moveTo>
                      <a:lnTo>
                        <a:pt x="9" y="35"/>
                      </a:lnTo>
                      <a:lnTo>
                        <a:pt x="9" y="33"/>
                      </a:lnTo>
                      <a:lnTo>
                        <a:pt x="6" y="33"/>
                      </a:lnTo>
                      <a:lnTo>
                        <a:pt x="6" y="7"/>
                      </a:lnTo>
                      <a:lnTo>
                        <a:pt x="20" y="35"/>
                      </a:lnTo>
                      <a:lnTo>
                        <a:pt x="30" y="35"/>
                      </a:lnTo>
                      <a:lnTo>
                        <a:pt x="30" y="2"/>
                      </a:lnTo>
                      <a:lnTo>
                        <a:pt x="33" y="2"/>
                      </a:lnTo>
                      <a:lnTo>
                        <a:pt x="33" y="0"/>
                      </a:lnTo>
                      <a:lnTo>
                        <a:pt x="24" y="0"/>
                      </a:lnTo>
                      <a:lnTo>
                        <a:pt x="24" y="2"/>
                      </a:lnTo>
                      <a:lnTo>
                        <a:pt x="27" y="2"/>
                      </a:lnTo>
                      <a:lnTo>
                        <a:pt x="27" y="23"/>
                      </a:lnTo>
                      <a:lnTo>
                        <a:pt x="14" y="0"/>
                      </a:lnTo>
                      <a:lnTo>
                        <a:pt x="0" y="0"/>
                      </a:lnTo>
                      <a:lnTo>
                        <a:pt x="0" y="3"/>
                      </a:lnTo>
                      <a:lnTo>
                        <a:pt x="3" y="3"/>
                      </a:lnTo>
                      <a:lnTo>
                        <a:pt x="3" y="33"/>
                      </a:lnTo>
                      <a:lnTo>
                        <a:pt x="1" y="33"/>
                      </a:lnTo>
                      <a:lnTo>
                        <a:pt x="1" y="35"/>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954" name="Freeform 298"/>
                <p:cNvSpPr>
                  <a:spLocks/>
                </p:cNvSpPr>
                <p:nvPr/>
              </p:nvSpPr>
              <p:spPr bwMode="auto">
                <a:xfrm>
                  <a:off x="879" y="3650"/>
                  <a:ext cx="29" cy="36"/>
                </a:xfrm>
                <a:custGeom>
                  <a:avLst/>
                  <a:gdLst/>
                  <a:ahLst/>
                  <a:cxnLst>
                    <a:cxn ang="0">
                      <a:pos x="0" y="0"/>
                    </a:cxn>
                    <a:cxn ang="0">
                      <a:pos x="27" y="0"/>
                    </a:cxn>
                    <a:cxn ang="0">
                      <a:pos x="27" y="9"/>
                    </a:cxn>
                    <a:cxn ang="0">
                      <a:pos x="25" y="9"/>
                    </a:cxn>
                    <a:cxn ang="0">
                      <a:pos x="16" y="2"/>
                    </a:cxn>
                    <a:cxn ang="0">
                      <a:pos x="12" y="2"/>
                    </a:cxn>
                    <a:cxn ang="0">
                      <a:pos x="12" y="16"/>
                    </a:cxn>
                    <a:cxn ang="0">
                      <a:pos x="16" y="16"/>
                    </a:cxn>
                    <a:cxn ang="0">
                      <a:pos x="21" y="10"/>
                    </a:cxn>
                    <a:cxn ang="0">
                      <a:pos x="21" y="25"/>
                    </a:cxn>
                    <a:cxn ang="0">
                      <a:pos x="16" y="19"/>
                    </a:cxn>
                    <a:cxn ang="0">
                      <a:pos x="12" y="19"/>
                    </a:cxn>
                    <a:cxn ang="0">
                      <a:pos x="12" y="31"/>
                    </a:cxn>
                    <a:cxn ang="0">
                      <a:pos x="16" y="31"/>
                    </a:cxn>
                    <a:cxn ang="0">
                      <a:pos x="26" y="25"/>
                    </a:cxn>
                    <a:cxn ang="0">
                      <a:pos x="28" y="25"/>
                    </a:cxn>
                    <a:cxn ang="0">
                      <a:pos x="28" y="35"/>
                    </a:cxn>
                    <a:cxn ang="0">
                      <a:pos x="1" y="35"/>
                    </a:cxn>
                    <a:cxn ang="0">
                      <a:pos x="1" y="33"/>
                    </a:cxn>
                    <a:cxn ang="0">
                      <a:pos x="3" y="33"/>
                    </a:cxn>
                    <a:cxn ang="0">
                      <a:pos x="3" y="2"/>
                    </a:cxn>
                    <a:cxn ang="0">
                      <a:pos x="0" y="2"/>
                    </a:cxn>
                    <a:cxn ang="0">
                      <a:pos x="0" y="0"/>
                    </a:cxn>
                  </a:cxnLst>
                  <a:rect l="0" t="0" r="r" b="b"/>
                  <a:pathLst>
                    <a:path w="29" h="36">
                      <a:moveTo>
                        <a:pt x="0" y="0"/>
                      </a:moveTo>
                      <a:lnTo>
                        <a:pt x="27" y="0"/>
                      </a:lnTo>
                      <a:lnTo>
                        <a:pt x="27" y="9"/>
                      </a:lnTo>
                      <a:lnTo>
                        <a:pt x="25" y="9"/>
                      </a:lnTo>
                      <a:lnTo>
                        <a:pt x="16" y="2"/>
                      </a:lnTo>
                      <a:lnTo>
                        <a:pt x="12" y="2"/>
                      </a:lnTo>
                      <a:lnTo>
                        <a:pt x="12" y="16"/>
                      </a:lnTo>
                      <a:lnTo>
                        <a:pt x="16" y="16"/>
                      </a:lnTo>
                      <a:lnTo>
                        <a:pt x="21" y="10"/>
                      </a:lnTo>
                      <a:lnTo>
                        <a:pt x="21" y="25"/>
                      </a:lnTo>
                      <a:lnTo>
                        <a:pt x="16" y="19"/>
                      </a:lnTo>
                      <a:lnTo>
                        <a:pt x="12" y="19"/>
                      </a:lnTo>
                      <a:lnTo>
                        <a:pt x="12" y="31"/>
                      </a:lnTo>
                      <a:lnTo>
                        <a:pt x="16" y="31"/>
                      </a:lnTo>
                      <a:lnTo>
                        <a:pt x="26" y="25"/>
                      </a:lnTo>
                      <a:lnTo>
                        <a:pt x="28" y="25"/>
                      </a:lnTo>
                      <a:lnTo>
                        <a:pt x="28" y="35"/>
                      </a:lnTo>
                      <a:lnTo>
                        <a:pt x="1" y="35"/>
                      </a:lnTo>
                      <a:lnTo>
                        <a:pt x="1" y="33"/>
                      </a:lnTo>
                      <a:lnTo>
                        <a:pt x="3" y="33"/>
                      </a:lnTo>
                      <a:lnTo>
                        <a:pt x="3" y="2"/>
                      </a:lnTo>
                      <a:lnTo>
                        <a:pt x="0" y="2"/>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grpSp>
          <p:grpSp>
            <p:nvGrpSpPr>
              <p:cNvPr id="70832" name="Group 299"/>
              <p:cNvGrpSpPr>
                <a:grpSpLocks/>
              </p:cNvGrpSpPr>
              <p:nvPr/>
            </p:nvGrpSpPr>
            <p:grpSpPr bwMode="auto">
              <a:xfrm>
                <a:off x="976" y="3648"/>
                <a:ext cx="29" cy="37"/>
                <a:chOff x="976" y="3648"/>
                <a:chExt cx="29" cy="37"/>
              </a:xfrm>
            </p:grpSpPr>
            <p:sp>
              <p:nvSpPr>
                <p:cNvPr id="70956" name="Freeform 300"/>
                <p:cNvSpPr>
                  <a:spLocks/>
                </p:cNvSpPr>
                <p:nvPr/>
              </p:nvSpPr>
              <p:spPr bwMode="auto">
                <a:xfrm>
                  <a:off x="976" y="3648"/>
                  <a:ext cx="29" cy="37"/>
                </a:xfrm>
                <a:custGeom>
                  <a:avLst/>
                  <a:gdLst/>
                  <a:ahLst/>
                  <a:cxnLst>
                    <a:cxn ang="0">
                      <a:pos x="9" y="0"/>
                    </a:cxn>
                    <a:cxn ang="0">
                      <a:pos x="19" y="0"/>
                    </a:cxn>
                    <a:cxn ang="0">
                      <a:pos x="22" y="2"/>
                    </a:cxn>
                    <a:cxn ang="0">
                      <a:pos x="26" y="5"/>
                    </a:cxn>
                    <a:cxn ang="0">
                      <a:pos x="27" y="9"/>
                    </a:cxn>
                    <a:cxn ang="0">
                      <a:pos x="28" y="15"/>
                    </a:cxn>
                    <a:cxn ang="0">
                      <a:pos x="28" y="20"/>
                    </a:cxn>
                    <a:cxn ang="0">
                      <a:pos x="27" y="26"/>
                    </a:cxn>
                    <a:cxn ang="0">
                      <a:pos x="26" y="31"/>
                    </a:cxn>
                    <a:cxn ang="0">
                      <a:pos x="21" y="35"/>
                    </a:cxn>
                    <a:cxn ang="0">
                      <a:pos x="19" y="36"/>
                    </a:cxn>
                    <a:cxn ang="0">
                      <a:pos x="9" y="36"/>
                    </a:cxn>
                    <a:cxn ang="0">
                      <a:pos x="6" y="35"/>
                    </a:cxn>
                    <a:cxn ang="0">
                      <a:pos x="2" y="31"/>
                    </a:cxn>
                    <a:cxn ang="0">
                      <a:pos x="1" y="27"/>
                    </a:cxn>
                    <a:cxn ang="0">
                      <a:pos x="0" y="22"/>
                    </a:cxn>
                    <a:cxn ang="0">
                      <a:pos x="0" y="15"/>
                    </a:cxn>
                    <a:cxn ang="0">
                      <a:pos x="1" y="9"/>
                    </a:cxn>
                    <a:cxn ang="0">
                      <a:pos x="2" y="5"/>
                    </a:cxn>
                    <a:cxn ang="0">
                      <a:pos x="6" y="2"/>
                    </a:cxn>
                    <a:cxn ang="0">
                      <a:pos x="9" y="0"/>
                    </a:cxn>
                  </a:cxnLst>
                  <a:rect l="0" t="0" r="r" b="b"/>
                  <a:pathLst>
                    <a:path w="29" h="37">
                      <a:moveTo>
                        <a:pt x="9" y="0"/>
                      </a:moveTo>
                      <a:lnTo>
                        <a:pt x="19" y="0"/>
                      </a:lnTo>
                      <a:lnTo>
                        <a:pt x="22" y="2"/>
                      </a:lnTo>
                      <a:lnTo>
                        <a:pt x="26" y="5"/>
                      </a:lnTo>
                      <a:lnTo>
                        <a:pt x="27" y="9"/>
                      </a:lnTo>
                      <a:lnTo>
                        <a:pt x="28" y="15"/>
                      </a:lnTo>
                      <a:lnTo>
                        <a:pt x="28" y="20"/>
                      </a:lnTo>
                      <a:lnTo>
                        <a:pt x="27" y="26"/>
                      </a:lnTo>
                      <a:lnTo>
                        <a:pt x="26" y="31"/>
                      </a:lnTo>
                      <a:lnTo>
                        <a:pt x="21" y="35"/>
                      </a:lnTo>
                      <a:lnTo>
                        <a:pt x="19" y="36"/>
                      </a:lnTo>
                      <a:lnTo>
                        <a:pt x="9" y="36"/>
                      </a:lnTo>
                      <a:lnTo>
                        <a:pt x="6" y="35"/>
                      </a:lnTo>
                      <a:lnTo>
                        <a:pt x="2" y="31"/>
                      </a:lnTo>
                      <a:lnTo>
                        <a:pt x="1" y="27"/>
                      </a:lnTo>
                      <a:lnTo>
                        <a:pt x="0" y="22"/>
                      </a:lnTo>
                      <a:lnTo>
                        <a:pt x="0" y="15"/>
                      </a:lnTo>
                      <a:lnTo>
                        <a:pt x="1" y="9"/>
                      </a:lnTo>
                      <a:lnTo>
                        <a:pt x="2" y="5"/>
                      </a:lnTo>
                      <a:lnTo>
                        <a:pt x="6" y="2"/>
                      </a:lnTo>
                      <a:lnTo>
                        <a:pt x="9"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957" name="Freeform 301"/>
                <p:cNvSpPr>
                  <a:spLocks/>
                </p:cNvSpPr>
                <p:nvPr/>
              </p:nvSpPr>
              <p:spPr bwMode="auto">
                <a:xfrm>
                  <a:off x="989" y="3653"/>
                  <a:ext cx="3" cy="28"/>
                </a:xfrm>
                <a:custGeom>
                  <a:avLst/>
                  <a:gdLst/>
                  <a:ahLst/>
                  <a:cxnLst>
                    <a:cxn ang="0">
                      <a:pos x="1" y="0"/>
                    </a:cxn>
                    <a:cxn ang="0">
                      <a:pos x="0" y="2"/>
                    </a:cxn>
                    <a:cxn ang="0">
                      <a:pos x="0" y="5"/>
                    </a:cxn>
                    <a:cxn ang="0">
                      <a:pos x="0" y="22"/>
                    </a:cxn>
                    <a:cxn ang="0">
                      <a:pos x="0" y="25"/>
                    </a:cxn>
                    <a:cxn ang="0">
                      <a:pos x="1" y="27"/>
                    </a:cxn>
                    <a:cxn ang="0">
                      <a:pos x="2" y="25"/>
                    </a:cxn>
                    <a:cxn ang="0">
                      <a:pos x="2" y="22"/>
                    </a:cxn>
                    <a:cxn ang="0">
                      <a:pos x="2" y="5"/>
                    </a:cxn>
                    <a:cxn ang="0">
                      <a:pos x="2" y="2"/>
                    </a:cxn>
                    <a:cxn ang="0">
                      <a:pos x="1" y="0"/>
                    </a:cxn>
                  </a:cxnLst>
                  <a:rect l="0" t="0" r="r" b="b"/>
                  <a:pathLst>
                    <a:path w="3" h="28">
                      <a:moveTo>
                        <a:pt x="1" y="0"/>
                      </a:moveTo>
                      <a:lnTo>
                        <a:pt x="0" y="2"/>
                      </a:lnTo>
                      <a:lnTo>
                        <a:pt x="0" y="5"/>
                      </a:lnTo>
                      <a:lnTo>
                        <a:pt x="0" y="22"/>
                      </a:lnTo>
                      <a:lnTo>
                        <a:pt x="0" y="25"/>
                      </a:lnTo>
                      <a:lnTo>
                        <a:pt x="1" y="27"/>
                      </a:lnTo>
                      <a:lnTo>
                        <a:pt x="2" y="25"/>
                      </a:lnTo>
                      <a:lnTo>
                        <a:pt x="2" y="22"/>
                      </a:lnTo>
                      <a:lnTo>
                        <a:pt x="2" y="5"/>
                      </a:lnTo>
                      <a:lnTo>
                        <a:pt x="2" y="2"/>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835" name="Group 302"/>
              <p:cNvGrpSpPr>
                <a:grpSpLocks/>
              </p:cNvGrpSpPr>
              <p:nvPr/>
            </p:nvGrpSpPr>
            <p:grpSpPr bwMode="auto">
              <a:xfrm>
                <a:off x="1013" y="3648"/>
                <a:ext cx="60" cy="36"/>
                <a:chOff x="1013" y="3648"/>
                <a:chExt cx="60" cy="36"/>
              </a:xfrm>
            </p:grpSpPr>
            <p:sp>
              <p:nvSpPr>
                <p:cNvPr id="70959" name="Freeform 303"/>
                <p:cNvSpPr>
                  <a:spLocks/>
                </p:cNvSpPr>
                <p:nvPr/>
              </p:nvSpPr>
              <p:spPr bwMode="auto">
                <a:xfrm>
                  <a:off x="1013" y="3648"/>
                  <a:ext cx="27" cy="36"/>
                </a:xfrm>
                <a:custGeom>
                  <a:avLst/>
                  <a:gdLst/>
                  <a:ahLst/>
                  <a:cxnLst>
                    <a:cxn ang="0">
                      <a:pos x="0" y="0"/>
                    </a:cxn>
                    <a:cxn ang="0">
                      <a:pos x="16" y="0"/>
                    </a:cxn>
                    <a:cxn ang="0">
                      <a:pos x="16" y="2"/>
                    </a:cxn>
                    <a:cxn ang="0">
                      <a:pos x="12" y="2"/>
                    </a:cxn>
                    <a:cxn ang="0">
                      <a:pos x="12" y="31"/>
                    </a:cxn>
                    <a:cxn ang="0">
                      <a:pos x="16" y="31"/>
                    </a:cxn>
                    <a:cxn ang="0">
                      <a:pos x="23" y="26"/>
                    </a:cxn>
                    <a:cxn ang="0">
                      <a:pos x="26" y="26"/>
                    </a:cxn>
                    <a:cxn ang="0">
                      <a:pos x="26" y="35"/>
                    </a:cxn>
                    <a:cxn ang="0">
                      <a:pos x="1" y="35"/>
                    </a:cxn>
                    <a:cxn ang="0">
                      <a:pos x="1" y="33"/>
                    </a:cxn>
                    <a:cxn ang="0">
                      <a:pos x="3" y="33"/>
                    </a:cxn>
                    <a:cxn ang="0">
                      <a:pos x="3" y="2"/>
                    </a:cxn>
                    <a:cxn ang="0">
                      <a:pos x="0" y="2"/>
                    </a:cxn>
                    <a:cxn ang="0">
                      <a:pos x="0" y="0"/>
                    </a:cxn>
                  </a:cxnLst>
                  <a:rect l="0" t="0" r="r" b="b"/>
                  <a:pathLst>
                    <a:path w="27" h="36">
                      <a:moveTo>
                        <a:pt x="0" y="0"/>
                      </a:moveTo>
                      <a:lnTo>
                        <a:pt x="16" y="0"/>
                      </a:lnTo>
                      <a:lnTo>
                        <a:pt x="16" y="2"/>
                      </a:lnTo>
                      <a:lnTo>
                        <a:pt x="12" y="2"/>
                      </a:lnTo>
                      <a:lnTo>
                        <a:pt x="12" y="31"/>
                      </a:lnTo>
                      <a:lnTo>
                        <a:pt x="16" y="31"/>
                      </a:lnTo>
                      <a:lnTo>
                        <a:pt x="23" y="26"/>
                      </a:lnTo>
                      <a:lnTo>
                        <a:pt x="26" y="26"/>
                      </a:lnTo>
                      <a:lnTo>
                        <a:pt x="26" y="35"/>
                      </a:lnTo>
                      <a:lnTo>
                        <a:pt x="1" y="35"/>
                      </a:lnTo>
                      <a:lnTo>
                        <a:pt x="1" y="33"/>
                      </a:lnTo>
                      <a:lnTo>
                        <a:pt x="3" y="33"/>
                      </a:lnTo>
                      <a:lnTo>
                        <a:pt x="3" y="2"/>
                      </a:lnTo>
                      <a:lnTo>
                        <a:pt x="0" y="2"/>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960" name="Freeform 304"/>
                <p:cNvSpPr>
                  <a:spLocks/>
                </p:cNvSpPr>
                <p:nvPr/>
              </p:nvSpPr>
              <p:spPr bwMode="auto">
                <a:xfrm>
                  <a:off x="1047" y="3648"/>
                  <a:ext cx="26" cy="36"/>
                </a:xfrm>
                <a:custGeom>
                  <a:avLst/>
                  <a:gdLst/>
                  <a:ahLst/>
                  <a:cxnLst>
                    <a:cxn ang="0">
                      <a:pos x="0" y="0"/>
                    </a:cxn>
                    <a:cxn ang="0">
                      <a:pos x="16" y="0"/>
                    </a:cxn>
                    <a:cxn ang="0">
                      <a:pos x="16" y="2"/>
                    </a:cxn>
                    <a:cxn ang="0">
                      <a:pos x="11" y="2"/>
                    </a:cxn>
                    <a:cxn ang="0">
                      <a:pos x="11" y="31"/>
                    </a:cxn>
                    <a:cxn ang="0">
                      <a:pos x="16" y="31"/>
                    </a:cxn>
                    <a:cxn ang="0">
                      <a:pos x="22" y="26"/>
                    </a:cxn>
                    <a:cxn ang="0">
                      <a:pos x="25" y="26"/>
                    </a:cxn>
                    <a:cxn ang="0">
                      <a:pos x="25" y="35"/>
                    </a:cxn>
                    <a:cxn ang="0">
                      <a:pos x="0" y="35"/>
                    </a:cxn>
                    <a:cxn ang="0">
                      <a:pos x="0" y="33"/>
                    </a:cxn>
                    <a:cxn ang="0">
                      <a:pos x="3" y="33"/>
                    </a:cxn>
                    <a:cxn ang="0">
                      <a:pos x="3" y="2"/>
                    </a:cxn>
                    <a:cxn ang="0">
                      <a:pos x="0" y="2"/>
                    </a:cxn>
                    <a:cxn ang="0">
                      <a:pos x="0" y="0"/>
                    </a:cxn>
                  </a:cxnLst>
                  <a:rect l="0" t="0" r="r" b="b"/>
                  <a:pathLst>
                    <a:path w="26" h="36">
                      <a:moveTo>
                        <a:pt x="0" y="0"/>
                      </a:moveTo>
                      <a:lnTo>
                        <a:pt x="16" y="0"/>
                      </a:lnTo>
                      <a:lnTo>
                        <a:pt x="16" y="2"/>
                      </a:lnTo>
                      <a:lnTo>
                        <a:pt x="11" y="2"/>
                      </a:lnTo>
                      <a:lnTo>
                        <a:pt x="11" y="31"/>
                      </a:lnTo>
                      <a:lnTo>
                        <a:pt x="16" y="31"/>
                      </a:lnTo>
                      <a:lnTo>
                        <a:pt x="22" y="26"/>
                      </a:lnTo>
                      <a:lnTo>
                        <a:pt x="25" y="26"/>
                      </a:lnTo>
                      <a:lnTo>
                        <a:pt x="25" y="35"/>
                      </a:lnTo>
                      <a:lnTo>
                        <a:pt x="0" y="35"/>
                      </a:lnTo>
                      <a:lnTo>
                        <a:pt x="0" y="33"/>
                      </a:lnTo>
                      <a:lnTo>
                        <a:pt x="3" y="33"/>
                      </a:lnTo>
                      <a:lnTo>
                        <a:pt x="3" y="2"/>
                      </a:lnTo>
                      <a:lnTo>
                        <a:pt x="0" y="2"/>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grpSp>
          <p:grpSp>
            <p:nvGrpSpPr>
              <p:cNvPr id="70836" name="Group 305"/>
              <p:cNvGrpSpPr>
                <a:grpSpLocks/>
              </p:cNvGrpSpPr>
              <p:nvPr/>
            </p:nvGrpSpPr>
            <p:grpSpPr bwMode="auto">
              <a:xfrm>
                <a:off x="1079" y="3649"/>
                <a:ext cx="42" cy="36"/>
                <a:chOff x="1079" y="3649"/>
                <a:chExt cx="42" cy="36"/>
              </a:xfrm>
            </p:grpSpPr>
            <p:sp>
              <p:nvSpPr>
                <p:cNvPr id="70962" name="Freeform 306"/>
                <p:cNvSpPr>
                  <a:spLocks/>
                </p:cNvSpPr>
                <p:nvPr/>
              </p:nvSpPr>
              <p:spPr bwMode="auto">
                <a:xfrm>
                  <a:off x="1079" y="3649"/>
                  <a:ext cx="42" cy="36"/>
                </a:xfrm>
                <a:custGeom>
                  <a:avLst/>
                  <a:gdLst/>
                  <a:ahLst/>
                  <a:cxnLst>
                    <a:cxn ang="0">
                      <a:pos x="24" y="0"/>
                    </a:cxn>
                    <a:cxn ang="0">
                      <a:pos x="38" y="32"/>
                    </a:cxn>
                    <a:cxn ang="0">
                      <a:pos x="41" y="32"/>
                    </a:cxn>
                    <a:cxn ang="0">
                      <a:pos x="41" y="35"/>
                    </a:cxn>
                    <a:cxn ang="0">
                      <a:pos x="18" y="35"/>
                    </a:cxn>
                    <a:cxn ang="0">
                      <a:pos x="18" y="32"/>
                    </a:cxn>
                    <a:cxn ang="0">
                      <a:pos x="22" y="32"/>
                    </a:cxn>
                    <a:cxn ang="0">
                      <a:pos x="18" y="22"/>
                    </a:cxn>
                    <a:cxn ang="0">
                      <a:pos x="10" y="22"/>
                    </a:cxn>
                    <a:cxn ang="0">
                      <a:pos x="7" y="32"/>
                    </a:cxn>
                    <a:cxn ang="0">
                      <a:pos x="11" y="32"/>
                    </a:cxn>
                    <a:cxn ang="0">
                      <a:pos x="11" y="35"/>
                    </a:cxn>
                    <a:cxn ang="0">
                      <a:pos x="0" y="35"/>
                    </a:cxn>
                    <a:cxn ang="0">
                      <a:pos x="0" y="32"/>
                    </a:cxn>
                    <a:cxn ang="0">
                      <a:pos x="3" y="32"/>
                    </a:cxn>
                    <a:cxn ang="0">
                      <a:pos x="14" y="0"/>
                    </a:cxn>
                    <a:cxn ang="0">
                      <a:pos x="24" y="0"/>
                    </a:cxn>
                  </a:cxnLst>
                  <a:rect l="0" t="0" r="r" b="b"/>
                  <a:pathLst>
                    <a:path w="42" h="36">
                      <a:moveTo>
                        <a:pt x="24" y="0"/>
                      </a:moveTo>
                      <a:lnTo>
                        <a:pt x="38" y="32"/>
                      </a:lnTo>
                      <a:lnTo>
                        <a:pt x="41" y="32"/>
                      </a:lnTo>
                      <a:lnTo>
                        <a:pt x="41" y="35"/>
                      </a:lnTo>
                      <a:lnTo>
                        <a:pt x="18" y="35"/>
                      </a:lnTo>
                      <a:lnTo>
                        <a:pt x="18" y="32"/>
                      </a:lnTo>
                      <a:lnTo>
                        <a:pt x="22" y="32"/>
                      </a:lnTo>
                      <a:lnTo>
                        <a:pt x="18" y="22"/>
                      </a:lnTo>
                      <a:lnTo>
                        <a:pt x="10" y="22"/>
                      </a:lnTo>
                      <a:lnTo>
                        <a:pt x="7" y="32"/>
                      </a:lnTo>
                      <a:lnTo>
                        <a:pt x="11" y="32"/>
                      </a:lnTo>
                      <a:lnTo>
                        <a:pt x="11" y="35"/>
                      </a:lnTo>
                      <a:lnTo>
                        <a:pt x="0" y="35"/>
                      </a:lnTo>
                      <a:lnTo>
                        <a:pt x="0" y="32"/>
                      </a:lnTo>
                      <a:lnTo>
                        <a:pt x="3" y="32"/>
                      </a:lnTo>
                      <a:lnTo>
                        <a:pt x="14" y="0"/>
                      </a:lnTo>
                      <a:lnTo>
                        <a:pt x="24"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963" name="Freeform 307"/>
                <p:cNvSpPr>
                  <a:spLocks/>
                </p:cNvSpPr>
                <p:nvPr/>
              </p:nvSpPr>
              <p:spPr bwMode="auto">
                <a:xfrm>
                  <a:off x="1092" y="3660"/>
                  <a:ext cx="2" cy="4"/>
                </a:xfrm>
                <a:custGeom>
                  <a:avLst/>
                  <a:gdLst/>
                  <a:ahLst/>
                  <a:cxnLst>
                    <a:cxn ang="0">
                      <a:pos x="1" y="0"/>
                    </a:cxn>
                    <a:cxn ang="0">
                      <a:pos x="1" y="3"/>
                    </a:cxn>
                    <a:cxn ang="0">
                      <a:pos x="0" y="3"/>
                    </a:cxn>
                    <a:cxn ang="0">
                      <a:pos x="1" y="0"/>
                    </a:cxn>
                  </a:cxnLst>
                  <a:rect l="0" t="0" r="r" b="b"/>
                  <a:pathLst>
                    <a:path w="2" h="4">
                      <a:moveTo>
                        <a:pt x="1" y="0"/>
                      </a:moveTo>
                      <a:lnTo>
                        <a:pt x="1" y="3"/>
                      </a:lnTo>
                      <a:lnTo>
                        <a:pt x="0" y="3"/>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839" name="Group 308"/>
              <p:cNvGrpSpPr>
                <a:grpSpLocks/>
              </p:cNvGrpSpPr>
              <p:nvPr/>
            </p:nvGrpSpPr>
            <p:grpSpPr bwMode="auto">
              <a:xfrm>
                <a:off x="931" y="3650"/>
                <a:ext cx="35" cy="35"/>
                <a:chOff x="931" y="3650"/>
                <a:chExt cx="35" cy="35"/>
              </a:xfrm>
            </p:grpSpPr>
            <p:sp>
              <p:nvSpPr>
                <p:cNvPr id="70965" name="Freeform 309"/>
                <p:cNvSpPr>
                  <a:spLocks/>
                </p:cNvSpPr>
                <p:nvPr/>
              </p:nvSpPr>
              <p:spPr bwMode="auto">
                <a:xfrm>
                  <a:off x="931" y="3650"/>
                  <a:ext cx="35" cy="35"/>
                </a:xfrm>
                <a:custGeom>
                  <a:avLst/>
                  <a:gdLst/>
                  <a:ahLst/>
                  <a:cxnLst>
                    <a:cxn ang="0">
                      <a:pos x="13" y="0"/>
                    </a:cxn>
                    <a:cxn ang="0">
                      <a:pos x="24" y="0"/>
                    </a:cxn>
                    <a:cxn ang="0">
                      <a:pos x="27" y="1"/>
                    </a:cxn>
                    <a:cxn ang="0">
                      <a:pos x="32" y="4"/>
                    </a:cxn>
                    <a:cxn ang="0">
                      <a:pos x="33" y="9"/>
                    </a:cxn>
                    <a:cxn ang="0">
                      <a:pos x="34" y="14"/>
                    </a:cxn>
                    <a:cxn ang="0">
                      <a:pos x="34" y="19"/>
                    </a:cxn>
                    <a:cxn ang="0">
                      <a:pos x="33" y="25"/>
                    </a:cxn>
                    <a:cxn ang="0">
                      <a:pos x="32" y="29"/>
                    </a:cxn>
                    <a:cxn ang="0">
                      <a:pos x="26" y="33"/>
                    </a:cxn>
                    <a:cxn ang="0">
                      <a:pos x="23" y="34"/>
                    </a:cxn>
                    <a:cxn ang="0">
                      <a:pos x="13" y="34"/>
                    </a:cxn>
                    <a:cxn ang="0">
                      <a:pos x="0" y="34"/>
                    </a:cxn>
                    <a:cxn ang="0">
                      <a:pos x="1" y="31"/>
                    </a:cxn>
                    <a:cxn ang="0">
                      <a:pos x="4" y="31"/>
                    </a:cxn>
                    <a:cxn ang="0">
                      <a:pos x="4" y="21"/>
                    </a:cxn>
                    <a:cxn ang="0">
                      <a:pos x="4" y="14"/>
                    </a:cxn>
                    <a:cxn ang="0">
                      <a:pos x="4" y="9"/>
                    </a:cxn>
                    <a:cxn ang="0">
                      <a:pos x="4" y="3"/>
                    </a:cxn>
                    <a:cxn ang="0">
                      <a:pos x="0" y="3"/>
                    </a:cxn>
                    <a:cxn ang="0">
                      <a:pos x="0" y="0"/>
                    </a:cxn>
                    <a:cxn ang="0">
                      <a:pos x="13" y="0"/>
                    </a:cxn>
                  </a:cxnLst>
                  <a:rect l="0" t="0" r="r" b="b"/>
                  <a:pathLst>
                    <a:path w="35" h="35">
                      <a:moveTo>
                        <a:pt x="13" y="0"/>
                      </a:moveTo>
                      <a:lnTo>
                        <a:pt x="24" y="0"/>
                      </a:lnTo>
                      <a:lnTo>
                        <a:pt x="27" y="1"/>
                      </a:lnTo>
                      <a:lnTo>
                        <a:pt x="32" y="4"/>
                      </a:lnTo>
                      <a:lnTo>
                        <a:pt x="33" y="9"/>
                      </a:lnTo>
                      <a:lnTo>
                        <a:pt x="34" y="14"/>
                      </a:lnTo>
                      <a:lnTo>
                        <a:pt x="34" y="19"/>
                      </a:lnTo>
                      <a:lnTo>
                        <a:pt x="33" y="25"/>
                      </a:lnTo>
                      <a:lnTo>
                        <a:pt x="32" y="29"/>
                      </a:lnTo>
                      <a:lnTo>
                        <a:pt x="26" y="33"/>
                      </a:lnTo>
                      <a:lnTo>
                        <a:pt x="23" y="34"/>
                      </a:lnTo>
                      <a:lnTo>
                        <a:pt x="13" y="34"/>
                      </a:lnTo>
                      <a:lnTo>
                        <a:pt x="0" y="34"/>
                      </a:lnTo>
                      <a:lnTo>
                        <a:pt x="1" y="31"/>
                      </a:lnTo>
                      <a:lnTo>
                        <a:pt x="4" y="31"/>
                      </a:lnTo>
                      <a:lnTo>
                        <a:pt x="4" y="21"/>
                      </a:lnTo>
                      <a:lnTo>
                        <a:pt x="4" y="14"/>
                      </a:lnTo>
                      <a:lnTo>
                        <a:pt x="4" y="9"/>
                      </a:lnTo>
                      <a:lnTo>
                        <a:pt x="4" y="3"/>
                      </a:lnTo>
                      <a:lnTo>
                        <a:pt x="0" y="3"/>
                      </a:lnTo>
                      <a:lnTo>
                        <a:pt x="0" y="0"/>
                      </a:lnTo>
                      <a:lnTo>
                        <a:pt x="13"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0966" name="Freeform 310"/>
                <p:cNvSpPr>
                  <a:spLocks/>
                </p:cNvSpPr>
                <p:nvPr/>
              </p:nvSpPr>
              <p:spPr bwMode="auto">
                <a:xfrm>
                  <a:off x="949" y="3655"/>
                  <a:ext cx="3" cy="26"/>
                </a:xfrm>
                <a:custGeom>
                  <a:avLst/>
                  <a:gdLst/>
                  <a:ahLst/>
                  <a:cxnLst>
                    <a:cxn ang="0">
                      <a:pos x="1" y="0"/>
                    </a:cxn>
                    <a:cxn ang="0">
                      <a:pos x="0" y="0"/>
                    </a:cxn>
                    <a:cxn ang="0">
                      <a:pos x="0" y="25"/>
                    </a:cxn>
                    <a:cxn ang="0">
                      <a:pos x="1" y="25"/>
                    </a:cxn>
                    <a:cxn ang="0">
                      <a:pos x="2" y="23"/>
                    </a:cxn>
                    <a:cxn ang="0">
                      <a:pos x="2" y="21"/>
                    </a:cxn>
                    <a:cxn ang="0">
                      <a:pos x="2" y="4"/>
                    </a:cxn>
                    <a:cxn ang="0">
                      <a:pos x="2" y="2"/>
                    </a:cxn>
                    <a:cxn ang="0">
                      <a:pos x="1" y="0"/>
                    </a:cxn>
                  </a:cxnLst>
                  <a:rect l="0" t="0" r="r" b="b"/>
                  <a:pathLst>
                    <a:path w="3" h="26">
                      <a:moveTo>
                        <a:pt x="1" y="0"/>
                      </a:moveTo>
                      <a:lnTo>
                        <a:pt x="0" y="0"/>
                      </a:lnTo>
                      <a:lnTo>
                        <a:pt x="0" y="25"/>
                      </a:lnTo>
                      <a:lnTo>
                        <a:pt x="1" y="25"/>
                      </a:lnTo>
                      <a:lnTo>
                        <a:pt x="2" y="23"/>
                      </a:lnTo>
                      <a:lnTo>
                        <a:pt x="2" y="21"/>
                      </a:lnTo>
                      <a:lnTo>
                        <a:pt x="2" y="4"/>
                      </a:lnTo>
                      <a:lnTo>
                        <a:pt x="2" y="2"/>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grpSp>
          <p:nvGrpSpPr>
            <p:cNvPr id="70842" name="Group 311"/>
            <p:cNvGrpSpPr>
              <a:grpSpLocks/>
            </p:cNvGrpSpPr>
            <p:nvPr/>
          </p:nvGrpSpPr>
          <p:grpSpPr bwMode="auto">
            <a:xfrm>
              <a:off x="696" y="3535"/>
              <a:ext cx="599" cy="47"/>
              <a:chOff x="696" y="3297"/>
              <a:chExt cx="573" cy="31"/>
            </a:xfrm>
          </p:grpSpPr>
          <p:grpSp>
            <p:nvGrpSpPr>
              <p:cNvPr id="70845" name="Group 312"/>
              <p:cNvGrpSpPr>
                <a:grpSpLocks/>
              </p:cNvGrpSpPr>
              <p:nvPr/>
            </p:nvGrpSpPr>
            <p:grpSpPr bwMode="auto">
              <a:xfrm>
                <a:off x="696" y="3297"/>
                <a:ext cx="57" cy="31"/>
                <a:chOff x="696" y="3297"/>
                <a:chExt cx="57" cy="31"/>
              </a:xfrm>
            </p:grpSpPr>
            <p:sp>
              <p:nvSpPr>
                <p:cNvPr id="70969" name="Freeform 313"/>
                <p:cNvSpPr>
                  <a:spLocks/>
                </p:cNvSpPr>
                <p:nvPr/>
              </p:nvSpPr>
              <p:spPr bwMode="auto">
                <a:xfrm>
                  <a:off x="696" y="3297"/>
                  <a:ext cx="11" cy="31"/>
                </a:xfrm>
                <a:custGeom>
                  <a:avLst/>
                  <a:gdLst/>
                  <a:ahLst/>
                  <a:cxnLst>
                    <a:cxn ang="0">
                      <a:pos x="0" y="0"/>
                    </a:cxn>
                    <a:cxn ang="0">
                      <a:pos x="10" y="0"/>
                    </a:cxn>
                    <a:cxn ang="0">
                      <a:pos x="10" y="6"/>
                    </a:cxn>
                    <a:cxn ang="0">
                      <a:pos x="8" y="6"/>
                    </a:cxn>
                    <a:cxn ang="0">
                      <a:pos x="8" y="30"/>
                    </a:cxn>
                    <a:cxn ang="0">
                      <a:pos x="3" y="30"/>
                    </a:cxn>
                    <a:cxn ang="0">
                      <a:pos x="3" y="6"/>
                    </a:cxn>
                    <a:cxn ang="0">
                      <a:pos x="0" y="6"/>
                    </a:cxn>
                    <a:cxn ang="0">
                      <a:pos x="0" y="0"/>
                    </a:cxn>
                  </a:cxnLst>
                  <a:rect l="0" t="0" r="r" b="b"/>
                  <a:pathLst>
                    <a:path w="11" h="31">
                      <a:moveTo>
                        <a:pt x="0" y="0"/>
                      </a:moveTo>
                      <a:lnTo>
                        <a:pt x="10" y="0"/>
                      </a:lnTo>
                      <a:lnTo>
                        <a:pt x="10" y="6"/>
                      </a:lnTo>
                      <a:lnTo>
                        <a:pt x="8" y="6"/>
                      </a:lnTo>
                      <a:lnTo>
                        <a:pt x="8" y="30"/>
                      </a:lnTo>
                      <a:lnTo>
                        <a:pt x="3" y="30"/>
                      </a:lnTo>
                      <a:lnTo>
                        <a:pt x="3" y="6"/>
                      </a:lnTo>
                      <a:lnTo>
                        <a:pt x="0" y="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70" name="Freeform 314"/>
                <p:cNvSpPr>
                  <a:spLocks/>
                </p:cNvSpPr>
                <p:nvPr/>
              </p:nvSpPr>
              <p:spPr bwMode="auto">
                <a:xfrm>
                  <a:off x="716" y="3297"/>
                  <a:ext cx="17" cy="31"/>
                </a:xfrm>
                <a:custGeom>
                  <a:avLst/>
                  <a:gdLst/>
                  <a:ahLst/>
                  <a:cxnLst>
                    <a:cxn ang="0">
                      <a:pos x="0" y="0"/>
                    </a:cxn>
                    <a:cxn ang="0">
                      <a:pos x="5" y="0"/>
                    </a:cxn>
                    <a:cxn ang="0">
                      <a:pos x="5" y="12"/>
                    </a:cxn>
                    <a:cxn ang="0">
                      <a:pos x="11" y="12"/>
                    </a:cxn>
                    <a:cxn ang="0">
                      <a:pos x="11" y="0"/>
                    </a:cxn>
                    <a:cxn ang="0">
                      <a:pos x="16" y="0"/>
                    </a:cxn>
                    <a:cxn ang="0">
                      <a:pos x="16" y="30"/>
                    </a:cxn>
                    <a:cxn ang="0">
                      <a:pos x="11" y="30"/>
                    </a:cxn>
                    <a:cxn ang="0">
                      <a:pos x="11" y="17"/>
                    </a:cxn>
                    <a:cxn ang="0">
                      <a:pos x="5" y="17"/>
                    </a:cxn>
                    <a:cxn ang="0">
                      <a:pos x="5" y="30"/>
                    </a:cxn>
                    <a:cxn ang="0">
                      <a:pos x="0" y="30"/>
                    </a:cxn>
                    <a:cxn ang="0">
                      <a:pos x="0" y="0"/>
                    </a:cxn>
                  </a:cxnLst>
                  <a:rect l="0" t="0" r="r" b="b"/>
                  <a:pathLst>
                    <a:path w="17" h="31">
                      <a:moveTo>
                        <a:pt x="0" y="0"/>
                      </a:moveTo>
                      <a:lnTo>
                        <a:pt x="5" y="0"/>
                      </a:lnTo>
                      <a:lnTo>
                        <a:pt x="5" y="12"/>
                      </a:lnTo>
                      <a:lnTo>
                        <a:pt x="11" y="12"/>
                      </a:lnTo>
                      <a:lnTo>
                        <a:pt x="11" y="0"/>
                      </a:lnTo>
                      <a:lnTo>
                        <a:pt x="16" y="0"/>
                      </a:lnTo>
                      <a:lnTo>
                        <a:pt x="16" y="30"/>
                      </a:lnTo>
                      <a:lnTo>
                        <a:pt x="11" y="30"/>
                      </a:lnTo>
                      <a:lnTo>
                        <a:pt x="11" y="17"/>
                      </a:lnTo>
                      <a:lnTo>
                        <a:pt x="5" y="17"/>
                      </a:lnTo>
                      <a:lnTo>
                        <a:pt x="5"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71" name="Freeform 315"/>
                <p:cNvSpPr>
                  <a:spLocks/>
                </p:cNvSpPr>
                <p:nvPr/>
              </p:nvSpPr>
              <p:spPr bwMode="auto">
                <a:xfrm>
                  <a:off x="742" y="3297"/>
                  <a:ext cx="11" cy="31"/>
                </a:xfrm>
                <a:custGeom>
                  <a:avLst/>
                  <a:gdLst/>
                  <a:ahLst/>
                  <a:cxnLst>
                    <a:cxn ang="0">
                      <a:pos x="0" y="0"/>
                    </a:cxn>
                    <a:cxn ang="0">
                      <a:pos x="10" y="0"/>
                    </a:cxn>
                    <a:cxn ang="0">
                      <a:pos x="10" y="6"/>
                    </a:cxn>
                    <a:cxn ang="0">
                      <a:pos x="5" y="6"/>
                    </a:cxn>
                    <a:cxn ang="0">
                      <a:pos x="5" y="12"/>
                    </a:cxn>
                    <a:cxn ang="0">
                      <a:pos x="9" y="12"/>
                    </a:cxn>
                    <a:cxn ang="0">
                      <a:pos x="9" y="17"/>
                    </a:cxn>
                    <a:cxn ang="0">
                      <a:pos x="5" y="17"/>
                    </a:cxn>
                    <a:cxn ang="0">
                      <a:pos x="5" y="24"/>
                    </a:cxn>
                    <a:cxn ang="0">
                      <a:pos x="10" y="24"/>
                    </a:cxn>
                    <a:cxn ang="0">
                      <a:pos x="10" y="30"/>
                    </a:cxn>
                    <a:cxn ang="0">
                      <a:pos x="0" y="30"/>
                    </a:cxn>
                    <a:cxn ang="0">
                      <a:pos x="0" y="0"/>
                    </a:cxn>
                  </a:cxnLst>
                  <a:rect l="0" t="0" r="r" b="b"/>
                  <a:pathLst>
                    <a:path w="11" h="31">
                      <a:moveTo>
                        <a:pt x="0" y="0"/>
                      </a:moveTo>
                      <a:lnTo>
                        <a:pt x="10" y="0"/>
                      </a:lnTo>
                      <a:lnTo>
                        <a:pt x="10" y="6"/>
                      </a:lnTo>
                      <a:lnTo>
                        <a:pt x="5" y="6"/>
                      </a:lnTo>
                      <a:lnTo>
                        <a:pt x="5" y="12"/>
                      </a:lnTo>
                      <a:lnTo>
                        <a:pt x="9" y="12"/>
                      </a:lnTo>
                      <a:lnTo>
                        <a:pt x="9" y="17"/>
                      </a:lnTo>
                      <a:lnTo>
                        <a:pt x="5" y="17"/>
                      </a:lnTo>
                      <a:lnTo>
                        <a:pt x="5" y="24"/>
                      </a:lnTo>
                      <a:lnTo>
                        <a:pt x="10" y="24"/>
                      </a:lnTo>
                      <a:lnTo>
                        <a:pt x="10"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848" name="Group 316"/>
              <p:cNvGrpSpPr>
                <a:grpSpLocks/>
              </p:cNvGrpSpPr>
              <p:nvPr/>
            </p:nvGrpSpPr>
            <p:grpSpPr bwMode="auto">
              <a:xfrm>
                <a:off x="774" y="3297"/>
                <a:ext cx="118" cy="31"/>
                <a:chOff x="774" y="3297"/>
                <a:chExt cx="118" cy="31"/>
              </a:xfrm>
            </p:grpSpPr>
            <p:sp>
              <p:nvSpPr>
                <p:cNvPr id="70973" name="Freeform 317"/>
                <p:cNvSpPr>
                  <a:spLocks/>
                </p:cNvSpPr>
                <p:nvPr/>
              </p:nvSpPr>
              <p:spPr bwMode="auto">
                <a:xfrm>
                  <a:off x="774" y="3297"/>
                  <a:ext cx="14" cy="31"/>
                </a:xfrm>
                <a:custGeom>
                  <a:avLst/>
                  <a:gdLst/>
                  <a:ahLst/>
                  <a:cxnLst>
                    <a:cxn ang="0">
                      <a:pos x="0" y="0"/>
                    </a:cxn>
                    <a:cxn ang="0">
                      <a:pos x="5" y="0"/>
                    </a:cxn>
                    <a:cxn ang="0">
                      <a:pos x="5" y="24"/>
                    </a:cxn>
                    <a:cxn ang="0">
                      <a:pos x="8" y="24"/>
                    </a:cxn>
                    <a:cxn ang="0">
                      <a:pos x="8" y="0"/>
                    </a:cxn>
                    <a:cxn ang="0">
                      <a:pos x="13" y="0"/>
                    </a:cxn>
                    <a:cxn ang="0">
                      <a:pos x="13" y="26"/>
                    </a:cxn>
                    <a:cxn ang="0">
                      <a:pos x="9" y="30"/>
                    </a:cxn>
                    <a:cxn ang="0">
                      <a:pos x="3" y="30"/>
                    </a:cxn>
                    <a:cxn ang="0">
                      <a:pos x="0" y="26"/>
                    </a:cxn>
                    <a:cxn ang="0">
                      <a:pos x="0" y="0"/>
                    </a:cxn>
                  </a:cxnLst>
                  <a:rect l="0" t="0" r="r" b="b"/>
                  <a:pathLst>
                    <a:path w="14" h="31">
                      <a:moveTo>
                        <a:pt x="0" y="0"/>
                      </a:moveTo>
                      <a:lnTo>
                        <a:pt x="5" y="0"/>
                      </a:lnTo>
                      <a:lnTo>
                        <a:pt x="5" y="24"/>
                      </a:lnTo>
                      <a:lnTo>
                        <a:pt x="8" y="24"/>
                      </a:lnTo>
                      <a:lnTo>
                        <a:pt x="8" y="0"/>
                      </a:lnTo>
                      <a:lnTo>
                        <a:pt x="13" y="0"/>
                      </a:lnTo>
                      <a:lnTo>
                        <a:pt x="13" y="26"/>
                      </a:lnTo>
                      <a:lnTo>
                        <a:pt x="9" y="30"/>
                      </a:lnTo>
                      <a:lnTo>
                        <a:pt x="3" y="30"/>
                      </a:lnTo>
                      <a:lnTo>
                        <a:pt x="0" y="2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74" name="Freeform 318"/>
                <p:cNvSpPr>
                  <a:spLocks/>
                </p:cNvSpPr>
                <p:nvPr/>
              </p:nvSpPr>
              <p:spPr bwMode="auto">
                <a:xfrm>
                  <a:off x="799" y="3297"/>
                  <a:ext cx="16" cy="31"/>
                </a:xfrm>
                <a:custGeom>
                  <a:avLst/>
                  <a:gdLst/>
                  <a:ahLst/>
                  <a:cxnLst>
                    <a:cxn ang="0">
                      <a:pos x="0" y="0"/>
                    </a:cxn>
                    <a:cxn ang="0">
                      <a:pos x="5" y="0"/>
                    </a:cxn>
                    <a:cxn ang="0">
                      <a:pos x="9" y="14"/>
                    </a:cxn>
                    <a:cxn ang="0">
                      <a:pos x="9" y="0"/>
                    </a:cxn>
                    <a:cxn ang="0">
                      <a:pos x="15" y="0"/>
                    </a:cxn>
                    <a:cxn ang="0">
                      <a:pos x="15" y="30"/>
                    </a:cxn>
                    <a:cxn ang="0">
                      <a:pos x="9" y="30"/>
                    </a:cxn>
                    <a:cxn ang="0">
                      <a:pos x="6" y="16"/>
                    </a:cxn>
                    <a:cxn ang="0">
                      <a:pos x="6" y="30"/>
                    </a:cxn>
                    <a:cxn ang="0">
                      <a:pos x="0" y="30"/>
                    </a:cxn>
                    <a:cxn ang="0">
                      <a:pos x="0" y="0"/>
                    </a:cxn>
                  </a:cxnLst>
                  <a:rect l="0" t="0" r="r" b="b"/>
                  <a:pathLst>
                    <a:path w="16" h="31">
                      <a:moveTo>
                        <a:pt x="0" y="0"/>
                      </a:moveTo>
                      <a:lnTo>
                        <a:pt x="5" y="0"/>
                      </a:lnTo>
                      <a:lnTo>
                        <a:pt x="9" y="14"/>
                      </a:lnTo>
                      <a:lnTo>
                        <a:pt x="9" y="0"/>
                      </a:lnTo>
                      <a:lnTo>
                        <a:pt x="15" y="0"/>
                      </a:lnTo>
                      <a:lnTo>
                        <a:pt x="15" y="30"/>
                      </a:lnTo>
                      <a:lnTo>
                        <a:pt x="9" y="30"/>
                      </a:lnTo>
                      <a:lnTo>
                        <a:pt x="6" y="16"/>
                      </a:lnTo>
                      <a:lnTo>
                        <a:pt x="6"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75" name="Freeform 319"/>
                <p:cNvSpPr>
                  <a:spLocks/>
                </p:cNvSpPr>
                <p:nvPr/>
              </p:nvSpPr>
              <p:spPr bwMode="auto">
                <a:xfrm>
                  <a:off x="825" y="3297"/>
                  <a:ext cx="1" cy="31"/>
                </a:xfrm>
                <a:custGeom>
                  <a:avLst/>
                  <a:gdLst/>
                  <a:ahLst/>
                  <a:cxnLst>
                    <a:cxn ang="0">
                      <a:pos x="0" y="0"/>
                    </a:cxn>
                    <a:cxn ang="0">
                      <a:pos x="0" y="30"/>
                    </a:cxn>
                    <a:cxn ang="0">
                      <a:pos x="0" y="0"/>
                    </a:cxn>
                  </a:cxnLst>
                  <a:rect l="0" t="0" r="r" b="b"/>
                  <a:pathLst>
                    <a:path w="1" h="31">
                      <a:moveTo>
                        <a:pt x="0" y="0"/>
                      </a:move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76" name="Freeform 320"/>
                <p:cNvSpPr>
                  <a:spLocks/>
                </p:cNvSpPr>
                <p:nvPr/>
              </p:nvSpPr>
              <p:spPr bwMode="auto">
                <a:xfrm>
                  <a:off x="836" y="3297"/>
                  <a:ext cx="11" cy="31"/>
                </a:xfrm>
                <a:custGeom>
                  <a:avLst/>
                  <a:gdLst/>
                  <a:ahLst/>
                  <a:cxnLst>
                    <a:cxn ang="0">
                      <a:pos x="0" y="0"/>
                    </a:cxn>
                    <a:cxn ang="0">
                      <a:pos x="10" y="0"/>
                    </a:cxn>
                    <a:cxn ang="0">
                      <a:pos x="10" y="6"/>
                    </a:cxn>
                    <a:cxn ang="0">
                      <a:pos x="7" y="6"/>
                    </a:cxn>
                    <a:cxn ang="0">
                      <a:pos x="7" y="30"/>
                    </a:cxn>
                    <a:cxn ang="0">
                      <a:pos x="3" y="30"/>
                    </a:cxn>
                    <a:cxn ang="0">
                      <a:pos x="3" y="6"/>
                    </a:cxn>
                    <a:cxn ang="0">
                      <a:pos x="0" y="6"/>
                    </a:cxn>
                    <a:cxn ang="0">
                      <a:pos x="0" y="0"/>
                    </a:cxn>
                  </a:cxnLst>
                  <a:rect l="0" t="0" r="r" b="b"/>
                  <a:pathLst>
                    <a:path w="11" h="31">
                      <a:moveTo>
                        <a:pt x="0" y="0"/>
                      </a:moveTo>
                      <a:lnTo>
                        <a:pt x="10" y="0"/>
                      </a:lnTo>
                      <a:lnTo>
                        <a:pt x="10" y="6"/>
                      </a:lnTo>
                      <a:lnTo>
                        <a:pt x="7" y="6"/>
                      </a:lnTo>
                      <a:lnTo>
                        <a:pt x="7" y="30"/>
                      </a:lnTo>
                      <a:lnTo>
                        <a:pt x="3" y="30"/>
                      </a:lnTo>
                      <a:lnTo>
                        <a:pt x="3" y="6"/>
                      </a:lnTo>
                      <a:lnTo>
                        <a:pt x="0" y="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77" name="Freeform 321"/>
                <p:cNvSpPr>
                  <a:spLocks/>
                </p:cNvSpPr>
                <p:nvPr/>
              </p:nvSpPr>
              <p:spPr bwMode="auto">
                <a:xfrm>
                  <a:off x="857" y="3297"/>
                  <a:ext cx="10" cy="31"/>
                </a:xfrm>
                <a:custGeom>
                  <a:avLst/>
                  <a:gdLst/>
                  <a:ahLst/>
                  <a:cxnLst>
                    <a:cxn ang="0">
                      <a:pos x="0" y="0"/>
                    </a:cxn>
                    <a:cxn ang="0">
                      <a:pos x="9" y="0"/>
                    </a:cxn>
                    <a:cxn ang="0">
                      <a:pos x="9" y="6"/>
                    </a:cxn>
                    <a:cxn ang="0">
                      <a:pos x="4" y="6"/>
                    </a:cxn>
                    <a:cxn ang="0">
                      <a:pos x="4" y="12"/>
                    </a:cxn>
                    <a:cxn ang="0">
                      <a:pos x="8" y="12"/>
                    </a:cxn>
                    <a:cxn ang="0">
                      <a:pos x="8" y="17"/>
                    </a:cxn>
                    <a:cxn ang="0">
                      <a:pos x="4" y="17"/>
                    </a:cxn>
                    <a:cxn ang="0">
                      <a:pos x="4" y="24"/>
                    </a:cxn>
                    <a:cxn ang="0">
                      <a:pos x="9" y="24"/>
                    </a:cxn>
                    <a:cxn ang="0">
                      <a:pos x="9" y="30"/>
                    </a:cxn>
                    <a:cxn ang="0">
                      <a:pos x="0" y="30"/>
                    </a:cxn>
                    <a:cxn ang="0">
                      <a:pos x="0" y="0"/>
                    </a:cxn>
                  </a:cxnLst>
                  <a:rect l="0" t="0" r="r" b="b"/>
                  <a:pathLst>
                    <a:path w="10" h="31">
                      <a:moveTo>
                        <a:pt x="0" y="0"/>
                      </a:moveTo>
                      <a:lnTo>
                        <a:pt x="9" y="0"/>
                      </a:lnTo>
                      <a:lnTo>
                        <a:pt x="9" y="6"/>
                      </a:lnTo>
                      <a:lnTo>
                        <a:pt x="4" y="6"/>
                      </a:lnTo>
                      <a:lnTo>
                        <a:pt x="4" y="12"/>
                      </a:lnTo>
                      <a:lnTo>
                        <a:pt x="8" y="12"/>
                      </a:lnTo>
                      <a:lnTo>
                        <a:pt x="8" y="17"/>
                      </a:lnTo>
                      <a:lnTo>
                        <a:pt x="4" y="17"/>
                      </a:lnTo>
                      <a:lnTo>
                        <a:pt x="4" y="24"/>
                      </a:lnTo>
                      <a:lnTo>
                        <a:pt x="9" y="24"/>
                      </a:lnTo>
                      <a:lnTo>
                        <a:pt x="9"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78" name="Freeform 322"/>
                <p:cNvSpPr>
                  <a:spLocks/>
                </p:cNvSpPr>
                <p:nvPr/>
              </p:nvSpPr>
              <p:spPr bwMode="auto">
                <a:xfrm>
                  <a:off x="877" y="3297"/>
                  <a:ext cx="15" cy="31"/>
                </a:xfrm>
                <a:custGeom>
                  <a:avLst/>
                  <a:gdLst/>
                  <a:ahLst/>
                  <a:cxnLst>
                    <a:cxn ang="0">
                      <a:pos x="0" y="0"/>
                    </a:cxn>
                    <a:cxn ang="0">
                      <a:pos x="11" y="0"/>
                    </a:cxn>
                    <a:cxn ang="0">
                      <a:pos x="14" y="4"/>
                    </a:cxn>
                    <a:cxn ang="0">
                      <a:pos x="14" y="26"/>
                    </a:cxn>
                    <a:cxn ang="0">
                      <a:pos x="11" y="30"/>
                    </a:cxn>
                    <a:cxn ang="0">
                      <a:pos x="0" y="30"/>
                    </a:cxn>
                    <a:cxn ang="0">
                      <a:pos x="0" y="6"/>
                    </a:cxn>
                    <a:cxn ang="0">
                      <a:pos x="5" y="6"/>
                    </a:cxn>
                    <a:cxn ang="0">
                      <a:pos x="5" y="24"/>
                    </a:cxn>
                    <a:cxn ang="0">
                      <a:pos x="8" y="24"/>
                    </a:cxn>
                    <a:cxn ang="0">
                      <a:pos x="8" y="6"/>
                    </a:cxn>
                    <a:cxn ang="0">
                      <a:pos x="5" y="6"/>
                    </a:cxn>
                    <a:cxn ang="0">
                      <a:pos x="0" y="6"/>
                    </a:cxn>
                    <a:cxn ang="0">
                      <a:pos x="0" y="0"/>
                    </a:cxn>
                  </a:cxnLst>
                  <a:rect l="0" t="0" r="r" b="b"/>
                  <a:pathLst>
                    <a:path w="15" h="31">
                      <a:moveTo>
                        <a:pt x="0" y="0"/>
                      </a:moveTo>
                      <a:lnTo>
                        <a:pt x="11" y="0"/>
                      </a:lnTo>
                      <a:lnTo>
                        <a:pt x="14" y="4"/>
                      </a:lnTo>
                      <a:lnTo>
                        <a:pt x="14" y="26"/>
                      </a:lnTo>
                      <a:lnTo>
                        <a:pt x="11" y="30"/>
                      </a:lnTo>
                      <a:lnTo>
                        <a:pt x="0" y="30"/>
                      </a:lnTo>
                      <a:lnTo>
                        <a:pt x="0" y="6"/>
                      </a:lnTo>
                      <a:lnTo>
                        <a:pt x="5" y="6"/>
                      </a:lnTo>
                      <a:lnTo>
                        <a:pt x="5" y="24"/>
                      </a:lnTo>
                      <a:lnTo>
                        <a:pt x="8" y="24"/>
                      </a:lnTo>
                      <a:lnTo>
                        <a:pt x="8" y="6"/>
                      </a:lnTo>
                      <a:lnTo>
                        <a:pt x="5" y="6"/>
                      </a:lnTo>
                      <a:lnTo>
                        <a:pt x="0" y="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851" name="Group 323"/>
              <p:cNvGrpSpPr>
                <a:grpSpLocks/>
              </p:cNvGrpSpPr>
              <p:nvPr/>
            </p:nvGrpSpPr>
            <p:grpSpPr bwMode="auto">
              <a:xfrm>
                <a:off x="915" y="3297"/>
                <a:ext cx="119" cy="31"/>
                <a:chOff x="915" y="3297"/>
                <a:chExt cx="119" cy="31"/>
              </a:xfrm>
            </p:grpSpPr>
            <p:sp>
              <p:nvSpPr>
                <p:cNvPr id="70980" name="Freeform 324"/>
                <p:cNvSpPr>
                  <a:spLocks/>
                </p:cNvSpPr>
                <p:nvPr/>
              </p:nvSpPr>
              <p:spPr bwMode="auto">
                <a:xfrm>
                  <a:off x="915" y="3297"/>
                  <a:ext cx="14" cy="31"/>
                </a:xfrm>
                <a:custGeom>
                  <a:avLst/>
                  <a:gdLst/>
                  <a:ahLst/>
                  <a:cxnLst>
                    <a:cxn ang="0">
                      <a:pos x="3" y="0"/>
                    </a:cxn>
                    <a:cxn ang="0">
                      <a:pos x="10" y="0"/>
                    </a:cxn>
                    <a:cxn ang="0">
                      <a:pos x="13" y="4"/>
                    </a:cxn>
                    <a:cxn ang="0">
                      <a:pos x="13" y="9"/>
                    </a:cxn>
                    <a:cxn ang="0">
                      <a:pos x="8" y="9"/>
                    </a:cxn>
                    <a:cxn ang="0">
                      <a:pos x="8" y="6"/>
                    </a:cxn>
                    <a:cxn ang="0">
                      <a:pos x="5" y="6"/>
                    </a:cxn>
                    <a:cxn ang="0">
                      <a:pos x="5" y="12"/>
                    </a:cxn>
                    <a:cxn ang="0">
                      <a:pos x="9" y="12"/>
                    </a:cxn>
                    <a:cxn ang="0">
                      <a:pos x="13" y="17"/>
                    </a:cxn>
                    <a:cxn ang="0">
                      <a:pos x="13" y="26"/>
                    </a:cxn>
                    <a:cxn ang="0">
                      <a:pos x="10" y="30"/>
                    </a:cxn>
                    <a:cxn ang="0">
                      <a:pos x="3" y="30"/>
                    </a:cxn>
                    <a:cxn ang="0">
                      <a:pos x="0" y="26"/>
                    </a:cxn>
                    <a:cxn ang="0">
                      <a:pos x="0" y="21"/>
                    </a:cxn>
                    <a:cxn ang="0">
                      <a:pos x="4" y="21"/>
                    </a:cxn>
                    <a:cxn ang="0">
                      <a:pos x="4" y="24"/>
                    </a:cxn>
                    <a:cxn ang="0">
                      <a:pos x="8" y="24"/>
                    </a:cxn>
                    <a:cxn ang="0">
                      <a:pos x="8" y="18"/>
                    </a:cxn>
                    <a:cxn ang="0">
                      <a:pos x="4" y="18"/>
                    </a:cxn>
                    <a:cxn ang="0">
                      <a:pos x="0" y="14"/>
                    </a:cxn>
                    <a:cxn ang="0">
                      <a:pos x="0" y="4"/>
                    </a:cxn>
                    <a:cxn ang="0">
                      <a:pos x="3" y="0"/>
                    </a:cxn>
                  </a:cxnLst>
                  <a:rect l="0" t="0" r="r" b="b"/>
                  <a:pathLst>
                    <a:path w="14" h="31">
                      <a:moveTo>
                        <a:pt x="3" y="0"/>
                      </a:moveTo>
                      <a:lnTo>
                        <a:pt x="10" y="0"/>
                      </a:lnTo>
                      <a:lnTo>
                        <a:pt x="13" y="4"/>
                      </a:lnTo>
                      <a:lnTo>
                        <a:pt x="13" y="9"/>
                      </a:lnTo>
                      <a:lnTo>
                        <a:pt x="8" y="9"/>
                      </a:lnTo>
                      <a:lnTo>
                        <a:pt x="8" y="6"/>
                      </a:lnTo>
                      <a:lnTo>
                        <a:pt x="5" y="6"/>
                      </a:lnTo>
                      <a:lnTo>
                        <a:pt x="5" y="12"/>
                      </a:lnTo>
                      <a:lnTo>
                        <a:pt x="9" y="12"/>
                      </a:lnTo>
                      <a:lnTo>
                        <a:pt x="13" y="17"/>
                      </a:lnTo>
                      <a:lnTo>
                        <a:pt x="13" y="26"/>
                      </a:lnTo>
                      <a:lnTo>
                        <a:pt x="10" y="30"/>
                      </a:lnTo>
                      <a:lnTo>
                        <a:pt x="3" y="30"/>
                      </a:lnTo>
                      <a:lnTo>
                        <a:pt x="0" y="26"/>
                      </a:lnTo>
                      <a:lnTo>
                        <a:pt x="0" y="21"/>
                      </a:lnTo>
                      <a:lnTo>
                        <a:pt x="4" y="21"/>
                      </a:lnTo>
                      <a:lnTo>
                        <a:pt x="4" y="24"/>
                      </a:lnTo>
                      <a:lnTo>
                        <a:pt x="8" y="24"/>
                      </a:lnTo>
                      <a:lnTo>
                        <a:pt x="8" y="18"/>
                      </a:lnTo>
                      <a:lnTo>
                        <a:pt x="4" y="18"/>
                      </a:lnTo>
                      <a:lnTo>
                        <a:pt x="0" y="14"/>
                      </a:lnTo>
                      <a:lnTo>
                        <a:pt x="0" y="4"/>
                      </a:lnTo>
                      <a:lnTo>
                        <a:pt x="3"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81" name="Freeform 325"/>
                <p:cNvSpPr>
                  <a:spLocks/>
                </p:cNvSpPr>
                <p:nvPr/>
              </p:nvSpPr>
              <p:spPr bwMode="auto">
                <a:xfrm>
                  <a:off x="938" y="3297"/>
                  <a:ext cx="11" cy="31"/>
                </a:xfrm>
                <a:custGeom>
                  <a:avLst/>
                  <a:gdLst/>
                  <a:ahLst/>
                  <a:cxnLst>
                    <a:cxn ang="0">
                      <a:pos x="0" y="0"/>
                    </a:cxn>
                    <a:cxn ang="0">
                      <a:pos x="10" y="0"/>
                    </a:cxn>
                    <a:cxn ang="0">
                      <a:pos x="10" y="6"/>
                    </a:cxn>
                    <a:cxn ang="0">
                      <a:pos x="8" y="6"/>
                    </a:cxn>
                    <a:cxn ang="0">
                      <a:pos x="8" y="30"/>
                    </a:cxn>
                    <a:cxn ang="0">
                      <a:pos x="3" y="30"/>
                    </a:cxn>
                    <a:cxn ang="0">
                      <a:pos x="3" y="6"/>
                    </a:cxn>
                    <a:cxn ang="0">
                      <a:pos x="0" y="6"/>
                    </a:cxn>
                    <a:cxn ang="0">
                      <a:pos x="0" y="0"/>
                    </a:cxn>
                  </a:cxnLst>
                  <a:rect l="0" t="0" r="r" b="b"/>
                  <a:pathLst>
                    <a:path w="11" h="31">
                      <a:moveTo>
                        <a:pt x="0" y="0"/>
                      </a:moveTo>
                      <a:lnTo>
                        <a:pt x="10" y="0"/>
                      </a:lnTo>
                      <a:lnTo>
                        <a:pt x="10" y="6"/>
                      </a:lnTo>
                      <a:lnTo>
                        <a:pt x="8" y="6"/>
                      </a:lnTo>
                      <a:lnTo>
                        <a:pt x="8" y="30"/>
                      </a:lnTo>
                      <a:lnTo>
                        <a:pt x="3" y="30"/>
                      </a:lnTo>
                      <a:lnTo>
                        <a:pt x="3" y="6"/>
                      </a:lnTo>
                      <a:lnTo>
                        <a:pt x="0" y="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82" name="Freeform 326"/>
                <p:cNvSpPr>
                  <a:spLocks/>
                </p:cNvSpPr>
                <p:nvPr/>
              </p:nvSpPr>
              <p:spPr bwMode="auto">
                <a:xfrm>
                  <a:off x="954" y="3297"/>
                  <a:ext cx="18" cy="31"/>
                </a:xfrm>
                <a:custGeom>
                  <a:avLst/>
                  <a:gdLst/>
                  <a:ahLst/>
                  <a:cxnLst>
                    <a:cxn ang="0">
                      <a:pos x="5" y="0"/>
                    </a:cxn>
                    <a:cxn ang="0">
                      <a:pos x="13" y="0"/>
                    </a:cxn>
                    <a:cxn ang="0">
                      <a:pos x="17" y="30"/>
                    </a:cxn>
                    <a:cxn ang="0">
                      <a:pos x="12" y="30"/>
                    </a:cxn>
                    <a:cxn ang="0">
                      <a:pos x="11" y="24"/>
                    </a:cxn>
                    <a:cxn ang="0">
                      <a:pos x="11" y="19"/>
                    </a:cxn>
                    <a:cxn ang="0">
                      <a:pos x="9" y="5"/>
                    </a:cxn>
                    <a:cxn ang="0">
                      <a:pos x="7" y="19"/>
                    </a:cxn>
                    <a:cxn ang="0">
                      <a:pos x="11" y="19"/>
                    </a:cxn>
                    <a:cxn ang="0">
                      <a:pos x="11" y="24"/>
                    </a:cxn>
                    <a:cxn ang="0">
                      <a:pos x="7" y="24"/>
                    </a:cxn>
                    <a:cxn ang="0">
                      <a:pos x="6" y="30"/>
                    </a:cxn>
                    <a:cxn ang="0">
                      <a:pos x="0" y="30"/>
                    </a:cxn>
                    <a:cxn ang="0">
                      <a:pos x="5" y="0"/>
                    </a:cxn>
                  </a:cxnLst>
                  <a:rect l="0" t="0" r="r" b="b"/>
                  <a:pathLst>
                    <a:path w="18" h="31">
                      <a:moveTo>
                        <a:pt x="5" y="0"/>
                      </a:moveTo>
                      <a:lnTo>
                        <a:pt x="13" y="0"/>
                      </a:lnTo>
                      <a:lnTo>
                        <a:pt x="17" y="30"/>
                      </a:lnTo>
                      <a:lnTo>
                        <a:pt x="12" y="30"/>
                      </a:lnTo>
                      <a:lnTo>
                        <a:pt x="11" y="24"/>
                      </a:lnTo>
                      <a:lnTo>
                        <a:pt x="11" y="19"/>
                      </a:lnTo>
                      <a:lnTo>
                        <a:pt x="9" y="5"/>
                      </a:lnTo>
                      <a:lnTo>
                        <a:pt x="7" y="19"/>
                      </a:lnTo>
                      <a:lnTo>
                        <a:pt x="11" y="19"/>
                      </a:lnTo>
                      <a:lnTo>
                        <a:pt x="11" y="24"/>
                      </a:lnTo>
                      <a:lnTo>
                        <a:pt x="7" y="24"/>
                      </a:lnTo>
                      <a:lnTo>
                        <a:pt x="6" y="30"/>
                      </a:lnTo>
                      <a:lnTo>
                        <a:pt x="0" y="30"/>
                      </a:lnTo>
                      <a:lnTo>
                        <a:pt x="5"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83" name="Freeform 327"/>
                <p:cNvSpPr>
                  <a:spLocks/>
                </p:cNvSpPr>
                <p:nvPr/>
              </p:nvSpPr>
              <p:spPr bwMode="auto">
                <a:xfrm>
                  <a:off x="977" y="3297"/>
                  <a:ext cx="12" cy="31"/>
                </a:xfrm>
                <a:custGeom>
                  <a:avLst/>
                  <a:gdLst/>
                  <a:ahLst/>
                  <a:cxnLst>
                    <a:cxn ang="0">
                      <a:pos x="0" y="0"/>
                    </a:cxn>
                    <a:cxn ang="0">
                      <a:pos x="11" y="0"/>
                    </a:cxn>
                    <a:cxn ang="0">
                      <a:pos x="11" y="6"/>
                    </a:cxn>
                    <a:cxn ang="0">
                      <a:pos x="8" y="6"/>
                    </a:cxn>
                    <a:cxn ang="0">
                      <a:pos x="8" y="30"/>
                    </a:cxn>
                    <a:cxn ang="0">
                      <a:pos x="3" y="30"/>
                    </a:cxn>
                    <a:cxn ang="0">
                      <a:pos x="3" y="6"/>
                    </a:cxn>
                    <a:cxn ang="0">
                      <a:pos x="0" y="6"/>
                    </a:cxn>
                    <a:cxn ang="0">
                      <a:pos x="0" y="0"/>
                    </a:cxn>
                  </a:cxnLst>
                  <a:rect l="0" t="0" r="r" b="b"/>
                  <a:pathLst>
                    <a:path w="12" h="31">
                      <a:moveTo>
                        <a:pt x="0" y="0"/>
                      </a:moveTo>
                      <a:lnTo>
                        <a:pt x="11" y="0"/>
                      </a:lnTo>
                      <a:lnTo>
                        <a:pt x="11" y="6"/>
                      </a:lnTo>
                      <a:lnTo>
                        <a:pt x="8" y="6"/>
                      </a:lnTo>
                      <a:lnTo>
                        <a:pt x="8" y="30"/>
                      </a:lnTo>
                      <a:lnTo>
                        <a:pt x="3" y="30"/>
                      </a:lnTo>
                      <a:lnTo>
                        <a:pt x="3" y="6"/>
                      </a:lnTo>
                      <a:lnTo>
                        <a:pt x="0" y="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84" name="Freeform 328"/>
                <p:cNvSpPr>
                  <a:spLocks/>
                </p:cNvSpPr>
                <p:nvPr/>
              </p:nvSpPr>
              <p:spPr bwMode="auto">
                <a:xfrm>
                  <a:off x="999" y="3297"/>
                  <a:ext cx="11" cy="31"/>
                </a:xfrm>
                <a:custGeom>
                  <a:avLst/>
                  <a:gdLst/>
                  <a:ahLst/>
                  <a:cxnLst>
                    <a:cxn ang="0">
                      <a:pos x="0" y="0"/>
                    </a:cxn>
                    <a:cxn ang="0">
                      <a:pos x="10" y="0"/>
                    </a:cxn>
                    <a:cxn ang="0">
                      <a:pos x="10" y="6"/>
                    </a:cxn>
                    <a:cxn ang="0">
                      <a:pos x="5" y="6"/>
                    </a:cxn>
                    <a:cxn ang="0">
                      <a:pos x="5" y="12"/>
                    </a:cxn>
                    <a:cxn ang="0">
                      <a:pos x="9" y="12"/>
                    </a:cxn>
                    <a:cxn ang="0">
                      <a:pos x="9" y="17"/>
                    </a:cxn>
                    <a:cxn ang="0">
                      <a:pos x="5" y="17"/>
                    </a:cxn>
                    <a:cxn ang="0">
                      <a:pos x="5" y="24"/>
                    </a:cxn>
                    <a:cxn ang="0">
                      <a:pos x="10" y="24"/>
                    </a:cxn>
                    <a:cxn ang="0">
                      <a:pos x="10" y="30"/>
                    </a:cxn>
                    <a:cxn ang="0">
                      <a:pos x="0" y="30"/>
                    </a:cxn>
                    <a:cxn ang="0">
                      <a:pos x="0" y="0"/>
                    </a:cxn>
                  </a:cxnLst>
                  <a:rect l="0" t="0" r="r" b="b"/>
                  <a:pathLst>
                    <a:path w="11" h="31">
                      <a:moveTo>
                        <a:pt x="0" y="0"/>
                      </a:moveTo>
                      <a:lnTo>
                        <a:pt x="10" y="0"/>
                      </a:lnTo>
                      <a:lnTo>
                        <a:pt x="10" y="6"/>
                      </a:lnTo>
                      <a:lnTo>
                        <a:pt x="5" y="6"/>
                      </a:lnTo>
                      <a:lnTo>
                        <a:pt x="5" y="12"/>
                      </a:lnTo>
                      <a:lnTo>
                        <a:pt x="9" y="12"/>
                      </a:lnTo>
                      <a:lnTo>
                        <a:pt x="9" y="17"/>
                      </a:lnTo>
                      <a:lnTo>
                        <a:pt x="5" y="17"/>
                      </a:lnTo>
                      <a:lnTo>
                        <a:pt x="5" y="24"/>
                      </a:lnTo>
                      <a:lnTo>
                        <a:pt x="10" y="24"/>
                      </a:lnTo>
                      <a:lnTo>
                        <a:pt x="10"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85" name="Freeform 329"/>
                <p:cNvSpPr>
                  <a:spLocks/>
                </p:cNvSpPr>
                <p:nvPr/>
              </p:nvSpPr>
              <p:spPr bwMode="auto">
                <a:xfrm>
                  <a:off x="1021" y="3297"/>
                  <a:ext cx="13" cy="31"/>
                </a:xfrm>
                <a:custGeom>
                  <a:avLst/>
                  <a:gdLst/>
                  <a:ahLst/>
                  <a:cxnLst>
                    <a:cxn ang="0">
                      <a:pos x="3" y="0"/>
                    </a:cxn>
                    <a:cxn ang="0">
                      <a:pos x="9" y="0"/>
                    </a:cxn>
                    <a:cxn ang="0">
                      <a:pos x="12" y="4"/>
                    </a:cxn>
                    <a:cxn ang="0">
                      <a:pos x="12" y="9"/>
                    </a:cxn>
                    <a:cxn ang="0">
                      <a:pos x="7" y="9"/>
                    </a:cxn>
                    <a:cxn ang="0">
                      <a:pos x="7" y="6"/>
                    </a:cxn>
                    <a:cxn ang="0">
                      <a:pos x="4" y="6"/>
                    </a:cxn>
                    <a:cxn ang="0">
                      <a:pos x="4" y="12"/>
                    </a:cxn>
                    <a:cxn ang="0">
                      <a:pos x="9" y="12"/>
                    </a:cxn>
                    <a:cxn ang="0">
                      <a:pos x="8" y="12"/>
                    </a:cxn>
                    <a:cxn ang="0">
                      <a:pos x="12" y="17"/>
                    </a:cxn>
                    <a:cxn ang="0">
                      <a:pos x="12" y="26"/>
                    </a:cxn>
                    <a:cxn ang="0">
                      <a:pos x="9" y="30"/>
                    </a:cxn>
                    <a:cxn ang="0">
                      <a:pos x="3" y="30"/>
                    </a:cxn>
                    <a:cxn ang="0">
                      <a:pos x="0" y="26"/>
                    </a:cxn>
                    <a:cxn ang="0">
                      <a:pos x="0" y="21"/>
                    </a:cxn>
                    <a:cxn ang="0">
                      <a:pos x="4" y="21"/>
                    </a:cxn>
                    <a:cxn ang="0">
                      <a:pos x="4" y="24"/>
                    </a:cxn>
                    <a:cxn ang="0">
                      <a:pos x="7" y="24"/>
                    </a:cxn>
                    <a:cxn ang="0">
                      <a:pos x="7" y="18"/>
                    </a:cxn>
                    <a:cxn ang="0">
                      <a:pos x="4" y="18"/>
                    </a:cxn>
                    <a:cxn ang="0">
                      <a:pos x="0" y="14"/>
                    </a:cxn>
                    <a:cxn ang="0">
                      <a:pos x="0" y="4"/>
                    </a:cxn>
                    <a:cxn ang="0">
                      <a:pos x="3" y="0"/>
                    </a:cxn>
                  </a:cxnLst>
                  <a:rect l="0" t="0" r="r" b="b"/>
                  <a:pathLst>
                    <a:path w="13" h="31">
                      <a:moveTo>
                        <a:pt x="3" y="0"/>
                      </a:moveTo>
                      <a:lnTo>
                        <a:pt x="9" y="0"/>
                      </a:lnTo>
                      <a:lnTo>
                        <a:pt x="12" y="4"/>
                      </a:lnTo>
                      <a:lnTo>
                        <a:pt x="12" y="9"/>
                      </a:lnTo>
                      <a:lnTo>
                        <a:pt x="7" y="9"/>
                      </a:lnTo>
                      <a:lnTo>
                        <a:pt x="7" y="6"/>
                      </a:lnTo>
                      <a:lnTo>
                        <a:pt x="4" y="6"/>
                      </a:lnTo>
                      <a:lnTo>
                        <a:pt x="4" y="12"/>
                      </a:lnTo>
                      <a:lnTo>
                        <a:pt x="9" y="12"/>
                      </a:lnTo>
                      <a:lnTo>
                        <a:pt x="8" y="12"/>
                      </a:lnTo>
                      <a:lnTo>
                        <a:pt x="12" y="17"/>
                      </a:lnTo>
                      <a:lnTo>
                        <a:pt x="12" y="26"/>
                      </a:lnTo>
                      <a:lnTo>
                        <a:pt x="9" y="30"/>
                      </a:lnTo>
                      <a:lnTo>
                        <a:pt x="3" y="30"/>
                      </a:lnTo>
                      <a:lnTo>
                        <a:pt x="0" y="26"/>
                      </a:lnTo>
                      <a:lnTo>
                        <a:pt x="0" y="21"/>
                      </a:lnTo>
                      <a:lnTo>
                        <a:pt x="4" y="21"/>
                      </a:lnTo>
                      <a:lnTo>
                        <a:pt x="4" y="24"/>
                      </a:lnTo>
                      <a:lnTo>
                        <a:pt x="7" y="24"/>
                      </a:lnTo>
                      <a:lnTo>
                        <a:pt x="7" y="18"/>
                      </a:lnTo>
                      <a:lnTo>
                        <a:pt x="4" y="18"/>
                      </a:lnTo>
                      <a:lnTo>
                        <a:pt x="0" y="14"/>
                      </a:lnTo>
                      <a:lnTo>
                        <a:pt x="0" y="4"/>
                      </a:lnTo>
                      <a:lnTo>
                        <a:pt x="3"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854" name="Group 330"/>
              <p:cNvGrpSpPr>
                <a:grpSpLocks/>
              </p:cNvGrpSpPr>
              <p:nvPr/>
            </p:nvGrpSpPr>
            <p:grpSpPr bwMode="auto">
              <a:xfrm>
                <a:off x="1055" y="3297"/>
                <a:ext cx="37" cy="31"/>
                <a:chOff x="1055" y="3297"/>
                <a:chExt cx="37" cy="31"/>
              </a:xfrm>
            </p:grpSpPr>
            <p:sp>
              <p:nvSpPr>
                <p:cNvPr id="70987" name="Freeform 331"/>
                <p:cNvSpPr>
                  <a:spLocks/>
                </p:cNvSpPr>
                <p:nvPr/>
              </p:nvSpPr>
              <p:spPr bwMode="auto">
                <a:xfrm>
                  <a:off x="1055" y="3297"/>
                  <a:ext cx="15" cy="31"/>
                </a:xfrm>
                <a:custGeom>
                  <a:avLst/>
                  <a:gdLst/>
                  <a:ahLst/>
                  <a:cxnLst>
                    <a:cxn ang="0">
                      <a:pos x="4" y="0"/>
                    </a:cxn>
                    <a:cxn ang="0">
                      <a:pos x="11" y="0"/>
                    </a:cxn>
                    <a:cxn ang="0">
                      <a:pos x="14" y="5"/>
                    </a:cxn>
                    <a:cxn ang="0">
                      <a:pos x="14" y="24"/>
                    </a:cxn>
                    <a:cxn ang="0">
                      <a:pos x="11" y="30"/>
                    </a:cxn>
                    <a:cxn ang="0">
                      <a:pos x="9" y="30"/>
                    </a:cxn>
                    <a:cxn ang="0">
                      <a:pos x="5" y="30"/>
                    </a:cxn>
                    <a:cxn ang="0">
                      <a:pos x="4" y="30"/>
                    </a:cxn>
                    <a:cxn ang="0">
                      <a:pos x="0" y="24"/>
                    </a:cxn>
                    <a:cxn ang="0">
                      <a:pos x="6" y="24"/>
                    </a:cxn>
                    <a:cxn ang="0">
                      <a:pos x="9" y="24"/>
                    </a:cxn>
                    <a:cxn ang="0">
                      <a:pos x="9" y="6"/>
                    </a:cxn>
                    <a:cxn ang="0">
                      <a:pos x="6" y="6"/>
                    </a:cxn>
                    <a:cxn ang="0">
                      <a:pos x="6" y="24"/>
                    </a:cxn>
                    <a:cxn ang="0">
                      <a:pos x="0" y="24"/>
                    </a:cxn>
                    <a:cxn ang="0">
                      <a:pos x="0" y="5"/>
                    </a:cxn>
                    <a:cxn ang="0">
                      <a:pos x="4" y="0"/>
                    </a:cxn>
                  </a:cxnLst>
                  <a:rect l="0" t="0" r="r" b="b"/>
                  <a:pathLst>
                    <a:path w="15" h="31">
                      <a:moveTo>
                        <a:pt x="4" y="0"/>
                      </a:moveTo>
                      <a:lnTo>
                        <a:pt x="11" y="0"/>
                      </a:lnTo>
                      <a:lnTo>
                        <a:pt x="14" y="5"/>
                      </a:lnTo>
                      <a:lnTo>
                        <a:pt x="14" y="24"/>
                      </a:lnTo>
                      <a:lnTo>
                        <a:pt x="11" y="30"/>
                      </a:lnTo>
                      <a:lnTo>
                        <a:pt x="9" y="30"/>
                      </a:lnTo>
                      <a:lnTo>
                        <a:pt x="5" y="30"/>
                      </a:lnTo>
                      <a:lnTo>
                        <a:pt x="4" y="30"/>
                      </a:lnTo>
                      <a:lnTo>
                        <a:pt x="0" y="24"/>
                      </a:lnTo>
                      <a:lnTo>
                        <a:pt x="6" y="24"/>
                      </a:lnTo>
                      <a:lnTo>
                        <a:pt x="9" y="24"/>
                      </a:lnTo>
                      <a:lnTo>
                        <a:pt x="9" y="6"/>
                      </a:lnTo>
                      <a:lnTo>
                        <a:pt x="6" y="6"/>
                      </a:lnTo>
                      <a:lnTo>
                        <a:pt x="6" y="24"/>
                      </a:lnTo>
                      <a:lnTo>
                        <a:pt x="0" y="24"/>
                      </a:lnTo>
                      <a:lnTo>
                        <a:pt x="0" y="5"/>
                      </a:lnTo>
                      <a:lnTo>
                        <a:pt x="4"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88" name="Freeform 332"/>
                <p:cNvSpPr>
                  <a:spLocks/>
                </p:cNvSpPr>
                <p:nvPr/>
              </p:nvSpPr>
              <p:spPr bwMode="auto">
                <a:xfrm>
                  <a:off x="1082" y="3297"/>
                  <a:ext cx="10" cy="31"/>
                </a:xfrm>
                <a:custGeom>
                  <a:avLst/>
                  <a:gdLst/>
                  <a:ahLst/>
                  <a:cxnLst>
                    <a:cxn ang="0">
                      <a:pos x="0" y="0"/>
                    </a:cxn>
                    <a:cxn ang="0">
                      <a:pos x="9" y="0"/>
                    </a:cxn>
                    <a:cxn ang="0">
                      <a:pos x="9" y="6"/>
                    </a:cxn>
                    <a:cxn ang="0">
                      <a:pos x="5" y="6"/>
                    </a:cxn>
                    <a:cxn ang="0">
                      <a:pos x="5" y="12"/>
                    </a:cxn>
                    <a:cxn ang="0">
                      <a:pos x="9" y="12"/>
                    </a:cxn>
                    <a:cxn ang="0">
                      <a:pos x="9" y="17"/>
                    </a:cxn>
                    <a:cxn ang="0">
                      <a:pos x="5" y="17"/>
                    </a:cxn>
                    <a:cxn ang="0">
                      <a:pos x="5" y="30"/>
                    </a:cxn>
                    <a:cxn ang="0">
                      <a:pos x="0" y="30"/>
                    </a:cxn>
                    <a:cxn ang="0">
                      <a:pos x="0" y="0"/>
                    </a:cxn>
                  </a:cxnLst>
                  <a:rect l="0" t="0" r="r" b="b"/>
                  <a:pathLst>
                    <a:path w="10" h="31">
                      <a:moveTo>
                        <a:pt x="0" y="0"/>
                      </a:moveTo>
                      <a:lnTo>
                        <a:pt x="9" y="0"/>
                      </a:lnTo>
                      <a:lnTo>
                        <a:pt x="9" y="6"/>
                      </a:lnTo>
                      <a:lnTo>
                        <a:pt x="5" y="6"/>
                      </a:lnTo>
                      <a:lnTo>
                        <a:pt x="5" y="12"/>
                      </a:lnTo>
                      <a:lnTo>
                        <a:pt x="9" y="12"/>
                      </a:lnTo>
                      <a:lnTo>
                        <a:pt x="9" y="17"/>
                      </a:lnTo>
                      <a:lnTo>
                        <a:pt x="5" y="17"/>
                      </a:lnTo>
                      <a:lnTo>
                        <a:pt x="5"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857" name="Group 333"/>
              <p:cNvGrpSpPr>
                <a:grpSpLocks/>
              </p:cNvGrpSpPr>
              <p:nvPr/>
            </p:nvGrpSpPr>
            <p:grpSpPr bwMode="auto">
              <a:xfrm>
                <a:off x="1110" y="3297"/>
                <a:ext cx="159" cy="31"/>
                <a:chOff x="1110" y="3297"/>
                <a:chExt cx="159" cy="31"/>
              </a:xfrm>
            </p:grpSpPr>
            <p:sp>
              <p:nvSpPr>
                <p:cNvPr id="70990" name="Freeform 334"/>
                <p:cNvSpPr>
                  <a:spLocks/>
                </p:cNvSpPr>
                <p:nvPr/>
              </p:nvSpPr>
              <p:spPr bwMode="auto">
                <a:xfrm>
                  <a:off x="1110" y="3297"/>
                  <a:ext cx="18" cy="31"/>
                </a:xfrm>
                <a:custGeom>
                  <a:avLst/>
                  <a:gdLst/>
                  <a:ahLst/>
                  <a:cxnLst>
                    <a:cxn ang="0">
                      <a:pos x="5" y="0"/>
                    </a:cxn>
                    <a:cxn ang="0">
                      <a:pos x="12" y="0"/>
                    </a:cxn>
                    <a:cxn ang="0">
                      <a:pos x="17" y="30"/>
                    </a:cxn>
                    <a:cxn ang="0">
                      <a:pos x="11" y="30"/>
                    </a:cxn>
                    <a:cxn ang="0">
                      <a:pos x="10" y="24"/>
                    </a:cxn>
                    <a:cxn ang="0">
                      <a:pos x="10" y="19"/>
                    </a:cxn>
                    <a:cxn ang="0">
                      <a:pos x="8" y="5"/>
                    </a:cxn>
                    <a:cxn ang="0">
                      <a:pos x="7" y="19"/>
                    </a:cxn>
                    <a:cxn ang="0">
                      <a:pos x="10" y="19"/>
                    </a:cxn>
                    <a:cxn ang="0">
                      <a:pos x="10" y="24"/>
                    </a:cxn>
                    <a:cxn ang="0">
                      <a:pos x="7" y="24"/>
                    </a:cxn>
                    <a:cxn ang="0">
                      <a:pos x="5" y="30"/>
                    </a:cxn>
                    <a:cxn ang="0">
                      <a:pos x="0" y="30"/>
                    </a:cxn>
                    <a:cxn ang="0">
                      <a:pos x="5" y="0"/>
                    </a:cxn>
                  </a:cxnLst>
                  <a:rect l="0" t="0" r="r" b="b"/>
                  <a:pathLst>
                    <a:path w="18" h="31">
                      <a:moveTo>
                        <a:pt x="5" y="0"/>
                      </a:moveTo>
                      <a:lnTo>
                        <a:pt x="12" y="0"/>
                      </a:lnTo>
                      <a:lnTo>
                        <a:pt x="17" y="30"/>
                      </a:lnTo>
                      <a:lnTo>
                        <a:pt x="11" y="30"/>
                      </a:lnTo>
                      <a:lnTo>
                        <a:pt x="10" y="24"/>
                      </a:lnTo>
                      <a:lnTo>
                        <a:pt x="10" y="19"/>
                      </a:lnTo>
                      <a:lnTo>
                        <a:pt x="8" y="5"/>
                      </a:lnTo>
                      <a:lnTo>
                        <a:pt x="7" y="19"/>
                      </a:lnTo>
                      <a:lnTo>
                        <a:pt x="10" y="19"/>
                      </a:lnTo>
                      <a:lnTo>
                        <a:pt x="10" y="24"/>
                      </a:lnTo>
                      <a:lnTo>
                        <a:pt x="7" y="24"/>
                      </a:lnTo>
                      <a:lnTo>
                        <a:pt x="5" y="30"/>
                      </a:lnTo>
                      <a:lnTo>
                        <a:pt x="0" y="30"/>
                      </a:lnTo>
                      <a:lnTo>
                        <a:pt x="5"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91" name="Freeform 335"/>
                <p:cNvSpPr>
                  <a:spLocks/>
                </p:cNvSpPr>
                <p:nvPr/>
              </p:nvSpPr>
              <p:spPr bwMode="auto">
                <a:xfrm>
                  <a:off x="1136" y="3297"/>
                  <a:ext cx="22" cy="31"/>
                </a:xfrm>
                <a:custGeom>
                  <a:avLst/>
                  <a:gdLst/>
                  <a:ahLst/>
                  <a:cxnLst>
                    <a:cxn ang="0">
                      <a:pos x="0" y="30"/>
                    </a:cxn>
                    <a:cxn ang="0">
                      <a:pos x="6" y="30"/>
                    </a:cxn>
                    <a:cxn ang="0">
                      <a:pos x="6" y="14"/>
                    </a:cxn>
                    <a:cxn ang="0">
                      <a:pos x="9" y="30"/>
                    </a:cxn>
                    <a:cxn ang="0">
                      <a:pos x="12" y="30"/>
                    </a:cxn>
                    <a:cxn ang="0">
                      <a:pos x="15" y="14"/>
                    </a:cxn>
                    <a:cxn ang="0">
                      <a:pos x="15" y="30"/>
                    </a:cxn>
                    <a:cxn ang="0">
                      <a:pos x="21" y="30"/>
                    </a:cxn>
                    <a:cxn ang="0">
                      <a:pos x="21" y="0"/>
                    </a:cxn>
                    <a:cxn ang="0">
                      <a:pos x="13" y="0"/>
                    </a:cxn>
                    <a:cxn ang="0">
                      <a:pos x="10" y="14"/>
                    </a:cxn>
                    <a:cxn ang="0">
                      <a:pos x="9" y="0"/>
                    </a:cxn>
                    <a:cxn ang="0">
                      <a:pos x="0" y="0"/>
                    </a:cxn>
                    <a:cxn ang="0">
                      <a:pos x="0" y="30"/>
                    </a:cxn>
                  </a:cxnLst>
                  <a:rect l="0" t="0" r="r" b="b"/>
                  <a:pathLst>
                    <a:path w="22" h="31">
                      <a:moveTo>
                        <a:pt x="0" y="30"/>
                      </a:moveTo>
                      <a:lnTo>
                        <a:pt x="6" y="30"/>
                      </a:lnTo>
                      <a:lnTo>
                        <a:pt x="6" y="14"/>
                      </a:lnTo>
                      <a:lnTo>
                        <a:pt x="9" y="30"/>
                      </a:lnTo>
                      <a:lnTo>
                        <a:pt x="12" y="30"/>
                      </a:lnTo>
                      <a:lnTo>
                        <a:pt x="15" y="14"/>
                      </a:lnTo>
                      <a:lnTo>
                        <a:pt x="15" y="30"/>
                      </a:lnTo>
                      <a:lnTo>
                        <a:pt x="21" y="30"/>
                      </a:lnTo>
                      <a:lnTo>
                        <a:pt x="21" y="0"/>
                      </a:lnTo>
                      <a:lnTo>
                        <a:pt x="13" y="0"/>
                      </a:lnTo>
                      <a:lnTo>
                        <a:pt x="10" y="14"/>
                      </a:lnTo>
                      <a:lnTo>
                        <a:pt x="9" y="0"/>
                      </a:lnTo>
                      <a:lnTo>
                        <a:pt x="0" y="0"/>
                      </a:lnTo>
                      <a:lnTo>
                        <a:pt x="0" y="3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92" name="Freeform 336"/>
                <p:cNvSpPr>
                  <a:spLocks/>
                </p:cNvSpPr>
                <p:nvPr/>
              </p:nvSpPr>
              <p:spPr bwMode="auto">
                <a:xfrm>
                  <a:off x="1170" y="3297"/>
                  <a:ext cx="10" cy="31"/>
                </a:xfrm>
                <a:custGeom>
                  <a:avLst/>
                  <a:gdLst/>
                  <a:ahLst/>
                  <a:cxnLst>
                    <a:cxn ang="0">
                      <a:pos x="0" y="0"/>
                    </a:cxn>
                    <a:cxn ang="0">
                      <a:pos x="9" y="0"/>
                    </a:cxn>
                    <a:cxn ang="0">
                      <a:pos x="9" y="6"/>
                    </a:cxn>
                    <a:cxn ang="0">
                      <a:pos x="4" y="6"/>
                    </a:cxn>
                    <a:cxn ang="0">
                      <a:pos x="4" y="12"/>
                    </a:cxn>
                    <a:cxn ang="0">
                      <a:pos x="8" y="12"/>
                    </a:cxn>
                    <a:cxn ang="0">
                      <a:pos x="8" y="17"/>
                    </a:cxn>
                    <a:cxn ang="0">
                      <a:pos x="4" y="17"/>
                    </a:cxn>
                    <a:cxn ang="0">
                      <a:pos x="4" y="24"/>
                    </a:cxn>
                    <a:cxn ang="0">
                      <a:pos x="9" y="24"/>
                    </a:cxn>
                    <a:cxn ang="0">
                      <a:pos x="9" y="30"/>
                    </a:cxn>
                    <a:cxn ang="0">
                      <a:pos x="0" y="30"/>
                    </a:cxn>
                    <a:cxn ang="0">
                      <a:pos x="0" y="0"/>
                    </a:cxn>
                  </a:cxnLst>
                  <a:rect l="0" t="0" r="r" b="b"/>
                  <a:pathLst>
                    <a:path w="10" h="31">
                      <a:moveTo>
                        <a:pt x="0" y="0"/>
                      </a:moveTo>
                      <a:lnTo>
                        <a:pt x="9" y="0"/>
                      </a:lnTo>
                      <a:lnTo>
                        <a:pt x="9" y="6"/>
                      </a:lnTo>
                      <a:lnTo>
                        <a:pt x="4" y="6"/>
                      </a:lnTo>
                      <a:lnTo>
                        <a:pt x="4" y="12"/>
                      </a:lnTo>
                      <a:lnTo>
                        <a:pt x="8" y="12"/>
                      </a:lnTo>
                      <a:lnTo>
                        <a:pt x="8" y="17"/>
                      </a:lnTo>
                      <a:lnTo>
                        <a:pt x="4" y="17"/>
                      </a:lnTo>
                      <a:lnTo>
                        <a:pt x="4" y="24"/>
                      </a:lnTo>
                      <a:lnTo>
                        <a:pt x="9" y="24"/>
                      </a:lnTo>
                      <a:lnTo>
                        <a:pt x="9"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93" name="Freeform 337"/>
                <p:cNvSpPr>
                  <a:spLocks/>
                </p:cNvSpPr>
                <p:nvPr/>
              </p:nvSpPr>
              <p:spPr bwMode="auto">
                <a:xfrm>
                  <a:off x="1191" y="3297"/>
                  <a:ext cx="13" cy="31"/>
                </a:xfrm>
                <a:custGeom>
                  <a:avLst/>
                  <a:gdLst/>
                  <a:ahLst/>
                  <a:cxnLst>
                    <a:cxn ang="0">
                      <a:pos x="0" y="0"/>
                    </a:cxn>
                    <a:cxn ang="0">
                      <a:pos x="9" y="0"/>
                    </a:cxn>
                    <a:cxn ang="0">
                      <a:pos x="12" y="3"/>
                    </a:cxn>
                    <a:cxn ang="0">
                      <a:pos x="12" y="12"/>
                    </a:cxn>
                    <a:cxn ang="0">
                      <a:pos x="9" y="15"/>
                    </a:cxn>
                    <a:cxn ang="0">
                      <a:pos x="12" y="18"/>
                    </a:cxn>
                    <a:cxn ang="0">
                      <a:pos x="12" y="30"/>
                    </a:cxn>
                    <a:cxn ang="0">
                      <a:pos x="7" y="30"/>
                    </a:cxn>
                    <a:cxn ang="0">
                      <a:pos x="7" y="18"/>
                    </a:cxn>
                    <a:cxn ang="0">
                      <a:pos x="7" y="12"/>
                    </a:cxn>
                    <a:cxn ang="0">
                      <a:pos x="5" y="12"/>
                    </a:cxn>
                    <a:cxn ang="0">
                      <a:pos x="5" y="5"/>
                    </a:cxn>
                    <a:cxn ang="0">
                      <a:pos x="7" y="5"/>
                    </a:cxn>
                    <a:cxn ang="0">
                      <a:pos x="7" y="12"/>
                    </a:cxn>
                    <a:cxn ang="0">
                      <a:pos x="7" y="18"/>
                    </a:cxn>
                    <a:cxn ang="0">
                      <a:pos x="5" y="18"/>
                    </a:cxn>
                    <a:cxn ang="0">
                      <a:pos x="5" y="30"/>
                    </a:cxn>
                    <a:cxn ang="0">
                      <a:pos x="0" y="30"/>
                    </a:cxn>
                    <a:cxn ang="0">
                      <a:pos x="0" y="0"/>
                    </a:cxn>
                  </a:cxnLst>
                  <a:rect l="0" t="0" r="r" b="b"/>
                  <a:pathLst>
                    <a:path w="13" h="31">
                      <a:moveTo>
                        <a:pt x="0" y="0"/>
                      </a:moveTo>
                      <a:lnTo>
                        <a:pt x="9" y="0"/>
                      </a:lnTo>
                      <a:lnTo>
                        <a:pt x="12" y="3"/>
                      </a:lnTo>
                      <a:lnTo>
                        <a:pt x="12" y="12"/>
                      </a:lnTo>
                      <a:lnTo>
                        <a:pt x="9" y="15"/>
                      </a:lnTo>
                      <a:lnTo>
                        <a:pt x="12" y="18"/>
                      </a:lnTo>
                      <a:lnTo>
                        <a:pt x="12" y="30"/>
                      </a:lnTo>
                      <a:lnTo>
                        <a:pt x="7" y="30"/>
                      </a:lnTo>
                      <a:lnTo>
                        <a:pt x="7" y="18"/>
                      </a:lnTo>
                      <a:lnTo>
                        <a:pt x="7" y="12"/>
                      </a:lnTo>
                      <a:lnTo>
                        <a:pt x="5" y="12"/>
                      </a:lnTo>
                      <a:lnTo>
                        <a:pt x="5" y="5"/>
                      </a:lnTo>
                      <a:lnTo>
                        <a:pt x="7" y="5"/>
                      </a:lnTo>
                      <a:lnTo>
                        <a:pt x="7" y="12"/>
                      </a:lnTo>
                      <a:lnTo>
                        <a:pt x="7" y="18"/>
                      </a:lnTo>
                      <a:lnTo>
                        <a:pt x="5" y="18"/>
                      </a:lnTo>
                      <a:lnTo>
                        <a:pt x="5"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94" name="Freeform 338"/>
                <p:cNvSpPr>
                  <a:spLocks/>
                </p:cNvSpPr>
                <p:nvPr/>
              </p:nvSpPr>
              <p:spPr bwMode="auto">
                <a:xfrm>
                  <a:off x="1215" y="3297"/>
                  <a:ext cx="1" cy="31"/>
                </a:xfrm>
                <a:custGeom>
                  <a:avLst/>
                  <a:gdLst/>
                  <a:ahLst/>
                  <a:cxnLst>
                    <a:cxn ang="0">
                      <a:pos x="0" y="0"/>
                    </a:cxn>
                    <a:cxn ang="0">
                      <a:pos x="0" y="30"/>
                    </a:cxn>
                    <a:cxn ang="0">
                      <a:pos x="0" y="0"/>
                    </a:cxn>
                  </a:cxnLst>
                  <a:rect l="0" t="0" r="r" b="b"/>
                  <a:pathLst>
                    <a:path w="1" h="31">
                      <a:moveTo>
                        <a:pt x="0" y="0"/>
                      </a:move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95" name="Freeform 339"/>
                <p:cNvSpPr>
                  <a:spLocks/>
                </p:cNvSpPr>
                <p:nvPr/>
              </p:nvSpPr>
              <p:spPr bwMode="auto">
                <a:xfrm>
                  <a:off x="1226" y="3297"/>
                  <a:ext cx="15" cy="31"/>
                </a:xfrm>
                <a:custGeom>
                  <a:avLst/>
                  <a:gdLst/>
                  <a:ahLst/>
                  <a:cxnLst>
                    <a:cxn ang="0">
                      <a:pos x="4" y="0"/>
                    </a:cxn>
                    <a:cxn ang="0">
                      <a:pos x="10" y="0"/>
                    </a:cxn>
                    <a:cxn ang="0">
                      <a:pos x="14" y="4"/>
                    </a:cxn>
                    <a:cxn ang="0">
                      <a:pos x="14" y="12"/>
                    </a:cxn>
                    <a:cxn ang="0">
                      <a:pos x="10" y="12"/>
                    </a:cxn>
                    <a:cxn ang="0">
                      <a:pos x="10" y="6"/>
                    </a:cxn>
                    <a:cxn ang="0">
                      <a:pos x="5" y="6"/>
                    </a:cxn>
                    <a:cxn ang="0">
                      <a:pos x="5" y="24"/>
                    </a:cxn>
                    <a:cxn ang="0">
                      <a:pos x="10" y="24"/>
                    </a:cxn>
                    <a:cxn ang="0">
                      <a:pos x="10" y="17"/>
                    </a:cxn>
                    <a:cxn ang="0">
                      <a:pos x="14" y="17"/>
                    </a:cxn>
                    <a:cxn ang="0">
                      <a:pos x="14" y="26"/>
                    </a:cxn>
                    <a:cxn ang="0">
                      <a:pos x="10" y="30"/>
                    </a:cxn>
                    <a:cxn ang="0">
                      <a:pos x="4" y="30"/>
                    </a:cxn>
                    <a:cxn ang="0">
                      <a:pos x="0" y="26"/>
                    </a:cxn>
                    <a:cxn ang="0">
                      <a:pos x="0" y="4"/>
                    </a:cxn>
                    <a:cxn ang="0">
                      <a:pos x="4" y="0"/>
                    </a:cxn>
                  </a:cxnLst>
                  <a:rect l="0" t="0" r="r" b="b"/>
                  <a:pathLst>
                    <a:path w="15" h="31">
                      <a:moveTo>
                        <a:pt x="4" y="0"/>
                      </a:moveTo>
                      <a:lnTo>
                        <a:pt x="10" y="0"/>
                      </a:lnTo>
                      <a:lnTo>
                        <a:pt x="14" y="4"/>
                      </a:lnTo>
                      <a:lnTo>
                        <a:pt x="14" y="12"/>
                      </a:lnTo>
                      <a:lnTo>
                        <a:pt x="10" y="12"/>
                      </a:lnTo>
                      <a:lnTo>
                        <a:pt x="10" y="6"/>
                      </a:lnTo>
                      <a:lnTo>
                        <a:pt x="5" y="6"/>
                      </a:lnTo>
                      <a:lnTo>
                        <a:pt x="5" y="24"/>
                      </a:lnTo>
                      <a:lnTo>
                        <a:pt x="10" y="24"/>
                      </a:lnTo>
                      <a:lnTo>
                        <a:pt x="10" y="17"/>
                      </a:lnTo>
                      <a:lnTo>
                        <a:pt x="14" y="17"/>
                      </a:lnTo>
                      <a:lnTo>
                        <a:pt x="14" y="26"/>
                      </a:lnTo>
                      <a:lnTo>
                        <a:pt x="10" y="30"/>
                      </a:lnTo>
                      <a:lnTo>
                        <a:pt x="4" y="30"/>
                      </a:lnTo>
                      <a:lnTo>
                        <a:pt x="0" y="26"/>
                      </a:lnTo>
                      <a:lnTo>
                        <a:pt x="0" y="4"/>
                      </a:lnTo>
                      <a:lnTo>
                        <a:pt x="4"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0996" name="Freeform 340"/>
                <p:cNvSpPr>
                  <a:spLocks/>
                </p:cNvSpPr>
                <p:nvPr/>
              </p:nvSpPr>
              <p:spPr bwMode="auto">
                <a:xfrm>
                  <a:off x="1250" y="3297"/>
                  <a:ext cx="19" cy="31"/>
                </a:xfrm>
                <a:custGeom>
                  <a:avLst/>
                  <a:gdLst/>
                  <a:ahLst/>
                  <a:cxnLst>
                    <a:cxn ang="0">
                      <a:pos x="5" y="0"/>
                    </a:cxn>
                    <a:cxn ang="0">
                      <a:pos x="13" y="0"/>
                    </a:cxn>
                    <a:cxn ang="0">
                      <a:pos x="18" y="30"/>
                    </a:cxn>
                    <a:cxn ang="0">
                      <a:pos x="12" y="30"/>
                    </a:cxn>
                    <a:cxn ang="0">
                      <a:pos x="11" y="24"/>
                    </a:cxn>
                    <a:cxn ang="0">
                      <a:pos x="11" y="19"/>
                    </a:cxn>
                    <a:cxn ang="0">
                      <a:pos x="9" y="5"/>
                    </a:cxn>
                    <a:cxn ang="0">
                      <a:pos x="7" y="19"/>
                    </a:cxn>
                    <a:cxn ang="0">
                      <a:pos x="11" y="19"/>
                    </a:cxn>
                    <a:cxn ang="0">
                      <a:pos x="11" y="24"/>
                    </a:cxn>
                    <a:cxn ang="0">
                      <a:pos x="7" y="24"/>
                    </a:cxn>
                    <a:cxn ang="0">
                      <a:pos x="6" y="30"/>
                    </a:cxn>
                    <a:cxn ang="0">
                      <a:pos x="0" y="30"/>
                    </a:cxn>
                    <a:cxn ang="0">
                      <a:pos x="5" y="0"/>
                    </a:cxn>
                  </a:cxnLst>
                  <a:rect l="0" t="0" r="r" b="b"/>
                  <a:pathLst>
                    <a:path w="19" h="31">
                      <a:moveTo>
                        <a:pt x="5" y="0"/>
                      </a:moveTo>
                      <a:lnTo>
                        <a:pt x="13" y="0"/>
                      </a:lnTo>
                      <a:lnTo>
                        <a:pt x="18" y="30"/>
                      </a:lnTo>
                      <a:lnTo>
                        <a:pt x="12" y="30"/>
                      </a:lnTo>
                      <a:lnTo>
                        <a:pt x="11" y="24"/>
                      </a:lnTo>
                      <a:lnTo>
                        <a:pt x="11" y="19"/>
                      </a:lnTo>
                      <a:lnTo>
                        <a:pt x="9" y="5"/>
                      </a:lnTo>
                      <a:lnTo>
                        <a:pt x="7" y="19"/>
                      </a:lnTo>
                      <a:lnTo>
                        <a:pt x="11" y="19"/>
                      </a:lnTo>
                      <a:lnTo>
                        <a:pt x="11" y="24"/>
                      </a:lnTo>
                      <a:lnTo>
                        <a:pt x="7" y="24"/>
                      </a:lnTo>
                      <a:lnTo>
                        <a:pt x="6" y="30"/>
                      </a:lnTo>
                      <a:lnTo>
                        <a:pt x="0" y="30"/>
                      </a:lnTo>
                      <a:lnTo>
                        <a:pt x="5"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sp>
          <p:nvSpPr>
            <p:cNvPr id="70997" name="Rectangle 341"/>
            <p:cNvSpPr>
              <a:spLocks noChangeArrowheads="1"/>
            </p:cNvSpPr>
            <p:nvPr/>
          </p:nvSpPr>
          <p:spPr bwMode="auto">
            <a:xfrm>
              <a:off x="669" y="1293"/>
              <a:ext cx="1974" cy="265"/>
            </a:xfrm>
            <a:prstGeom prst="rect">
              <a:avLst/>
            </a:prstGeom>
            <a:noFill/>
            <a:ln w="12700">
              <a:noFill/>
              <a:miter lim="800000"/>
              <a:headEnd/>
              <a:tailEnd/>
            </a:ln>
            <a:effectLst/>
          </p:spPr>
          <p:txBody>
            <a:bodyPr lIns="90488" tIns="44450" rIns="90488" bIns="44450">
              <a:spAutoFit/>
            </a:bodyPr>
            <a:lstStyle/>
            <a:p>
              <a:pPr>
                <a:spcBef>
                  <a:spcPct val="50000"/>
                </a:spcBef>
              </a:pPr>
              <a:r>
                <a:rPr lang="en-US" sz="2400" b="1">
                  <a:solidFill>
                    <a:schemeClr val="tx1"/>
                  </a:solidFill>
                </a:rPr>
                <a:t>Bad Presentation</a:t>
              </a:r>
            </a:p>
          </p:txBody>
        </p:sp>
        <p:pic>
          <p:nvPicPr>
            <p:cNvPr id="70998" name="Picture 342" descr="j0295182"/>
            <p:cNvPicPr>
              <a:picLocks noChangeAspect="1" noChangeArrowheads="1" noCrop="1"/>
            </p:cNvPicPr>
            <p:nvPr/>
          </p:nvPicPr>
          <p:blipFill>
            <a:blip r:embed="rId2"/>
            <a:srcRect/>
            <a:stretch>
              <a:fillRect/>
            </a:stretch>
          </p:blipFill>
          <p:spPr bwMode="auto">
            <a:xfrm>
              <a:off x="288" y="2160"/>
              <a:ext cx="285" cy="177"/>
            </a:xfrm>
            <a:prstGeom prst="rect">
              <a:avLst/>
            </a:prstGeom>
            <a:noFill/>
          </p:spPr>
        </p:pic>
        <p:pic>
          <p:nvPicPr>
            <p:cNvPr id="70999" name="Picture 343" descr="j0295182"/>
            <p:cNvPicPr>
              <a:picLocks noChangeAspect="1" noChangeArrowheads="1" noCrop="1"/>
            </p:cNvPicPr>
            <p:nvPr/>
          </p:nvPicPr>
          <p:blipFill>
            <a:blip r:embed="rId2"/>
            <a:srcRect/>
            <a:stretch>
              <a:fillRect/>
            </a:stretch>
          </p:blipFill>
          <p:spPr bwMode="auto">
            <a:xfrm>
              <a:off x="192" y="2496"/>
              <a:ext cx="381" cy="237"/>
            </a:xfrm>
            <a:prstGeom prst="rect">
              <a:avLst/>
            </a:prstGeom>
            <a:noFill/>
          </p:spPr>
        </p:pic>
        <p:pic>
          <p:nvPicPr>
            <p:cNvPr id="71000" name="Picture 344" descr="j0295182"/>
            <p:cNvPicPr>
              <a:picLocks noChangeAspect="1" noChangeArrowheads="1" noCrop="1"/>
            </p:cNvPicPr>
            <p:nvPr/>
          </p:nvPicPr>
          <p:blipFill>
            <a:blip r:embed="rId2"/>
            <a:srcRect/>
            <a:stretch>
              <a:fillRect/>
            </a:stretch>
          </p:blipFill>
          <p:spPr bwMode="auto">
            <a:xfrm>
              <a:off x="3" y="3694"/>
              <a:ext cx="621" cy="386"/>
            </a:xfrm>
            <a:prstGeom prst="rect">
              <a:avLst/>
            </a:prstGeom>
            <a:noFill/>
          </p:spPr>
        </p:pic>
        <p:grpSp>
          <p:nvGrpSpPr>
            <p:cNvPr id="70858" name="Group 345"/>
            <p:cNvGrpSpPr>
              <a:grpSpLocks/>
            </p:cNvGrpSpPr>
            <p:nvPr/>
          </p:nvGrpSpPr>
          <p:grpSpPr bwMode="auto">
            <a:xfrm>
              <a:off x="486" y="2784"/>
              <a:ext cx="1002" cy="528"/>
              <a:chOff x="486" y="3222"/>
              <a:chExt cx="994" cy="500"/>
            </a:xfrm>
          </p:grpSpPr>
          <p:sp>
            <p:nvSpPr>
              <p:cNvPr id="71002" name="Rectangle 346"/>
              <p:cNvSpPr>
                <a:spLocks noChangeArrowheads="1"/>
              </p:cNvSpPr>
              <p:nvPr/>
            </p:nvSpPr>
            <p:spPr bwMode="auto">
              <a:xfrm>
                <a:off x="486" y="3222"/>
                <a:ext cx="994" cy="500"/>
              </a:xfrm>
              <a:prstGeom prst="rect">
                <a:avLst/>
              </a:prstGeom>
              <a:solidFill>
                <a:srgbClr val="BFFFBF"/>
              </a:solidFill>
              <a:ln w="12700">
                <a:solidFill>
                  <a:srgbClr val="000000"/>
                </a:solidFill>
                <a:miter lim="800000"/>
                <a:headEnd/>
                <a:tailEnd/>
              </a:ln>
              <a:effectLst/>
            </p:spPr>
            <p:txBody>
              <a:bodyPr wrap="none" anchor="ctr"/>
              <a:lstStyle/>
              <a:p>
                <a:endParaRPr lang="en-US"/>
              </a:p>
            </p:txBody>
          </p:sp>
          <p:sp>
            <p:nvSpPr>
              <p:cNvPr id="71003" name="Rectangle 347"/>
              <p:cNvSpPr>
                <a:spLocks noChangeArrowheads="1"/>
              </p:cNvSpPr>
              <p:nvPr/>
            </p:nvSpPr>
            <p:spPr bwMode="auto">
              <a:xfrm>
                <a:off x="507" y="3247"/>
                <a:ext cx="951" cy="449"/>
              </a:xfrm>
              <a:prstGeom prst="rect">
                <a:avLst/>
              </a:prstGeom>
              <a:solidFill>
                <a:srgbClr val="008000"/>
              </a:solidFill>
              <a:ln w="12700">
                <a:solidFill>
                  <a:srgbClr val="DFFFBF"/>
                </a:solidFill>
                <a:miter lim="800000"/>
                <a:headEnd/>
                <a:tailEnd/>
              </a:ln>
              <a:effectLst/>
            </p:spPr>
            <p:txBody>
              <a:bodyPr wrap="none" anchor="ctr"/>
              <a:lstStyle/>
              <a:p>
                <a:endParaRPr lang="en-US"/>
              </a:p>
            </p:txBody>
          </p:sp>
          <p:sp>
            <p:nvSpPr>
              <p:cNvPr id="71004" name="Freeform 348"/>
              <p:cNvSpPr>
                <a:spLocks/>
              </p:cNvSpPr>
              <p:nvPr/>
            </p:nvSpPr>
            <p:spPr bwMode="auto">
              <a:xfrm>
                <a:off x="571" y="3284"/>
                <a:ext cx="827" cy="380"/>
              </a:xfrm>
              <a:custGeom>
                <a:avLst/>
                <a:gdLst/>
                <a:ahLst/>
                <a:cxnLst>
                  <a:cxn ang="0">
                    <a:pos x="0" y="0"/>
                  </a:cxn>
                  <a:cxn ang="0">
                    <a:pos x="826" y="0"/>
                  </a:cxn>
                  <a:cxn ang="0">
                    <a:pos x="826" y="379"/>
                  </a:cxn>
                  <a:cxn ang="0">
                    <a:pos x="0" y="379"/>
                  </a:cxn>
                  <a:cxn ang="0">
                    <a:pos x="0" y="0"/>
                  </a:cxn>
                </a:cxnLst>
                <a:rect l="0" t="0" r="r" b="b"/>
                <a:pathLst>
                  <a:path w="827" h="380">
                    <a:moveTo>
                      <a:pt x="0" y="0"/>
                    </a:moveTo>
                    <a:lnTo>
                      <a:pt x="826" y="0"/>
                    </a:lnTo>
                    <a:lnTo>
                      <a:pt x="826" y="379"/>
                    </a:lnTo>
                    <a:lnTo>
                      <a:pt x="0" y="379"/>
                    </a:lnTo>
                    <a:lnTo>
                      <a:pt x="0" y="0"/>
                    </a:lnTo>
                  </a:path>
                </a:pathLst>
              </a:custGeom>
              <a:solidFill>
                <a:srgbClr val="BFFFBF"/>
              </a:solidFill>
              <a:ln w="12700" cap="rnd" cmpd="sng">
                <a:solidFill>
                  <a:srgbClr val="DFFFBF"/>
                </a:solidFill>
                <a:prstDash val="solid"/>
                <a:round/>
                <a:headEnd type="none" w="med" len="med"/>
                <a:tailEnd type="none" w="med" len="med"/>
              </a:ln>
              <a:effectLst/>
            </p:spPr>
            <p:txBody>
              <a:bodyPr/>
              <a:lstStyle/>
              <a:p>
                <a:endParaRPr lang="en-US"/>
              </a:p>
            </p:txBody>
          </p:sp>
        </p:grpSp>
        <p:grpSp>
          <p:nvGrpSpPr>
            <p:cNvPr id="70862" name="Group 349"/>
            <p:cNvGrpSpPr>
              <a:grpSpLocks/>
            </p:cNvGrpSpPr>
            <p:nvPr/>
          </p:nvGrpSpPr>
          <p:grpSpPr bwMode="auto">
            <a:xfrm>
              <a:off x="851" y="3151"/>
              <a:ext cx="235" cy="56"/>
              <a:chOff x="851" y="3589"/>
              <a:chExt cx="259" cy="56"/>
            </a:xfrm>
          </p:grpSpPr>
          <p:grpSp>
            <p:nvGrpSpPr>
              <p:cNvPr id="70869" name="Group 350"/>
              <p:cNvGrpSpPr>
                <a:grpSpLocks/>
              </p:cNvGrpSpPr>
              <p:nvPr/>
            </p:nvGrpSpPr>
            <p:grpSpPr bwMode="auto">
              <a:xfrm>
                <a:off x="851" y="3589"/>
                <a:ext cx="39" cy="54"/>
                <a:chOff x="851" y="3589"/>
                <a:chExt cx="39" cy="54"/>
              </a:xfrm>
            </p:grpSpPr>
            <p:sp>
              <p:nvSpPr>
                <p:cNvPr id="71007" name="Freeform 351"/>
                <p:cNvSpPr>
                  <a:spLocks/>
                </p:cNvSpPr>
                <p:nvPr/>
              </p:nvSpPr>
              <p:spPr bwMode="auto">
                <a:xfrm>
                  <a:off x="853" y="3606"/>
                  <a:ext cx="35" cy="34"/>
                </a:xfrm>
                <a:custGeom>
                  <a:avLst/>
                  <a:gdLst/>
                  <a:ahLst/>
                  <a:cxnLst>
                    <a:cxn ang="0">
                      <a:pos x="34" y="33"/>
                    </a:cxn>
                    <a:cxn ang="0">
                      <a:pos x="21" y="26"/>
                    </a:cxn>
                    <a:cxn ang="0">
                      <a:pos x="9" y="15"/>
                    </a:cxn>
                    <a:cxn ang="0">
                      <a:pos x="0" y="0"/>
                    </a:cxn>
                    <a:cxn ang="0">
                      <a:pos x="8" y="2"/>
                    </a:cxn>
                    <a:cxn ang="0">
                      <a:pos x="19" y="8"/>
                    </a:cxn>
                    <a:cxn ang="0">
                      <a:pos x="27" y="19"/>
                    </a:cxn>
                    <a:cxn ang="0">
                      <a:pos x="34" y="33"/>
                    </a:cxn>
                  </a:cxnLst>
                  <a:rect l="0" t="0" r="r" b="b"/>
                  <a:pathLst>
                    <a:path w="35" h="34">
                      <a:moveTo>
                        <a:pt x="34" y="33"/>
                      </a:moveTo>
                      <a:lnTo>
                        <a:pt x="21" y="26"/>
                      </a:lnTo>
                      <a:lnTo>
                        <a:pt x="9" y="15"/>
                      </a:lnTo>
                      <a:lnTo>
                        <a:pt x="0" y="0"/>
                      </a:lnTo>
                      <a:lnTo>
                        <a:pt x="8" y="2"/>
                      </a:lnTo>
                      <a:lnTo>
                        <a:pt x="19" y="8"/>
                      </a:lnTo>
                      <a:lnTo>
                        <a:pt x="27" y="19"/>
                      </a:lnTo>
                      <a:lnTo>
                        <a:pt x="34" y="3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1008" name="Freeform 352"/>
                <p:cNvSpPr>
                  <a:spLocks/>
                </p:cNvSpPr>
                <p:nvPr/>
              </p:nvSpPr>
              <p:spPr bwMode="auto">
                <a:xfrm>
                  <a:off x="865" y="3589"/>
                  <a:ext cx="25" cy="45"/>
                </a:xfrm>
                <a:custGeom>
                  <a:avLst/>
                  <a:gdLst/>
                  <a:ahLst/>
                  <a:cxnLst>
                    <a:cxn ang="0">
                      <a:pos x="24" y="44"/>
                    </a:cxn>
                    <a:cxn ang="0">
                      <a:pos x="14" y="32"/>
                    </a:cxn>
                    <a:cxn ang="0">
                      <a:pos x="7" y="21"/>
                    </a:cxn>
                    <a:cxn ang="0">
                      <a:pos x="4" y="12"/>
                    </a:cxn>
                    <a:cxn ang="0">
                      <a:pos x="0" y="0"/>
                    </a:cxn>
                    <a:cxn ang="0">
                      <a:pos x="8" y="6"/>
                    </a:cxn>
                    <a:cxn ang="0">
                      <a:pos x="14" y="12"/>
                    </a:cxn>
                    <a:cxn ang="0">
                      <a:pos x="20" y="22"/>
                    </a:cxn>
                    <a:cxn ang="0">
                      <a:pos x="23" y="33"/>
                    </a:cxn>
                    <a:cxn ang="0">
                      <a:pos x="24" y="44"/>
                    </a:cxn>
                  </a:cxnLst>
                  <a:rect l="0" t="0" r="r" b="b"/>
                  <a:pathLst>
                    <a:path w="25" h="45">
                      <a:moveTo>
                        <a:pt x="24" y="44"/>
                      </a:moveTo>
                      <a:lnTo>
                        <a:pt x="14" y="32"/>
                      </a:lnTo>
                      <a:lnTo>
                        <a:pt x="7" y="21"/>
                      </a:lnTo>
                      <a:lnTo>
                        <a:pt x="4" y="12"/>
                      </a:lnTo>
                      <a:lnTo>
                        <a:pt x="0" y="0"/>
                      </a:lnTo>
                      <a:lnTo>
                        <a:pt x="8" y="6"/>
                      </a:lnTo>
                      <a:lnTo>
                        <a:pt x="14" y="12"/>
                      </a:lnTo>
                      <a:lnTo>
                        <a:pt x="20" y="22"/>
                      </a:lnTo>
                      <a:lnTo>
                        <a:pt x="23" y="33"/>
                      </a:lnTo>
                      <a:lnTo>
                        <a:pt x="24" y="44"/>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1009" name="Freeform 353"/>
                <p:cNvSpPr>
                  <a:spLocks/>
                </p:cNvSpPr>
                <p:nvPr/>
              </p:nvSpPr>
              <p:spPr bwMode="auto">
                <a:xfrm>
                  <a:off x="851" y="3629"/>
                  <a:ext cx="33" cy="14"/>
                </a:xfrm>
                <a:custGeom>
                  <a:avLst/>
                  <a:gdLst/>
                  <a:ahLst/>
                  <a:cxnLst>
                    <a:cxn ang="0">
                      <a:pos x="32" y="13"/>
                    </a:cxn>
                    <a:cxn ang="0">
                      <a:pos x="21" y="11"/>
                    </a:cxn>
                    <a:cxn ang="0">
                      <a:pos x="9" y="6"/>
                    </a:cxn>
                    <a:cxn ang="0">
                      <a:pos x="0" y="0"/>
                    </a:cxn>
                    <a:cxn ang="0">
                      <a:pos x="9" y="1"/>
                    </a:cxn>
                    <a:cxn ang="0">
                      <a:pos x="18" y="3"/>
                    </a:cxn>
                    <a:cxn ang="0">
                      <a:pos x="26" y="7"/>
                    </a:cxn>
                    <a:cxn ang="0">
                      <a:pos x="32" y="13"/>
                    </a:cxn>
                  </a:cxnLst>
                  <a:rect l="0" t="0" r="r" b="b"/>
                  <a:pathLst>
                    <a:path w="33" h="14">
                      <a:moveTo>
                        <a:pt x="32" y="13"/>
                      </a:moveTo>
                      <a:lnTo>
                        <a:pt x="21" y="11"/>
                      </a:lnTo>
                      <a:lnTo>
                        <a:pt x="9" y="6"/>
                      </a:lnTo>
                      <a:lnTo>
                        <a:pt x="0" y="0"/>
                      </a:lnTo>
                      <a:lnTo>
                        <a:pt x="9" y="1"/>
                      </a:lnTo>
                      <a:lnTo>
                        <a:pt x="18" y="3"/>
                      </a:lnTo>
                      <a:lnTo>
                        <a:pt x="26" y="7"/>
                      </a:lnTo>
                      <a:lnTo>
                        <a:pt x="32" y="13"/>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grpSp>
            <p:nvGrpSpPr>
              <p:cNvPr id="70876" name="Group 354"/>
              <p:cNvGrpSpPr>
                <a:grpSpLocks/>
              </p:cNvGrpSpPr>
              <p:nvPr/>
            </p:nvGrpSpPr>
            <p:grpSpPr bwMode="auto">
              <a:xfrm>
                <a:off x="1071" y="3590"/>
                <a:ext cx="39" cy="55"/>
                <a:chOff x="1071" y="3590"/>
                <a:chExt cx="39" cy="55"/>
              </a:xfrm>
            </p:grpSpPr>
            <p:sp>
              <p:nvSpPr>
                <p:cNvPr id="71011" name="Freeform 355"/>
                <p:cNvSpPr>
                  <a:spLocks/>
                </p:cNvSpPr>
                <p:nvPr/>
              </p:nvSpPr>
              <p:spPr bwMode="auto">
                <a:xfrm>
                  <a:off x="1073" y="3607"/>
                  <a:ext cx="35" cy="35"/>
                </a:xfrm>
                <a:custGeom>
                  <a:avLst/>
                  <a:gdLst/>
                  <a:ahLst/>
                  <a:cxnLst>
                    <a:cxn ang="0">
                      <a:pos x="0" y="34"/>
                    </a:cxn>
                    <a:cxn ang="0">
                      <a:pos x="12" y="27"/>
                    </a:cxn>
                    <a:cxn ang="0">
                      <a:pos x="25" y="15"/>
                    </a:cxn>
                    <a:cxn ang="0">
                      <a:pos x="34" y="0"/>
                    </a:cxn>
                    <a:cxn ang="0">
                      <a:pos x="26" y="2"/>
                    </a:cxn>
                    <a:cxn ang="0">
                      <a:pos x="15" y="8"/>
                    </a:cxn>
                    <a:cxn ang="0">
                      <a:pos x="6" y="19"/>
                    </a:cxn>
                    <a:cxn ang="0">
                      <a:pos x="0" y="34"/>
                    </a:cxn>
                  </a:cxnLst>
                  <a:rect l="0" t="0" r="r" b="b"/>
                  <a:pathLst>
                    <a:path w="35" h="35">
                      <a:moveTo>
                        <a:pt x="0" y="34"/>
                      </a:moveTo>
                      <a:lnTo>
                        <a:pt x="12" y="27"/>
                      </a:lnTo>
                      <a:lnTo>
                        <a:pt x="25" y="15"/>
                      </a:lnTo>
                      <a:lnTo>
                        <a:pt x="34" y="0"/>
                      </a:lnTo>
                      <a:lnTo>
                        <a:pt x="26" y="2"/>
                      </a:lnTo>
                      <a:lnTo>
                        <a:pt x="15" y="8"/>
                      </a:lnTo>
                      <a:lnTo>
                        <a:pt x="6" y="19"/>
                      </a:lnTo>
                      <a:lnTo>
                        <a:pt x="0" y="34"/>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1012" name="Freeform 356"/>
                <p:cNvSpPr>
                  <a:spLocks/>
                </p:cNvSpPr>
                <p:nvPr/>
              </p:nvSpPr>
              <p:spPr bwMode="auto">
                <a:xfrm>
                  <a:off x="1071" y="3590"/>
                  <a:ext cx="25" cy="46"/>
                </a:xfrm>
                <a:custGeom>
                  <a:avLst/>
                  <a:gdLst/>
                  <a:ahLst/>
                  <a:cxnLst>
                    <a:cxn ang="0">
                      <a:pos x="0" y="45"/>
                    </a:cxn>
                    <a:cxn ang="0">
                      <a:pos x="10" y="32"/>
                    </a:cxn>
                    <a:cxn ang="0">
                      <a:pos x="17" y="21"/>
                    </a:cxn>
                    <a:cxn ang="0">
                      <a:pos x="20" y="12"/>
                    </a:cxn>
                    <a:cxn ang="0">
                      <a:pos x="24" y="0"/>
                    </a:cxn>
                    <a:cxn ang="0">
                      <a:pos x="16" y="6"/>
                    </a:cxn>
                    <a:cxn ang="0">
                      <a:pos x="10" y="12"/>
                    </a:cxn>
                    <a:cxn ang="0">
                      <a:pos x="5" y="22"/>
                    </a:cxn>
                    <a:cxn ang="0">
                      <a:pos x="1" y="33"/>
                    </a:cxn>
                    <a:cxn ang="0">
                      <a:pos x="0" y="45"/>
                    </a:cxn>
                  </a:cxnLst>
                  <a:rect l="0" t="0" r="r" b="b"/>
                  <a:pathLst>
                    <a:path w="25" h="46">
                      <a:moveTo>
                        <a:pt x="0" y="45"/>
                      </a:moveTo>
                      <a:lnTo>
                        <a:pt x="10" y="32"/>
                      </a:lnTo>
                      <a:lnTo>
                        <a:pt x="17" y="21"/>
                      </a:lnTo>
                      <a:lnTo>
                        <a:pt x="20" y="12"/>
                      </a:lnTo>
                      <a:lnTo>
                        <a:pt x="24" y="0"/>
                      </a:lnTo>
                      <a:lnTo>
                        <a:pt x="16" y="6"/>
                      </a:lnTo>
                      <a:lnTo>
                        <a:pt x="10" y="12"/>
                      </a:lnTo>
                      <a:lnTo>
                        <a:pt x="5" y="22"/>
                      </a:lnTo>
                      <a:lnTo>
                        <a:pt x="1" y="33"/>
                      </a:lnTo>
                      <a:lnTo>
                        <a:pt x="0" y="45"/>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1013" name="Freeform 357"/>
                <p:cNvSpPr>
                  <a:spLocks/>
                </p:cNvSpPr>
                <p:nvPr/>
              </p:nvSpPr>
              <p:spPr bwMode="auto">
                <a:xfrm>
                  <a:off x="1076" y="3630"/>
                  <a:ext cx="34" cy="15"/>
                </a:xfrm>
                <a:custGeom>
                  <a:avLst/>
                  <a:gdLst/>
                  <a:ahLst/>
                  <a:cxnLst>
                    <a:cxn ang="0">
                      <a:pos x="0" y="14"/>
                    </a:cxn>
                    <a:cxn ang="0">
                      <a:pos x="12" y="11"/>
                    </a:cxn>
                    <a:cxn ang="0">
                      <a:pos x="24" y="6"/>
                    </a:cxn>
                    <a:cxn ang="0">
                      <a:pos x="33" y="0"/>
                    </a:cxn>
                    <a:cxn ang="0">
                      <a:pos x="24" y="1"/>
                    </a:cxn>
                    <a:cxn ang="0">
                      <a:pos x="14" y="3"/>
                    </a:cxn>
                    <a:cxn ang="0">
                      <a:pos x="6" y="7"/>
                    </a:cxn>
                    <a:cxn ang="0">
                      <a:pos x="0" y="14"/>
                    </a:cxn>
                  </a:cxnLst>
                  <a:rect l="0" t="0" r="r" b="b"/>
                  <a:pathLst>
                    <a:path w="34" h="15">
                      <a:moveTo>
                        <a:pt x="0" y="14"/>
                      </a:moveTo>
                      <a:lnTo>
                        <a:pt x="12" y="11"/>
                      </a:lnTo>
                      <a:lnTo>
                        <a:pt x="24" y="6"/>
                      </a:lnTo>
                      <a:lnTo>
                        <a:pt x="33" y="0"/>
                      </a:lnTo>
                      <a:lnTo>
                        <a:pt x="24" y="1"/>
                      </a:lnTo>
                      <a:lnTo>
                        <a:pt x="14" y="3"/>
                      </a:lnTo>
                      <a:lnTo>
                        <a:pt x="6" y="7"/>
                      </a:lnTo>
                      <a:lnTo>
                        <a:pt x="0" y="14"/>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grpSp>
        <p:grpSp>
          <p:nvGrpSpPr>
            <p:cNvPr id="70879" name="Group 358"/>
            <p:cNvGrpSpPr>
              <a:grpSpLocks/>
            </p:cNvGrpSpPr>
            <p:nvPr/>
          </p:nvGrpSpPr>
          <p:grpSpPr bwMode="auto">
            <a:xfrm>
              <a:off x="775" y="2916"/>
              <a:ext cx="381" cy="354"/>
              <a:chOff x="775" y="3354"/>
              <a:chExt cx="420" cy="350"/>
            </a:xfrm>
          </p:grpSpPr>
          <p:grpSp>
            <p:nvGrpSpPr>
              <p:cNvPr id="70887" name="Group 359"/>
              <p:cNvGrpSpPr>
                <a:grpSpLocks/>
              </p:cNvGrpSpPr>
              <p:nvPr/>
            </p:nvGrpSpPr>
            <p:grpSpPr bwMode="auto">
              <a:xfrm>
                <a:off x="867" y="3354"/>
                <a:ext cx="232" cy="329"/>
                <a:chOff x="867" y="3354"/>
                <a:chExt cx="232" cy="329"/>
              </a:xfrm>
            </p:grpSpPr>
            <p:grpSp>
              <p:nvGrpSpPr>
                <p:cNvPr id="70891" name="Group 360"/>
                <p:cNvGrpSpPr>
                  <a:grpSpLocks/>
                </p:cNvGrpSpPr>
                <p:nvPr/>
              </p:nvGrpSpPr>
              <p:grpSpPr bwMode="auto">
                <a:xfrm>
                  <a:off x="867" y="3354"/>
                  <a:ext cx="232" cy="329"/>
                  <a:chOff x="867" y="3354"/>
                  <a:chExt cx="232" cy="329"/>
                </a:xfrm>
              </p:grpSpPr>
              <p:grpSp>
                <p:nvGrpSpPr>
                  <p:cNvPr id="70892" name="Group 361"/>
                  <p:cNvGrpSpPr>
                    <a:grpSpLocks/>
                  </p:cNvGrpSpPr>
                  <p:nvPr/>
                </p:nvGrpSpPr>
                <p:grpSpPr bwMode="auto">
                  <a:xfrm>
                    <a:off x="867" y="3354"/>
                    <a:ext cx="232" cy="68"/>
                    <a:chOff x="867" y="3354"/>
                    <a:chExt cx="232" cy="68"/>
                  </a:xfrm>
                </p:grpSpPr>
                <p:sp>
                  <p:nvSpPr>
                    <p:cNvPr id="71018" name="Freeform 362"/>
                    <p:cNvSpPr>
                      <a:spLocks/>
                    </p:cNvSpPr>
                    <p:nvPr/>
                  </p:nvSpPr>
                  <p:spPr bwMode="auto">
                    <a:xfrm>
                      <a:off x="867" y="3354"/>
                      <a:ext cx="114" cy="68"/>
                    </a:xfrm>
                    <a:custGeom>
                      <a:avLst/>
                      <a:gdLst/>
                      <a:ahLst/>
                      <a:cxnLst>
                        <a:cxn ang="0">
                          <a:pos x="0" y="0"/>
                        </a:cxn>
                        <a:cxn ang="0">
                          <a:pos x="113" y="0"/>
                        </a:cxn>
                        <a:cxn ang="0">
                          <a:pos x="113" y="67"/>
                        </a:cxn>
                        <a:cxn ang="0">
                          <a:pos x="32" y="67"/>
                        </a:cxn>
                        <a:cxn ang="0">
                          <a:pos x="32" y="32"/>
                        </a:cxn>
                        <a:cxn ang="0">
                          <a:pos x="31" y="27"/>
                        </a:cxn>
                        <a:cxn ang="0">
                          <a:pos x="28" y="24"/>
                        </a:cxn>
                        <a:cxn ang="0">
                          <a:pos x="23" y="22"/>
                        </a:cxn>
                        <a:cxn ang="0">
                          <a:pos x="0" y="22"/>
                        </a:cxn>
                        <a:cxn ang="0">
                          <a:pos x="0" y="0"/>
                        </a:cxn>
                      </a:cxnLst>
                      <a:rect l="0" t="0" r="r" b="b"/>
                      <a:pathLst>
                        <a:path w="114" h="68">
                          <a:moveTo>
                            <a:pt x="0" y="0"/>
                          </a:moveTo>
                          <a:lnTo>
                            <a:pt x="113" y="0"/>
                          </a:lnTo>
                          <a:lnTo>
                            <a:pt x="113" y="67"/>
                          </a:lnTo>
                          <a:lnTo>
                            <a:pt x="32" y="67"/>
                          </a:lnTo>
                          <a:lnTo>
                            <a:pt x="32" y="32"/>
                          </a:lnTo>
                          <a:lnTo>
                            <a:pt x="31" y="27"/>
                          </a:lnTo>
                          <a:lnTo>
                            <a:pt x="28" y="24"/>
                          </a:lnTo>
                          <a:lnTo>
                            <a:pt x="23" y="22"/>
                          </a:lnTo>
                          <a:lnTo>
                            <a:pt x="0" y="22"/>
                          </a:lnTo>
                          <a:lnTo>
                            <a:pt x="0" y="0"/>
                          </a:lnTo>
                        </a:path>
                      </a:pathLst>
                    </a:custGeom>
                    <a:solidFill>
                      <a:srgbClr val="008000"/>
                    </a:solidFill>
                    <a:ln w="12700" cap="rnd" cmpd="sng">
                      <a:solidFill>
                        <a:srgbClr val="3F5F00"/>
                      </a:solidFill>
                      <a:prstDash val="solid"/>
                      <a:round/>
                      <a:headEnd type="none" w="med" len="med"/>
                      <a:tailEnd type="none" w="med" len="med"/>
                    </a:ln>
                    <a:effectLst/>
                  </p:spPr>
                  <p:txBody>
                    <a:bodyPr/>
                    <a:lstStyle/>
                    <a:p>
                      <a:endParaRPr lang="en-US"/>
                    </a:p>
                  </p:txBody>
                </p:sp>
                <p:sp>
                  <p:nvSpPr>
                    <p:cNvPr id="71019" name="Freeform 363"/>
                    <p:cNvSpPr>
                      <a:spLocks/>
                    </p:cNvSpPr>
                    <p:nvPr/>
                  </p:nvSpPr>
                  <p:spPr bwMode="auto">
                    <a:xfrm>
                      <a:off x="985" y="3354"/>
                      <a:ext cx="114" cy="68"/>
                    </a:xfrm>
                    <a:custGeom>
                      <a:avLst/>
                      <a:gdLst/>
                      <a:ahLst/>
                      <a:cxnLst>
                        <a:cxn ang="0">
                          <a:pos x="113" y="0"/>
                        </a:cxn>
                        <a:cxn ang="0">
                          <a:pos x="0" y="0"/>
                        </a:cxn>
                        <a:cxn ang="0">
                          <a:pos x="0" y="67"/>
                        </a:cxn>
                        <a:cxn ang="0">
                          <a:pos x="81" y="67"/>
                        </a:cxn>
                        <a:cxn ang="0">
                          <a:pos x="81" y="32"/>
                        </a:cxn>
                        <a:cxn ang="0">
                          <a:pos x="82" y="27"/>
                        </a:cxn>
                        <a:cxn ang="0">
                          <a:pos x="85" y="24"/>
                        </a:cxn>
                        <a:cxn ang="0">
                          <a:pos x="90" y="22"/>
                        </a:cxn>
                        <a:cxn ang="0">
                          <a:pos x="113" y="22"/>
                        </a:cxn>
                        <a:cxn ang="0">
                          <a:pos x="113" y="0"/>
                        </a:cxn>
                      </a:cxnLst>
                      <a:rect l="0" t="0" r="r" b="b"/>
                      <a:pathLst>
                        <a:path w="114" h="68">
                          <a:moveTo>
                            <a:pt x="113" y="0"/>
                          </a:moveTo>
                          <a:lnTo>
                            <a:pt x="0" y="0"/>
                          </a:lnTo>
                          <a:lnTo>
                            <a:pt x="0" y="67"/>
                          </a:lnTo>
                          <a:lnTo>
                            <a:pt x="81" y="67"/>
                          </a:lnTo>
                          <a:lnTo>
                            <a:pt x="81" y="32"/>
                          </a:lnTo>
                          <a:lnTo>
                            <a:pt x="82" y="27"/>
                          </a:lnTo>
                          <a:lnTo>
                            <a:pt x="85" y="24"/>
                          </a:lnTo>
                          <a:lnTo>
                            <a:pt x="90" y="22"/>
                          </a:lnTo>
                          <a:lnTo>
                            <a:pt x="113" y="22"/>
                          </a:lnTo>
                          <a:lnTo>
                            <a:pt x="113" y="0"/>
                          </a:lnTo>
                        </a:path>
                      </a:pathLst>
                    </a:custGeom>
                    <a:solidFill>
                      <a:srgbClr val="008000"/>
                    </a:solidFill>
                    <a:ln w="12700" cap="rnd" cmpd="sng">
                      <a:solidFill>
                        <a:srgbClr val="3F5F00"/>
                      </a:solidFill>
                      <a:prstDash val="solid"/>
                      <a:round/>
                      <a:headEnd type="none" w="med" len="med"/>
                      <a:tailEnd type="none" w="med" len="med"/>
                    </a:ln>
                    <a:effectLst/>
                  </p:spPr>
                  <p:txBody>
                    <a:bodyPr/>
                    <a:lstStyle/>
                    <a:p>
                      <a:endParaRPr lang="en-US"/>
                    </a:p>
                  </p:txBody>
                </p:sp>
              </p:grpSp>
              <p:sp>
                <p:nvSpPr>
                  <p:cNvPr id="71020" name="Oval 364"/>
                  <p:cNvSpPr>
                    <a:spLocks noChangeArrowheads="1"/>
                  </p:cNvSpPr>
                  <p:nvPr/>
                </p:nvSpPr>
                <p:spPr bwMode="auto">
                  <a:xfrm>
                    <a:off x="875" y="3356"/>
                    <a:ext cx="211" cy="327"/>
                  </a:xfrm>
                  <a:prstGeom prst="ellipse">
                    <a:avLst/>
                  </a:prstGeom>
                  <a:solidFill>
                    <a:srgbClr val="3F5F00"/>
                  </a:solidFill>
                  <a:ln w="12700">
                    <a:solidFill>
                      <a:srgbClr val="DFFFBF"/>
                    </a:solidFill>
                    <a:round/>
                    <a:headEnd/>
                    <a:tailEnd/>
                  </a:ln>
                  <a:effectLst/>
                </p:spPr>
                <p:txBody>
                  <a:bodyPr wrap="none" anchor="ctr"/>
                  <a:lstStyle/>
                  <a:p>
                    <a:endParaRPr lang="en-US"/>
                  </a:p>
                </p:txBody>
              </p:sp>
            </p:grpSp>
            <p:grpSp>
              <p:nvGrpSpPr>
                <p:cNvPr id="70896" name="Group 365"/>
                <p:cNvGrpSpPr>
                  <a:grpSpLocks/>
                </p:cNvGrpSpPr>
                <p:nvPr/>
              </p:nvGrpSpPr>
              <p:grpSpPr bwMode="auto">
                <a:xfrm>
                  <a:off x="877" y="3366"/>
                  <a:ext cx="201" cy="288"/>
                  <a:chOff x="877" y="3366"/>
                  <a:chExt cx="201" cy="288"/>
                </a:xfrm>
              </p:grpSpPr>
              <p:sp>
                <p:nvSpPr>
                  <p:cNvPr id="71022" name="Freeform 366"/>
                  <p:cNvSpPr>
                    <a:spLocks/>
                  </p:cNvSpPr>
                  <p:nvPr/>
                </p:nvSpPr>
                <p:spPr bwMode="auto">
                  <a:xfrm>
                    <a:off x="1014" y="3539"/>
                    <a:ext cx="64" cy="115"/>
                  </a:xfrm>
                  <a:custGeom>
                    <a:avLst/>
                    <a:gdLst/>
                    <a:ahLst/>
                    <a:cxnLst>
                      <a:cxn ang="0">
                        <a:pos x="0" y="0"/>
                      </a:cxn>
                      <a:cxn ang="0">
                        <a:pos x="13" y="7"/>
                      </a:cxn>
                      <a:cxn ang="0">
                        <a:pos x="14" y="22"/>
                      </a:cxn>
                      <a:cxn ang="0">
                        <a:pos x="31" y="31"/>
                      </a:cxn>
                      <a:cxn ang="0">
                        <a:pos x="51" y="36"/>
                      </a:cxn>
                      <a:cxn ang="0">
                        <a:pos x="63" y="43"/>
                      </a:cxn>
                      <a:cxn ang="0">
                        <a:pos x="61" y="50"/>
                      </a:cxn>
                      <a:cxn ang="0">
                        <a:pos x="59" y="59"/>
                      </a:cxn>
                      <a:cxn ang="0">
                        <a:pos x="54" y="69"/>
                      </a:cxn>
                      <a:cxn ang="0">
                        <a:pos x="51" y="78"/>
                      </a:cxn>
                      <a:cxn ang="0">
                        <a:pos x="47" y="85"/>
                      </a:cxn>
                      <a:cxn ang="0">
                        <a:pos x="43" y="94"/>
                      </a:cxn>
                      <a:cxn ang="0">
                        <a:pos x="35" y="105"/>
                      </a:cxn>
                      <a:cxn ang="0">
                        <a:pos x="29" y="114"/>
                      </a:cxn>
                      <a:cxn ang="0">
                        <a:pos x="9" y="32"/>
                      </a:cxn>
                      <a:cxn ang="0">
                        <a:pos x="1" y="21"/>
                      </a:cxn>
                      <a:cxn ang="0">
                        <a:pos x="0" y="0"/>
                      </a:cxn>
                    </a:cxnLst>
                    <a:rect l="0" t="0" r="r" b="b"/>
                    <a:pathLst>
                      <a:path w="64" h="115">
                        <a:moveTo>
                          <a:pt x="0" y="0"/>
                        </a:moveTo>
                        <a:lnTo>
                          <a:pt x="13" y="7"/>
                        </a:lnTo>
                        <a:lnTo>
                          <a:pt x="14" y="22"/>
                        </a:lnTo>
                        <a:lnTo>
                          <a:pt x="31" y="31"/>
                        </a:lnTo>
                        <a:lnTo>
                          <a:pt x="51" y="36"/>
                        </a:lnTo>
                        <a:lnTo>
                          <a:pt x="63" y="43"/>
                        </a:lnTo>
                        <a:lnTo>
                          <a:pt x="61" y="50"/>
                        </a:lnTo>
                        <a:lnTo>
                          <a:pt x="59" y="59"/>
                        </a:lnTo>
                        <a:lnTo>
                          <a:pt x="54" y="69"/>
                        </a:lnTo>
                        <a:lnTo>
                          <a:pt x="51" y="78"/>
                        </a:lnTo>
                        <a:lnTo>
                          <a:pt x="47" y="85"/>
                        </a:lnTo>
                        <a:lnTo>
                          <a:pt x="43" y="94"/>
                        </a:lnTo>
                        <a:lnTo>
                          <a:pt x="35" y="105"/>
                        </a:lnTo>
                        <a:lnTo>
                          <a:pt x="29" y="114"/>
                        </a:lnTo>
                        <a:lnTo>
                          <a:pt x="9" y="32"/>
                        </a:lnTo>
                        <a:lnTo>
                          <a:pt x="1" y="21"/>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23" name="Freeform 367"/>
                  <p:cNvSpPr>
                    <a:spLocks/>
                  </p:cNvSpPr>
                  <p:nvPr/>
                </p:nvSpPr>
                <p:spPr bwMode="auto">
                  <a:xfrm>
                    <a:off x="948" y="3524"/>
                    <a:ext cx="92" cy="130"/>
                  </a:xfrm>
                  <a:custGeom>
                    <a:avLst/>
                    <a:gdLst/>
                    <a:ahLst/>
                    <a:cxnLst>
                      <a:cxn ang="0">
                        <a:pos x="91" y="129"/>
                      </a:cxn>
                      <a:cxn ang="0">
                        <a:pos x="51" y="129"/>
                      </a:cxn>
                      <a:cxn ang="0">
                        <a:pos x="33" y="129"/>
                      </a:cxn>
                      <a:cxn ang="0">
                        <a:pos x="33" y="105"/>
                      </a:cxn>
                      <a:cxn ang="0">
                        <a:pos x="26" y="73"/>
                      </a:cxn>
                      <a:cxn ang="0">
                        <a:pos x="17" y="42"/>
                      </a:cxn>
                      <a:cxn ang="0">
                        <a:pos x="17" y="24"/>
                      </a:cxn>
                      <a:cxn ang="0">
                        <a:pos x="6" y="14"/>
                      </a:cxn>
                      <a:cxn ang="0">
                        <a:pos x="0" y="0"/>
                      </a:cxn>
                      <a:cxn ang="0">
                        <a:pos x="11" y="8"/>
                      </a:cxn>
                      <a:cxn ang="0">
                        <a:pos x="23" y="15"/>
                      </a:cxn>
                      <a:cxn ang="0">
                        <a:pos x="36" y="18"/>
                      </a:cxn>
                      <a:cxn ang="0">
                        <a:pos x="42" y="21"/>
                      </a:cxn>
                      <a:cxn ang="0">
                        <a:pos x="48" y="21"/>
                      </a:cxn>
                      <a:cxn ang="0">
                        <a:pos x="56" y="18"/>
                      </a:cxn>
                      <a:cxn ang="0">
                        <a:pos x="62" y="15"/>
                      </a:cxn>
                      <a:cxn ang="0">
                        <a:pos x="62" y="35"/>
                      </a:cxn>
                      <a:cxn ang="0">
                        <a:pos x="71" y="47"/>
                      </a:cxn>
                      <a:cxn ang="0">
                        <a:pos x="83" y="96"/>
                      </a:cxn>
                      <a:cxn ang="0">
                        <a:pos x="91" y="129"/>
                      </a:cxn>
                    </a:cxnLst>
                    <a:rect l="0" t="0" r="r" b="b"/>
                    <a:pathLst>
                      <a:path w="92" h="130">
                        <a:moveTo>
                          <a:pt x="91" y="129"/>
                        </a:moveTo>
                        <a:lnTo>
                          <a:pt x="51" y="129"/>
                        </a:lnTo>
                        <a:lnTo>
                          <a:pt x="33" y="129"/>
                        </a:lnTo>
                        <a:lnTo>
                          <a:pt x="33" y="105"/>
                        </a:lnTo>
                        <a:lnTo>
                          <a:pt x="26" y="73"/>
                        </a:lnTo>
                        <a:lnTo>
                          <a:pt x="17" y="42"/>
                        </a:lnTo>
                        <a:lnTo>
                          <a:pt x="17" y="24"/>
                        </a:lnTo>
                        <a:lnTo>
                          <a:pt x="6" y="14"/>
                        </a:lnTo>
                        <a:lnTo>
                          <a:pt x="0" y="0"/>
                        </a:lnTo>
                        <a:lnTo>
                          <a:pt x="11" y="8"/>
                        </a:lnTo>
                        <a:lnTo>
                          <a:pt x="23" y="15"/>
                        </a:lnTo>
                        <a:lnTo>
                          <a:pt x="36" y="18"/>
                        </a:lnTo>
                        <a:lnTo>
                          <a:pt x="42" y="21"/>
                        </a:lnTo>
                        <a:lnTo>
                          <a:pt x="48" y="21"/>
                        </a:lnTo>
                        <a:lnTo>
                          <a:pt x="56" y="18"/>
                        </a:lnTo>
                        <a:lnTo>
                          <a:pt x="62" y="15"/>
                        </a:lnTo>
                        <a:lnTo>
                          <a:pt x="62" y="35"/>
                        </a:lnTo>
                        <a:lnTo>
                          <a:pt x="71" y="47"/>
                        </a:lnTo>
                        <a:lnTo>
                          <a:pt x="83" y="96"/>
                        </a:lnTo>
                        <a:lnTo>
                          <a:pt x="91" y="129"/>
                        </a:lnTo>
                      </a:path>
                    </a:pathLst>
                  </a:custGeom>
                  <a:solidFill>
                    <a:srgbClr val="DFFFBF"/>
                  </a:solidFill>
                  <a:ln w="12700" cap="rnd" cmpd="sng">
                    <a:noFill/>
                    <a:prstDash val="solid"/>
                    <a:round/>
                    <a:headEnd type="none" w="med" len="med"/>
                    <a:tailEnd type="none" w="med" len="med"/>
                  </a:ln>
                  <a:effectLst/>
                </p:spPr>
                <p:txBody>
                  <a:bodyPr/>
                  <a:lstStyle/>
                  <a:p>
                    <a:endParaRPr lang="en-US"/>
                  </a:p>
                </p:txBody>
              </p:sp>
              <p:sp>
                <p:nvSpPr>
                  <p:cNvPr id="71024" name="Freeform 368"/>
                  <p:cNvSpPr>
                    <a:spLocks/>
                  </p:cNvSpPr>
                  <p:nvPr/>
                </p:nvSpPr>
                <p:spPr bwMode="auto">
                  <a:xfrm>
                    <a:off x="933" y="3377"/>
                    <a:ext cx="98" cy="162"/>
                  </a:xfrm>
                  <a:custGeom>
                    <a:avLst/>
                    <a:gdLst/>
                    <a:ahLst/>
                    <a:cxnLst>
                      <a:cxn ang="0">
                        <a:pos x="11" y="126"/>
                      </a:cxn>
                      <a:cxn ang="0">
                        <a:pos x="9" y="108"/>
                      </a:cxn>
                      <a:cxn ang="0">
                        <a:pos x="3" y="87"/>
                      </a:cxn>
                      <a:cxn ang="0">
                        <a:pos x="0" y="54"/>
                      </a:cxn>
                      <a:cxn ang="0">
                        <a:pos x="13" y="21"/>
                      </a:cxn>
                      <a:cxn ang="0">
                        <a:pos x="29" y="7"/>
                      </a:cxn>
                      <a:cxn ang="0">
                        <a:pos x="49" y="1"/>
                      </a:cxn>
                      <a:cxn ang="0">
                        <a:pos x="67" y="0"/>
                      </a:cxn>
                      <a:cxn ang="0">
                        <a:pos x="82" y="10"/>
                      </a:cxn>
                      <a:cxn ang="0">
                        <a:pos x="93" y="36"/>
                      </a:cxn>
                      <a:cxn ang="0">
                        <a:pos x="97" y="57"/>
                      </a:cxn>
                      <a:cxn ang="0">
                        <a:pos x="96" y="86"/>
                      </a:cxn>
                      <a:cxn ang="0">
                        <a:pos x="94" y="108"/>
                      </a:cxn>
                      <a:cxn ang="0">
                        <a:pos x="93" y="117"/>
                      </a:cxn>
                      <a:cxn ang="0">
                        <a:pos x="91" y="126"/>
                      </a:cxn>
                      <a:cxn ang="0">
                        <a:pos x="86" y="134"/>
                      </a:cxn>
                      <a:cxn ang="0">
                        <a:pos x="80" y="138"/>
                      </a:cxn>
                      <a:cxn ang="0">
                        <a:pos x="75" y="141"/>
                      </a:cxn>
                      <a:cxn ang="0">
                        <a:pos x="76" y="155"/>
                      </a:cxn>
                      <a:cxn ang="0">
                        <a:pos x="70" y="158"/>
                      </a:cxn>
                      <a:cxn ang="0">
                        <a:pos x="63" y="161"/>
                      </a:cxn>
                      <a:cxn ang="0">
                        <a:pos x="50" y="160"/>
                      </a:cxn>
                      <a:cxn ang="0">
                        <a:pos x="40" y="155"/>
                      </a:cxn>
                      <a:cxn ang="0">
                        <a:pos x="24" y="147"/>
                      </a:cxn>
                      <a:cxn ang="0">
                        <a:pos x="14" y="140"/>
                      </a:cxn>
                      <a:cxn ang="0">
                        <a:pos x="11" y="126"/>
                      </a:cxn>
                    </a:cxnLst>
                    <a:rect l="0" t="0" r="r" b="b"/>
                    <a:pathLst>
                      <a:path w="98" h="162">
                        <a:moveTo>
                          <a:pt x="11" y="126"/>
                        </a:moveTo>
                        <a:lnTo>
                          <a:pt x="9" y="108"/>
                        </a:lnTo>
                        <a:lnTo>
                          <a:pt x="3" y="87"/>
                        </a:lnTo>
                        <a:lnTo>
                          <a:pt x="0" y="54"/>
                        </a:lnTo>
                        <a:lnTo>
                          <a:pt x="13" y="21"/>
                        </a:lnTo>
                        <a:lnTo>
                          <a:pt x="29" y="7"/>
                        </a:lnTo>
                        <a:lnTo>
                          <a:pt x="49" y="1"/>
                        </a:lnTo>
                        <a:lnTo>
                          <a:pt x="67" y="0"/>
                        </a:lnTo>
                        <a:lnTo>
                          <a:pt x="82" y="10"/>
                        </a:lnTo>
                        <a:lnTo>
                          <a:pt x="93" y="36"/>
                        </a:lnTo>
                        <a:lnTo>
                          <a:pt x="97" y="57"/>
                        </a:lnTo>
                        <a:lnTo>
                          <a:pt x="96" y="86"/>
                        </a:lnTo>
                        <a:lnTo>
                          <a:pt x="94" y="108"/>
                        </a:lnTo>
                        <a:lnTo>
                          <a:pt x="93" y="117"/>
                        </a:lnTo>
                        <a:lnTo>
                          <a:pt x="91" y="126"/>
                        </a:lnTo>
                        <a:lnTo>
                          <a:pt x="86" y="134"/>
                        </a:lnTo>
                        <a:lnTo>
                          <a:pt x="80" y="138"/>
                        </a:lnTo>
                        <a:lnTo>
                          <a:pt x="75" y="141"/>
                        </a:lnTo>
                        <a:lnTo>
                          <a:pt x="76" y="155"/>
                        </a:lnTo>
                        <a:lnTo>
                          <a:pt x="70" y="158"/>
                        </a:lnTo>
                        <a:lnTo>
                          <a:pt x="63" y="161"/>
                        </a:lnTo>
                        <a:lnTo>
                          <a:pt x="50" y="160"/>
                        </a:lnTo>
                        <a:lnTo>
                          <a:pt x="40" y="155"/>
                        </a:lnTo>
                        <a:lnTo>
                          <a:pt x="24" y="147"/>
                        </a:lnTo>
                        <a:lnTo>
                          <a:pt x="14" y="140"/>
                        </a:lnTo>
                        <a:lnTo>
                          <a:pt x="11" y="126"/>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1025" name="Freeform 369"/>
                  <p:cNvSpPr>
                    <a:spLocks/>
                  </p:cNvSpPr>
                  <p:nvPr/>
                </p:nvSpPr>
                <p:spPr bwMode="auto">
                  <a:xfrm>
                    <a:off x="933" y="3446"/>
                    <a:ext cx="71" cy="109"/>
                  </a:xfrm>
                  <a:custGeom>
                    <a:avLst/>
                    <a:gdLst/>
                    <a:ahLst/>
                    <a:cxnLst>
                      <a:cxn ang="0">
                        <a:pos x="22" y="0"/>
                      </a:cxn>
                      <a:cxn ang="0">
                        <a:pos x="26" y="21"/>
                      </a:cxn>
                      <a:cxn ang="0">
                        <a:pos x="29" y="36"/>
                      </a:cxn>
                      <a:cxn ang="0">
                        <a:pos x="32" y="49"/>
                      </a:cxn>
                      <a:cxn ang="0">
                        <a:pos x="39" y="62"/>
                      </a:cxn>
                      <a:cxn ang="0">
                        <a:pos x="40" y="65"/>
                      </a:cxn>
                      <a:cxn ang="0">
                        <a:pos x="45" y="69"/>
                      </a:cxn>
                      <a:cxn ang="0">
                        <a:pos x="48" y="72"/>
                      </a:cxn>
                      <a:cxn ang="0">
                        <a:pos x="55" y="74"/>
                      </a:cxn>
                      <a:cxn ang="0">
                        <a:pos x="58" y="75"/>
                      </a:cxn>
                      <a:cxn ang="0">
                        <a:pos x="62" y="76"/>
                      </a:cxn>
                      <a:cxn ang="0">
                        <a:pos x="66" y="76"/>
                      </a:cxn>
                      <a:cxn ang="0">
                        <a:pos x="70" y="74"/>
                      </a:cxn>
                      <a:cxn ang="0">
                        <a:pos x="66" y="81"/>
                      </a:cxn>
                      <a:cxn ang="0">
                        <a:pos x="57" y="88"/>
                      </a:cxn>
                      <a:cxn ang="0">
                        <a:pos x="52" y="94"/>
                      </a:cxn>
                      <a:cxn ang="0">
                        <a:pos x="48" y="101"/>
                      </a:cxn>
                      <a:cxn ang="0">
                        <a:pos x="44" y="106"/>
                      </a:cxn>
                      <a:cxn ang="0">
                        <a:pos x="35" y="108"/>
                      </a:cxn>
                      <a:cxn ang="0">
                        <a:pos x="23" y="108"/>
                      </a:cxn>
                      <a:cxn ang="0">
                        <a:pos x="5" y="92"/>
                      </a:cxn>
                      <a:cxn ang="0">
                        <a:pos x="0" y="79"/>
                      </a:cxn>
                      <a:cxn ang="0">
                        <a:pos x="7" y="52"/>
                      </a:cxn>
                      <a:cxn ang="0">
                        <a:pos x="11" y="24"/>
                      </a:cxn>
                      <a:cxn ang="0">
                        <a:pos x="22" y="0"/>
                      </a:cxn>
                    </a:cxnLst>
                    <a:rect l="0" t="0" r="r" b="b"/>
                    <a:pathLst>
                      <a:path w="71" h="109">
                        <a:moveTo>
                          <a:pt x="22" y="0"/>
                        </a:moveTo>
                        <a:lnTo>
                          <a:pt x="26" y="21"/>
                        </a:lnTo>
                        <a:lnTo>
                          <a:pt x="29" y="36"/>
                        </a:lnTo>
                        <a:lnTo>
                          <a:pt x="32" y="49"/>
                        </a:lnTo>
                        <a:lnTo>
                          <a:pt x="39" y="62"/>
                        </a:lnTo>
                        <a:lnTo>
                          <a:pt x="40" y="65"/>
                        </a:lnTo>
                        <a:lnTo>
                          <a:pt x="45" y="69"/>
                        </a:lnTo>
                        <a:lnTo>
                          <a:pt x="48" y="72"/>
                        </a:lnTo>
                        <a:lnTo>
                          <a:pt x="55" y="74"/>
                        </a:lnTo>
                        <a:lnTo>
                          <a:pt x="58" y="75"/>
                        </a:lnTo>
                        <a:lnTo>
                          <a:pt x="62" y="76"/>
                        </a:lnTo>
                        <a:lnTo>
                          <a:pt x="66" y="76"/>
                        </a:lnTo>
                        <a:lnTo>
                          <a:pt x="70" y="74"/>
                        </a:lnTo>
                        <a:lnTo>
                          <a:pt x="66" y="81"/>
                        </a:lnTo>
                        <a:lnTo>
                          <a:pt x="57" y="88"/>
                        </a:lnTo>
                        <a:lnTo>
                          <a:pt x="52" y="94"/>
                        </a:lnTo>
                        <a:lnTo>
                          <a:pt x="48" y="101"/>
                        </a:lnTo>
                        <a:lnTo>
                          <a:pt x="44" y="106"/>
                        </a:lnTo>
                        <a:lnTo>
                          <a:pt x="35" y="108"/>
                        </a:lnTo>
                        <a:lnTo>
                          <a:pt x="23" y="108"/>
                        </a:lnTo>
                        <a:lnTo>
                          <a:pt x="5" y="92"/>
                        </a:lnTo>
                        <a:lnTo>
                          <a:pt x="0" y="79"/>
                        </a:lnTo>
                        <a:lnTo>
                          <a:pt x="7" y="52"/>
                        </a:lnTo>
                        <a:lnTo>
                          <a:pt x="11" y="24"/>
                        </a:lnTo>
                        <a:lnTo>
                          <a:pt x="22" y="0"/>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nvGrpSpPr>
                  <p:cNvPr id="70900" name="Group 370"/>
                  <p:cNvGrpSpPr>
                    <a:grpSpLocks/>
                  </p:cNvGrpSpPr>
                  <p:nvPr/>
                </p:nvGrpSpPr>
                <p:grpSpPr bwMode="auto">
                  <a:xfrm>
                    <a:off x="976" y="3428"/>
                    <a:ext cx="54" cy="61"/>
                    <a:chOff x="976" y="3428"/>
                    <a:chExt cx="54" cy="61"/>
                  </a:xfrm>
                </p:grpSpPr>
                <p:sp>
                  <p:nvSpPr>
                    <p:cNvPr id="71027" name="Freeform 371"/>
                    <p:cNvSpPr>
                      <a:spLocks/>
                    </p:cNvSpPr>
                    <p:nvPr/>
                  </p:nvSpPr>
                  <p:spPr bwMode="auto">
                    <a:xfrm>
                      <a:off x="998" y="3486"/>
                      <a:ext cx="18" cy="3"/>
                    </a:xfrm>
                    <a:custGeom>
                      <a:avLst/>
                      <a:gdLst/>
                      <a:ahLst/>
                      <a:cxnLst>
                        <a:cxn ang="0">
                          <a:pos x="0" y="1"/>
                        </a:cxn>
                        <a:cxn ang="0">
                          <a:pos x="1" y="2"/>
                        </a:cxn>
                        <a:cxn ang="0">
                          <a:pos x="4" y="2"/>
                        </a:cxn>
                        <a:cxn ang="0">
                          <a:pos x="7" y="2"/>
                        </a:cxn>
                        <a:cxn ang="0">
                          <a:pos x="9" y="2"/>
                        </a:cxn>
                        <a:cxn ang="0">
                          <a:pos x="12" y="2"/>
                        </a:cxn>
                        <a:cxn ang="0">
                          <a:pos x="14" y="2"/>
                        </a:cxn>
                        <a:cxn ang="0">
                          <a:pos x="16" y="2"/>
                        </a:cxn>
                        <a:cxn ang="0">
                          <a:pos x="17" y="1"/>
                        </a:cxn>
                        <a:cxn ang="0">
                          <a:pos x="15" y="0"/>
                        </a:cxn>
                        <a:cxn ang="0">
                          <a:pos x="10" y="0"/>
                        </a:cxn>
                        <a:cxn ang="0">
                          <a:pos x="5" y="0"/>
                        </a:cxn>
                        <a:cxn ang="0">
                          <a:pos x="2" y="0"/>
                        </a:cxn>
                        <a:cxn ang="0">
                          <a:pos x="0" y="1"/>
                        </a:cxn>
                      </a:cxnLst>
                      <a:rect l="0" t="0" r="r" b="b"/>
                      <a:pathLst>
                        <a:path w="18" h="3">
                          <a:moveTo>
                            <a:pt x="0" y="1"/>
                          </a:moveTo>
                          <a:lnTo>
                            <a:pt x="1" y="2"/>
                          </a:lnTo>
                          <a:lnTo>
                            <a:pt x="4" y="2"/>
                          </a:lnTo>
                          <a:lnTo>
                            <a:pt x="7" y="2"/>
                          </a:lnTo>
                          <a:lnTo>
                            <a:pt x="9" y="2"/>
                          </a:lnTo>
                          <a:lnTo>
                            <a:pt x="12" y="2"/>
                          </a:lnTo>
                          <a:lnTo>
                            <a:pt x="14" y="2"/>
                          </a:lnTo>
                          <a:lnTo>
                            <a:pt x="16" y="2"/>
                          </a:lnTo>
                          <a:lnTo>
                            <a:pt x="17" y="1"/>
                          </a:lnTo>
                          <a:lnTo>
                            <a:pt x="15" y="0"/>
                          </a:lnTo>
                          <a:lnTo>
                            <a:pt x="10" y="0"/>
                          </a:lnTo>
                          <a:lnTo>
                            <a:pt x="5" y="0"/>
                          </a:lnTo>
                          <a:lnTo>
                            <a:pt x="2" y="0"/>
                          </a:lnTo>
                          <a:lnTo>
                            <a:pt x="0" y="1"/>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1028" name="Freeform 372"/>
                    <p:cNvSpPr>
                      <a:spLocks/>
                    </p:cNvSpPr>
                    <p:nvPr/>
                  </p:nvSpPr>
                  <p:spPr bwMode="auto">
                    <a:xfrm>
                      <a:off x="998" y="3471"/>
                      <a:ext cx="15" cy="2"/>
                    </a:xfrm>
                    <a:custGeom>
                      <a:avLst/>
                      <a:gdLst/>
                      <a:ahLst/>
                      <a:cxnLst>
                        <a:cxn ang="0">
                          <a:pos x="3" y="1"/>
                        </a:cxn>
                        <a:cxn ang="0">
                          <a:pos x="1" y="1"/>
                        </a:cxn>
                        <a:cxn ang="0">
                          <a:pos x="0" y="1"/>
                        </a:cxn>
                        <a:cxn ang="0">
                          <a:pos x="1" y="0"/>
                        </a:cxn>
                        <a:cxn ang="0">
                          <a:pos x="3" y="0"/>
                        </a:cxn>
                        <a:cxn ang="0">
                          <a:pos x="5" y="0"/>
                        </a:cxn>
                        <a:cxn ang="0">
                          <a:pos x="7" y="0"/>
                        </a:cxn>
                        <a:cxn ang="0">
                          <a:pos x="9" y="0"/>
                        </a:cxn>
                        <a:cxn ang="0">
                          <a:pos x="11" y="0"/>
                        </a:cxn>
                        <a:cxn ang="0">
                          <a:pos x="12" y="0"/>
                        </a:cxn>
                        <a:cxn ang="0">
                          <a:pos x="13" y="0"/>
                        </a:cxn>
                        <a:cxn ang="0">
                          <a:pos x="14" y="1"/>
                        </a:cxn>
                        <a:cxn ang="0">
                          <a:pos x="12" y="1"/>
                        </a:cxn>
                        <a:cxn ang="0">
                          <a:pos x="11" y="1"/>
                        </a:cxn>
                        <a:cxn ang="0">
                          <a:pos x="9" y="1"/>
                        </a:cxn>
                        <a:cxn ang="0">
                          <a:pos x="8" y="1"/>
                        </a:cxn>
                        <a:cxn ang="0">
                          <a:pos x="7" y="1"/>
                        </a:cxn>
                        <a:cxn ang="0">
                          <a:pos x="5" y="1"/>
                        </a:cxn>
                        <a:cxn ang="0">
                          <a:pos x="3" y="1"/>
                        </a:cxn>
                      </a:cxnLst>
                      <a:rect l="0" t="0" r="r" b="b"/>
                      <a:pathLst>
                        <a:path w="15" h="2">
                          <a:moveTo>
                            <a:pt x="3" y="1"/>
                          </a:moveTo>
                          <a:lnTo>
                            <a:pt x="1" y="1"/>
                          </a:lnTo>
                          <a:lnTo>
                            <a:pt x="0" y="1"/>
                          </a:lnTo>
                          <a:lnTo>
                            <a:pt x="1" y="0"/>
                          </a:lnTo>
                          <a:lnTo>
                            <a:pt x="3" y="0"/>
                          </a:lnTo>
                          <a:lnTo>
                            <a:pt x="5" y="0"/>
                          </a:lnTo>
                          <a:lnTo>
                            <a:pt x="7" y="0"/>
                          </a:lnTo>
                          <a:lnTo>
                            <a:pt x="9" y="0"/>
                          </a:lnTo>
                          <a:lnTo>
                            <a:pt x="11" y="0"/>
                          </a:lnTo>
                          <a:lnTo>
                            <a:pt x="12" y="0"/>
                          </a:lnTo>
                          <a:lnTo>
                            <a:pt x="13" y="0"/>
                          </a:lnTo>
                          <a:lnTo>
                            <a:pt x="14" y="1"/>
                          </a:lnTo>
                          <a:lnTo>
                            <a:pt x="12" y="1"/>
                          </a:lnTo>
                          <a:lnTo>
                            <a:pt x="11" y="1"/>
                          </a:lnTo>
                          <a:lnTo>
                            <a:pt x="9" y="1"/>
                          </a:lnTo>
                          <a:lnTo>
                            <a:pt x="8" y="1"/>
                          </a:lnTo>
                          <a:lnTo>
                            <a:pt x="7" y="1"/>
                          </a:lnTo>
                          <a:lnTo>
                            <a:pt x="5" y="1"/>
                          </a:lnTo>
                          <a:lnTo>
                            <a:pt x="3" y="1"/>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1029" name="Freeform 373"/>
                    <p:cNvSpPr>
                      <a:spLocks/>
                    </p:cNvSpPr>
                    <p:nvPr/>
                  </p:nvSpPr>
                  <p:spPr bwMode="auto">
                    <a:xfrm>
                      <a:off x="976" y="3428"/>
                      <a:ext cx="28" cy="34"/>
                    </a:xfrm>
                    <a:custGeom>
                      <a:avLst/>
                      <a:gdLst/>
                      <a:ahLst/>
                      <a:cxnLst>
                        <a:cxn ang="0">
                          <a:pos x="0" y="6"/>
                        </a:cxn>
                        <a:cxn ang="0">
                          <a:pos x="3" y="2"/>
                        </a:cxn>
                        <a:cxn ang="0">
                          <a:pos x="8" y="1"/>
                        </a:cxn>
                        <a:cxn ang="0">
                          <a:pos x="12" y="0"/>
                        </a:cxn>
                        <a:cxn ang="0">
                          <a:pos x="17" y="0"/>
                        </a:cxn>
                        <a:cxn ang="0">
                          <a:pos x="20" y="2"/>
                        </a:cxn>
                        <a:cxn ang="0">
                          <a:pos x="23" y="7"/>
                        </a:cxn>
                        <a:cxn ang="0">
                          <a:pos x="25" y="16"/>
                        </a:cxn>
                        <a:cxn ang="0">
                          <a:pos x="26" y="24"/>
                        </a:cxn>
                        <a:cxn ang="0">
                          <a:pos x="27" y="33"/>
                        </a:cxn>
                        <a:cxn ang="0">
                          <a:pos x="24" y="31"/>
                        </a:cxn>
                        <a:cxn ang="0">
                          <a:pos x="22" y="31"/>
                        </a:cxn>
                        <a:cxn ang="0">
                          <a:pos x="19" y="32"/>
                        </a:cxn>
                        <a:cxn ang="0">
                          <a:pos x="20" y="23"/>
                        </a:cxn>
                        <a:cxn ang="0">
                          <a:pos x="22" y="14"/>
                        </a:cxn>
                        <a:cxn ang="0">
                          <a:pos x="21" y="9"/>
                        </a:cxn>
                        <a:cxn ang="0">
                          <a:pos x="18" y="5"/>
                        </a:cxn>
                        <a:cxn ang="0">
                          <a:pos x="10" y="3"/>
                        </a:cxn>
                        <a:cxn ang="0">
                          <a:pos x="0" y="6"/>
                        </a:cxn>
                      </a:cxnLst>
                      <a:rect l="0" t="0" r="r" b="b"/>
                      <a:pathLst>
                        <a:path w="28" h="34">
                          <a:moveTo>
                            <a:pt x="0" y="6"/>
                          </a:moveTo>
                          <a:lnTo>
                            <a:pt x="3" y="2"/>
                          </a:lnTo>
                          <a:lnTo>
                            <a:pt x="8" y="1"/>
                          </a:lnTo>
                          <a:lnTo>
                            <a:pt x="12" y="0"/>
                          </a:lnTo>
                          <a:lnTo>
                            <a:pt x="17" y="0"/>
                          </a:lnTo>
                          <a:lnTo>
                            <a:pt x="20" y="2"/>
                          </a:lnTo>
                          <a:lnTo>
                            <a:pt x="23" y="7"/>
                          </a:lnTo>
                          <a:lnTo>
                            <a:pt x="25" y="16"/>
                          </a:lnTo>
                          <a:lnTo>
                            <a:pt x="26" y="24"/>
                          </a:lnTo>
                          <a:lnTo>
                            <a:pt x="27" y="33"/>
                          </a:lnTo>
                          <a:lnTo>
                            <a:pt x="24" y="31"/>
                          </a:lnTo>
                          <a:lnTo>
                            <a:pt x="22" y="31"/>
                          </a:lnTo>
                          <a:lnTo>
                            <a:pt x="19" y="32"/>
                          </a:lnTo>
                          <a:lnTo>
                            <a:pt x="20" y="23"/>
                          </a:lnTo>
                          <a:lnTo>
                            <a:pt x="22" y="14"/>
                          </a:lnTo>
                          <a:lnTo>
                            <a:pt x="21" y="9"/>
                          </a:lnTo>
                          <a:lnTo>
                            <a:pt x="18" y="5"/>
                          </a:lnTo>
                          <a:lnTo>
                            <a:pt x="10" y="3"/>
                          </a:lnTo>
                          <a:lnTo>
                            <a:pt x="0" y="6"/>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1030" name="Freeform 374"/>
                    <p:cNvSpPr>
                      <a:spLocks/>
                    </p:cNvSpPr>
                    <p:nvPr/>
                  </p:nvSpPr>
                  <p:spPr bwMode="auto">
                    <a:xfrm>
                      <a:off x="1010" y="3429"/>
                      <a:ext cx="20" cy="1"/>
                    </a:xfrm>
                    <a:custGeom>
                      <a:avLst/>
                      <a:gdLst/>
                      <a:ahLst/>
                      <a:cxnLst>
                        <a:cxn ang="0">
                          <a:pos x="0" y="0"/>
                        </a:cxn>
                        <a:cxn ang="0">
                          <a:pos x="4" y="0"/>
                        </a:cxn>
                        <a:cxn ang="0">
                          <a:pos x="7" y="0"/>
                        </a:cxn>
                        <a:cxn ang="0">
                          <a:pos x="12" y="0"/>
                        </a:cxn>
                        <a:cxn ang="0">
                          <a:pos x="17" y="0"/>
                        </a:cxn>
                        <a:cxn ang="0">
                          <a:pos x="19" y="0"/>
                        </a:cxn>
                        <a:cxn ang="0">
                          <a:pos x="18" y="0"/>
                        </a:cxn>
                        <a:cxn ang="0">
                          <a:pos x="15" y="0"/>
                        </a:cxn>
                        <a:cxn ang="0">
                          <a:pos x="9" y="0"/>
                        </a:cxn>
                        <a:cxn ang="0">
                          <a:pos x="4" y="0"/>
                        </a:cxn>
                        <a:cxn ang="0">
                          <a:pos x="0" y="0"/>
                        </a:cxn>
                      </a:cxnLst>
                      <a:rect l="0" t="0" r="r" b="b"/>
                      <a:pathLst>
                        <a:path w="20" h="1">
                          <a:moveTo>
                            <a:pt x="0" y="0"/>
                          </a:moveTo>
                          <a:lnTo>
                            <a:pt x="4" y="0"/>
                          </a:lnTo>
                          <a:lnTo>
                            <a:pt x="7" y="0"/>
                          </a:lnTo>
                          <a:lnTo>
                            <a:pt x="12" y="0"/>
                          </a:lnTo>
                          <a:lnTo>
                            <a:pt x="17" y="0"/>
                          </a:lnTo>
                          <a:lnTo>
                            <a:pt x="19" y="0"/>
                          </a:lnTo>
                          <a:lnTo>
                            <a:pt x="18" y="0"/>
                          </a:lnTo>
                          <a:lnTo>
                            <a:pt x="15" y="0"/>
                          </a:lnTo>
                          <a:lnTo>
                            <a:pt x="9" y="0"/>
                          </a:lnTo>
                          <a:lnTo>
                            <a:pt x="4" y="0"/>
                          </a:lnTo>
                          <a:lnTo>
                            <a:pt x="0" y="0"/>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1031" name="Freeform 375"/>
                    <p:cNvSpPr>
                      <a:spLocks/>
                    </p:cNvSpPr>
                    <p:nvPr/>
                  </p:nvSpPr>
                  <p:spPr bwMode="auto">
                    <a:xfrm>
                      <a:off x="984" y="3436"/>
                      <a:ext cx="9" cy="3"/>
                    </a:xfrm>
                    <a:custGeom>
                      <a:avLst/>
                      <a:gdLst/>
                      <a:ahLst/>
                      <a:cxnLst>
                        <a:cxn ang="0">
                          <a:pos x="0" y="1"/>
                        </a:cxn>
                        <a:cxn ang="0">
                          <a:pos x="1" y="2"/>
                        </a:cxn>
                        <a:cxn ang="0">
                          <a:pos x="4" y="2"/>
                        </a:cxn>
                        <a:cxn ang="0">
                          <a:pos x="5" y="2"/>
                        </a:cxn>
                        <a:cxn ang="0">
                          <a:pos x="7" y="1"/>
                        </a:cxn>
                        <a:cxn ang="0">
                          <a:pos x="8" y="1"/>
                        </a:cxn>
                        <a:cxn ang="0">
                          <a:pos x="6" y="0"/>
                        </a:cxn>
                        <a:cxn ang="0">
                          <a:pos x="4" y="0"/>
                        </a:cxn>
                        <a:cxn ang="0">
                          <a:pos x="2" y="0"/>
                        </a:cxn>
                        <a:cxn ang="0">
                          <a:pos x="0" y="1"/>
                        </a:cxn>
                      </a:cxnLst>
                      <a:rect l="0" t="0" r="r" b="b"/>
                      <a:pathLst>
                        <a:path w="9" h="3">
                          <a:moveTo>
                            <a:pt x="0" y="1"/>
                          </a:moveTo>
                          <a:lnTo>
                            <a:pt x="1" y="2"/>
                          </a:lnTo>
                          <a:lnTo>
                            <a:pt x="4" y="2"/>
                          </a:lnTo>
                          <a:lnTo>
                            <a:pt x="5" y="2"/>
                          </a:lnTo>
                          <a:lnTo>
                            <a:pt x="7" y="1"/>
                          </a:lnTo>
                          <a:lnTo>
                            <a:pt x="8" y="1"/>
                          </a:lnTo>
                          <a:lnTo>
                            <a:pt x="6" y="0"/>
                          </a:lnTo>
                          <a:lnTo>
                            <a:pt x="4" y="0"/>
                          </a:lnTo>
                          <a:lnTo>
                            <a:pt x="2" y="0"/>
                          </a:lnTo>
                          <a:lnTo>
                            <a:pt x="0" y="1"/>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sp>
                  <p:nvSpPr>
                    <p:cNvPr id="71032" name="Freeform 376"/>
                    <p:cNvSpPr>
                      <a:spLocks/>
                    </p:cNvSpPr>
                    <p:nvPr/>
                  </p:nvSpPr>
                  <p:spPr bwMode="auto">
                    <a:xfrm>
                      <a:off x="1015" y="3435"/>
                      <a:ext cx="9" cy="3"/>
                    </a:xfrm>
                    <a:custGeom>
                      <a:avLst/>
                      <a:gdLst/>
                      <a:ahLst/>
                      <a:cxnLst>
                        <a:cxn ang="0">
                          <a:pos x="8" y="1"/>
                        </a:cxn>
                        <a:cxn ang="0">
                          <a:pos x="7" y="1"/>
                        </a:cxn>
                        <a:cxn ang="0">
                          <a:pos x="5" y="2"/>
                        </a:cxn>
                        <a:cxn ang="0">
                          <a:pos x="3" y="2"/>
                        </a:cxn>
                        <a:cxn ang="0">
                          <a:pos x="1" y="1"/>
                        </a:cxn>
                        <a:cxn ang="0">
                          <a:pos x="0" y="1"/>
                        </a:cxn>
                        <a:cxn ang="0">
                          <a:pos x="2" y="0"/>
                        </a:cxn>
                        <a:cxn ang="0">
                          <a:pos x="4" y="0"/>
                        </a:cxn>
                        <a:cxn ang="0">
                          <a:pos x="6" y="0"/>
                        </a:cxn>
                        <a:cxn ang="0">
                          <a:pos x="8" y="1"/>
                        </a:cxn>
                      </a:cxnLst>
                      <a:rect l="0" t="0" r="r" b="b"/>
                      <a:pathLst>
                        <a:path w="9" h="3">
                          <a:moveTo>
                            <a:pt x="8" y="1"/>
                          </a:moveTo>
                          <a:lnTo>
                            <a:pt x="7" y="1"/>
                          </a:lnTo>
                          <a:lnTo>
                            <a:pt x="5" y="2"/>
                          </a:lnTo>
                          <a:lnTo>
                            <a:pt x="3" y="2"/>
                          </a:lnTo>
                          <a:lnTo>
                            <a:pt x="1" y="1"/>
                          </a:lnTo>
                          <a:lnTo>
                            <a:pt x="0" y="1"/>
                          </a:lnTo>
                          <a:lnTo>
                            <a:pt x="2" y="0"/>
                          </a:lnTo>
                          <a:lnTo>
                            <a:pt x="4" y="0"/>
                          </a:lnTo>
                          <a:lnTo>
                            <a:pt x="6" y="0"/>
                          </a:lnTo>
                          <a:lnTo>
                            <a:pt x="8" y="1"/>
                          </a:lnTo>
                        </a:path>
                      </a:pathLst>
                    </a:custGeom>
                    <a:solidFill>
                      <a:srgbClr val="3F5F00"/>
                    </a:solidFill>
                    <a:ln w="12700" cap="rnd" cmpd="sng">
                      <a:noFill/>
                      <a:prstDash val="solid"/>
                      <a:round/>
                      <a:headEnd type="none" w="med" len="med"/>
                      <a:tailEnd type="none" w="med" len="med"/>
                    </a:ln>
                    <a:effectLst/>
                  </p:spPr>
                  <p:txBody>
                    <a:bodyPr/>
                    <a:lstStyle/>
                    <a:p>
                      <a:endParaRPr lang="en-US"/>
                    </a:p>
                  </p:txBody>
                </p:sp>
              </p:grpSp>
              <p:sp>
                <p:nvSpPr>
                  <p:cNvPr id="71033" name="Freeform 377"/>
                  <p:cNvSpPr>
                    <a:spLocks/>
                  </p:cNvSpPr>
                  <p:nvPr/>
                </p:nvSpPr>
                <p:spPr bwMode="auto">
                  <a:xfrm>
                    <a:off x="900" y="3366"/>
                    <a:ext cx="152" cy="131"/>
                  </a:xfrm>
                  <a:custGeom>
                    <a:avLst/>
                    <a:gdLst/>
                    <a:ahLst/>
                    <a:cxnLst>
                      <a:cxn ang="0">
                        <a:pos x="75" y="3"/>
                      </a:cxn>
                      <a:cxn ang="0">
                        <a:pos x="59" y="5"/>
                      </a:cxn>
                      <a:cxn ang="0">
                        <a:pos x="46" y="12"/>
                      </a:cxn>
                      <a:cxn ang="0">
                        <a:pos x="29" y="26"/>
                      </a:cxn>
                      <a:cxn ang="0">
                        <a:pos x="20" y="47"/>
                      </a:cxn>
                      <a:cxn ang="0">
                        <a:pos x="13" y="62"/>
                      </a:cxn>
                      <a:cxn ang="0">
                        <a:pos x="4" y="73"/>
                      </a:cxn>
                      <a:cxn ang="0">
                        <a:pos x="0" y="82"/>
                      </a:cxn>
                      <a:cxn ang="0">
                        <a:pos x="6" y="95"/>
                      </a:cxn>
                      <a:cxn ang="0">
                        <a:pos x="12" y="104"/>
                      </a:cxn>
                      <a:cxn ang="0">
                        <a:pos x="25" y="109"/>
                      </a:cxn>
                      <a:cxn ang="0">
                        <a:pos x="38" y="116"/>
                      </a:cxn>
                      <a:cxn ang="0">
                        <a:pos x="43" y="122"/>
                      </a:cxn>
                      <a:cxn ang="0">
                        <a:pos x="57" y="130"/>
                      </a:cxn>
                      <a:cxn ang="0">
                        <a:pos x="64" y="126"/>
                      </a:cxn>
                      <a:cxn ang="0">
                        <a:pos x="61" y="88"/>
                      </a:cxn>
                      <a:cxn ang="0">
                        <a:pos x="65" y="57"/>
                      </a:cxn>
                      <a:cxn ang="0">
                        <a:pos x="72" y="37"/>
                      </a:cxn>
                      <a:cxn ang="0">
                        <a:pos x="85" y="24"/>
                      </a:cxn>
                      <a:cxn ang="0">
                        <a:pos x="93" y="21"/>
                      </a:cxn>
                      <a:cxn ang="0">
                        <a:pos x="103" y="22"/>
                      </a:cxn>
                      <a:cxn ang="0">
                        <a:pos x="111" y="26"/>
                      </a:cxn>
                      <a:cxn ang="0">
                        <a:pos x="121" y="34"/>
                      </a:cxn>
                      <a:cxn ang="0">
                        <a:pos x="124" y="41"/>
                      </a:cxn>
                      <a:cxn ang="0">
                        <a:pos x="128" y="50"/>
                      </a:cxn>
                      <a:cxn ang="0">
                        <a:pos x="129" y="58"/>
                      </a:cxn>
                      <a:cxn ang="0">
                        <a:pos x="127" y="66"/>
                      </a:cxn>
                      <a:cxn ang="0">
                        <a:pos x="127" y="73"/>
                      </a:cxn>
                      <a:cxn ang="0">
                        <a:pos x="130" y="90"/>
                      </a:cxn>
                      <a:cxn ang="0">
                        <a:pos x="128" y="100"/>
                      </a:cxn>
                      <a:cxn ang="0">
                        <a:pos x="128" y="111"/>
                      </a:cxn>
                      <a:cxn ang="0">
                        <a:pos x="140" y="113"/>
                      </a:cxn>
                      <a:cxn ang="0">
                        <a:pos x="147" y="108"/>
                      </a:cxn>
                      <a:cxn ang="0">
                        <a:pos x="151" y="99"/>
                      </a:cxn>
                      <a:cxn ang="0">
                        <a:pos x="149" y="82"/>
                      </a:cxn>
                      <a:cxn ang="0">
                        <a:pos x="142" y="65"/>
                      </a:cxn>
                      <a:cxn ang="0">
                        <a:pos x="132" y="47"/>
                      </a:cxn>
                      <a:cxn ang="0">
                        <a:pos x="126" y="32"/>
                      </a:cxn>
                      <a:cxn ang="0">
                        <a:pos x="120" y="20"/>
                      </a:cxn>
                      <a:cxn ang="0">
                        <a:pos x="114" y="13"/>
                      </a:cxn>
                      <a:cxn ang="0">
                        <a:pos x="104" y="7"/>
                      </a:cxn>
                      <a:cxn ang="0">
                        <a:pos x="86" y="0"/>
                      </a:cxn>
                      <a:cxn ang="0">
                        <a:pos x="75" y="3"/>
                      </a:cxn>
                    </a:cxnLst>
                    <a:rect l="0" t="0" r="r" b="b"/>
                    <a:pathLst>
                      <a:path w="152" h="131">
                        <a:moveTo>
                          <a:pt x="75" y="3"/>
                        </a:moveTo>
                        <a:lnTo>
                          <a:pt x="59" y="5"/>
                        </a:lnTo>
                        <a:lnTo>
                          <a:pt x="46" y="12"/>
                        </a:lnTo>
                        <a:lnTo>
                          <a:pt x="29" y="26"/>
                        </a:lnTo>
                        <a:lnTo>
                          <a:pt x="20" y="47"/>
                        </a:lnTo>
                        <a:lnTo>
                          <a:pt x="13" y="62"/>
                        </a:lnTo>
                        <a:lnTo>
                          <a:pt x="4" y="73"/>
                        </a:lnTo>
                        <a:lnTo>
                          <a:pt x="0" y="82"/>
                        </a:lnTo>
                        <a:lnTo>
                          <a:pt x="6" y="95"/>
                        </a:lnTo>
                        <a:lnTo>
                          <a:pt x="12" y="104"/>
                        </a:lnTo>
                        <a:lnTo>
                          <a:pt x="25" y="109"/>
                        </a:lnTo>
                        <a:lnTo>
                          <a:pt x="38" y="116"/>
                        </a:lnTo>
                        <a:lnTo>
                          <a:pt x="43" y="122"/>
                        </a:lnTo>
                        <a:lnTo>
                          <a:pt x="57" y="130"/>
                        </a:lnTo>
                        <a:lnTo>
                          <a:pt x="64" y="126"/>
                        </a:lnTo>
                        <a:lnTo>
                          <a:pt x="61" y="88"/>
                        </a:lnTo>
                        <a:lnTo>
                          <a:pt x="65" y="57"/>
                        </a:lnTo>
                        <a:lnTo>
                          <a:pt x="72" y="37"/>
                        </a:lnTo>
                        <a:lnTo>
                          <a:pt x="85" y="24"/>
                        </a:lnTo>
                        <a:lnTo>
                          <a:pt x="93" y="21"/>
                        </a:lnTo>
                        <a:lnTo>
                          <a:pt x="103" y="22"/>
                        </a:lnTo>
                        <a:lnTo>
                          <a:pt x="111" y="26"/>
                        </a:lnTo>
                        <a:lnTo>
                          <a:pt x="121" y="34"/>
                        </a:lnTo>
                        <a:lnTo>
                          <a:pt x="124" y="41"/>
                        </a:lnTo>
                        <a:lnTo>
                          <a:pt x="128" y="50"/>
                        </a:lnTo>
                        <a:lnTo>
                          <a:pt x="129" y="58"/>
                        </a:lnTo>
                        <a:lnTo>
                          <a:pt x="127" y="66"/>
                        </a:lnTo>
                        <a:lnTo>
                          <a:pt x="127" y="73"/>
                        </a:lnTo>
                        <a:lnTo>
                          <a:pt x="130" y="90"/>
                        </a:lnTo>
                        <a:lnTo>
                          <a:pt x="128" y="100"/>
                        </a:lnTo>
                        <a:lnTo>
                          <a:pt x="128" y="111"/>
                        </a:lnTo>
                        <a:lnTo>
                          <a:pt x="140" y="113"/>
                        </a:lnTo>
                        <a:lnTo>
                          <a:pt x="147" y="108"/>
                        </a:lnTo>
                        <a:lnTo>
                          <a:pt x="151" y="99"/>
                        </a:lnTo>
                        <a:lnTo>
                          <a:pt x="149" y="82"/>
                        </a:lnTo>
                        <a:lnTo>
                          <a:pt x="142" y="65"/>
                        </a:lnTo>
                        <a:lnTo>
                          <a:pt x="132" y="47"/>
                        </a:lnTo>
                        <a:lnTo>
                          <a:pt x="126" y="32"/>
                        </a:lnTo>
                        <a:lnTo>
                          <a:pt x="120" y="20"/>
                        </a:lnTo>
                        <a:lnTo>
                          <a:pt x="114" y="13"/>
                        </a:lnTo>
                        <a:lnTo>
                          <a:pt x="104" y="7"/>
                        </a:lnTo>
                        <a:lnTo>
                          <a:pt x="86" y="0"/>
                        </a:lnTo>
                        <a:lnTo>
                          <a:pt x="75" y="3"/>
                        </a:lnTo>
                      </a:path>
                    </a:pathLst>
                  </a:custGeom>
                  <a:solidFill>
                    <a:srgbClr val="9FFF9F"/>
                  </a:solidFill>
                  <a:ln w="12700" cap="rnd" cmpd="sng">
                    <a:noFill/>
                    <a:prstDash val="solid"/>
                    <a:round/>
                    <a:headEnd type="none" w="med" len="med"/>
                    <a:tailEnd type="none" w="med" len="med"/>
                  </a:ln>
                  <a:effectLst/>
                </p:spPr>
                <p:txBody>
                  <a:bodyPr/>
                  <a:lstStyle/>
                  <a:p>
                    <a:endParaRPr lang="en-US"/>
                  </a:p>
                </p:txBody>
              </p:sp>
              <p:sp>
                <p:nvSpPr>
                  <p:cNvPr id="71034" name="Freeform 378"/>
                  <p:cNvSpPr>
                    <a:spLocks/>
                  </p:cNvSpPr>
                  <p:nvPr/>
                </p:nvSpPr>
                <p:spPr bwMode="auto">
                  <a:xfrm>
                    <a:off x="877" y="3492"/>
                    <a:ext cx="103" cy="162"/>
                  </a:xfrm>
                  <a:custGeom>
                    <a:avLst/>
                    <a:gdLst/>
                    <a:ahLst/>
                    <a:cxnLst>
                      <a:cxn ang="0">
                        <a:pos x="61" y="0"/>
                      </a:cxn>
                      <a:cxn ang="0">
                        <a:pos x="63" y="20"/>
                      </a:cxn>
                      <a:cxn ang="0">
                        <a:pos x="69" y="38"/>
                      </a:cxn>
                      <a:cxn ang="0">
                        <a:pos x="77" y="50"/>
                      </a:cxn>
                      <a:cxn ang="0">
                        <a:pos x="85" y="58"/>
                      </a:cxn>
                      <a:cxn ang="0">
                        <a:pos x="83" y="73"/>
                      </a:cxn>
                      <a:cxn ang="0">
                        <a:pos x="91" y="97"/>
                      </a:cxn>
                      <a:cxn ang="0">
                        <a:pos x="99" y="127"/>
                      </a:cxn>
                      <a:cxn ang="0">
                        <a:pos x="102" y="161"/>
                      </a:cxn>
                      <a:cxn ang="0">
                        <a:pos x="43" y="161"/>
                      </a:cxn>
                      <a:cxn ang="0">
                        <a:pos x="36" y="153"/>
                      </a:cxn>
                      <a:cxn ang="0">
                        <a:pos x="28" y="143"/>
                      </a:cxn>
                      <a:cxn ang="0">
                        <a:pos x="21" y="130"/>
                      </a:cxn>
                      <a:cxn ang="0">
                        <a:pos x="15" y="115"/>
                      </a:cxn>
                      <a:cxn ang="0">
                        <a:pos x="8" y="98"/>
                      </a:cxn>
                      <a:cxn ang="0">
                        <a:pos x="4" y="80"/>
                      </a:cxn>
                      <a:cxn ang="0">
                        <a:pos x="2" y="65"/>
                      </a:cxn>
                      <a:cxn ang="0">
                        <a:pos x="0" y="56"/>
                      </a:cxn>
                      <a:cxn ang="0">
                        <a:pos x="14" y="56"/>
                      </a:cxn>
                      <a:cxn ang="0">
                        <a:pos x="25" y="54"/>
                      </a:cxn>
                      <a:cxn ang="0">
                        <a:pos x="37" y="42"/>
                      </a:cxn>
                      <a:cxn ang="0">
                        <a:pos x="47" y="27"/>
                      </a:cxn>
                      <a:cxn ang="0">
                        <a:pos x="61" y="0"/>
                      </a:cxn>
                    </a:cxnLst>
                    <a:rect l="0" t="0" r="r" b="b"/>
                    <a:pathLst>
                      <a:path w="103" h="162">
                        <a:moveTo>
                          <a:pt x="61" y="0"/>
                        </a:moveTo>
                        <a:lnTo>
                          <a:pt x="63" y="20"/>
                        </a:lnTo>
                        <a:lnTo>
                          <a:pt x="69" y="38"/>
                        </a:lnTo>
                        <a:lnTo>
                          <a:pt x="77" y="50"/>
                        </a:lnTo>
                        <a:lnTo>
                          <a:pt x="85" y="58"/>
                        </a:lnTo>
                        <a:lnTo>
                          <a:pt x="83" y="73"/>
                        </a:lnTo>
                        <a:lnTo>
                          <a:pt x="91" y="97"/>
                        </a:lnTo>
                        <a:lnTo>
                          <a:pt x="99" y="127"/>
                        </a:lnTo>
                        <a:lnTo>
                          <a:pt x="102" y="161"/>
                        </a:lnTo>
                        <a:lnTo>
                          <a:pt x="43" y="161"/>
                        </a:lnTo>
                        <a:lnTo>
                          <a:pt x="36" y="153"/>
                        </a:lnTo>
                        <a:lnTo>
                          <a:pt x="28" y="143"/>
                        </a:lnTo>
                        <a:lnTo>
                          <a:pt x="21" y="130"/>
                        </a:lnTo>
                        <a:lnTo>
                          <a:pt x="15" y="115"/>
                        </a:lnTo>
                        <a:lnTo>
                          <a:pt x="8" y="98"/>
                        </a:lnTo>
                        <a:lnTo>
                          <a:pt x="4" y="80"/>
                        </a:lnTo>
                        <a:lnTo>
                          <a:pt x="2" y="65"/>
                        </a:lnTo>
                        <a:lnTo>
                          <a:pt x="0" y="56"/>
                        </a:lnTo>
                        <a:lnTo>
                          <a:pt x="14" y="56"/>
                        </a:lnTo>
                        <a:lnTo>
                          <a:pt x="25" y="54"/>
                        </a:lnTo>
                        <a:lnTo>
                          <a:pt x="37" y="42"/>
                        </a:lnTo>
                        <a:lnTo>
                          <a:pt x="47" y="27"/>
                        </a:lnTo>
                        <a:lnTo>
                          <a:pt x="6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sp>
            <p:nvSpPr>
              <p:cNvPr id="71035" name="Freeform 379"/>
              <p:cNvSpPr>
                <a:spLocks/>
              </p:cNvSpPr>
              <p:nvPr/>
            </p:nvSpPr>
            <p:spPr bwMode="auto">
              <a:xfrm>
                <a:off x="775" y="3636"/>
                <a:ext cx="420" cy="68"/>
              </a:xfrm>
              <a:custGeom>
                <a:avLst/>
                <a:gdLst/>
                <a:ahLst/>
                <a:cxnLst>
                  <a:cxn ang="0">
                    <a:pos x="0" y="0"/>
                  </a:cxn>
                  <a:cxn ang="0">
                    <a:pos x="419" y="0"/>
                  </a:cxn>
                  <a:cxn ang="0">
                    <a:pos x="419" y="67"/>
                  </a:cxn>
                  <a:cxn ang="0">
                    <a:pos x="0" y="67"/>
                  </a:cxn>
                  <a:cxn ang="0">
                    <a:pos x="0" y="0"/>
                  </a:cxn>
                </a:cxnLst>
                <a:rect l="0" t="0" r="r" b="b"/>
                <a:pathLst>
                  <a:path w="420" h="68">
                    <a:moveTo>
                      <a:pt x="0" y="0"/>
                    </a:moveTo>
                    <a:lnTo>
                      <a:pt x="419" y="0"/>
                    </a:lnTo>
                    <a:lnTo>
                      <a:pt x="419" y="67"/>
                    </a:lnTo>
                    <a:lnTo>
                      <a:pt x="0" y="67"/>
                    </a:lnTo>
                    <a:lnTo>
                      <a:pt x="0" y="0"/>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grpSp>
        <p:sp>
          <p:nvSpPr>
            <p:cNvPr id="71036" name="Rectangle 380"/>
            <p:cNvSpPr>
              <a:spLocks noChangeArrowheads="1"/>
            </p:cNvSpPr>
            <p:nvPr/>
          </p:nvSpPr>
          <p:spPr bwMode="auto">
            <a:xfrm>
              <a:off x="766" y="2808"/>
              <a:ext cx="390" cy="47"/>
            </a:xfrm>
            <a:prstGeom prst="rect">
              <a:avLst/>
            </a:prstGeom>
            <a:solidFill>
              <a:srgbClr val="008000"/>
            </a:solidFill>
            <a:ln w="12700">
              <a:solidFill>
                <a:srgbClr val="DFFFBF"/>
              </a:solidFill>
              <a:miter lim="800000"/>
              <a:headEnd/>
              <a:tailEnd/>
            </a:ln>
            <a:effectLst/>
          </p:spPr>
          <p:txBody>
            <a:bodyPr wrap="none" anchor="ctr"/>
            <a:lstStyle/>
            <a:p>
              <a:endParaRPr lang="en-US"/>
            </a:p>
          </p:txBody>
        </p:sp>
        <p:grpSp>
          <p:nvGrpSpPr>
            <p:cNvPr id="70901" name="Group 381"/>
            <p:cNvGrpSpPr>
              <a:grpSpLocks/>
            </p:cNvGrpSpPr>
            <p:nvPr/>
          </p:nvGrpSpPr>
          <p:grpSpPr bwMode="auto">
            <a:xfrm>
              <a:off x="512" y="2809"/>
              <a:ext cx="146" cy="179"/>
              <a:chOff x="512" y="3247"/>
              <a:chExt cx="161" cy="177"/>
            </a:xfrm>
          </p:grpSpPr>
          <p:sp>
            <p:nvSpPr>
              <p:cNvPr id="71038" name="Freeform 382"/>
              <p:cNvSpPr>
                <a:spLocks/>
              </p:cNvSpPr>
              <p:nvPr/>
            </p:nvSpPr>
            <p:spPr bwMode="auto">
              <a:xfrm>
                <a:off x="612" y="3262"/>
                <a:ext cx="61" cy="162"/>
              </a:xfrm>
              <a:custGeom>
                <a:avLst/>
                <a:gdLst/>
                <a:ahLst/>
                <a:cxnLst>
                  <a:cxn ang="0">
                    <a:pos x="6" y="68"/>
                  </a:cxn>
                  <a:cxn ang="0">
                    <a:pos x="4" y="58"/>
                  </a:cxn>
                  <a:cxn ang="0">
                    <a:pos x="1" y="46"/>
                  </a:cxn>
                  <a:cxn ang="0">
                    <a:pos x="0" y="32"/>
                  </a:cxn>
                  <a:cxn ang="0">
                    <a:pos x="3" y="17"/>
                  </a:cxn>
                  <a:cxn ang="0">
                    <a:pos x="8" y="0"/>
                  </a:cxn>
                  <a:cxn ang="0">
                    <a:pos x="15" y="15"/>
                  </a:cxn>
                  <a:cxn ang="0">
                    <a:pos x="20" y="27"/>
                  </a:cxn>
                  <a:cxn ang="0">
                    <a:pos x="21" y="41"/>
                  </a:cxn>
                  <a:cxn ang="0">
                    <a:pos x="20" y="57"/>
                  </a:cxn>
                  <a:cxn ang="0">
                    <a:pos x="18" y="69"/>
                  </a:cxn>
                  <a:cxn ang="0">
                    <a:pos x="16" y="77"/>
                  </a:cxn>
                  <a:cxn ang="0">
                    <a:pos x="21" y="69"/>
                  </a:cxn>
                  <a:cxn ang="0">
                    <a:pos x="29" y="60"/>
                  </a:cxn>
                  <a:cxn ang="0">
                    <a:pos x="36" y="54"/>
                  </a:cxn>
                  <a:cxn ang="0">
                    <a:pos x="43" y="50"/>
                  </a:cxn>
                  <a:cxn ang="0">
                    <a:pos x="53" y="48"/>
                  </a:cxn>
                  <a:cxn ang="0">
                    <a:pos x="60" y="46"/>
                  </a:cxn>
                  <a:cxn ang="0">
                    <a:pos x="57" y="57"/>
                  </a:cxn>
                  <a:cxn ang="0">
                    <a:pos x="53" y="69"/>
                  </a:cxn>
                  <a:cxn ang="0">
                    <a:pos x="46" y="78"/>
                  </a:cxn>
                  <a:cxn ang="0">
                    <a:pos x="39" y="84"/>
                  </a:cxn>
                  <a:cxn ang="0">
                    <a:pos x="29" y="88"/>
                  </a:cxn>
                  <a:cxn ang="0">
                    <a:pos x="19" y="89"/>
                  </a:cxn>
                  <a:cxn ang="0">
                    <a:pos x="30" y="96"/>
                  </a:cxn>
                  <a:cxn ang="0">
                    <a:pos x="38" y="102"/>
                  </a:cxn>
                  <a:cxn ang="0">
                    <a:pos x="41" y="109"/>
                  </a:cxn>
                  <a:cxn ang="0">
                    <a:pos x="45" y="117"/>
                  </a:cxn>
                  <a:cxn ang="0">
                    <a:pos x="45" y="124"/>
                  </a:cxn>
                  <a:cxn ang="0">
                    <a:pos x="47" y="136"/>
                  </a:cxn>
                  <a:cxn ang="0">
                    <a:pos x="34" y="130"/>
                  </a:cxn>
                  <a:cxn ang="0">
                    <a:pos x="26" y="124"/>
                  </a:cxn>
                  <a:cxn ang="0">
                    <a:pos x="22" y="117"/>
                  </a:cxn>
                  <a:cxn ang="0">
                    <a:pos x="15" y="102"/>
                  </a:cxn>
                  <a:cxn ang="0">
                    <a:pos x="21" y="116"/>
                  </a:cxn>
                  <a:cxn ang="0">
                    <a:pos x="23" y="129"/>
                  </a:cxn>
                  <a:cxn ang="0">
                    <a:pos x="24" y="139"/>
                  </a:cxn>
                  <a:cxn ang="0">
                    <a:pos x="22" y="152"/>
                  </a:cxn>
                  <a:cxn ang="0">
                    <a:pos x="22" y="161"/>
                  </a:cxn>
                  <a:cxn ang="0">
                    <a:pos x="10" y="149"/>
                  </a:cxn>
                  <a:cxn ang="0">
                    <a:pos x="5" y="133"/>
                  </a:cxn>
                  <a:cxn ang="0">
                    <a:pos x="3" y="117"/>
                  </a:cxn>
                  <a:cxn ang="0">
                    <a:pos x="6" y="99"/>
                  </a:cxn>
                  <a:cxn ang="0">
                    <a:pos x="6" y="86"/>
                  </a:cxn>
                  <a:cxn ang="0">
                    <a:pos x="6" y="78"/>
                  </a:cxn>
                  <a:cxn ang="0">
                    <a:pos x="6" y="68"/>
                  </a:cxn>
                </a:cxnLst>
                <a:rect l="0" t="0" r="r" b="b"/>
                <a:pathLst>
                  <a:path w="61" h="162">
                    <a:moveTo>
                      <a:pt x="6" y="68"/>
                    </a:moveTo>
                    <a:lnTo>
                      <a:pt x="4" y="58"/>
                    </a:lnTo>
                    <a:lnTo>
                      <a:pt x="1" y="46"/>
                    </a:lnTo>
                    <a:lnTo>
                      <a:pt x="0" y="32"/>
                    </a:lnTo>
                    <a:lnTo>
                      <a:pt x="3" y="17"/>
                    </a:lnTo>
                    <a:lnTo>
                      <a:pt x="8" y="0"/>
                    </a:lnTo>
                    <a:lnTo>
                      <a:pt x="15" y="15"/>
                    </a:lnTo>
                    <a:lnTo>
                      <a:pt x="20" y="27"/>
                    </a:lnTo>
                    <a:lnTo>
                      <a:pt x="21" y="41"/>
                    </a:lnTo>
                    <a:lnTo>
                      <a:pt x="20" y="57"/>
                    </a:lnTo>
                    <a:lnTo>
                      <a:pt x="18" y="69"/>
                    </a:lnTo>
                    <a:lnTo>
                      <a:pt x="16" y="77"/>
                    </a:lnTo>
                    <a:lnTo>
                      <a:pt x="21" y="69"/>
                    </a:lnTo>
                    <a:lnTo>
                      <a:pt x="29" y="60"/>
                    </a:lnTo>
                    <a:lnTo>
                      <a:pt x="36" y="54"/>
                    </a:lnTo>
                    <a:lnTo>
                      <a:pt x="43" y="50"/>
                    </a:lnTo>
                    <a:lnTo>
                      <a:pt x="53" y="48"/>
                    </a:lnTo>
                    <a:lnTo>
                      <a:pt x="60" y="46"/>
                    </a:lnTo>
                    <a:lnTo>
                      <a:pt x="57" y="57"/>
                    </a:lnTo>
                    <a:lnTo>
                      <a:pt x="53" y="69"/>
                    </a:lnTo>
                    <a:lnTo>
                      <a:pt x="46" y="78"/>
                    </a:lnTo>
                    <a:lnTo>
                      <a:pt x="39" y="84"/>
                    </a:lnTo>
                    <a:lnTo>
                      <a:pt x="29" y="88"/>
                    </a:lnTo>
                    <a:lnTo>
                      <a:pt x="19" y="89"/>
                    </a:lnTo>
                    <a:lnTo>
                      <a:pt x="30" y="96"/>
                    </a:lnTo>
                    <a:lnTo>
                      <a:pt x="38" y="102"/>
                    </a:lnTo>
                    <a:lnTo>
                      <a:pt x="41" y="109"/>
                    </a:lnTo>
                    <a:lnTo>
                      <a:pt x="45" y="117"/>
                    </a:lnTo>
                    <a:lnTo>
                      <a:pt x="45" y="124"/>
                    </a:lnTo>
                    <a:lnTo>
                      <a:pt x="47" y="136"/>
                    </a:lnTo>
                    <a:lnTo>
                      <a:pt x="34" y="130"/>
                    </a:lnTo>
                    <a:lnTo>
                      <a:pt x="26" y="124"/>
                    </a:lnTo>
                    <a:lnTo>
                      <a:pt x="22" y="117"/>
                    </a:lnTo>
                    <a:lnTo>
                      <a:pt x="15" y="102"/>
                    </a:lnTo>
                    <a:lnTo>
                      <a:pt x="21" y="116"/>
                    </a:lnTo>
                    <a:lnTo>
                      <a:pt x="23" y="129"/>
                    </a:lnTo>
                    <a:lnTo>
                      <a:pt x="24" y="139"/>
                    </a:lnTo>
                    <a:lnTo>
                      <a:pt x="22" y="152"/>
                    </a:lnTo>
                    <a:lnTo>
                      <a:pt x="22" y="161"/>
                    </a:lnTo>
                    <a:lnTo>
                      <a:pt x="10" y="149"/>
                    </a:lnTo>
                    <a:lnTo>
                      <a:pt x="5" y="133"/>
                    </a:lnTo>
                    <a:lnTo>
                      <a:pt x="3" y="117"/>
                    </a:lnTo>
                    <a:lnTo>
                      <a:pt x="6" y="99"/>
                    </a:lnTo>
                    <a:lnTo>
                      <a:pt x="6" y="86"/>
                    </a:lnTo>
                    <a:lnTo>
                      <a:pt x="6" y="78"/>
                    </a:lnTo>
                    <a:lnTo>
                      <a:pt x="6" y="68"/>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1039" name="Freeform 383"/>
              <p:cNvSpPr>
                <a:spLocks/>
              </p:cNvSpPr>
              <p:nvPr/>
            </p:nvSpPr>
            <p:spPr bwMode="auto">
              <a:xfrm>
                <a:off x="512" y="3247"/>
                <a:ext cx="44" cy="74"/>
              </a:xfrm>
              <a:custGeom>
                <a:avLst/>
                <a:gdLst/>
                <a:ahLst/>
                <a:cxnLst>
                  <a:cxn ang="0">
                    <a:pos x="17" y="65"/>
                  </a:cxn>
                  <a:cxn ang="0">
                    <a:pos x="10" y="59"/>
                  </a:cxn>
                  <a:cxn ang="0">
                    <a:pos x="6" y="52"/>
                  </a:cxn>
                  <a:cxn ang="0">
                    <a:pos x="2" y="44"/>
                  </a:cxn>
                  <a:cxn ang="0">
                    <a:pos x="2" y="37"/>
                  </a:cxn>
                  <a:cxn ang="0">
                    <a:pos x="0" y="26"/>
                  </a:cxn>
                  <a:cxn ang="0">
                    <a:pos x="13" y="31"/>
                  </a:cxn>
                  <a:cxn ang="0">
                    <a:pos x="21" y="38"/>
                  </a:cxn>
                  <a:cxn ang="0">
                    <a:pos x="25" y="44"/>
                  </a:cxn>
                  <a:cxn ang="0">
                    <a:pos x="32" y="59"/>
                  </a:cxn>
                  <a:cxn ang="0">
                    <a:pos x="27" y="46"/>
                  </a:cxn>
                  <a:cxn ang="0">
                    <a:pos x="24" y="32"/>
                  </a:cxn>
                  <a:cxn ang="0">
                    <a:pos x="24" y="22"/>
                  </a:cxn>
                  <a:cxn ang="0">
                    <a:pos x="25" y="10"/>
                  </a:cxn>
                  <a:cxn ang="0">
                    <a:pos x="25" y="0"/>
                  </a:cxn>
                  <a:cxn ang="0">
                    <a:pos x="36" y="13"/>
                  </a:cxn>
                  <a:cxn ang="0">
                    <a:pos x="42" y="28"/>
                  </a:cxn>
                  <a:cxn ang="0">
                    <a:pos x="43" y="44"/>
                  </a:cxn>
                  <a:cxn ang="0">
                    <a:pos x="43" y="72"/>
                  </a:cxn>
                  <a:cxn ang="0">
                    <a:pos x="30" y="73"/>
                  </a:cxn>
                  <a:cxn ang="0">
                    <a:pos x="17" y="65"/>
                  </a:cxn>
                </a:cxnLst>
                <a:rect l="0" t="0" r="r" b="b"/>
                <a:pathLst>
                  <a:path w="44" h="74">
                    <a:moveTo>
                      <a:pt x="17" y="65"/>
                    </a:moveTo>
                    <a:lnTo>
                      <a:pt x="10" y="59"/>
                    </a:lnTo>
                    <a:lnTo>
                      <a:pt x="6" y="52"/>
                    </a:lnTo>
                    <a:lnTo>
                      <a:pt x="2" y="44"/>
                    </a:lnTo>
                    <a:lnTo>
                      <a:pt x="2" y="37"/>
                    </a:lnTo>
                    <a:lnTo>
                      <a:pt x="0" y="26"/>
                    </a:lnTo>
                    <a:lnTo>
                      <a:pt x="13" y="31"/>
                    </a:lnTo>
                    <a:lnTo>
                      <a:pt x="21" y="38"/>
                    </a:lnTo>
                    <a:lnTo>
                      <a:pt x="25" y="44"/>
                    </a:lnTo>
                    <a:lnTo>
                      <a:pt x="32" y="59"/>
                    </a:lnTo>
                    <a:lnTo>
                      <a:pt x="27" y="46"/>
                    </a:lnTo>
                    <a:lnTo>
                      <a:pt x="24" y="32"/>
                    </a:lnTo>
                    <a:lnTo>
                      <a:pt x="24" y="22"/>
                    </a:lnTo>
                    <a:lnTo>
                      <a:pt x="25" y="10"/>
                    </a:lnTo>
                    <a:lnTo>
                      <a:pt x="25" y="0"/>
                    </a:lnTo>
                    <a:lnTo>
                      <a:pt x="36" y="13"/>
                    </a:lnTo>
                    <a:lnTo>
                      <a:pt x="42" y="28"/>
                    </a:lnTo>
                    <a:lnTo>
                      <a:pt x="43" y="44"/>
                    </a:lnTo>
                    <a:lnTo>
                      <a:pt x="43" y="72"/>
                    </a:lnTo>
                    <a:lnTo>
                      <a:pt x="30" y="73"/>
                    </a:lnTo>
                    <a:lnTo>
                      <a:pt x="17" y="65"/>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1040" name="Oval 384"/>
              <p:cNvSpPr>
                <a:spLocks noChangeArrowheads="1"/>
              </p:cNvSpPr>
              <p:nvPr/>
            </p:nvSpPr>
            <p:spPr bwMode="auto">
              <a:xfrm>
                <a:off x="530" y="3266"/>
                <a:ext cx="79" cy="151"/>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1041" name="Freeform 385"/>
              <p:cNvSpPr>
                <a:spLocks/>
              </p:cNvSpPr>
              <p:nvPr/>
            </p:nvSpPr>
            <p:spPr bwMode="auto">
              <a:xfrm>
                <a:off x="547" y="3291"/>
                <a:ext cx="53" cy="93"/>
              </a:xfrm>
              <a:custGeom>
                <a:avLst/>
                <a:gdLst/>
                <a:ahLst/>
                <a:cxnLst>
                  <a:cxn ang="0">
                    <a:pos x="2" y="9"/>
                  </a:cxn>
                  <a:cxn ang="0">
                    <a:pos x="5" y="9"/>
                  </a:cxn>
                  <a:cxn ang="0">
                    <a:pos x="10" y="8"/>
                  </a:cxn>
                  <a:cxn ang="0">
                    <a:pos x="13" y="5"/>
                  </a:cxn>
                  <a:cxn ang="0">
                    <a:pos x="15" y="3"/>
                  </a:cxn>
                  <a:cxn ang="0">
                    <a:pos x="18" y="0"/>
                  </a:cxn>
                  <a:cxn ang="0">
                    <a:pos x="41" y="0"/>
                  </a:cxn>
                  <a:cxn ang="0">
                    <a:pos x="41" y="77"/>
                  </a:cxn>
                  <a:cxn ang="0">
                    <a:pos x="43" y="82"/>
                  </a:cxn>
                  <a:cxn ang="0">
                    <a:pos x="45" y="85"/>
                  </a:cxn>
                  <a:cxn ang="0">
                    <a:pos x="49" y="88"/>
                  </a:cxn>
                  <a:cxn ang="0">
                    <a:pos x="52" y="88"/>
                  </a:cxn>
                  <a:cxn ang="0">
                    <a:pos x="52" y="92"/>
                  </a:cxn>
                  <a:cxn ang="0">
                    <a:pos x="0" y="92"/>
                  </a:cxn>
                  <a:cxn ang="0">
                    <a:pos x="0" y="88"/>
                  </a:cxn>
                  <a:cxn ang="0">
                    <a:pos x="3" y="88"/>
                  </a:cxn>
                  <a:cxn ang="0">
                    <a:pos x="8" y="85"/>
                  </a:cxn>
                  <a:cxn ang="0">
                    <a:pos x="10" y="82"/>
                  </a:cxn>
                  <a:cxn ang="0">
                    <a:pos x="11" y="77"/>
                  </a:cxn>
                  <a:cxn ang="0">
                    <a:pos x="11" y="19"/>
                  </a:cxn>
                  <a:cxn ang="0">
                    <a:pos x="10" y="16"/>
                  </a:cxn>
                  <a:cxn ang="0">
                    <a:pos x="8" y="13"/>
                  </a:cxn>
                  <a:cxn ang="0">
                    <a:pos x="4" y="12"/>
                  </a:cxn>
                  <a:cxn ang="0">
                    <a:pos x="2" y="12"/>
                  </a:cxn>
                  <a:cxn ang="0">
                    <a:pos x="2" y="9"/>
                  </a:cxn>
                </a:cxnLst>
                <a:rect l="0" t="0" r="r" b="b"/>
                <a:pathLst>
                  <a:path w="53" h="93">
                    <a:moveTo>
                      <a:pt x="2" y="9"/>
                    </a:moveTo>
                    <a:lnTo>
                      <a:pt x="5" y="9"/>
                    </a:lnTo>
                    <a:lnTo>
                      <a:pt x="10" y="8"/>
                    </a:lnTo>
                    <a:lnTo>
                      <a:pt x="13" y="5"/>
                    </a:lnTo>
                    <a:lnTo>
                      <a:pt x="15" y="3"/>
                    </a:lnTo>
                    <a:lnTo>
                      <a:pt x="18" y="0"/>
                    </a:lnTo>
                    <a:lnTo>
                      <a:pt x="41" y="0"/>
                    </a:lnTo>
                    <a:lnTo>
                      <a:pt x="41" y="77"/>
                    </a:lnTo>
                    <a:lnTo>
                      <a:pt x="43" y="82"/>
                    </a:lnTo>
                    <a:lnTo>
                      <a:pt x="45" y="85"/>
                    </a:lnTo>
                    <a:lnTo>
                      <a:pt x="49" y="88"/>
                    </a:lnTo>
                    <a:lnTo>
                      <a:pt x="52" y="88"/>
                    </a:lnTo>
                    <a:lnTo>
                      <a:pt x="52" y="92"/>
                    </a:lnTo>
                    <a:lnTo>
                      <a:pt x="0" y="92"/>
                    </a:lnTo>
                    <a:lnTo>
                      <a:pt x="0" y="88"/>
                    </a:lnTo>
                    <a:lnTo>
                      <a:pt x="3" y="88"/>
                    </a:lnTo>
                    <a:lnTo>
                      <a:pt x="8" y="85"/>
                    </a:lnTo>
                    <a:lnTo>
                      <a:pt x="10" y="82"/>
                    </a:lnTo>
                    <a:lnTo>
                      <a:pt x="11" y="77"/>
                    </a:lnTo>
                    <a:lnTo>
                      <a:pt x="11" y="19"/>
                    </a:lnTo>
                    <a:lnTo>
                      <a:pt x="10" y="16"/>
                    </a:lnTo>
                    <a:lnTo>
                      <a:pt x="8" y="13"/>
                    </a:lnTo>
                    <a:lnTo>
                      <a:pt x="4" y="12"/>
                    </a:lnTo>
                    <a:lnTo>
                      <a:pt x="2" y="12"/>
                    </a:lnTo>
                    <a:lnTo>
                      <a:pt x="2" y="9"/>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grpSp>
        <p:grpSp>
          <p:nvGrpSpPr>
            <p:cNvPr id="70902" name="Group 386"/>
            <p:cNvGrpSpPr>
              <a:grpSpLocks/>
            </p:cNvGrpSpPr>
            <p:nvPr/>
          </p:nvGrpSpPr>
          <p:grpSpPr bwMode="auto">
            <a:xfrm>
              <a:off x="1297" y="2809"/>
              <a:ext cx="147" cy="179"/>
              <a:chOff x="1297" y="3247"/>
              <a:chExt cx="162" cy="177"/>
            </a:xfrm>
          </p:grpSpPr>
          <p:sp>
            <p:nvSpPr>
              <p:cNvPr id="71043" name="Freeform 387"/>
              <p:cNvSpPr>
                <a:spLocks/>
              </p:cNvSpPr>
              <p:nvPr/>
            </p:nvSpPr>
            <p:spPr bwMode="auto">
              <a:xfrm>
                <a:off x="1297" y="3262"/>
                <a:ext cx="62" cy="162"/>
              </a:xfrm>
              <a:custGeom>
                <a:avLst/>
                <a:gdLst/>
                <a:ahLst/>
                <a:cxnLst>
                  <a:cxn ang="0">
                    <a:pos x="55" y="68"/>
                  </a:cxn>
                  <a:cxn ang="0">
                    <a:pos x="57" y="58"/>
                  </a:cxn>
                  <a:cxn ang="0">
                    <a:pos x="59" y="46"/>
                  </a:cxn>
                  <a:cxn ang="0">
                    <a:pos x="61" y="32"/>
                  </a:cxn>
                  <a:cxn ang="0">
                    <a:pos x="58" y="17"/>
                  </a:cxn>
                  <a:cxn ang="0">
                    <a:pos x="53" y="0"/>
                  </a:cxn>
                  <a:cxn ang="0">
                    <a:pos x="46" y="15"/>
                  </a:cxn>
                  <a:cxn ang="0">
                    <a:pos x="41" y="27"/>
                  </a:cxn>
                  <a:cxn ang="0">
                    <a:pos x="40" y="41"/>
                  </a:cxn>
                  <a:cxn ang="0">
                    <a:pos x="41" y="57"/>
                  </a:cxn>
                  <a:cxn ang="0">
                    <a:pos x="42" y="69"/>
                  </a:cxn>
                  <a:cxn ang="0">
                    <a:pos x="45" y="77"/>
                  </a:cxn>
                  <a:cxn ang="0">
                    <a:pos x="40" y="69"/>
                  </a:cxn>
                  <a:cxn ang="0">
                    <a:pos x="32" y="60"/>
                  </a:cxn>
                  <a:cxn ang="0">
                    <a:pos x="24" y="54"/>
                  </a:cxn>
                  <a:cxn ang="0">
                    <a:pos x="18" y="50"/>
                  </a:cxn>
                  <a:cxn ang="0">
                    <a:pos x="8" y="48"/>
                  </a:cxn>
                  <a:cxn ang="0">
                    <a:pos x="0" y="46"/>
                  </a:cxn>
                  <a:cxn ang="0">
                    <a:pos x="4" y="57"/>
                  </a:cxn>
                  <a:cxn ang="0">
                    <a:pos x="8" y="69"/>
                  </a:cxn>
                  <a:cxn ang="0">
                    <a:pos x="15" y="78"/>
                  </a:cxn>
                  <a:cxn ang="0">
                    <a:pos x="21" y="84"/>
                  </a:cxn>
                  <a:cxn ang="0">
                    <a:pos x="32" y="88"/>
                  </a:cxn>
                  <a:cxn ang="0">
                    <a:pos x="42" y="89"/>
                  </a:cxn>
                  <a:cxn ang="0">
                    <a:pos x="31" y="96"/>
                  </a:cxn>
                  <a:cxn ang="0">
                    <a:pos x="24" y="102"/>
                  </a:cxn>
                  <a:cxn ang="0">
                    <a:pos x="20" y="109"/>
                  </a:cxn>
                  <a:cxn ang="0">
                    <a:pos x="16" y="117"/>
                  </a:cxn>
                  <a:cxn ang="0">
                    <a:pos x="16" y="124"/>
                  </a:cxn>
                  <a:cxn ang="0">
                    <a:pos x="14" y="136"/>
                  </a:cxn>
                  <a:cxn ang="0">
                    <a:pos x="27" y="130"/>
                  </a:cxn>
                  <a:cxn ang="0">
                    <a:pos x="35" y="124"/>
                  </a:cxn>
                  <a:cxn ang="0">
                    <a:pos x="39" y="117"/>
                  </a:cxn>
                  <a:cxn ang="0">
                    <a:pos x="46" y="102"/>
                  </a:cxn>
                  <a:cxn ang="0">
                    <a:pos x="40" y="116"/>
                  </a:cxn>
                  <a:cxn ang="0">
                    <a:pos x="38" y="129"/>
                  </a:cxn>
                  <a:cxn ang="0">
                    <a:pos x="37" y="139"/>
                  </a:cxn>
                  <a:cxn ang="0">
                    <a:pos x="39" y="152"/>
                  </a:cxn>
                  <a:cxn ang="0">
                    <a:pos x="39" y="161"/>
                  </a:cxn>
                  <a:cxn ang="0">
                    <a:pos x="51" y="149"/>
                  </a:cxn>
                  <a:cxn ang="0">
                    <a:pos x="56" y="133"/>
                  </a:cxn>
                  <a:cxn ang="0">
                    <a:pos x="58" y="117"/>
                  </a:cxn>
                  <a:cxn ang="0">
                    <a:pos x="55" y="99"/>
                  </a:cxn>
                  <a:cxn ang="0">
                    <a:pos x="55" y="86"/>
                  </a:cxn>
                  <a:cxn ang="0">
                    <a:pos x="55" y="78"/>
                  </a:cxn>
                  <a:cxn ang="0">
                    <a:pos x="55" y="68"/>
                  </a:cxn>
                </a:cxnLst>
                <a:rect l="0" t="0" r="r" b="b"/>
                <a:pathLst>
                  <a:path w="62" h="162">
                    <a:moveTo>
                      <a:pt x="55" y="68"/>
                    </a:moveTo>
                    <a:lnTo>
                      <a:pt x="57" y="58"/>
                    </a:lnTo>
                    <a:lnTo>
                      <a:pt x="59" y="46"/>
                    </a:lnTo>
                    <a:lnTo>
                      <a:pt x="61" y="32"/>
                    </a:lnTo>
                    <a:lnTo>
                      <a:pt x="58" y="17"/>
                    </a:lnTo>
                    <a:lnTo>
                      <a:pt x="53" y="0"/>
                    </a:lnTo>
                    <a:lnTo>
                      <a:pt x="46" y="15"/>
                    </a:lnTo>
                    <a:lnTo>
                      <a:pt x="41" y="27"/>
                    </a:lnTo>
                    <a:lnTo>
                      <a:pt x="40" y="41"/>
                    </a:lnTo>
                    <a:lnTo>
                      <a:pt x="41" y="57"/>
                    </a:lnTo>
                    <a:lnTo>
                      <a:pt x="42" y="69"/>
                    </a:lnTo>
                    <a:lnTo>
                      <a:pt x="45" y="77"/>
                    </a:lnTo>
                    <a:lnTo>
                      <a:pt x="40" y="69"/>
                    </a:lnTo>
                    <a:lnTo>
                      <a:pt x="32" y="60"/>
                    </a:lnTo>
                    <a:lnTo>
                      <a:pt x="24" y="54"/>
                    </a:lnTo>
                    <a:lnTo>
                      <a:pt x="18" y="50"/>
                    </a:lnTo>
                    <a:lnTo>
                      <a:pt x="8" y="48"/>
                    </a:lnTo>
                    <a:lnTo>
                      <a:pt x="0" y="46"/>
                    </a:lnTo>
                    <a:lnTo>
                      <a:pt x="4" y="57"/>
                    </a:lnTo>
                    <a:lnTo>
                      <a:pt x="8" y="69"/>
                    </a:lnTo>
                    <a:lnTo>
                      <a:pt x="15" y="78"/>
                    </a:lnTo>
                    <a:lnTo>
                      <a:pt x="21" y="84"/>
                    </a:lnTo>
                    <a:lnTo>
                      <a:pt x="32" y="88"/>
                    </a:lnTo>
                    <a:lnTo>
                      <a:pt x="42" y="89"/>
                    </a:lnTo>
                    <a:lnTo>
                      <a:pt x="31" y="96"/>
                    </a:lnTo>
                    <a:lnTo>
                      <a:pt x="24" y="102"/>
                    </a:lnTo>
                    <a:lnTo>
                      <a:pt x="20" y="109"/>
                    </a:lnTo>
                    <a:lnTo>
                      <a:pt x="16" y="117"/>
                    </a:lnTo>
                    <a:lnTo>
                      <a:pt x="16" y="124"/>
                    </a:lnTo>
                    <a:lnTo>
                      <a:pt x="14" y="136"/>
                    </a:lnTo>
                    <a:lnTo>
                      <a:pt x="27" y="130"/>
                    </a:lnTo>
                    <a:lnTo>
                      <a:pt x="35" y="124"/>
                    </a:lnTo>
                    <a:lnTo>
                      <a:pt x="39" y="117"/>
                    </a:lnTo>
                    <a:lnTo>
                      <a:pt x="46" y="102"/>
                    </a:lnTo>
                    <a:lnTo>
                      <a:pt x="40" y="116"/>
                    </a:lnTo>
                    <a:lnTo>
                      <a:pt x="38" y="129"/>
                    </a:lnTo>
                    <a:lnTo>
                      <a:pt x="37" y="139"/>
                    </a:lnTo>
                    <a:lnTo>
                      <a:pt x="39" y="152"/>
                    </a:lnTo>
                    <a:lnTo>
                      <a:pt x="39" y="161"/>
                    </a:lnTo>
                    <a:lnTo>
                      <a:pt x="51" y="149"/>
                    </a:lnTo>
                    <a:lnTo>
                      <a:pt x="56" y="133"/>
                    </a:lnTo>
                    <a:lnTo>
                      <a:pt x="58" y="117"/>
                    </a:lnTo>
                    <a:lnTo>
                      <a:pt x="55" y="99"/>
                    </a:lnTo>
                    <a:lnTo>
                      <a:pt x="55" y="86"/>
                    </a:lnTo>
                    <a:lnTo>
                      <a:pt x="55" y="78"/>
                    </a:lnTo>
                    <a:lnTo>
                      <a:pt x="55" y="68"/>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1044" name="Freeform 388"/>
              <p:cNvSpPr>
                <a:spLocks/>
              </p:cNvSpPr>
              <p:nvPr/>
            </p:nvSpPr>
            <p:spPr bwMode="auto">
              <a:xfrm>
                <a:off x="1414" y="3247"/>
                <a:ext cx="45" cy="74"/>
              </a:xfrm>
              <a:custGeom>
                <a:avLst/>
                <a:gdLst/>
                <a:ahLst/>
                <a:cxnLst>
                  <a:cxn ang="0">
                    <a:pos x="27" y="65"/>
                  </a:cxn>
                  <a:cxn ang="0">
                    <a:pos x="34" y="59"/>
                  </a:cxn>
                  <a:cxn ang="0">
                    <a:pos x="38" y="52"/>
                  </a:cxn>
                  <a:cxn ang="0">
                    <a:pos x="42" y="44"/>
                  </a:cxn>
                  <a:cxn ang="0">
                    <a:pos x="42" y="37"/>
                  </a:cxn>
                  <a:cxn ang="0">
                    <a:pos x="44" y="26"/>
                  </a:cxn>
                  <a:cxn ang="0">
                    <a:pos x="31" y="31"/>
                  </a:cxn>
                  <a:cxn ang="0">
                    <a:pos x="23" y="38"/>
                  </a:cxn>
                  <a:cxn ang="0">
                    <a:pos x="19" y="44"/>
                  </a:cxn>
                  <a:cxn ang="0">
                    <a:pos x="12" y="59"/>
                  </a:cxn>
                  <a:cxn ang="0">
                    <a:pos x="18" y="46"/>
                  </a:cxn>
                  <a:cxn ang="0">
                    <a:pos x="19" y="32"/>
                  </a:cxn>
                  <a:cxn ang="0">
                    <a:pos x="20" y="22"/>
                  </a:cxn>
                  <a:cxn ang="0">
                    <a:pos x="19" y="10"/>
                  </a:cxn>
                  <a:cxn ang="0">
                    <a:pos x="19" y="0"/>
                  </a:cxn>
                  <a:cxn ang="0">
                    <a:pos x="8" y="13"/>
                  </a:cxn>
                  <a:cxn ang="0">
                    <a:pos x="2" y="28"/>
                  </a:cxn>
                  <a:cxn ang="0">
                    <a:pos x="1" y="44"/>
                  </a:cxn>
                  <a:cxn ang="0">
                    <a:pos x="0" y="72"/>
                  </a:cxn>
                  <a:cxn ang="0">
                    <a:pos x="14" y="73"/>
                  </a:cxn>
                  <a:cxn ang="0">
                    <a:pos x="27" y="65"/>
                  </a:cxn>
                </a:cxnLst>
                <a:rect l="0" t="0" r="r" b="b"/>
                <a:pathLst>
                  <a:path w="45" h="74">
                    <a:moveTo>
                      <a:pt x="27" y="65"/>
                    </a:moveTo>
                    <a:lnTo>
                      <a:pt x="34" y="59"/>
                    </a:lnTo>
                    <a:lnTo>
                      <a:pt x="38" y="52"/>
                    </a:lnTo>
                    <a:lnTo>
                      <a:pt x="42" y="44"/>
                    </a:lnTo>
                    <a:lnTo>
                      <a:pt x="42" y="37"/>
                    </a:lnTo>
                    <a:lnTo>
                      <a:pt x="44" y="26"/>
                    </a:lnTo>
                    <a:lnTo>
                      <a:pt x="31" y="31"/>
                    </a:lnTo>
                    <a:lnTo>
                      <a:pt x="23" y="38"/>
                    </a:lnTo>
                    <a:lnTo>
                      <a:pt x="19" y="44"/>
                    </a:lnTo>
                    <a:lnTo>
                      <a:pt x="12" y="59"/>
                    </a:lnTo>
                    <a:lnTo>
                      <a:pt x="18" y="46"/>
                    </a:lnTo>
                    <a:lnTo>
                      <a:pt x="19" y="32"/>
                    </a:lnTo>
                    <a:lnTo>
                      <a:pt x="20" y="22"/>
                    </a:lnTo>
                    <a:lnTo>
                      <a:pt x="19" y="10"/>
                    </a:lnTo>
                    <a:lnTo>
                      <a:pt x="19" y="0"/>
                    </a:lnTo>
                    <a:lnTo>
                      <a:pt x="8" y="13"/>
                    </a:lnTo>
                    <a:lnTo>
                      <a:pt x="2" y="28"/>
                    </a:lnTo>
                    <a:lnTo>
                      <a:pt x="1" y="44"/>
                    </a:lnTo>
                    <a:lnTo>
                      <a:pt x="0" y="72"/>
                    </a:lnTo>
                    <a:lnTo>
                      <a:pt x="14" y="73"/>
                    </a:lnTo>
                    <a:lnTo>
                      <a:pt x="27" y="65"/>
                    </a:lnTo>
                  </a:path>
                </a:pathLst>
              </a:custGeom>
              <a:solidFill>
                <a:srgbClr val="008000"/>
              </a:solidFill>
              <a:ln w="12700" cap="rnd" cmpd="sng">
                <a:solidFill>
                  <a:srgbClr val="BFFFBF"/>
                </a:solidFill>
                <a:prstDash val="solid"/>
                <a:round/>
                <a:headEnd type="none" w="med" len="med"/>
                <a:tailEnd type="none" w="med" len="med"/>
              </a:ln>
              <a:effectLst/>
            </p:spPr>
            <p:txBody>
              <a:bodyPr/>
              <a:lstStyle/>
              <a:p>
                <a:endParaRPr lang="en-US"/>
              </a:p>
            </p:txBody>
          </p:sp>
          <p:sp>
            <p:nvSpPr>
              <p:cNvPr id="71045" name="Oval 389"/>
              <p:cNvSpPr>
                <a:spLocks noChangeArrowheads="1"/>
              </p:cNvSpPr>
              <p:nvPr/>
            </p:nvSpPr>
            <p:spPr bwMode="auto">
              <a:xfrm>
                <a:off x="1353" y="3266"/>
                <a:ext cx="79" cy="151"/>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1046" name="Freeform 390"/>
              <p:cNvSpPr>
                <a:spLocks/>
              </p:cNvSpPr>
              <p:nvPr/>
            </p:nvSpPr>
            <p:spPr bwMode="auto">
              <a:xfrm>
                <a:off x="1371" y="3291"/>
                <a:ext cx="53" cy="93"/>
              </a:xfrm>
              <a:custGeom>
                <a:avLst/>
                <a:gdLst/>
                <a:ahLst/>
                <a:cxnLst>
                  <a:cxn ang="0">
                    <a:pos x="1" y="9"/>
                  </a:cxn>
                  <a:cxn ang="0">
                    <a:pos x="5" y="9"/>
                  </a:cxn>
                  <a:cxn ang="0">
                    <a:pos x="9" y="8"/>
                  </a:cxn>
                  <a:cxn ang="0">
                    <a:pos x="13" y="5"/>
                  </a:cxn>
                  <a:cxn ang="0">
                    <a:pos x="15" y="3"/>
                  </a:cxn>
                  <a:cxn ang="0">
                    <a:pos x="17" y="0"/>
                  </a:cxn>
                  <a:cxn ang="0">
                    <a:pos x="41" y="0"/>
                  </a:cxn>
                  <a:cxn ang="0">
                    <a:pos x="41" y="77"/>
                  </a:cxn>
                  <a:cxn ang="0">
                    <a:pos x="42" y="82"/>
                  </a:cxn>
                  <a:cxn ang="0">
                    <a:pos x="45" y="85"/>
                  </a:cxn>
                  <a:cxn ang="0">
                    <a:pos x="49" y="88"/>
                  </a:cxn>
                  <a:cxn ang="0">
                    <a:pos x="52" y="88"/>
                  </a:cxn>
                  <a:cxn ang="0">
                    <a:pos x="52" y="92"/>
                  </a:cxn>
                  <a:cxn ang="0">
                    <a:pos x="0" y="92"/>
                  </a:cxn>
                  <a:cxn ang="0">
                    <a:pos x="0" y="88"/>
                  </a:cxn>
                  <a:cxn ang="0">
                    <a:pos x="3" y="88"/>
                  </a:cxn>
                  <a:cxn ang="0">
                    <a:pos x="7" y="85"/>
                  </a:cxn>
                  <a:cxn ang="0">
                    <a:pos x="9" y="82"/>
                  </a:cxn>
                  <a:cxn ang="0">
                    <a:pos x="10" y="77"/>
                  </a:cxn>
                  <a:cxn ang="0">
                    <a:pos x="10" y="19"/>
                  </a:cxn>
                  <a:cxn ang="0">
                    <a:pos x="9" y="16"/>
                  </a:cxn>
                  <a:cxn ang="0">
                    <a:pos x="7" y="13"/>
                  </a:cxn>
                  <a:cxn ang="0">
                    <a:pos x="4" y="12"/>
                  </a:cxn>
                  <a:cxn ang="0">
                    <a:pos x="1" y="12"/>
                  </a:cxn>
                  <a:cxn ang="0">
                    <a:pos x="1" y="9"/>
                  </a:cxn>
                </a:cxnLst>
                <a:rect l="0" t="0" r="r" b="b"/>
                <a:pathLst>
                  <a:path w="53" h="93">
                    <a:moveTo>
                      <a:pt x="1" y="9"/>
                    </a:moveTo>
                    <a:lnTo>
                      <a:pt x="5" y="9"/>
                    </a:lnTo>
                    <a:lnTo>
                      <a:pt x="9" y="8"/>
                    </a:lnTo>
                    <a:lnTo>
                      <a:pt x="13" y="5"/>
                    </a:lnTo>
                    <a:lnTo>
                      <a:pt x="15" y="3"/>
                    </a:lnTo>
                    <a:lnTo>
                      <a:pt x="17" y="0"/>
                    </a:lnTo>
                    <a:lnTo>
                      <a:pt x="41" y="0"/>
                    </a:lnTo>
                    <a:lnTo>
                      <a:pt x="41" y="77"/>
                    </a:lnTo>
                    <a:lnTo>
                      <a:pt x="42" y="82"/>
                    </a:lnTo>
                    <a:lnTo>
                      <a:pt x="45" y="85"/>
                    </a:lnTo>
                    <a:lnTo>
                      <a:pt x="49" y="88"/>
                    </a:lnTo>
                    <a:lnTo>
                      <a:pt x="52" y="88"/>
                    </a:lnTo>
                    <a:lnTo>
                      <a:pt x="52" y="92"/>
                    </a:lnTo>
                    <a:lnTo>
                      <a:pt x="0" y="92"/>
                    </a:lnTo>
                    <a:lnTo>
                      <a:pt x="0" y="88"/>
                    </a:lnTo>
                    <a:lnTo>
                      <a:pt x="3" y="88"/>
                    </a:lnTo>
                    <a:lnTo>
                      <a:pt x="7" y="85"/>
                    </a:lnTo>
                    <a:lnTo>
                      <a:pt x="9" y="82"/>
                    </a:lnTo>
                    <a:lnTo>
                      <a:pt x="10" y="77"/>
                    </a:lnTo>
                    <a:lnTo>
                      <a:pt x="10" y="19"/>
                    </a:lnTo>
                    <a:lnTo>
                      <a:pt x="9" y="16"/>
                    </a:lnTo>
                    <a:lnTo>
                      <a:pt x="7" y="13"/>
                    </a:lnTo>
                    <a:lnTo>
                      <a:pt x="4" y="12"/>
                    </a:lnTo>
                    <a:lnTo>
                      <a:pt x="1" y="12"/>
                    </a:lnTo>
                    <a:lnTo>
                      <a:pt x="1" y="9"/>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grpSp>
        <p:sp>
          <p:nvSpPr>
            <p:cNvPr id="71047" name="Oval 391"/>
            <p:cNvSpPr>
              <a:spLocks noChangeArrowheads="1"/>
            </p:cNvSpPr>
            <p:nvPr/>
          </p:nvSpPr>
          <p:spPr bwMode="auto">
            <a:xfrm>
              <a:off x="516" y="3138"/>
              <a:ext cx="67" cy="110"/>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1048" name="Oval 392"/>
            <p:cNvSpPr>
              <a:spLocks noChangeArrowheads="1"/>
            </p:cNvSpPr>
            <p:nvPr/>
          </p:nvSpPr>
          <p:spPr bwMode="auto">
            <a:xfrm>
              <a:off x="526" y="3152"/>
              <a:ext cx="49" cy="83"/>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1049" name="Freeform 393"/>
            <p:cNvSpPr>
              <a:spLocks/>
            </p:cNvSpPr>
            <p:nvPr/>
          </p:nvSpPr>
          <p:spPr bwMode="auto">
            <a:xfrm>
              <a:off x="540" y="3167"/>
              <a:ext cx="47" cy="61"/>
            </a:xfrm>
            <a:custGeom>
              <a:avLst/>
              <a:gdLst/>
              <a:ahLst/>
              <a:cxnLst>
                <a:cxn ang="0">
                  <a:pos x="1" y="6"/>
                </a:cxn>
                <a:cxn ang="0">
                  <a:pos x="4" y="6"/>
                </a:cxn>
                <a:cxn ang="0">
                  <a:pos x="6" y="5"/>
                </a:cxn>
                <a:cxn ang="0">
                  <a:pos x="8" y="4"/>
                </a:cxn>
                <a:cxn ang="0">
                  <a:pos x="10" y="2"/>
                </a:cxn>
                <a:cxn ang="0">
                  <a:pos x="11" y="0"/>
                </a:cxn>
                <a:cxn ang="0">
                  <a:pos x="27" y="0"/>
                </a:cxn>
                <a:cxn ang="0">
                  <a:pos x="27" y="50"/>
                </a:cxn>
                <a:cxn ang="0">
                  <a:pos x="27" y="53"/>
                </a:cxn>
                <a:cxn ang="0">
                  <a:pos x="29" y="55"/>
                </a:cxn>
                <a:cxn ang="0">
                  <a:pos x="31" y="56"/>
                </a:cxn>
                <a:cxn ang="0">
                  <a:pos x="33" y="56"/>
                </a:cxn>
                <a:cxn ang="0">
                  <a:pos x="33" y="59"/>
                </a:cxn>
                <a:cxn ang="0">
                  <a:pos x="0" y="59"/>
                </a:cxn>
                <a:cxn ang="0">
                  <a:pos x="0" y="56"/>
                </a:cxn>
                <a:cxn ang="0">
                  <a:pos x="2" y="56"/>
                </a:cxn>
                <a:cxn ang="0">
                  <a:pos x="5" y="55"/>
                </a:cxn>
                <a:cxn ang="0">
                  <a:pos x="6" y="53"/>
                </a:cxn>
                <a:cxn ang="0">
                  <a:pos x="7" y="50"/>
                </a:cxn>
                <a:cxn ang="0">
                  <a:pos x="7" y="13"/>
                </a:cxn>
                <a:cxn ang="0">
                  <a:pos x="6" y="11"/>
                </a:cxn>
                <a:cxn ang="0">
                  <a:pos x="5" y="9"/>
                </a:cxn>
                <a:cxn ang="0">
                  <a:pos x="3" y="8"/>
                </a:cxn>
                <a:cxn ang="0">
                  <a:pos x="1" y="8"/>
                </a:cxn>
                <a:cxn ang="0">
                  <a:pos x="1" y="6"/>
                </a:cxn>
              </a:cxnLst>
              <a:rect l="0" t="0" r="r" b="b"/>
              <a:pathLst>
                <a:path w="34" h="60">
                  <a:moveTo>
                    <a:pt x="1" y="6"/>
                  </a:moveTo>
                  <a:lnTo>
                    <a:pt x="4" y="6"/>
                  </a:lnTo>
                  <a:lnTo>
                    <a:pt x="6" y="5"/>
                  </a:lnTo>
                  <a:lnTo>
                    <a:pt x="8" y="4"/>
                  </a:lnTo>
                  <a:lnTo>
                    <a:pt x="10" y="2"/>
                  </a:lnTo>
                  <a:lnTo>
                    <a:pt x="11" y="0"/>
                  </a:lnTo>
                  <a:lnTo>
                    <a:pt x="27" y="0"/>
                  </a:lnTo>
                  <a:lnTo>
                    <a:pt x="27" y="50"/>
                  </a:lnTo>
                  <a:lnTo>
                    <a:pt x="27" y="53"/>
                  </a:lnTo>
                  <a:lnTo>
                    <a:pt x="29" y="55"/>
                  </a:lnTo>
                  <a:lnTo>
                    <a:pt x="31" y="56"/>
                  </a:lnTo>
                  <a:lnTo>
                    <a:pt x="33" y="56"/>
                  </a:lnTo>
                  <a:lnTo>
                    <a:pt x="33" y="59"/>
                  </a:lnTo>
                  <a:lnTo>
                    <a:pt x="0" y="59"/>
                  </a:lnTo>
                  <a:lnTo>
                    <a:pt x="0" y="56"/>
                  </a:lnTo>
                  <a:lnTo>
                    <a:pt x="2" y="56"/>
                  </a:lnTo>
                  <a:lnTo>
                    <a:pt x="5" y="55"/>
                  </a:lnTo>
                  <a:lnTo>
                    <a:pt x="6" y="53"/>
                  </a:lnTo>
                  <a:lnTo>
                    <a:pt x="7" y="50"/>
                  </a:lnTo>
                  <a:lnTo>
                    <a:pt x="7" y="13"/>
                  </a:lnTo>
                  <a:lnTo>
                    <a:pt x="6" y="11"/>
                  </a:lnTo>
                  <a:lnTo>
                    <a:pt x="5" y="9"/>
                  </a:lnTo>
                  <a:lnTo>
                    <a:pt x="3" y="8"/>
                  </a:lnTo>
                  <a:lnTo>
                    <a:pt x="1" y="8"/>
                  </a:lnTo>
                  <a:lnTo>
                    <a:pt x="1" y="6"/>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sp>
          <p:nvSpPr>
            <p:cNvPr id="71050" name="Oval 394"/>
            <p:cNvSpPr>
              <a:spLocks noChangeArrowheads="1"/>
            </p:cNvSpPr>
            <p:nvPr/>
          </p:nvSpPr>
          <p:spPr bwMode="auto">
            <a:xfrm>
              <a:off x="1377" y="3141"/>
              <a:ext cx="67" cy="109"/>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1051" name="Oval 395"/>
            <p:cNvSpPr>
              <a:spLocks noChangeArrowheads="1"/>
            </p:cNvSpPr>
            <p:nvPr/>
          </p:nvSpPr>
          <p:spPr bwMode="auto">
            <a:xfrm>
              <a:off x="1387" y="3154"/>
              <a:ext cx="49" cy="83"/>
            </a:xfrm>
            <a:prstGeom prst="ellipse">
              <a:avLst/>
            </a:prstGeom>
            <a:solidFill>
              <a:srgbClr val="008000"/>
            </a:solidFill>
            <a:ln w="12700">
              <a:solidFill>
                <a:srgbClr val="9FFF9F"/>
              </a:solidFill>
              <a:round/>
              <a:headEnd/>
              <a:tailEnd/>
            </a:ln>
            <a:effectLst/>
          </p:spPr>
          <p:txBody>
            <a:bodyPr wrap="none" anchor="ctr"/>
            <a:lstStyle/>
            <a:p>
              <a:endParaRPr lang="en-US"/>
            </a:p>
          </p:txBody>
        </p:sp>
        <p:sp>
          <p:nvSpPr>
            <p:cNvPr id="71052" name="Freeform 396"/>
            <p:cNvSpPr>
              <a:spLocks/>
            </p:cNvSpPr>
            <p:nvPr/>
          </p:nvSpPr>
          <p:spPr bwMode="auto">
            <a:xfrm>
              <a:off x="1401" y="3170"/>
              <a:ext cx="47" cy="60"/>
            </a:xfrm>
            <a:custGeom>
              <a:avLst/>
              <a:gdLst/>
              <a:ahLst/>
              <a:cxnLst>
                <a:cxn ang="0">
                  <a:pos x="1" y="6"/>
                </a:cxn>
                <a:cxn ang="0">
                  <a:pos x="4" y="6"/>
                </a:cxn>
                <a:cxn ang="0">
                  <a:pos x="6" y="5"/>
                </a:cxn>
                <a:cxn ang="0">
                  <a:pos x="8" y="3"/>
                </a:cxn>
                <a:cxn ang="0">
                  <a:pos x="10" y="2"/>
                </a:cxn>
                <a:cxn ang="0">
                  <a:pos x="11" y="0"/>
                </a:cxn>
                <a:cxn ang="0">
                  <a:pos x="27" y="0"/>
                </a:cxn>
                <a:cxn ang="0">
                  <a:pos x="27" y="49"/>
                </a:cxn>
                <a:cxn ang="0">
                  <a:pos x="27" y="52"/>
                </a:cxn>
                <a:cxn ang="0">
                  <a:pos x="29" y="54"/>
                </a:cxn>
                <a:cxn ang="0">
                  <a:pos x="32" y="56"/>
                </a:cxn>
                <a:cxn ang="0">
                  <a:pos x="33" y="56"/>
                </a:cxn>
                <a:cxn ang="0">
                  <a:pos x="33" y="58"/>
                </a:cxn>
                <a:cxn ang="0">
                  <a:pos x="0" y="58"/>
                </a:cxn>
                <a:cxn ang="0">
                  <a:pos x="0" y="56"/>
                </a:cxn>
                <a:cxn ang="0">
                  <a:pos x="2" y="56"/>
                </a:cxn>
                <a:cxn ang="0">
                  <a:pos x="5" y="54"/>
                </a:cxn>
                <a:cxn ang="0">
                  <a:pos x="6" y="52"/>
                </a:cxn>
                <a:cxn ang="0">
                  <a:pos x="7" y="49"/>
                </a:cxn>
                <a:cxn ang="0">
                  <a:pos x="7" y="12"/>
                </a:cxn>
                <a:cxn ang="0">
                  <a:pos x="6" y="10"/>
                </a:cxn>
                <a:cxn ang="0">
                  <a:pos x="5" y="8"/>
                </a:cxn>
                <a:cxn ang="0">
                  <a:pos x="3" y="8"/>
                </a:cxn>
                <a:cxn ang="0">
                  <a:pos x="1" y="8"/>
                </a:cxn>
                <a:cxn ang="0">
                  <a:pos x="1" y="6"/>
                </a:cxn>
              </a:cxnLst>
              <a:rect l="0" t="0" r="r" b="b"/>
              <a:pathLst>
                <a:path w="34" h="59">
                  <a:moveTo>
                    <a:pt x="1" y="6"/>
                  </a:moveTo>
                  <a:lnTo>
                    <a:pt x="4" y="6"/>
                  </a:lnTo>
                  <a:lnTo>
                    <a:pt x="6" y="5"/>
                  </a:lnTo>
                  <a:lnTo>
                    <a:pt x="8" y="3"/>
                  </a:lnTo>
                  <a:lnTo>
                    <a:pt x="10" y="2"/>
                  </a:lnTo>
                  <a:lnTo>
                    <a:pt x="11" y="0"/>
                  </a:lnTo>
                  <a:lnTo>
                    <a:pt x="27" y="0"/>
                  </a:lnTo>
                  <a:lnTo>
                    <a:pt x="27" y="49"/>
                  </a:lnTo>
                  <a:lnTo>
                    <a:pt x="27" y="52"/>
                  </a:lnTo>
                  <a:lnTo>
                    <a:pt x="29" y="54"/>
                  </a:lnTo>
                  <a:lnTo>
                    <a:pt x="32" y="56"/>
                  </a:lnTo>
                  <a:lnTo>
                    <a:pt x="33" y="56"/>
                  </a:lnTo>
                  <a:lnTo>
                    <a:pt x="33" y="58"/>
                  </a:lnTo>
                  <a:lnTo>
                    <a:pt x="0" y="58"/>
                  </a:lnTo>
                  <a:lnTo>
                    <a:pt x="0" y="56"/>
                  </a:lnTo>
                  <a:lnTo>
                    <a:pt x="2" y="56"/>
                  </a:lnTo>
                  <a:lnTo>
                    <a:pt x="5" y="54"/>
                  </a:lnTo>
                  <a:lnTo>
                    <a:pt x="6" y="52"/>
                  </a:lnTo>
                  <a:lnTo>
                    <a:pt x="7" y="49"/>
                  </a:lnTo>
                  <a:lnTo>
                    <a:pt x="7" y="12"/>
                  </a:lnTo>
                  <a:lnTo>
                    <a:pt x="6" y="10"/>
                  </a:lnTo>
                  <a:lnTo>
                    <a:pt x="5" y="8"/>
                  </a:lnTo>
                  <a:lnTo>
                    <a:pt x="3" y="8"/>
                  </a:lnTo>
                  <a:lnTo>
                    <a:pt x="1" y="8"/>
                  </a:lnTo>
                  <a:lnTo>
                    <a:pt x="1" y="6"/>
                  </a:lnTo>
                </a:path>
              </a:pathLst>
            </a:custGeom>
            <a:solidFill>
              <a:srgbClr val="BFFFBF"/>
            </a:solidFill>
            <a:ln w="12700" cap="rnd" cmpd="sng">
              <a:solidFill>
                <a:srgbClr val="3F5F00"/>
              </a:solidFill>
              <a:prstDash val="solid"/>
              <a:round/>
              <a:headEnd type="none" w="med" len="med"/>
              <a:tailEnd type="none" w="med" len="med"/>
            </a:ln>
            <a:effectLst/>
          </p:spPr>
          <p:txBody>
            <a:bodyPr/>
            <a:lstStyle/>
            <a:p>
              <a:endParaRPr lang="en-US"/>
            </a:p>
          </p:txBody>
        </p:sp>
        <p:grpSp>
          <p:nvGrpSpPr>
            <p:cNvPr id="70903" name="Group 397"/>
            <p:cNvGrpSpPr>
              <a:grpSpLocks/>
            </p:cNvGrpSpPr>
            <p:nvPr/>
          </p:nvGrpSpPr>
          <p:grpSpPr bwMode="auto">
            <a:xfrm>
              <a:off x="695" y="2981"/>
              <a:ext cx="76" cy="102"/>
              <a:chOff x="695" y="3419"/>
              <a:chExt cx="83" cy="100"/>
            </a:xfrm>
          </p:grpSpPr>
          <p:sp>
            <p:nvSpPr>
              <p:cNvPr id="71054" name="Oval 398"/>
              <p:cNvSpPr>
                <a:spLocks noChangeArrowheads="1"/>
              </p:cNvSpPr>
              <p:nvPr/>
            </p:nvSpPr>
            <p:spPr bwMode="auto">
              <a:xfrm>
                <a:off x="695" y="3419"/>
                <a:ext cx="83" cy="100"/>
              </a:xfrm>
              <a:prstGeom prst="ellipse">
                <a:avLst/>
              </a:prstGeom>
              <a:solidFill>
                <a:srgbClr val="3F5F00"/>
              </a:solidFill>
              <a:ln w="12700">
                <a:noFill/>
                <a:round/>
                <a:headEnd/>
                <a:tailEnd/>
              </a:ln>
              <a:effectLst/>
            </p:spPr>
            <p:txBody>
              <a:bodyPr wrap="none" anchor="ctr"/>
              <a:lstStyle/>
              <a:p>
                <a:endParaRPr lang="en-US"/>
              </a:p>
            </p:txBody>
          </p:sp>
          <p:sp>
            <p:nvSpPr>
              <p:cNvPr id="71055" name="Oval 399"/>
              <p:cNvSpPr>
                <a:spLocks noChangeArrowheads="1"/>
              </p:cNvSpPr>
              <p:nvPr/>
            </p:nvSpPr>
            <p:spPr bwMode="auto">
              <a:xfrm>
                <a:off x="716" y="3443"/>
                <a:ext cx="41" cy="52"/>
              </a:xfrm>
              <a:prstGeom prst="ellipse">
                <a:avLst/>
              </a:prstGeom>
              <a:solidFill>
                <a:srgbClr val="9FFF9F"/>
              </a:solidFill>
              <a:ln w="12700">
                <a:solidFill>
                  <a:srgbClr val="008000"/>
                </a:solidFill>
                <a:round/>
                <a:headEnd/>
                <a:tailEnd/>
              </a:ln>
              <a:effectLst/>
            </p:spPr>
            <p:txBody>
              <a:bodyPr wrap="none" anchor="ctr"/>
              <a:lstStyle/>
              <a:p>
                <a:endParaRPr lang="en-US"/>
              </a:p>
            </p:txBody>
          </p:sp>
        </p:grpSp>
        <p:grpSp>
          <p:nvGrpSpPr>
            <p:cNvPr id="70907" name="Group 400"/>
            <p:cNvGrpSpPr>
              <a:grpSpLocks/>
            </p:cNvGrpSpPr>
            <p:nvPr/>
          </p:nvGrpSpPr>
          <p:grpSpPr bwMode="auto">
            <a:xfrm>
              <a:off x="1183" y="2995"/>
              <a:ext cx="75" cy="102"/>
              <a:chOff x="1183" y="3433"/>
              <a:chExt cx="82" cy="100"/>
            </a:xfrm>
          </p:grpSpPr>
          <p:sp>
            <p:nvSpPr>
              <p:cNvPr id="71057" name="Oval 401"/>
              <p:cNvSpPr>
                <a:spLocks noChangeArrowheads="1"/>
              </p:cNvSpPr>
              <p:nvPr/>
            </p:nvSpPr>
            <p:spPr bwMode="auto">
              <a:xfrm>
                <a:off x="1183" y="3433"/>
                <a:ext cx="82" cy="100"/>
              </a:xfrm>
              <a:prstGeom prst="ellipse">
                <a:avLst/>
              </a:prstGeom>
              <a:solidFill>
                <a:srgbClr val="008000"/>
              </a:solidFill>
              <a:ln w="12700">
                <a:noFill/>
                <a:round/>
                <a:headEnd/>
                <a:tailEnd/>
              </a:ln>
              <a:effectLst/>
            </p:spPr>
            <p:txBody>
              <a:bodyPr wrap="none" anchor="ctr"/>
              <a:lstStyle/>
              <a:p>
                <a:endParaRPr lang="en-US"/>
              </a:p>
            </p:txBody>
          </p:sp>
          <p:sp>
            <p:nvSpPr>
              <p:cNvPr id="71058" name="Oval 402"/>
              <p:cNvSpPr>
                <a:spLocks noChangeArrowheads="1"/>
              </p:cNvSpPr>
              <p:nvPr/>
            </p:nvSpPr>
            <p:spPr bwMode="auto">
              <a:xfrm>
                <a:off x="1203" y="3457"/>
                <a:ext cx="41" cy="51"/>
              </a:xfrm>
              <a:prstGeom prst="ellipse">
                <a:avLst/>
              </a:prstGeom>
              <a:solidFill>
                <a:srgbClr val="BFFFBF"/>
              </a:solidFill>
              <a:ln w="12700">
                <a:solidFill>
                  <a:srgbClr val="008000"/>
                </a:solidFill>
                <a:round/>
                <a:headEnd/>
                <a:tailEnd/>
              </a:ln>
              <a:effectLst/>
            </p:spPr>
            <p:txBody>
              <a:bodyPr wrap="none" anchor="ctr"/>
              <a:lstStyle/>
              <a:p>
                <a:endParaRPr lang="en-US"/>
              </a:p>
            </p:txBody>
          </p:sp>
        </p:grpSp>
        <p:grpSp>
          <p:nvGrpSpPr>
            <p:cNvPr id="70912" name="Group 403"/>
            <p:cNvGrpSpPr>
              <a:grpSpLocks/>
            </p:cNvGrpSpPr>
            <p:nvPr/>
          </p:nvGrpSpPr>
          <p:grpSpPr bwMode="auto">
            <a:xfrm>
              <a:off x="801" y="3210"/>
              <a:ext cx="323" cy="47"/>
              <a:chOff x="801" y="3648"/>
              <a:chExt cx="356" cy="38"/>
            </a:xfrm>
          </p:grpSpPr>
          <p:grpSp>
            <p:nvGrpSpPr>
              <p:cNvPr id="70923" name="Group 404"/>
              <p:cNvGrpSpPr>
                <a:grpSpLocks/>
              </p:cNvGrpSpPr>
              <p:nvPr/>
            </p:nvGrpSpPr>
            <p:grpSpPr bwMode="auto">
              <a:xfrm>
                <a:off x="1127" y="3648"/>
                <a:ext cx="30" cy="36"/>
                <a:chOff x="1127" y="3648"/>
                <a:chExt cx="30" cy="36"/>
              </a:xfrm>
            </p:grpSpPr>
            <p:sp>
              <p:nvSpPr>
                <p:cNvPr id="71061" name="Freeform 405"/>
                <p:cNvSpPr>
                  <a:spLocks/>
                </p:cNvSpPr>
                <p:nvPr/>
              </p:nvSpPr>
              <p:spPr bwMode="auto">
                <a:xfrm>
                  <a:off x="1127" y="3648"/>
                  <a:ext cx="30" cy="36"/>
                </a:xfrm>
                <a:custGeom>
                  <a:avLst/>
                  <a:gdLst/>
                  <a:ahLst/>
                  <a:cxnLst>
                    <a:cxn ang="0">
                      <a:pos x="0" y="0"/>
                    </a:cxn>
                    <a:cxn ang="0">
                      <a:pos x="20" y="0"/>
                    </a:cxn>
                    <a:cxn ang="0">
                      <a:pos x="24" y="2"/>
                    </a:cxn>
                    <a:cxn ang="0">
                      <a:pos x="25" y="3"/>
                    </a:cxn>
                    <a:cxn ang="0">
                      <a:pos x="26" y="7"/>
                    </a:cxn>
                    <a:cxn ang="0">
                      <a:pos x="26" y="13"/>
                    </a:cxn>
                    <a:cxn ang="0">
                      <a:pos x="25" y="17"/>
                    </a:cxn>
                    <a:cxn ang="0">
                      <a:pos x="23" y="19"/>
                    </a:cxn>
                    <a:cxn ang="0">
                      <a:pos x="20" y="20"/>
                    </a:cxn>
                    <a:cxn ang="0">
                      <a:pos x="23" y="21"/>
                    </a:cxn>
                    <a:cxn ang="0">
                      <a:pos x="25" y="23"/>
                    </a:cxn>
                    <a:cxn ang="0">
                      <a:pos x="26" y="27"/>
                    </a:cxn>
                    <a:cxn ang="0">
                      <a:pos x="27" y="30"/>
                    </a:cxn>
                    <a:cxn ang="0">
                      <a:pos x="27" y="33"/>
                    </a:cxn>
                    <a:cxn ang="0">
                      <a:pos x="29" y="33"/>
                    </a:cxn>
                    <a:cxn ang="0">
                      <a:pos x="29" y="35"/>
                    </a:cxn>
                    <a:cxn ang="0">
                      <a:pos x="18" y="35"/>
                    </a:cxn>
                    <a:cxn ang="0">
                      <a:pos x="18" y="33"/>
                    </a:cxn>
                    <a:cxn ang="0">
                      <a:pos x="20" y="33"/>
                    </a:cxn>
                    <a:cxn ang="0">
                      <a:pos x="20" y="29"/>
                    </a:cxn>
                    <a:cxn ang="0">
                      <a:pos x="18" y="27"/>
                    </a:cxn>
                    <a:cxn ang="0">
                      <a:pos x="16" y="24"/>
                    </a:cxn>
                    <a:cxn ang="0">
                      <a:pos x="15" y="21"/>
                    </a:cxn>
                    <a:cxn ang="0">
                      <a:pos x="13" y="20"/>
                    </a:cxn>
                    <a:cxn ang="0">
                      <a:pos x="13" y="33"/>
                    </a:cxn>
                    <a:cxn ang="0">
                      <a:pos x="15" y="33"/>
                    </a:cxn>
                    <a:cxn ang="0">
                      <a:pos x="15" y="35"/>
                    </a:cxn>
                    <a:cxn ang="0">
                      <a:pos x="1" y="35"/>
                    </a:cxn>
                    <a:cxn ang="0">
                      <a:pos x="1" y="33"/>
                    </a:cxn>
                    <a:cxn ang="0">
                      <a:pos x="3" y="33"/>
                    </a:cxn>
                    <a:cxn ang="0">
                      <a:pos x="3" y="2"/>
                    </a:cxn>
                    <a:cxn ang="0">
                      <a:pos x="0" y="2"/>
                    </a:cxn>
                    <a:cxn ang="0">
                      <a:pos x="0" y="0"/>
                    </a:cxn>
                  </a:cxnLst>
                  <a:rect l="0" t="0" r="r" b="b"/>
                  <a:pathLst>
                    <a:path w="30" h="36">
                      <a:moveTo>
                        <a:pt x="0" y="0"/>
                      </a:moveTo>
                      <a:lnTo>
                        <a:pt x="20" y="0"/>
                      </a:lnTo>
                      <a:lnTo>
                        <a:pt x="24" y="2"/>
                      </a:lnTo>
                      <a:lnTo>
                        <a:pt x="25" y="3"/>
                      </a:lnTo>
                      <a:lnTo>
                        <a:pt x="26" y="7"/>
                      </a:lnTo>
                      <a:lnTo>
                        <a:pt x="26" y="13"/>
                      </a:lnTo>
                      <a:lnTo>
                        <a:pt x="25" y="17"/>
                      </a:lnTo>
                      <a:lnTo>
                        <a:pt x="23" y="19"/>
                      </a:lnTo>
                      <a:lnTo>
                        <a:pt x="20" y="20"/>
                      </a:lnTo>
                      <a:lnTo>
                        <a:pt x="23" y="21"/>
                      </a:lnTo>
                      <a:lnTo>
                        <a:pt x="25" y="23"/>
                      </a:lnTo>
                      <a:lnTo>
                        <a:pt x="26" y="27"/>
                      </a:lnTo>
                      <a:lnTo>
                        <a:pt x="27" y="30"/>
                      </a:lnTo>
                      <a:lnTo>
                        <a:pt x="27" y="33"/>
                      </a:lnTo>
                      <a:lnTo>
                        <a:pt x="29" y="33"/>
                      </a:lnTo>
                      <a:lnTo>
                        <a:pt x="29" y="35"/>
                      </a:lnTo>
                      <a:lnTo>
                        <a:pt x="18" y="35"/>
                      </a:lnTo>
                      <a:lnTo>
                        <a:pt x="18" y="33"/>
                      </a:lnTo>
                      <a:lnTo>
                        <a:pt x="20" y="33"/>
                      </a:lnTo>
                      <a:lnTo>
                        <a:pt x="20" y="29"/>
                      </a:lnTo>
                      <a:lnTo>
                        <a:pt x="18" y="27"/>
                      </a:lnTo>
                      <a:lnTo>
                        <a:pt x="16" y="24"/>
                      </a:lnTo>
                      <a:lnTo>
                        <a:pt x="15" y="21"/>
                      </a:lnTo>
                      <a:lnTo>
                        <a:pt x="13" y="20"/>
                      </a:lnTo>
                      <a:lnTo>
                        <a:pt x="13" y="33"/>
                      </a:lnTo>
                      <a:lnTo>
                        <a:pt x="15" y="33"/>
                      </a:lnTo>
                      <a:lnTo>
                        <a:pt x="15" y="35"/>
                      </a:lnTo>
                      <a:lnTo>
                        <a:pt x="1" y="35"/>
                      </a:lnTo>
                      <a:lnTo>
                        <a:pt x="1" y="33"/>
                      </a:lnTo>
                      <a:lnTo>
                        <a:pt x="3" y="33"/>
                      </a:lnTo>
                      <a:lnTo>
                        <a:pt x="3" y="2"/>
                      </a:lnTo>
                      <a:lnTo>
                        <a:pt x="0" y="2"/>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1062" name="Freeform 406"/>
                <p:cNvSpPr>
                  <a:spLocks/>
                </p:cNvSpPr>
                <p:nvPr/>
              </p:nvSpPr>
              <p:spPr bwMode="auto">
                <a:xfrm>
                  <a:off x="1141" y="3655"/>
                  <a:ext cx="3" cy="4"/>
                </a:xfrm>
                <a:custGeom>
                  <a:avLst/>
                  <a:gdLst/>
                  <a:ahLst/>
                  <a:cxnLst>
                    <a:cxn ang="0">
                      <a:pos x="2" y="0"/>
                    </a:cxn>
                    <a:cxn ang="0">
                      <a:pos x="2" y="3"/>
                    </a:cxn>
                    <a:cxn ang="0">
                      <a:pos x="1" y="3"/>
                    </a:cxn>
                    <a:cxn ang="0">
                      <a:pos x="0" y="3"/>
                    </a:cxn>
                    <a:cxn ang="0">
                      <a:pos x="0" y="2"/>
                    </a:cxn>
                    <a:cxn ang="0">
                      <a:pos x="0" y="1"/>
                    </a:cxn>
                    <a:cxn ang="0">
                      <a:pos x="0" y="0"/>
                    </a:cxn>
                    <a:cxn ang="0">
                      <a:pos x="1" y="0"/>
                    </a:cxn>
                    <a:cxn ang="0">
                      <a:pos x="2" y="0"/>
                    </a:cxn>
                  </a:cxnLst>
                  <a:rect l="0" t="0" r="r" b="b"/>
                  <a:pathLst>
                    <a:path w="3" h="4">
                      <a:moveTo>
                        <a:pt x="2" y="0"/>
                      </a:moveTo>
                      <a:lnTo>
                        <a:pt x="2" y="3"/>
                      </a:lnTo>
                      <a:lnTo>
                        <a:pt x="1" y="3"/>
                      </a:lnTo>
                      <a:lnTo>
                        <a:pt x="0" y="3"/>
                      </a:lnTo>
                      <a:lnTo>
                        <a:pt x="0" y="2"/>
                      </a:lnTo>
                      <a:lnTo>
                        <a:pt x="0" y="1"/>
                      </a:lnTo>
                      <a:lnTo>
                        <a:pt x="0" y="0"/>
                      </a:lnTo>
                      <a:lnTo>
                        <a:pt x="1" y="0"/>
                      </a:lnTo>
                      <a:lnTo>
                        <a:pt x="2"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928" name="Group 407"/>
              <p:cNvGrpSpPr>
                <a:grpSpLocks/>
              </p:cNvGrpSpPr>
              <p:nvPr/>
            </p:nvGrpSpPr>
            <p:grpSpPr bwMode="auto">
              <a:xfrm>
                <a:off x="801" y="3648"/>
                <a:ext cx="29" cy="38"/>
                <a:chOff x="801" y="3648"/>
                <a:chExt cx="29" cy="38"/>
              </a:xfrm>
            </p:grpSpPr>
            <p:sp>
              <p:nvSpPr>
                <p:cNvPr id="71064" name="Freeform 408"/>
                <p:cNvSpPr>
                  <a:spLocks/>
                </p:cNvSpPr>
                <p:nvPr/>
              </p:nvSpPr>
              <p:spPr bwMode="auto">
                <a:xfrm>
                  <a:off x="801" y="3648"/>
                  <a:ext cx="29" cy="38"/>
                </a:xfrm>
                <a:custGeom>
                  <a:avLst/>
                  <a:gdLst/>
                  <a:ahLst/>
                  <a:cxnLst>
                    <a:cxn ang="0">
                      <a:pos x="9" y="0"/>
                    </a:cxn>
                    <a:cxn ang="0">
                      <a:pos x="19" y="0"/>
                    </a:cxn>
                    <a:cxn ang="0">
                      <a:pos x="22" y="2"/>
                    </a:cxn>
                    <a:cxn ang="0">
                      <a:pos x="26" y="5"/>
                    </a:cxn>
                    <a:cxn ang="0">
                      <a:pos x="27" y="10"/>
                    </a:cxn>
                    <a:cxn ang="0">
                      <a:pos x="28" y="15"/>
                    </a:cxn>
                    <a:cxn ang="0">
                      <a:pos x="28" y="21"/>
                    </a:cxn>
                    <a:cxn ang="0">
                      <a:pos x="27" y="27"/>
                    </a:cxn>
                    <a:cxn ang="0">
                      <a:pos x="26" y="31"/>
                    </a:cxn>
                    <a:cxn ang="0">
                      <a:pos x="21" y="35"/>
                    </a:cxn>
                    <a:cxn ang="0">
                      <a:pos x="19" y="37"/>
                    </a:cxn>
                    <a:cxn ang="0">
                      <a:pos x="9" y="37"/>
                    </a:cxn>
                    <a:cxn ang="0">
                      <a:pos x="6" y="35"/>
                    </a:cxn>
                    <a:cxn ang="0">
                      <a:pos x="2" y="32"/>
                    </a:cxn>
                    <a:cxn ang="0">
                      <a:pos x="1" y="28"/>
                    </a:cxn>
                    <a:cxn ang="0">
                      <a:pos x="0" y="23"/>
                    </a:cxn>
                    <a:cxn ang="0">
                      <a:pos x="0" y="15"/>
                    </a:cxn>
                    <a:cxn ang="0">
                      <a:pos x="1" y="10"/>
                    </a:cxn>
                    <a:cxn ang="0">
                      <a:pos x="2" y="5"/>
                    </a:cxn>
                    <a:cxn ang="0">
                      <a:pos x="6" y="2"/>
                    </a:cxn>
                    <a:cxn ang="0">
                      <a:pos x="9" y="0"/>
                    </a:cxn>
                  </a:cxnLst>
                  <a:rect l="0" t="0" r="r" b="b"/>
                  <a:pathLst>
                    <a:path w="29" h="38">
                      <a:moveTo>
                        <a:pt x="9" y="0"/>
                      </a:moveTo>
                      <a:lnTo>
                        <a:pt x="19" y="0"/>
                      </a:lnTo>
                      <a:lnTo>
                        <a:pt x="22" y="2"/>
                      </a:lnTo>
                      <a:lnTo>
                        <a:pt x="26" y="5"/>
                      </a:lnTo>
                      <a:lnTo>
                        <a:pt x="27" y="10"/>
                      </a:lnTo>
                      <a:lnTo>
                        <a:pt x="28" y="15"/>
                      </a:lnTo>
                      <a:lnTo>
                        <a:pt x="28" y="21"/>
                      </a:lnTo>
                      <a:lnTo>
                        <a:pt x="27" y="27"/>
                      </a:lnTo>
                      <a:lnTo>
                        <a:pt x="26" y="31"/>
                      </a:lnTo>
                      <a:lnTo>
                        <a:pt x="21" y="35"/>
                      </a:lnTo>
                      <a:lnTo>
                        <a:pt x="19" y="37"/>
                      </a:lnTo>
                      <a:lnTo>
                        <a:pt x="9" y="37"/>
                      </a:lnTo>
                      <a:lnTo>
                        <a:pt x="6" y="35"/>
                      </a:lnTo>
                      <a:lnTo>
                        <a:pt x="2" y="32"/>
                      </a:lnTo>
                      <a:lnTo>
                        <a:pt x="1" y="28"/>
                      </a:lnTo>
                      <a:lnTo>
                        <a:pt x="0" y="23"/>
                      </a:lnTo>
                      <a:lnTo>
                        <a:pt x="0" y="15"/>
                      </a:lnTo>
                      <a:lnTo>
                        <a:pt x="1" y="10"/>
                      </a:lnTo>
                      <a:lnTo>
                        <a:pt x="2" y="5"/>
                      </a:lnTo>
                      <a:lnTo>
                        <a:pt x="6" y="2"/>
                      </a:lnTo>
                      <a:lnTo>
                        <a:pt x="9"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1065" name="Freeform 409"/>
                <p:cNvSpPr>
                  <a:spLocks/>
                </p:cNvSpPr>
                <p:nvPr/>
              </p:nvSpPr>
              <p:spPr bwMode="auto">
                <a:xfrm>
                  <a:off x="814" y="3653"/>
                  <a:ext cx="3" cy="28"/>
                </a:xfrm>
                <a:custGeom>
                  <a:avLst/>
                  <a:gdLst/>
                  <a:ahLst/>
                  <a:cxnLst>
                    <a:cxn ang="0">
                      <a:pos x="1" y="0"/>
                    </a:cxn>
                    <a:cxn ang="0">
                      <a:pos x="0" y="2"/>
                    </a:cxn>
                    <a:cxn ang="0">
                      <a:pos x="0" y="5"/>
                    </a:cxn>
                    <a:cxn ang="0">
                      <a:pos x="0" y="23"/>
                    </a:cxn>
                    <a:cxn ang="0">
                      <a:pos x="0" y="25"/>
                    </a:cxn>
                    <a:cxn ang="0">
                      <a:pos x="1" y="27"/>
                    </a:cxn>
                    <a:cxn ang="0">
                      <a:pos x="2" y="25"/>
                    </a:cxn>
                    <a:cxn ang="0">
                      <a:pos x="2" y="23"/>
                    </a:cxn>
                    <a:cxn ang="0">
                      <a:pos x="2" y="5"/>
                    </a:cxn>
                    <a:cxn ang="0">
                      <a:pos x="2" y="2"/>
                    </a:cxn>
                    <a:cxn ang="0">
                      <a:pos x="1" y="0"/>
                    </a:cxn>
                  </a:cxnLst>
                  <a:rect l="0" t="0" r="r" b="b"/>
                  <a:pathLst>
                    <a:path w="3" h="28">
                      <a:moveTo>
                        <a:pt x="1" y="0"/>
                      </a:moveTo>
                      <a:lnTo>
                        <a:pt x="0" y="2"/>
                      </a:lnTo>
                      <a:lnTo>
                        <a:pt x="0" y="5"/>
                      </a:lnTo>
                      <a:lnTo>
                        <a:pt x="0" y="23"/>
                      </a:lnTo>
                      <a:lnTo>
                        <a:pt x="0" y="25"/>
                      </a:lnTo>
                      <a:lnTo>
                        <a:pt x="1" y="27"/>
                      </a:lnTo>
                      <a:lnTo>
                        <a:pt x="2" y="25"/>
                      </a:lnTo>
                      <a:lnTo>
                        <a:pt x="2" y="23"/>
                      </a:lnTo>
                      <a:lnTo>
                        <a:pt x="2" y="5"/>
                      </a:lnTo>
                      <a:lnTo>
                        <a:pt x="2" y="2"/>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939" name="Group 410"/>
              <p:cNvGrpSpPr>
                <a:grpSpLocks/>
              </p:cNvGrpSpPr>
              <p:nvPr/>
            </p:nvGrpSpPr>
            <p:grpSpPr bwMode="auto">
              <a:xfrm>
                <a:off x="838" y="3650"/>
                <a:ext cx="70" cy="36"/>
                <a:chOff x="838" y="3650"/>
                <a:chExt cx="70" cy="36"/>
              </a:xfrm>
            </p:grpSpPr>
            <p:sp>
              <p:nvSpPr>
                <p:cNvPr id="71067" name="Freeform 411"/>
                <p:cNvSpPr>
                  <a:spLocks/>
                </p:cNvSpPr>
                <p:nvPr/>
              </p:nvSpPr>
              <p:spPr bwMode="auto">
                <a:xfrm>
                  <a:off x="838" y="3650"/>
                  <a:ext cx="34" cy="36"/>
                </a:xfrm>
                <a:custGeom>
                  <a:avLst/>
                  <a:gdLst/>
                  <a:ahLst/>
                  <a:cxnLst>
                    <a:cxn ang="0">
                      <a:pos x="1" y="35"/>
                    </a:cxn>
                    <a:cxn ang="0">
                      <a:pos x="9" y="35"/>
                    </a:cxn>
                    <a:cxn ang="0">
                      <a:pos x="9" y="33"/>
                    </a:cxn>
                    <a:cxn ang="0">
                      <a:pos x="6" y="33"/>
                    </a:cxn>
                    <a:cxn ang="0">
                      <a:pos x="6" y="7"/>
                    </a:cxn>
                    <a:cxn ang="0">
                      <a:pos x="20" y="35"/>
                    </a:cxn>
                    <a:cxn ang="0">
                      <a:pos x="30" y="35"/>
                    </a:cxn>
                    <a:cxn ang="0">
                      <a:pos x="30" y="2"/>
                    </a:cxn>
                    <a:cxn ang="0">
                      <a:pos x="33" y="2"/>
                    </a:cxn>
                    <a:cxn ang="0">
                      <a:pos x="33" y="0"/>
                    </a:cxn>
                    <a:cxn ang="0">
                      <a:pos x="24" y="0"/>
                    </a:cxn>
                    <a:cxn ang="0">
                      <a:pos x="24" y="2"/>
                    </a:cxn>
                    <a:cxn ang="0">
                      <a:pos x="27" y="2"/>
                    </a:cxn>
                    <a:cxn ang="0">
                      <a:pos x="27" y="23"/>
                    </a:cxn>
                    <a:cxn ang="0">
                      <a:pos x="14" y="0"/>
                    </a:cxn>
                    <a:cxn ang="0">
                      <a:pos x="0" y="0"/>
                    </a:cxn>
                    <a:cxn ang="0">
                      <a:pos x="0" y="3"/>
                    </a:cxn>
                    <a:cxn ang="0">
                      <a:pos x="3" y="3"/>
                    </a:cxn>
                    <a:cxn ang="0">
                      <a:pos x="3" y="33"/>
                    </a:cxn>
                    <a:cxn ang="0">
                      <a:pos x="1" y="33"/>
                    </a:cxn>
                    <a:cxn ang="0">
                      <a:pos x="1" y="35"/>
                    </a:cxn>
                  </a:cxnLst>
                  <a:rect l="0" t="0" r="r" b="b"/>
                  <a:pathLst>
                    <a:path w="34" h="36">
                      <a:moveTo>
                        <a:pt x="1" y="35"/>
                      </a:moveTo>
                      <a:lnTo>
                        <a:pt x="9" y="35"/>
                      </a:lnTo>
                      <a:lnTo>
                        <a:pt x="9" y="33"/>
                      </a:lnTo>
                      <a:lnTo>
                        <a:pt x="6" y="33"/>
                      </a:lnTo>
                      <a:lnTo>
                        <a:pt x="6" y="7"/>
                      </a:lnTo>
                      <a:lnTo>
                        <a:pt x="20" y="35"/>
                      </a:lnTo>
                      <a:lnTo>
                        <a:pt x="30" y="35"/>
                      </a:lnTo>
                      <a:lnTo>
                        <a:pt x="30" y="2"/>
                      </a:lnTo>
                      <a:lnTo>
                        <a:pt x="33" y="2"/>
                      </a:lnTo>
                      <a:lnTo>
                        <a:pt x="33" y="0"/>
                      </a:lnTo>
                      <a:lnTo>
                        <a:pt x="24" y="0"/>
                      </a:lnTo>
                      <a:lnTo>
                        <a:pt x="24" y="2"/>
                      </a:lnTo>
                      <a:lnTo>
                        <a:pt x="27" y="2"/>
                      </a:lnTo>
                      <a:lnTo>
                        <a:pt x="27" y="23"/>
                      </a:lnTo>
                      <a:lnTo>
                        <a:pt x="14" y="0"/>
                      </a:lnTo>
                      <a:lnTo>
                        <a:pt x="0" y="0"/>
                      </a:lnTo>
                      <a:lnTo>
                        <a:pt x="0" y="3"/>
                      </a:lnTo>
                      <a:lnTo>
                        <a:pt x="3" y="3"/>
                      </a:lnTo>
                      <a:lnTo>
                        <a:pt x="3" y="33"/>
                      </a:lnTo>
                      <a:lnTo>
                        <a:pt x="1" y="33"/>
                      </a:lnTo>
                      <a:lnTo>
                        <a:pt x="1" y="35"/>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1068" name="Freeform 412"/>
                <p:cNvSpPr>
                  <a:spLocks/>
                </p:cNvSpPr>
                <p:nvPr/>
              </p:nvSpPr>
              <p:spPr bwMode="auto">
                <a:xfrm>
                  <a:off x="879" y="3650"/>
                  <a:ext cx="29" cy="36"/>
                </a:xfrm>
                <a:custGeom>
                  <a:avLst/>
                  <a:gdLst/>
                  <a:ahLst/>
                  <a:cxnLst>
                    <a:cxn ang="0">
                      <a:pos x="0" y="0"/>
                    </a:cxn>
                    <a:cxn ang="0">
                      <a:pos x="27" y="0"/>
                    </a:cxn>
                    <a:cxn ang="0">
                      <a:pos x="27" y="9"/>
                    </a:cxn>
                    <a:cxn ang="0">
                      <a:pos x="25" y="9"/>
                    </a:cxn>
                    <a:cxn ang="0">
                      <a:pos x="16" y="2"/>
                    </a:cxn>
                    <a:cxn ang="0">
                      <a:pos x="12" y="2"/>
                    </a:cxn>
                    <a:cxn ang="0">
                      <a:pos x="12" y="16"/>
                    </a:cxn>
                    <a:cxn ang="0">
                      <a:pos x="16" y="16"/>
                    </a:cxn>
                    <a:cxn ang="0">
                      <a:pos x="21" y="10"/>
                    </a:cxn>
                    <a:cxn ang="0">
                      <a:pos x="21" y="25"/>
                    </a:cxn>
                    <a:cxn ang="0">
                      <a:pos x="16" y="19"/>
                    </a:cxn>
                    <a:cxn ang="0">
                      <a:pos x="12" y="19"/>
                    </a:cxn>
                    <a:cxn ang="0">
                      <a:pos x="12" y="31"/>
                    </a:cxn>
                    <a:cxn ang="0">
                      <a:pos x="16" y="31"/>
                    </a:cxn>
                    <a:cxn ang="0">
                      <a:pos x="26" y="25"/>
                    </a:cxn>
                    <a:cxn ang="0">
                      <a:pos x="28" y="25"/>
                    </a:cxn>
                    <a:cxn ang="0">
                      <a:pos x="28" y="35"/>
                    </a:cxn>
                    <a:cxn ang="0">
                      <a:pos x="1" y="35"/>
                    </a:cxn>
                    <a:cxn ang="0">
                      <a:pos x="1" y="33"/>
                    </a:cxn>
                    <a:cxn ang="0">
                      <a:pos x="3" y="33"/>
                    </a:cxn>
                    <a:cxn ang="0">
                      <a:pos x="3" y="2"/>
                    </a:cxn>
                    <a:cxn ang="0">
                      <a:pos x="0" y="2"/>
                    </a:cxn>
                    <a:cxn ang="0">
                      <a:pos x="0" y="0"/>
                    </a:cxn>
                  </a:cxnLst>
                  <a:rect l="0" t="0" r="r" b="b"/>
                  <a:pathLst>
                    <a:path w="29" h="36">
                      <a:moveTo>
                        <a:pt x="0" y="0"/>
                      </a:moveTo>
                      <a:lnTo>
                        <a:pt x="27" y="0"/>
                      </a:lnTo>
                      <a:lnTo>
                        <a:pt x="27" y="9"/>
                      </a:lnTo>
                      <a:lnTo>
                        <a:pt x="25" y="9"/>
                      </a:lnTo>
                      <a:lnTo>
                        <a:pt x="16" y="2"/>
                      </a:lnTo>
                      <a:lnTo>
                        <a:pt x="12" y="2"/>
                      </a:lnTo>
                      <a:lnTo>
                        <a:pt x="12" y="16"/>
                      </a:lnTo>
                      <a:lnTo>
                        <a:pt x="16" y="16"/>
                      </a:lnTo>
                      <a:lnTo>
                        <a:pt x="21" y="10"/>
                      </a:lnTo>
                      <a:lnTo>
                        <a:pt x="21" y="25"/>
                      </a:lnTo>
                      <a:lnTo>
                        <a:pt x="16" y="19"/>
                      </a:lnTo>
                      <a:lnTo>
                        <a:pt x="12" y="19"/>
                      </a:lnTo>
                      <a:lnTo>
                        <a:pt x="12" y="31"/>
                      </a:lnTo>
                      <a:lnTo>
                        <a:pt x="16" y="31"/>
                      </a:lnTo>
                      <a:lnTo>
                        <a:pt x="26" y="25"/>
                      </a:lnTo>
                      <a:lnTo>
                        <a:pt x="28" y="25"/>
                      </a:lnTo>
                      <a:lnTo>
                        <a:pt x="28" y="35"/>
                      </a:lnTo>
                      <a:lnTo>
                        <a:pt x="1" y="35"/>
                      </a:lnTo>
                      <a:lnTo>
                        <a:pt x="1" y="33"/>
                      </a:lnTo>
                      <a:lnTo>
                        <a:pt x="3" y="33"/>
                      </a:lnTo>
                      <a:lnTo>
                        <a:pt x="3" y="2"/>
                      </a:lnTo>
                      <a:lnTo>
                        <a:pt x="0" y="2"/>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grpSp>
          <p:grpSp>
            <p:nvGrpSpPr>
              <p:cNvPr id="70942" name="Group 413"/>
              <p:cNvGrpSpPr>
                <a:grpSpLocks/>
              </p:cNvGrpSpPr>
              <p:nvPr/>
            </p:nvGrpSpPr>
            <p:grpSpPr bwMode="auto">
              <a:xfrm>
                <a:off x="976" y="3648"/>
                <a:ext cx="29" cy="37"/>
                <a:chOff x="976" y="3648"/>
                <a:chExt cx="29" cy="37"/>
              </a:xfrm>
            </p:grpSpPr>
            <p:sp>
              <p:nvSpPr>
                <p:cNvPr id="71070" name="Freeform 414"/>
                <p:cNvSpPr>
                  <a:spLocks/>
                </p:cNvSpPr>
                <p:nvPr/>
              </p:nvSpPr>
              <p:spPr bwMode="auto">
                <a:xfrm>
                  <a:off x="976" y="3648"/>
                  <a:ext cx="29" cy="37"/>
                </a:xfrm>
                <a:custGeom>
                  <a:avLst/>
                  <a:gdLst/>
                  <a:ahLst/>
                  <a:cxnLst>
                    <a:cxn ang="0">
                      <a:pos x="9" y="0"/>
                    </a:cxn>
                    <a:cxn ang="0">
                      <a:pos x="19" y="0"/>
                    </a:cxn>
                    <a:cxn ang="0">
                      <a:pos x="22" y="2"/>
                    </a:cxn>
                    <a:cxn ang="0">
                      <a:pos x="26" y="5"/>
                    </a:cxn>
                    <a:cxn ang="0">
                      <a:pos x="27" y="9"/>
                    </a:cxn>
                    <a:cxn ang="0">
                      <a:pos x="28" y="15"/>
                    </a:cxn>
                    <a:cxn ang="0">
                      <a:pos x="28" y="20"/>
                    </a:cxn>
                    <a:cxn ang="0">
                      <a:pos x="27" y="26"/>
                    </a:cxn>
                    <a:cxn ang="0">
                      <a:pos x="26" y="31"/>
                    </a:cxn>
                    <a:cxn ang="0">
                      <a:pos x="21" y="35"/>
                    </a:cxn>
                    <a:cxn ang="0">
                      <a:pos x="19" y="36"/>
                    </a:cxn>
                    <a:cxn ang="0">
                      <a:pos x="9" y="36"/>
                    </a:cxn>
                    <a:cxn ang="0">
                      <a:pos x="6" y="35"/>
                    </a:cxn>
                    <a:cxn ang="0">
                      <a:pos x="2" y="31"/>
                    </a:cxn>
                    <a:cxn ang="0">
                      <a:pos x="1" y="27"/>
                    </a:cxn>
                    <a:cxn ang="0">
                      <a:pos x="0" y="22"/>
                    </a:cxn>
                    <a:cxn ang="0">
                      <a:pos x="0" y="15"/>
                    </a:cxn>
                    <a:cxn ang="0">
                      <a:pos x="1" y="9"/>
                    </a:cxn>
                    <a:cxn ang="0">
                      <a:pos x="2" y="5"/>
                    </a:cxn>
                    <a:cxn ang="0">
                      <a:pos x="6" y="2"/>
                    </a:cxn>
                    <a:cxn ang="0">
                      <a:pos x="9" y="0"/>
                    </a:cxn>
                  </a:cxnLst>
                  <a:rect l="0" t="0" r="r" b="b"/>
                  <a:pathLst>
                    <a:path w="29" h="37">
                      <a:moveTo>
                        <a:pt x="9" y="0"/>
                      </a:moveTo>
                      <a:lnTo>
                        <a:pt x="19" y="0"/>
                      </a:lnTo>
                      <a:lnTo>
                        <a:pt x="22" y="2"/>
                      </a:lnTo>
                      <a:lnTo>
                        <a:pt x="26" y="5"/>
                      </a:lnTo>
                      <a:lnTo>
                        <a:pt x="27" y="9"/>
                      </a:lnTo>
                      <a:lnTo>
                        <a:pt x="28" y="15"/>
                      </a:lnTo>
                      <a:lnTo>
                        <a:pt x="28" y="20"/>
                      </a:lnTo>
                      <a:lnTo>
                        <a:pt x="27" y="26"/>
                      </a:lnTo>
                      <a:lnTo>
                        <a:pt x="26" y="31"/>
                      </a:lnTo>
                      <a:lnTo>
                        <a:pt x="21" y="35"/>
                      </a:lnTo>
                      <a:lnTo>
                        <a:pt x="19" y="36"/>
                      </a:lnTo>
                      <a:lnTo>
                        <a:pt x="9" y="36"/>
                      </a:lnTo>
                      <a:lnTo>
                        <a:pt x="6" y="35"/>
                      </a:lnTo>
                      <a:lnTo>
                        <a:pt x="2" y="31"/>
                      </a:lnTo>
                      <a:lnTo>
                        <a:pt x="1" y="27"/>
                      </a:lnTo>
                      <a:lnTo>
                        <a:pt x="0" y="22"/>
                      </a:lnTo>
                      <a:lnTo>
                        <a:pt x="0" y="15"/>
                      </a:lnTo>
                      <a:lnTo>
                        <a:pt x="1" y="9"/>
                      </a:lnTo>
                      <a:lnTo>
                        <a:pt x="2" y="5"/>
                      </a:lnTo>
                      <a:lnTo>
                        <a:pt x="6" y="2"/>
                      </a:lnTo>
                      <a:lnTo>
                        <a:pt x="9"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1071" name="Freeform 415"/>
                <p:cNvSpPr>
                  <a:spLocks/>
                </p:cNvSpPr>
                <p:nvPr/>
              </p:nvSpPr>
              <p:spPr bwMode="auto">
                <a:xfrm>
                  <a:off x="989" y="3653"/>
                  <a:ext cx="3" cy="28"/>
                </a:xfrm>
                <a:custGeom>
                  <a:avLst/>
                  <a:gdLst/>
                  <a:ahLst/>
                  <a:cxnLst>
                    <a:cxn ang="0">
                      <a:pos x="1" y="0"/>
                    </a:cxn>
                    <a:cxn ang="0">
                      <a:pos x="0" y="2"/>
                    </a:cxn>
                    <a:cxn ang="0">
                      <a:pos x="0" y="5"/>
                    </a:cxn>
                    <a:cxn ang="0">
                      <a:pos x="0" y="22"/>
                    </a:cxn>
                    <a:cxn ang="0">
                      <a:pos x="0" y="25"/>
                    </a:cxn>
                    <a:cxn ang="0">
                      <a:pos x="1" y="27"/>
                    </a:cxn>
                    <a:cxn ang="0">
                      <a:pos x="2" y="25"/>
                    </a:cxn>
                    <a:cxn ang="0">
                      <a:pos x="2" y="22"/>
                    </a:cxn>
                    <a:cxn ang="0">
                      <a:pos x="2" y="5"/>
                    </a:cxn>
                    <a:cxn ang="0">
                      <a:pos x="2" y="2"/>
                    </a:cxn>
                    <a:cxn ang="0">
                      <a:pos x="1" y="0"/>
                    </a:cxn>
                  </a:cxnLst>
                  <a:rect l="0" t="0" r="r" b="b"/>
                  <a:pathLst>
                    <a:path w="3" h="28">
                      <a:moveTo>
                        <a:pt x="1" y="0"/>
                      </a:moveTo>
                      <a:lnTo>
                        <a:pt x="0" y="2"/>
                      </a:lnTo>
                      <a:lnTo>
                        <a:pt x="0" y="5"/>
                      </a:lnTo>
                      <a:lnTo>
                        <a:pt x="0" y="22"/>
                      </a:lnTo>
                      <a:lnTo>
                        <a:pt x="0" y="25"/>
                      </a:lnTo>
                      <a:lnTo>
                        <a:pt x="1" y="27"/>
                      </a:lnTo>
                      <a:lnTo>
                        <a:pt x="2" y="25"/>
                      </a:lnTo>
                      <a:lnTo>
                        <a:pt x="2" y="22"/>
                      </a:lnTo>
                      <a:lnTo>
                        <a:pt x="2" y="5"/>
                      </a:lnTo>
                      <a:lnTo>
                        <a:pt x="2" y="2"/>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945" name="Group 416"/>
              <p:cNvGrpSpPr>
                <a:grpSpLocks/>
              </p:cNvGrpSpPr>
              <p:nvPr/>
            </p:nvGrpSpPr>
            <p:grpSpPr bwMode="auto">
              <a:xfrm>
                <a:off x="1013" y="3648"/>
                <a:ext cx="60" cy="36"/>
                <a:chOff x="1013" y="3648"/>
                <a:chExt cx="60" cy="36"/>
              </a:xfrm>
            </p:grpSpPr>
            <p:sp>
              <p:nvSpPr>
                <p:cNvPr id="71073" name="Freeform 417"/>
                <p:cNvSpPr>
                  <a:spLocks/>
                </p:cNvSpPr>
                <p:nvPr/>
              </p:nvSpPr>
              <p:spPr bwMode="auto">
                <a:xfrm>
                  <a:off x="1013" y="3648"/>
                  <a:ext cx="27" cy="36"/>
                </a:xfrm>
                <a:custGeom>
                  <a:avLst/>
                  <a:gdLst/>
                  <a:ahLst/>
                  <a:cxnLst>
                    <a:cxn ang="0">
                      <a:pos x="0" y="0"/>
                    </a:cxn>
                    <a:cxn ang="0">
                      <a:pos x="16" y="0"/>
                    </a:cxn>
                    <a:cxn ang="0">
                      <a:pos x="16" y="2"/>
                    </a:cxn>
                    <a:cxn ang="0">
                      <a:pos x="12" y="2"/>
                    </a:cxn>
                    <a:cxn ang="0">
                      <a:pos x="12" y="31"/>
                    </a:cxn>
                    <a:cxn ang="0">
                      <a:pos x="16" y="31"/>
                    </a:cxn>
                    <a:cxn ang="0">
                      <a:pos x="23" y="26"/>
                    </a:cxn>
                    <a:cxn ang="0">
                      <a:pos x="26" y="26"/>
                    </a:cxn>
                    <a:cxn ang="0">
                      <a:pos x="26" y="35"/>
                    </a:cxn>
                    <a:cxn ang="0">
                      <a:pos x="1" y="35"/>
                    </a:cxn>
                    <a:cxn ang="0">
                      <a:pos x="1" y="33"/>
                    </a:cxn>
                    <a:cxn ang="0">
                      <a:pos x="3" y="33"/>
                    </a:cxn>
                    <a:cxn ang="0">
                      <a:pos x="3" y="2"/>
                    </a:cxn>
                    <a:cxn ang="0">
                      <a:pos x="0" y="2"/>
                    </a:cxn>
                    <a:cxn ang="0">
                      <a:pos x="0" y="0"/>
                    </a:cxn>
                  </a:cxnLst>
                  <a:rect l="0" t="0" r="r" b="b"/>
                  <a:pathLst>
                    <a:path w="27" h="36">
                      <a:moveTo>
                        <a:pt x="0" y="0"/>
                      </a:moveTo>
                      <a:lnTo>
                        <a:pt x="16" y="0"/>
                      </a:lnTo>
                      <a:lnTo>
                        <a:pt x="16" y="2"/>
                      </a:lnTo>
                      <a:lnTo>
                        <a:pt x="12" y="2"/>
                      </a:lnTo>
                      <a:lnTo>
                        <a:pt x="12" y="31"/>
                      </a:lnTo>
                      <a:lnTo>
                        <a:pt x="16" y="31"/>
                      </a:lnTo>
                      <a:lnTo>
                        <a:pt x="23" y="26"/>
                      </a:lnTo>
                      <a:lnTo>
                        <a:pt x="26" y="26"/>
                      </a:lnTo>
                      <a:lnTo>
                        <a:pt x="26" y="35"/>
                      </a:lnTo>
                      <a:lnTo>
                        <a:pt x="1" y="35"/>
                      </a:lnTo>
                      <a:lnTo>
                        <a:pt x="1" y="33"/>
                      </a:lnTo>
                      <a:lnTo>
                        <a:pt x="3" y="33"/>
                      </a:lnTo>
                      <a:lnTo>
                        <a:pt x="3" y="2"/>
                      </a:lnTo>
                      <a:lnTo>
                        <a:pt x="0" y="2"/>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1074" name="Freeform 418"/>
                <p:cNvSpPr>
                  <a:spLocks/>
                </p:cNvSpPr>
                <p:nvPr/>
              </p:nvSpPr>
              <p:spPr bwMode="auto">
                <a:xfrm>
                  <a:off x="1047" y="3648"/>
                  <a:ext cx="26" cy="36"/>
                </a:xfrm>
                <a:custGeom>
                  <a:avLst/>
                  <a:gdLst/>
                  <a:ahLst/>
                  <a:cxnLst>
                    <a:cxn ang="0">
                      <a:pos x="0" y="0"/>
                    </a:cxn>
                    <a:cxn ang="0">
                      <a:pos x="16" y="0"/>
                    </a:cxn>
                    <a:cxn ang="0">
                      <a:pos x="16" y="2"/>
                    </a:cxn>
                    <a:cxn ang="0">
                      <a:pos x="11" y="2"/>
                    </a:cxn>
                    <a:cxn ang="0">
                      <a:pos x="11" y="31"/>
                    </a:cxn>
                    <a:cxn ang="0">
                      <a:pos x="16" y="31"/>
                    </a:cxn>
                    <a:cxn ang="0">
                      <a:pos x="22" y="26"/>
                    </a:cxn>
                    <a:cxn ang="0">
                      <a:pos x="25" y="26"/>
                    </a:cxn>
                    <a:cxn ang="0">
                      <a:pos x="25" y="35"/>
                    </a:cxn>
                    <a:cxn ang="0">
                      <a:pos x="0" y="35"/>
                    </a:cxn>
                    <a:cxn ang="0">
                      <a:pos x="0" y="33"/>
                    </a:cxn>
                    <a:cxn ang="0">
                      <a:pos x="3" y="33"/>
                    </a:cxn>
                    <a:cxn ang="0">
                      <a:pos x="3" y="2"/>
                    </a:cxn>
                    <a:cxn ang="0">
                      <a:pos x="0" y="2"/>
                    </a:cxn>
                    <a:cxn ang="0">
                      <a:pos x="0" y="0"/>
                    </a:cxn>
                  </a:cxnLst>
                  <a:rect l="0" t="0" r="r" b="b"/>
                  <a:pathLst>
                    <a:path w="26" h="36">
                      <a:moveTo>
                        <a:pt x="0" y="0"/>
                      </a:moveTo>
                      <a:lnTo>
                        <a:pt x="16" y="0"/>
                      </a:lnTo>
                      <a:lnTo>
                        <a:pt x="16" y="2"/>
                      </a:lnTo>
                      <a:lnTo>
                        <a:pt x="11" y="2"/>
                      </a:lnTo>
                      <a:lnTo>
                        <a:pt x="11" y="31"/>
                      </a:lnTo>
                      <a:lnTo>
                        <a:pt x="16" y="31"/>
                      </a:lnTo>
                      <a:lnTo>
                        <a:pt x="22" y="26"/>
                      </a:lnTo>
                      <a:lnTo>
                        <a:pt x="25" y="26"/>
                      </a:lnTo>
                      <a:lnTo>
                        <a:pt x="25" y="35"/>
                      </a:lnTo>
                      <a:lnTo>
                        <a:pt x="0" y="35"/>
                      </a:lnTo>
                      <a:lnTo>
                        <a:pt x="0" y="33"/>
                      </a:lnTo>
                      <a:lnTo>
                        <a:pt x="3" y="33"/>
                      </a:lnTo>
                      <a:lnTo>
                        <a:pt x="3" y="2"/>
                      </a:lnTo>
                      <a:lnTo>
                        <a:pt x="0" y="2"/>
                      </a:lnTo>
                      <a:lnTo>
                        <a:pt x="0"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grpSp>
          <p:grpSp>
            <p:nvGrpSpPr>
              <p:cNvPr id="70946" name="Group 419"/>
              <p:cNvGrpSpPr>
                <a:grpSpLocks/>
              </p:cNvGrpSpPr>
              <p:nvPr/>
            </p:nvGrpSpPr>
            <p:grpSpPr bwMode="auto">
              <a:xfrm>
                <a:off x="1079" y="3649"/>
                <a:ext cx="42" cy="36"/>
                <a:chOff x="1079" y="3649"/>
                <a:chExt cx="42" cy="36"/>
              </a:xfrm>
            </p:grpSpPr>
            <p:sp>
              <p:nvSpPr>
                <p:cNvPr id="71076" name="Freeform 420"/>
                <p:cNvSpPr>
                  <a:spLocks/>
                </p:cNvSpPr>
                <p:nvPr/>
              </p:nvSpPr>
              <p:spPr bwMode="auto">
                <a:xfrm>
                  <a:off x="1079" y="3649"/>
                  <a:ext cx="42" cy="36"/>
                </a:xfrm>
                <a:custGeom>
                  <a:avLst/>
                  <a:gdLst/>
                  <a:ahLst/>
                  <a:cxnLst>
                    <a:cxn ang="0">
                      <a:pos x="24" y="0"/>
                    </a:cxn>
                    <a:cxn ang="0">
                      <a:pos x="38" y="32"/>
                    </a:cxn>
                    <a:cxn ang="0">
                      <a:pos x="41" y="32"/>
                    </a:cxn>
                    <a:cxn ang="0">
                      <a:pos x="41" y="35"/>
                    </a:cxn>
                    <a:cxn ang="0">
                      <a:pos x="18" y="35"/>
                    </a:cxn>
                    <a:cxn ang="0">
                      <a:pos x="18" y="32"/>
                    </a:cxn>
                    <a:cxn ang="0">
                      <a:pos x="22" y="32"/>
                    </a:cxn>
                    <a:cxn ang="0">
                      <a:pos x="18" y="22"/>
                    </a:cxn>
                    <a:cxn ang="0">
                      <a:pos x="10" y="22"/>
                    </a:cxn>
                    <a:cxn ang="0">
                      <a:pos x="7" y="32"/>
                    </a:cxn>
                    <a:cxn ang="0">
                      <a:pos x="11" y="32"/>
                    </a:cxn>
                    <a:cxn ang="0">
                      <a:pos x="11" y="35"/>
                    </a:cxn>
                    <a:cxn ang="0">
                      <a:pos x="0" y="35"/>
                    </a:cxn>
                    <a:cxn ang="0">
                      <a:pos x="0" y="32"/>
                    </a:cxn>
                    <a:cxn ang="0">
                      <a:pos x="3" y="32"/>
                    </a:cxn>
                    <a:cxn ang="0">
                      <a:pos x="14" y="0"/>
                    </a:cxn>
                    <a:cxn ang="0">
                      <a:pos x="24" y="0"/>
                    </a:cxn>
                  </a:cxnLst>
                  <a:rect l="0" t="0" r="r" b="b"/>
                  <a:pathLst>
                    <a:path w="42" h="36">
                      <a:moveTo>
                        <a:pt x="24" y="0"/>
                      </a:moveTo>
                      <a:lnTo>
                        <a:pt x="38" y="32"/>
                      </a:lnTo>
                      <a:lnTo>
                        <a:pt x="41" y="32"/>
                      </a:lnTo>
                      <a:lnTo>
                        <a:pt x="41" y="35"/>
                      </a:lnTo>
                      <a:lnTo>
                        <a:pt x="18" y="35"/>
                      </a:lnTo>
                      <a:lnTo>
                        <a:pt x="18" y="32"/>
                      </a:lnTo>
                      <a:lnTo>
                        <a:pt x="22" y="32"/>
                      </a:lnTo>
                      <a:lnTo>
                        <a:pt x="18" y="22"/>
                      </a:lnTo>
                      <a:lnTo>
                        <a:pt x="10" y="22"/>
                      </a:lnTo>
                      <a:lnTo>
                        <a:pt x="7" y="32"/>
                      </a:lnTo>
                      <a:lnTo>
                        <a:pt x="11" y="32"/>
                      </a:lnTo>
                      <a:lnTo>
                        <a:pt x="11" y="35"/>
                      </a:lnTo>
                      <a:lnTo>
                        <a:pt x="0" y="35"/>
                      </a:lnTo>
                      <a:lnTo>
                        <a:pt x="0" y="32"/>
                      </a:lnTo>
                      <a:lnTo>
                        <a:pt x="3" y="32"/>
                      </a:lnTo>
                      <a:lnTo>
                        <a:pt x="14" y="0"/>
                      </a:lnTo>
                      <a:lnTo>
                        <a:pt x="24"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1077" name="Freeform 421"/>
                <p:cNvSpPr>
                  <a:spLocks/>
                </p:cNvSpPr>
                <p:nvPr/>
              </p:nvSpPr>
              <p:spPr bwMode="auto">
                <a:xfrm>
                  <a:off x="1092" y="3660"/>
                  <a:ext cx="2" cy="4"/>
                </a:xfrm>
                <a:custGeom>
                  <a:avLst/>
                  <a:gdLst/>
                  <a:ahLst/>
                  <a:cxnLst>
                    <a:cxn ang="0">
                      <a:pos x="1" y="0"/>
                    </a:cxn>
                    <a:cxn ang="0">
                      <a:pos x="1" y="3"/>
                    </a:cxn>
                    <a:cxn ang="0">
                      <a:pos x="0" y="3"/>
                    </a:cxn>
                    <a:cxn ang="0">
                      <a:pos x="1" y="0"/>
                    </a:cxn>
                  </a:cxnLst>
                  <a:rect l="0" t="0" r="r" b="b"/>
                  <a:pathLst>
                    <a:path w="2" h="4">
                      <a:moveTo>
                        <a:pt x="1" y="0"/>
                      </a:moveTo>
                      <a:lnTo>
                        <a:pt x="1" y="3"/>
                      </a:lnTo>
                      <a:lnTo>
                        <a:pt x="0" y="3"/>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949" name="Group 422"/>
              <p:cNvGrpSpPr>
                <a:grpSpLocks/>
              </p:cNvGrpSpPr>
              <p:nvPr/>
            </p:nvGrpSpPr>
            <p:grpSpPr bwMode="auto">
              <a:xfrm>
                <a:off x="931" y="3650"/>
                <a:ext cx="35" cy="35"/>
                <a:chOff x="931" y="3650"/>
                <a:chExt cx="35" cy="35"/>
              </a:xfrm>
            </p:grpSpPr>
            <p:sp>
              <p:nvSpPr>
                <p:cNvPr id="71079" name="Freeform 423"/>
                <p:cNvSpPr>
                  <a:spLocks/>
                </p:cNvSpPr>
                <p:nvPr/>
              </p:nvSpPr>
              <p:spPr bwMode="auto">
                <a:xfrm>
                  <a:off x="931" y="3650"/>
                  <a:ext cx="35" cy="35"/>
                </a:xfrm>
                <a:custGeom>
                  <a:avLst/>
                  <a:gdLst/>
                  <a:ahLst/>
                  <a:cxnLst>
                    <a:cxn ang="0">
                      <a:pos x="13" y="0"/>
                    </a:cxn>
                    <a:cxn ang="0">
                      <a:pos x="24" y="0"/>
                    </a:cxn>
                    <a:cxn ang="0">
                      <a:pos x="27" y="1"/>
                    </a:cxn>
                    <a:cxn ang="0">
                      <a:pos x="32" y="4"/>
                    </a:cxn>
                    <a:cxn ang="0">
                      <a:pos x="33" y="9"/>
                    </a:cxn>
                    <a:cxn ang="0">
                      <a:pos x="34" y="14"/>
                    </a:cxn>
                    <a:cxn ang="0">
                      <a:pos x="34" y="19"/>
                    </a:cxn>
                    <a:cxn ang="0">
                      <a:pos x="33" y="25"/>
                    </a:cxn>
                    <a:cxn ang="0">
                      <a:pos x="32" y="29"/>
                    </a:cxn>
                    <a:cxn ang="0">
                      <a:pos x="26" y="33"/>
                    </a:cxn>
                    <a:cxn ang="0">
                      <a:pos x="23" y="34"/>
                    </a:cxn>
                    <a:cxn ang="0">
                      <a:pos x="13" y="34"/>
                    </a:cxn>
                    <a:cxn ang="0">
                      <a:pos x="0" y="34"/>
                    </a:cxn>
                    <a:cxn ang="0">
                      <a:pos x="1" y="31"/>
                    </a:cxn>
                    <a:cxn ang="0">
                      <a:pos x="4" y="31"/>
                    </a:cxn>
                    <a:cxn ang="0">
                      <a:pos x="4" y="21"/>
                    </a:cxn>
                    <a:cxn ang="0">
                      <a:pos x="4" y="14"/>
                    </a:cxn>
                    <a:cxn ang="0">
                      <a:pos x="4" y="9"/>
                    </a:cxn>
                    <a:cxn ang="0">
                      <a:pos x="4" y="3"/>
                    </a:cxn>
                    <a:cxn ang="0">
                      <a:pos x="0" y="3"/>
                    </a:cxn>
                    <a:cxn ang="0">
                      <a:pos x="0" y="0"/>
                    </a:cxn>
                    <a:cxn ang="0">
                      <a:pos x="13" y="0"/>
                    </a:cxn>
                  </a:cxnLst>
                  <a:rect l="0" t="0" r="r" b="b"/>
                  <a:pathLst>
                    <a:path w="35" h="35">
                      <a:moveTo>
                        <a:pt x="13" y="0"/>
                      </a:moveTo>
                      <a:lnTo>
                        <a:pt x="24" y="0"/>
                      </a:lnTo>
                      <a:lnTo>
                        <a:pt x="27" y="1"/>
                      </a:lnTo>
                      <a:lnTo>
                        <a:pt x="32" y="4"/>
                      </a:lnTo>
                      <a:lnTo>
                        <a:pt x="33" y="9"/>
                      </a:lnTo>
                      <a:lnTo>
                        <a:pt x="34" y="14"/>
                      </a:lnTo>
                      <a:lnTo>
                        <a:pt x="34" y="19"/>
                      </a:lnTo>
                      <a:lnTo>
                        <a:pt x="33" y="25"/>
                      </a:lnTo>
                      <a:lnTo>
                        <a:pt x="32" y="29"/>
                      </a:lnTo>
                      <a:lnTo>
                        <a:pt x="26" y="33"/>
                      </a:lnTo>
                      <a:lnTo>
                        <a:pt x="23" y="34"/>
                      </a:lnTo>
                      <a:lnTo>
                        <a:pt x="13" y="34"/>
                      </a:lnTo>
                      <a:lnTo>
                        <a:pt x="0" y="34"/>
                      </a:lnTo>
                      <a:lnTo>
                        <a:pt x="1" y="31"/>
                      </a:lnTo>
                      <a:lnTo>
                        <a:pt x="4" y="31"/>
                      </a:lnTo>
                      <a:lnTo>
                        <a:pt x="4" y="21"/>
                      </a:lnTo>
                      <a:lnTo>
                        <a:pt x="4" y="14"/>
                      </a:lnTo>
                      <a:lnTo>
                        <a:pt x="4" y="9"/>
                      </a:lnTo>
                      <a:lnTo>
                        <a:pt x="4" y="3"/>
                      </a:lnTo>
                      <a:lnTo>
                        <a:pt x="0" y="3"/>
                      </a:lnTo>
                      <a:lnTo>
                        <a:pt x="0" y="0"/>
                      </a:lnTo>
                      <a:lnTo>
                        <a:pt x="13" y="0"/>
                      </a:lnTo>
                    </a:path>
                  </a:pathLst>
                </a:custGeom>
                <a:solidFill>
                  <a:srgbClr val="BFFFBF"/>
                </a:solidFill>
                <a:ln w="12700" cap="rnd" cmpd="sng">
                  <a:noFill/>
                  <a:prstDash val="solid"/>
                  <a:round/>
                  <a:headEnd type="none" w="med" len="med"/>
                  <a:tailEnd type="none" w="med" len="med"/>
                </a:ln>
                <a:effectLst/>
              </p:spPr>
              <p:txBody>
                <a:bodyPr/>
                <a:lstStyle/>
                <a:p>
                  <a:endParaRPr lang="en-US"/>
                </a:p>
              </p:txBody>
            </p:sp>
            <p:sp>
              <p:nvSpPr>
                <p:cNvPr id="71080" name="Freeform 424"/>
                <p:cNvSpPr>
                  <a:spLocks/>
                </p:cNvSpPr>
                <p:nvPr/>
              </p:nvSpPr>
              <p:spPr bwMode="auto">
                <a:xfrm>
                  <a:off x="949" y="3655"/>
                  <a:ext cx="3" cy="26"/>
                </a:xfrm>
                <a:custGeom>
                  <a:avLst/>
                  <a:gdLst/>
                  <a:ahLst/>
                  <a:cxnLst>
                    <a:cxn ang="0">
                      <a:pos x="1" y="0"/>
                    </a:cxn>
                    <a:cxn ang="0">
                      <a:pos x="0" y="0"/>
                    </a:cxn>
                    <a:cxn ang="0">
                      <a:pos x="0" y="25"/>
                    </a:cxn>
                    <a:cxn ang="0">
                      <a:pos x="1" y="25"/>
                    </a:cxn>
                    <a:cxn ang="0">
                      <a:pos x="2" y="23"/>
                    </a:cxn>
                    <a:cxn ang="0">
                      <a:pos x="2" y="21"/>
                    </a:cxn>
                    <a:cxn ang="0">
                      <a:pos x="2" y="4"/>
                    </a:cxn>
                    <a:cxn ang="0">
                      <a:pos x="2" y="2"/>
                    </a:cxn>
                    <a:cxn ang="0">
                      <a:pos x="1" y="0"/>
                    </a:cxn>
                  </a:cxnLst>
                  <a:rect l="0" t="0" r="r" b="b"/>
                  <a:pathLst>
                    <a:path w="3" h="26">
                      <a:moveTo>
                        <a:pt x="1" y="0"/>
                      </a:moveTo>
                      <a:lnTo>
                        <a:pt x="0" y="0"/>
                      </a:lnTo>
                      <a:lnTo>
                        <a:pt x="0" y="25"/>
                      </a:lnTo>
                      <a:lnTo>
                        <a:pt x="1" y="25"/>
                      </a:lnTo>
                      <a:lnTo>
                        <a:pt x="2" y="23"/>
                      </a:lnTo>
                      <a:lnTo>
                        <a:pt x="2" y="21"/>
                      </a:lnTo>
                      <a:lnTo>
                        <a:pt x="2" y="4"/>
                      </a:lnTo>
                      <a:lnTo>
                        <a:pt x="2" y="2"/>
                      </a:lnTo>
                      <a:lnTo>
                        <a:pt x="1"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grpSp>
          <p:nvGrpSpPr>
            <p:cNvPr id="70952" name="Group 425"/>
            <p:cNvGrpSpPr>
              <a:grpSpLocks/>
            </p:cNvGrpSpPr>
            <p:nvPr/>
          </p:nvGrpSpPr>
          <p:grpSpPr bwMode="auto">
            <a:xfrm>
              <a:off x="696" y="2859"/>
              <a:ext cx="520" cy="47"/>
              <a:chOff x="696" y="3297"/>
              <a:chExt cx="573" cy="31"/>
            </a:xfrm>
          </p:grpSpPr>
          <p:grpSp>
            <p:nvGrpSpPr>
              <p:cNvPr id="70955" name="Group 426"/>
              <p:cNvGrpSpPr>
                <a:grpSpLocks/>
              </p:cNvGrpSpPr>
              <p:nvPr/>
            </p:nvGrpSpPr>
            <p:grpSpPr bwMode="auto">
              <a:xfrm>
                <a:off x="696" y="3297"/>
                <a:ext cx="57" cy="31"/>
                <a:chOff x="696" y="3297"/>
                <a:chExt cx="57" cy="31"/>
              </a:xfrm>
            </p:grpSpPr>
            <p:sp>
              <p:nvSpPr>
                <p:cNvPr id="71083" name="Freeform 427"/>
                <p:cNvSpPr>
                  <a:spLocks/>
                </p:cNvSpPr>
                <p:nvPr/>
              </p:nvSpPr>
              <p:spPr bwMode="auto">
                <a:xfrm>
                  <a:off x="696" y="3297"/>
                  <a:ext cx="11" cy="31"/>
                </a:xfrm>
                <a:custGeom>
                  <a:avLst/>
                  <a:gdLst/>
                  <a:ahLst/>
                  <a:cxnLst>
                    <a:cxn ang="0">
                      <a:pos x="0" y="0"/>
                    </a:cxn>
                    <a:cxn ang="0">
                      <a:pos x="10" y="0"/>
                    </a:cxn>
                    <a:cxn ang="0">
                      <a:pos x="10" y="6"/>
                    </a:cxn>
                    <a:cxn ang="0">
                      <a:pos x="8" y="6"/>
                    </a:cxn>
                    <a:cxn ang="0">
                      <a:pos x="8" y="30"/>
                    </a:cxn>
                    <a:cxn ang="0">
                      <a:pos x="3" y="30"/>
                    </a:cxn>
                    <a:cxn ang="0">
                      <a:pos x="3" y="6"/>
                    </a:cxn>
                    <a:cxn ang="0">
                      <a:pos x="0" y="6"/>
                    </a:cxn>
                    <a:cxn ang="0">
                      <a:pos x="0" y="0"/>
                    </a:cxn>
                  </a:cxnLst>
                  <a:rect l="0" t="0" r="r" b="b"/>
                  <a:pathLst>
                    <a:path w="11" h="31">
                      <a:moveTo>
                        <a:pt x="0" y="0"/>
                      </a:moveTo>
                      <a:lnTo>
                        <a:pt x="10" y="0"/>
                      </a:lnTo>
                      <a:lnTo>
                        <a:pt x="10" y="6"/>
                      </a:lnTo>
                      <a:lnTo>
                        <a:pt x="8" y="6"/>
                      </a:lnTo>
                      <a:lnTo>
                        <a:pt x="8" y="30"/>
                      </a:lnTo>
                      <a:lnTo>
                        <a:pt x="3" y="30"/>
                      </a:lnTo>
                      <a:lnTo>
                        <a:pt x="3" y="6"/>
                      </a:lnTo>
                      <a:lnTo>
                        <a:pt x="0" y="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84" name="Freeform 428"/>
                <p:cNvSpPr>
                  <a:spLocks/>
                </p:cNvSpPr>
                <p:nvPr/>
              </p:nvSpPr>
              <p:spPr bwMode="auto">
                <a:xfrm>
                  <a:off x="716" y="3297"/>
                  <a:ext cx="17" cy="31"/>
                </a:xfrm>
                <a:custGeom>
                  <a:avLst/>
                  <a:gdLst/>
                  <a:ahLst/>
                  <a:cxnLst>
                    <a:cxn ang="0">
                      <a:pos x="0" y="0"/>
                    </a:cxn>
                    <a:cxn ang="0">
                      <a:pos x="5" y="0"/>
                    </a:cxn>
                    <a:cxn ang="0">
                      <a:pos x="5" y="12"/>
                    </a:cxn>
                    <a:cxn ang="0">
                      <a:pos x="11" y="12"/>
                    </a:cxn>
                    <a:cxn ang="0">
                      <a:pos x="11" y="0"/>
                    </a:cxn>
                    <a:cxn ang="0">
                      <a:pos x="16" y="0"/>
                    </a:cxn>
                    <a:cxn ang="0">
                      <a:pos x="16" y="30"/>
                    </a:cxn>
                    <a:cxn ang="0">
                      <a:pos x="11" y="30"/>
                    </a:cxn>
                    <a:cxn ang="0">
                      <a:pos x="11" y="17"/>
                    </a:cxn>
                    <a:cxn ang="0">
                      <a:pos x="5" y="17"/>
                    </a:cxn>
                    <a:cxn ang="0">
                      <a:pos x="5" y="30"/>
                    </a:cxn>
                    <a:cxn ang="0">
                      <a:pos x="0" y="30"/>
                    </a:cxn>
                    <a:cxn ang="0">
                      <a:pos x="0" y="0"/>
                    </a:cxn>
                  </a:cxnLst>
                  <a:rect l="0" t="0" r="r" b="b"/>
                  <a:pathLst>
                    <a:path w="17" h="31">
                      <a:moveTo>
                        <a:pt x="0" y="0"/>
                      </a:moveTo>
                      <a:lnTo>
                        <a:pt x="5" y="0"/>
                      </a:lnTo>
                      <a:lnTo>
                        <a:pt x="5" y="12"/>
                      </a:lnTo>
                      <a:lnTo>
                        <a:pt x="11" y="12"/>
                      </a:lnTo>
                      <a:lnTo>
                        <a:pt x="11" y="0"/>
                      </a:lnTo>
                      <a:lnTo>
                        <a:pt x="16" y="0"/>
                      </a:lnTo>
                      <a:lnTo>
                        <a:pt x="16" y="30"/>
                      </a:lnTo>
                      <a:lnTo>
                        <a:pt x="11" y="30"/>
                      </a:lnTo>
                      <a:lnTo>
                        <a:pt x="11" y="17"/>
                      </a:lnTo>
                      <a:lnTo>
                        <a:pt x="5" y="17"/>
                      </a:lnTo>
                      <a:lnTo>
                        <a:pt x="5"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85" name="Freeform 429"/>
                <p:cNvSpPr>
                  <a:spLocks/>
                </p:cNvSpPr>
                <p:nvPr/>
              </p:nvSpPr>
              <p:spPr bwMode="auto">
                <a:xfrm>
                  <a:off x="742" y="3297"/>
                  <a:ext cx="11" cy="31"/>
                </a:xfrm>
                <a:custGeom>
                  <a:avLst/>
                  <a:gdLst/>
                  <a:ahLst/>
                  <a:cxnLst>
                    <a:cxn ang="0">
                      <a:pos x="0" y="0"/>
                    </a:cxn>
                    <a:cxn ang="0">
                      <a:pos x="10" y="0"/>
                    </a:cxn>
                    <a:cxn ang="0">
                      <a:pos x="10" y="6"/>
                    </a:cxn>
                    <a:cxn ang="0">
                      <a:pos x="5" y="6"/>
                    </a:cxn>
                    <a:cxn ang="0">
                      <a:pos x="5" y="12"/>
                    </a:cxn>
                    <a:cxn ang="0">
                      <a:pos x="9" y="12"/>
                    </a:cxn>
                    <a:cxn ang="0">
                      <a:pos x="9" y="17"/>
                    </a:cxn>
                    <a:cxn ang="0">
                      <a:pos x="5" y="17"/>
                    </a:cxn>
                    <a:cxn ang="0">
                      <a:pos x="5" y="24"/>
                    </a:cxn>
                    <a:cxn ang="0">
                      <a:pos x="10" y="24"/>
                    </a:cxn>
                    <a:cxn ang="0">
                      <a:pos x="10" y="30"/>
                    </a:cxn>
                    <a:cxn ang="0">
                      <a:pos x="0" y="30"/>
                    </a:cxn>
                    <a:cxn ang="0">
                      <a:pos x="0" y="0"/>
                    </a:cxn>
                  </a:cxnLst>
                  <a:rect l="0" t="0" r="r" b="b"/>
                  <a:pathLst>
                    <a:path w="11" h="31">
                      <a:moveTo>
                        <a:pt x="0" y="0"/>
                      </a:moveTo>
                      <a:lnTo>
                        <a:pt x="10" y="0"/>
                      </a:lnTo>
                      <a:lnTo>
                        <a:pt x="10" y="6"/>
                      </a:lnTo>
                      <a:lnTo>
                        <a:pt x="5" y="6"/>
                      </a:lnTo>
                      <a:lnTo>
                        <a:pt x="5" y="12"/>
                      </a:lnTo>
                      <a:lnTo>
                        <a:pt x="9" y="12"/>
                      </a:lnTo>
                      <a:lnTo>
                        <a:pt x="9" y="17"/>
                      </a:lnTo>
                      <a:lnTo>
                        <a:pt x="5" y="17"/>
                      </a:lnTo>
                      <a:lnTo>
                        <a:pt x="5" y="24"/>
                      </a:lnTo>
                      <a:lnTo>
                        <a:pt x="10" y="24"/>
                      </a:lnTo>
                      <a:lnTo>
                        <a:pt x="10"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958" name="Group 430"/>
              <p:cNvGrpSpPr>
                <a:grpSpLocks/>
              </p:cNvGrpSpPr>
              <p:nvPr/>
            </p:nvGrpSpPr>
            <p:grpSpPr bwMode="auto">
              <a:xfrm>
                <a:off x="774" y="3297"/>
                <a:ext cx="118" cy="31"/>
                <a:chOff x="774" y="3297"/>
                <a:chExt cx="118" cy="31"/>
              </a:xfrm>
            </p:grpSpPr>
            <p:sp>
              <p:nvSpPr>
                <p:cNvPr id="71087" name="Freeform 431"/>
                <p:cNvSpPr>
                  <a:spLocks/>
                </p:cNvSpPr>
                <p:nvPr/>
              </p:nvSpPr>
              <p:spPr bwMode="auto">
                <a:xfrm>
                  <a:off x="774" y="3297"/>
                  <a:ext cx="14" cy="31"/>
                </a:xfrm>
                <a:custGeom>
                  <a:avLst/>
                  <a:gdLst/>
                  <a:ahLst/>
                  <a:cxnLst>
                    <a:cxn ang="0">
                      <a:pos x="0" y="0"/>
                    </a:cxn>
                    <a:cxn ang="0">
                      <a:pos x="5" y="0"/>
                    </a:cxn>
                    <a:cxn ang="0">
                      <a:pos x="5" y="24"/>
                    </a:cxn>
                    <a:cxn ang="0">
                      <a:pos x="8" y="24"/>
                    </a:cxn>
                    <a:cxn ang="0">
                      <a:pos x="8" y="0"/>
                    </a:cxn>
                    <a:cxn ang="0">
                      <a:pos x="13" y="0"/>
                    </a:cxn>
                    <a:cxn ang="0">
                      <a:pos x="13" y="26"/>
                    </a:cxn>
                    <a:cxn ang="0">
                      <a:pos x="9" y="30"/>
                    </a:cxn>
                    <a:cxn ang="0">
                      <a:pos x="3" y="30"/>
                    </a:cxn>
                    <a:cxn ang="0">
                      <a:pos x="0" y="26"/>
                    </a:cxn>
                    <a:cxn ang="0">
                      <a:pos x="0" y="0"/>
                    </a:cxn>
                  </a:cxnLst>
                  <a:rect l="0" t="0" r="r" b="b"/>
                  <a:pathLst>
                    <a:path w="14" h="31">
                      <a:moveTo>
                        <a:pt x="0" y="0"/>
                      </a:moveTo>
                      <a:lnTo>
                        <a:pt x="5" y="0"/>
                      </a:lnTo>
                      <a:lnTo>
                        <a:pt x="5" y="24"/>
                      </a:lnTo>
                      <a:lnTo>
                        <a:pt x="8" y="24"/>
                      </a:lnTo>
                      <a:lnTo>
                        <a:pt x="8" y="0"/>
                      </a:lnTo>
                      <a:lnTo>
                        <a:pt x="13" y="0"/>
                      </a:lnTo>
                      <a:lnTo>
                        <a:pt x="13" y="26"/>
                      </a:lnTo>
                      <a:lnTo>
                        <a:pt x="9" y="30"/>
                      </a:lnTo>
                      <a:lnTo>
                        <a:pt x="3" y="30"/>
                      </a:lnTo>
                      <a:lnTo>
                        <a:pt x="0" y="2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88" name="Freeform 432"/>
                <p:cNvSpPr>
                  <a:spLocks/>
                </p:cNvSpPr>
                <p:nvPr/>
              </p:nvSpPr>
              <p:spPr bwMode="auto">
                <a:xfrm>
                  <a:off x="799" y="3297"/>
                  <a:ext cx="16" cy="31"/>
                </a:xfrm>
                <a:custGeom>
                  <a:avLst/>
                  <a:gdLst/>
                  <a:ahLst/>
                  <a:cxnLst>
                    <a:cxn ang="0">
                      <a:pos x="0" y="0"/>
                    </a:cxn>
                    <a:cxn ang="0">
                      <a:pos x="5" y="0"/>
                    </a:cxn>
                    <a:cxn ang="0">
                      <a:pos x="9" y="14"/>
                    </a:cxn>
                    <a:cxn ang="0">
                      <a:pos x="9" y="0"/>
                    </a:cxn>
                    <a:cxn ang="0">
                      <a:pos x="15" y="0"/>
                    </a:cxn>
                    <a:cxn ang="0">
                      <a:pos x="15" y="30"/>
                    </a:cxn>
                    <a:cxn ang="0">
                      <a:pos x="9" y="30"/>
                    </a:cxn>
                    <a:cxn ang="0">
                      <a:pos x="6" y="16"/>
                    </a:cxn>
                    <a:cxn ang="0">
                      <a:pos x="6" y="30"/>
                    </a:cxn>
                    <a:cxn ang="0">
                      <a:pos x="0" y="30"/>
                    </a:cxn>
                    <a:cxn ang="0">
                      <a:pos x="0" y="0"/>
                    </a:cxn>
                  </a:cxnLst>
                  <a:rect l="0" t="0" r="r" b="b"/>
                  <a:pathLst>
                    <a:path w="16" h="31">
                      <a:moveTo>
                        <a:pt x="0" y="0"/>
                      </a:moveTo>
                      <a:lnTo>
                        <a:pt x="5" y="0"/>
                      </a:lnTo>
                      <a:lnTo>
                        <a:pt x="9" y="14"/>
                      </a:lnTo>
                      <a:lnTo>
                        <a:pt x="9" y="0"/>
                      </a:lnTo>
                      <a:lnTo>
                        <a:pt x="15" y="0"/>
                      </a:lnTo>
                      <a:lnTo>
                        <a:pt x="15" y="30"/>
                      </a:lnTo>
                      <a:lnTo>
                        <a:pt x="9" y="30"/>
                      </a:lnTo>
                      <a:lnTo>
                        <a:pt x="6" y="16"/>
                      </a:lnTo>
                      <a:lnTo>
                        <a:pt x="6"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89" name="Freeform 433"/>
                <p:cNvSpPr>
                  <a:spLocks/>
                </p:cNvSpPr>
                <p:nvPr/>
              </p:nvSpPr>
              <p:spPr bwMode="auto">
                <a:xfrm>
                  <a:off x="825" y="3297"/>
                  <a:ext cx="1" cy="31"/>
                </a:xfrm>
                <a:custGeom>
                  <a:avLst/>
                  <a:gdLst/>
                  <a:ahLst/>
                  <a:cxnLst>
                    <a:cxn ang="0">
                      <a:pos x="0" y="0"/>
                    </a:cxn>
                    <a:cxn ang="0">
                      <a:pos x="0" y="30"/>
                    </a:cxn>
                    <a:cxn ang="0">
                      <a:pos x="0" y="0"/>
                    </a:cxn>
                  </a:cxnLst>
                  <a:rect l="0" t="0" r="r" b="b"/>
                  <a:pathLst>
                    <a:path w="1" h="31">
                      <a:moveTo>
                        <a:pt x="0" y="0"/>
                      </a:move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90" name="Freeform 434"/>
                <p:cNvSpPr>
                  <a:spLocks/>
                </p:cNvSpPr>
                <p:nvPr/>
              </p:nvSpPr>
              <p:spPr bwMode="auto">
                <a:xfrm>
                  <a:off x="836" y="3297"/>
                  <a:ext cx="11" cy="31"/>
                </a:xfrm>
                <a:custGeom>
                  <a:avLst/>
                  <a:gdLst/>
                  <a:ahLst/>
                  <a:cxnLst>
                    <a:cxn ang="0">
                      <a:pos x="0" y="0"/>
                    </a:cxn>
                    <a:cxn ang="0">
                      <a:pos x="10" y="0"/>
                    </a:cxn>
                    <a:cxn ang="0">
                      <a:pos x="10" y="6"/>
                    </a:cxn>
                    <a:cxn ang="0">
                      <a:pos x="7" y="6"/>
                    </a:cxn>
                    <a:cxn ang="0">
                      <a:pos x="7" y="30"/>
                    </a:cxn>
                    <a:cxn ang="0">
                      <a:pos x="3" y="30"/>
                    </a:cxn>
                    <a:cxn ang="0">
                      <a:pos x="3" y="6"/>
                    </a:cxn>
                    <a:cxn ang="0">
                      <a:pos x="0" y="6"/>
                    </a:cxn>
                    <a:cxn ang="0">
                      <a:pos x="0" y="0"/>
                    </a:cxn>
                  </a:cxnLst>
                  <a:rect l="0" t="0" r="r" b="b"/>
                  <a:pathLst>
                    <a:path w="11" h="31">
                      <a:moveTo>
                        <a:pt x="0" y="0"/>
                      </a:moveTo>
                      <a:lnTo>
                        <a:pt x="10" y="0"/>
                      </a:lnTo>
                      <a:lnTo>
                        <a:pt x="10" y="6"/>
                      </a:lnTo>
                      <a:lnTo>
                        <a:pt x="7" y="6"/>
                      </a:lnTo>
                      <a:lnTo>
                        <a:pt x="7" y="30"/>
                      </a:lnTo>
                      <a:lnTo>
                        <a:pt x="3" y="30"/>
                      </a:lnTo>
                      <a:lnTo>
                        <a:pt x="3" y="6"/>
                      </a:lnTo>
                      <a:lnTo>
                        <a:pt x="0" y="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91" name="Freeform 435"/>
                <p:cNvSpPr>
                  <a:spLocks/>
                </p:cNvSpPr>
                <p:nvPr/>
              </p:nvSpPr>
              <p:spPr bwMode="auto">
                <a:xfrm>
                  <a:off x="857" y="3297"/>
                  <a:ext cx="10" cy="31"/>
                </a:xfrm>
                <a:custGeom>
                  <a:avLst/>
                  <a:gdLst/>
                  <a:ahLst/>
                  <a:cxnLst>
                    <a:cxn ang="0">
                      <a:pos x="0" y="0"/>
                    </a:cxn>
                    <a:cxn ang="0">
                      <a:pos x="9" y="0"/>
                    </a:cxn>
                    <a:cxn ang="0">
                      <a:pos x="9" y="6"/>
                    </a:cxn>
                    <a:cxn ang="0">
                      <a:pos x="4" y="6"/>
                    </a:cxn>
                    <a:cxn ang="0">
                      <a:pos x="4" y="12"/>
                    </a:cxn>
                    <a:cxn ang="0">
                      <a:pos x="8" y="12"/>
                    </a:cxn>
                    <a:cxn ang="0">
                      <a:pos x="8" y="17"/>
                    </a:cxn>
                    <a:cxn ang="0">
                      <a:pos x="4" y="17"/>
                    </a:cxn>
                    <a:cxn ang="0">
                      <a:pos x="4" y="24"/>
                    </a:cxn>
                    <a:cxn ang="0">
                      <a:pos x="9" y="24"/>
                    </a:cxn>
                    <a:cxn ang="0">
                      <a:pos x="9" y="30"/>
                    </a:cxn>
                    <a:cxn ang="0">
                      <a:pos x="0" y="30"/>
                    </a:cxn>
                    <a:cxn ang="0">
                      <a:pos x="0" y="0"/>
                    </a:cxn>
                  </a:cxnLst>
                  <a:rect l="0" t="0" r="r" b="b"/>
                  <a:pathLst>
                    <a:path w="10" h="31">
                      <a:moveTo>
                        <a:pt x="0" y="0"/>
                      </a:moveTo>
                      <a:lnTo>
                        <a:pt x="9" y="0"/>
                      </a:lnTo>
                      <a:lnTo>
                        <a:pt x="9" y="6"/>
                      </a:lnTo>
                      <a:lnTo>
                        <a:pt x="4" y="6"/>
                      </a:lnTo>
                      <a:lnTo>
                        <a:pt x="4" y="12"/>
                      </a:lnTo>
                      <a:lnTo>
                        <a:pt x="8" y="12"/>
                      </a:lnTo>
                      <a:lnTo>
                        <a:pt x="8" y="17"/>
                      </a:lnTo>
                      <a:lnTo>
                        <a:pt x="4" y="17"/>
                      </a:lnTo>
                      <a:lnTo>
                        <a:pt x="4" y="24"/>
                      </a:lnTo>
                      <a:lnTo>
                        <a:pt x="9" y="24"/>
                      </a:lnTo>
                      <a:lnTo>
                        <a:pt x="9"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92" name="Freeform 436"/>
                <p:cNvSpPr>
                  <a:spLocks/>
                </p:cNvSpPr>
                <p:nvPr/>
              </p:nvSpPr>
              <p:spPr bwMode="auto">
                <a:xfrm>
                  <a:off x="877" y="3297"/>
                  <a:ext cx="15" cy="31"/>
                </a:xfrm>
                <a:custGeom>
                  <a:avLst/>
                  <a:gdLst/>
                  <a:ahLst/>
                  <a:cxnLst>
                    <a:cxn ang="0">
                      <a:pos x="0" y="0"/>
                    </a:cxn>
                    <a:cxn ang="0">
                      <a:pos x="11" y="0"/>
                    </a:cxn>
                    <a:cxn ang="0">
                      <a:pos x="14" y="4"/>
                    </a:cxn>
                    <a:cxn ang="0">
                      <a:pos x="14" y="26"/>
                    </a:cxn>
                    <a:cxn ang="0">
                      <a:pos x="11" y="30"/>
                    </a:cxn>
                    <a:cxn ang="0">
                      <a:pos x="0" y="30"/>
                    </a:cxn>
                    <a:cxn ang="0">
                      <a:pos x="0" y="6"/>
                    </a:cxn>
                    <a:cxn ang="0">
                      <a:pos x="5" y="6"/>
                    </a:cxn>
                    <a:cxn ang="0">
                      <a:pos x="5" y="24"/>
                    </a:cxn>
                    <a:cxn ang="0">
                      <a:pos x="8" y="24"/>
                    </a:cxn>
                    <a:cxn ang="0">
                      <a:pos x="8" y="6"/>
                    </a:cxn>
                    <a:cxn ang="0">
                      <a:pos x="5" y="6"/>
                    </a:cxn>
                    <a:cxn ang="0">
                      <a:pos x="0" y="6"/>
                    </a:cxn>
                    <a:cxn ang="0">
                      <a:pos x="0" y="0"/>
                    </a:cxn>
                  </a:cxnLst>
                  <a:rect l="0" t="0" r="r" b="b"/>
                  <a:pathLst>
                    <a:path w="15" h="31">
                      <a:moveTo>
                        <a:pt x="0" y="0"/>
                      </a:moveTo>
                      <a:lnTo>
                        <a:pt x="11" y="0"/>
                      </a:lnTo>
                      <a:lnTo>
                        <a:pt x="14" y="4"/>
                      </a:lnTo>
                      <a:lnTo>
                        <a:pt x="14" y="26"/>
                      </a:lnTo>
                      <a:lnTo>
                        <a:pt x="11" y="30"/>
                      </a:lnTo>
                      <a:lnTo>
                        <a:pt x="0" y="30"/>
                      </a:lnTo>
                      <a:lnTo>
                        <a:pt x="0" y="6"/>
                      </a:lnTo>
                      <a:lnTo>
                        <a:pt x="5" y="6"/>
                      </a:lnTo>
                      <a:lnTo>
                        <a:pt x="5" y="24"/>
                      </a:lnTo>
                      <a:lnTo>
                        <a:pt x="8" y="24"/>
                      </a:lnTo>
                      <a:lnTo>
                        <a:pt x="8" y="6"/>
                      </a:lnTo>
                      <a:lnTo>
                        <a:pt x="5" y="6"/>
                      </a:lnTo>
                      <a:lnTo>
                        <a:pt x="0" y="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961" name="Group 437"/>
              <p:cNvGrpSpPr>
                <a:grpSpLocks/>
              </p:cNvGrpSpPr>
              <p:nvPr/>
            </p:nvGrpSpPr>
            <p:grpSpPr bwMode="auto">
              <a:xfrm>
                <a:off x="915" y="3297"/>
                <a:ext cx="119" cy="31"/>
                <a:chOff x="915" y="3297"/>
                <a:chExt cx="119" cy="31"/>
              </a:xfrm>
            </p:grpSpPr>
            <p:sp>
              <p:nvSpPr>
                <p:cNvPr id="71094" name="Freeform 438"/>
                <p:cNvSpPr>
                  <a:spLocks/>
                </p:cNvSpPr>
                <p:nvPr/>
              </p:nvSpPr>
              <p:spPr bwMode="auto">
                <a:xfrm>
                  <a:off x="915" y="3297"/>
                  <a:ext cx="14" cy="31"/>
                </a:xfrm>
                <a:custGeom>
                  <a:avLst/>
                  <a:gdLst/>
                  <a:ahLst/>
                  <a:cxnLst>
                    <a:cxn ang="0">
                      <a:pos x="3" y="0"/>
                    </a:cxn>
                    <a:cxn ang="0">
                      <a:pos x="10" y="0"/>
                    </a:cxn>
                    <a:cxn ang="0">
                      <a:pos x="13" y="4"/>
                    </a:cxn>
                    <a:cxn ang="0">
                      <a:pos x="13" y="9"/>
                    </a:cxn>
                    <a:cxn ang="0">
                      <a:pos x="8" y="9"/>
                    </a:cxn>
                    <a:cxn ang="0">
                      <a:pos x="8" y="6"/>
                    </a:cxn>
                    <a:cxn ang="0">
                      <a:pos x="5" y="6"/>
                    </a:cxn>
                    <a:cxn ang="0">
                      <a:pos x="5" y="12"/>
                    </a:cxn>
                    <a:cxn ang="0">
                      <a:pos x="9" y="12"/>
                    </a:cxn>
                    <a:cxn ang="0">
                      <a:pos x="13" y="17"/>
                    </a:cxn>
                    <a:cxn ang="0">
                      <a:pos x="13" y="26"/>
                    </a:cxn>
                    <a:cxn ang="0">
                      <a:pos x="10" y="30"/>
                    </a:cxn>
                    <a:cxn ang="0">
                      <a:pos x="3" y="30"/>
                    </a:cxn>
                    <a:cxn ang="0">
                      <a:pos x="0" y="26"/>
                    </a:cxn>
                    <a:cxn ang="0">
                      <a:pos x="0" y="21"/>
                    </a:cxn>
                    <a:cxn ang="0">
                      <a:pos x="4" y="21"/>
                    </a:cxn>
                    <a:cxn ang="0">
                      <a:pos x="4" y="24"/>
                    </a:cxn>
                    <a:cxn ang="0">
                      <a:pos x="8" y="24"/>
                    </a:cxn>
                    <a:cxn ang="0">
                      <a:pos x="8" y="18"/>
                    </a:cxn>
                    <a:cxn ang="0">
                      <a:pos x="4" y="18"/>
                    </a:cxn>
                    <a:cxn ang="0">
                      <a:pos x="0" y="14"/>
                    </a:cxn>
                    <a:cxn ang="0">
                      <a:pos x="0" y="4"/>
                    </a:cxn>
                    <a:cxn ang="0">
                      <a:pos x="3" y="0"/>
                    </a:cxn>
                  </a:cxnLst>
                  <a:rect l="0" t="0" r="r" b="b"/>
                  <a:pathLst>
                    <a:path w="14" h="31">
                      <a:moveTo>
                        <a:pt x="3" y="0"/>
                      </a:moveTo>
                      <a:lnTo>
                        <a:pt x="10" y="0"/>
                      </a:lnTo>
                      <a:lnTo>
                        <a:pt x="13" y="4"/>
                      </a:lnTo>
                      <a:lnTo>
                        <a:pt x="13" y="9"/>
                      </a:lnTo>
                      <a:lnTo>
                        <a:pt x="8" y="9"/>
                      </a:lnTo>
                      <a:lnTo>
                        <a:pt x="8" y="6"/>
                      </a:lnTo>
                      <a:lnTo>
                        <a:pt x="5" y="6"/>
                      </a:lnTo>
                      <a:lnTo>
                        <a:pt x="5" y="12"/>
                      </a:lnTo>
                      <a:lnTo>
                        <a:pt x="9" y="12"/>
                      </a:lnTo>
                      <a:lnTo>
                        <a:pt x="13" y="17"/>
                      </a:lnTo>
                      <a:lnTo>
                        <a:pt x="13" y="26"/>
                      </a:lnTo>
                      <a:lnTo>
                        <a:pt x="10" y="30"/>
                      </a:lnTo>
                      <a:lnTo>
                        <a:pt x="3" y="30"/>
                      </a:lnTo>
                      <a:lnTo>
                        <a:pt x="0" y="26"/>
                      </a:lnTo>
                      <a:lnTo>
                        <a:pt x="0" y="21"/>
                      </a:lnTo>
                      <a:lnTo>
                        <a:pt x="4" y="21"/>
                      </a:lnTo>
                      <a:lnTo>
                        <a:pt x="4" y="24"/>
                      </a:lnTo>
                      <a:lnTo>
                        <a:pt x="8" y="24"/>
                      </a:lnTo>
                      <a:lnTo>
                        <a:pt x="8" y="18"/>
                      </a:lnTo>
                      <a:lnTo>
                        <a:pt x="4" y="18"/>
                      </a:lnTo>
                      <a:lnTo>
                        <a:pt x="0" y="14"/>
                      </a:lnTo>
                      <a:lnTo>
                        <a:pt x="0" y="4"/>
                      </a:lnTo>
                      <a:lnTo>
                        <a:pt x="3"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95" name="Freeform 439"/>
                <p:cNvSpPr>
                  <a:spLocks/>
                </p:cNvSpPr>
                <p:nvPr/>
              </p:nvSpPr>
              <p:spPr bwMode="auto">
                <a:xfrm>
                  <a:off x="938" y="3297"/>
                  <a:ext cx="11" cy="31"/>
                </a:xfrm>
                <a:custGeom>
                  <a:avLst/>
                  <a:gdLst/>
                  <a:ahLst/>
                  <a:cxnLst>
                    <a:cxn ang="0">
                      <a:pos x="0" y="0"/>
                    </a:cxn>
                    <a:cxn ang="0">
                      <a:pos x="10" y="0"/>
                    </a:cxn>
                    <a:cxn ang="0">
                      <a:pos x="10" y="6"/>
                    </a:cxn>
                    <a:cxn ang="0">
                      <a:pos x="8" y="6"/>
                    </a:cxn>
                    <a:cxn ang="0">
                      <a:pos x="8" y="30"/>
                    </a:cxn>
                    <a:cxn ang="0">
                      <a:pos x="3" y="30"/>
                    </a:cxn>
                    <a:cxn ang="0">
                      <a:pos x="3" y="6"/>
                    </a:cxn>
                    <a:cxn ang="0">
                      <a:pos x="0" y="6"/>
                    </a:cxn>
                    <a:cxn ang="0">
                      <a:pos x="0" y="0"/>
                    </a:cxn>
                  </a:cxnLst>
                  <a:rect l="0" t="0" r="r" b="b"/>
                  <a:pathLst>
                    <a:path w="11" h="31">
                      <a:moveTo>
                        <a:pt x="0" y="0"/>
                      </a:moveTo>
                      <a:lnTo>
                        <a:pt x="10" y="0"/>
                      </a:lnTo>
                      <a:lnTo>
                        <a:pt x="10" y="6"/>
                      </a:lnTo>
                      <a:lnTo>
                        <a:pt x="8" y="6"/>
                      </a:lnTo>
                      <a:lnTo>
                        <a:pt x="8" y="30"/>
                      </a:lnTo>
                      <a:lnTo>
                        <a:pt x="3" y="30"/>
                      </a:lnTo>
                      <a:lnTo>
                        <a:pt x="3" y="6"/>
                      </a:lnTo>
                      <a:lnTo>
                        <a:pt x="0" y="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96" name="Freeform 440"/>
                <p:cNvSpPr>
                  <a:spLocks/>
                </p:cNvSpPr>
                <p:nvPr/>
              </p:nvSpPr>
              <p:spPr bwMode="auto">
                <a:xfrm>
                  <a:off x="954" y="3297"/>
                  <a:ext cx="18" cy="31"/>
                </a:xfrm>
                <a:custGeom>
                  <a:avLst/>
                  <a:gdLst/>
                  <a:ahLst/>
                  <a:cxnLst>
                    <a:cxn ang="0">
                      <a:pos x="5" y="0"/>
                    </a:cxn>
                    <a:cxn ang="0">
                      <a:pos x="13" y="0"/>
                    </a:cxn>
                    <a:cxn ang="0">
                      <a:pos x="17" y="30"/>
                    </a:cxn>
                    <a:cxn ang="0">
                      <a:pos x="12" y="30"/>
                    </a:cxn>
                    <a:cxn ang="0">
                      <a:pos x="11" y="24"/>
                    </a:cxn>
                    <a:cxn ang="0">
                      <a:pos x="11" y="19"/>
                    </a:cxn>
                    <a:cxn ang="0">
                      <a:pos x="9" y="5"/>
                    </a:cxn>
                    <a:cxn ang="0">
                      <a:pos x="7" y="19"/>
                    </a:cxn>
                    <a:cxn ang="0">
                      <a:pos x="11" y="19"/>
                    </a:cxn>
                    <a:cxn ang="0">
                      <a:pos x="11" y="24"/>
                    </a:cxn>
                    <a:cxn ang="0">
                      <a:pos x="7" y="24"/>
                    </a:cxn>
                    <a:cxn ang="0">
                      <a:pos x="6" y="30"/>
                    </a:cxn>
                    <a:cxn ang="0">
                      <a:pos x="0" y="30"/>
                    </a:cxn>
                    <a:cxn ang="0">
                      <a:pos x="5" y="0"/>
                    </a:cxn>
                  </a:cxnLst>
                  <a:rect l="0" t="0" r="r" b="b"/>
                  <a:pathLst>
                    <a:path w="18" h="31">
                      <a:moveTo>
                        <a:pt x="5" y="0"/>
                      </a:moveTo>
                      <a:lnTo>
                        <a:pt x="13" y="0"/>
                      </a:lnTo>
                      <a:lnTo>
                        <a:pt x="17" y="30"/>
                      </a:lnTo>
                      <a:lnTo>
                        <a:pt x="12" y="30"/>
                      </a:lnTo>
                      <a:lnTo>
                        <a:pt x="11" y="24"/>
                      </a:lnTo>
                      <a:lnTo>
                        <a:pt x="11" y="19"/>
                      </a:lnTo>
                      <a:lnTo>
                        <a:pt x="9" y="5"/>
                      </a:lnTo>
                      <a:lnTo>
                        <a:pt x="7" y="19"/>
                      </a:lnTo>
                      <a:lnTo>
                        <a:pt x="11" y="19"/>
                      </a:lnTo>
                      <a:lnTo>
                        <a:pt x="11" y="24"/>
                      </a:lnTo>
                      <a:lnTo>
                        <a:pt x="7" y="24"/>
                      </a:lnTo>
                      <a:lnTo>
                        <a:pt x="6" y="30"/>
                      </a:lnTo>
                      <a:lnTo>
                        <a:pt x="0" y="30"/>
                      </a:lnTo>
                      <a:lnTo>
                        <a:pt x="5"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97" name="Freeform 441"/>
                <p:cNvSpPr>
                  <a:spLocks/>
                </p:cNvSpPr>
                <p:nvPr/>
              </p:nvSpPr>
              <p:spPr bwMode="auto">
                <a:xfrm>
                  <a:off x="977" y="3297"/>
                  <a:ext cx="12" cy="31"/>
                </a:xfrm>
                <a:custGeom>
                  <a:avLst/>
                  <a:gdLst/>
                  <a:ahLst/>
                  <a:cxnLst>
                    <a:cxn ang="0">
                      <a:pos x="0" y="0"/>
                    </a:cxn>
                    <a:cxn ang="0">
                      <a:pos x="11" y="0"/>
                    </a:cxn>
                    <a:cxn ang="0">
                      <a:pos x="11" y="6"/>
                    </a:cxn>
                    <a:cxn ang="0">
                      <a:pos x="8" y="6"/>
                    </a:cxn>
                    <a:cxn ang="0">
                      <a:pos x="8" y="30"/>
                    </a:cxn>
                    <a:cxn ang="0">
                      <a:pos x="3" y="30"/>
                    </a:cxn>
                    <a:cxn ang="0">
                      <a:pos x="3" y="6"/>
                    </a:cxn>
                    <a:cxn ang="0">
                      <a:pos x="0" y="6"/>
                    </a:cxn>
                    <a:cxn ang="0">
                      <a:pos x="0" y="0"/>
                    </a:cxn>
                  </a:cxnLst>
                  <a:rect l="0" t="0" r="r" b="b"/>
                  <a:pathLst>
                    <a:path w="12" h="31">
                      <a:moveTo>
                        <a:pt x="0" y="0"/>
                      </a:moveTo>
                      <a:lnTo>
                        <a:pt x="11" y="0"/>
                      </a:lnTo>
                      <a:lnTo>
                        <a:pt x="11" y="6"/>
                      </a:lnTo>
                      <a:lnTo>
                        <a:pt x="8" y="6"/>
                      </a:lnTo>
                      <a:lnTo>
                        <a:pt x="8" y="30"/>
                      </a:lnTo>
                      <a:lnTo>
                        <a:pt x="3" y="30"/>
                      </a:lnTo>
                      <a:lnTo>
                        <a:pt x="3" y="6"/>
                      </a:lnTo>
                      <a:lnTo>
                        <a:pt x="0" y="6"/>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98" name="Freeform 442"/>
                <p:cNvSpPr>
                  <a:spLocks/>
                </p:cNvSpPr>
                <p:nvPr/>
              </p:nvSpPr>
              <p:spPr bwMode="auto">
                <a:xfrm>
                  <a:off x="999" y="3297"/>
                  <a:ext cx="11" cy="31"/>
                </a:xfrm>
                <a:custGeom>
                  <a:avLst/>
                  <a:gdLst/>
                  <a:ahLst/>
                  <a:cxnLst>
                    <a:cxn ang="0">
                      <a:pos x="0" y="0"/>
                    </a:cxn>
                    <a:cxn ang="0">
                      <a:pos x="10" y="0"/>
                    </a:cxn>
                    <a:cxn ang="0">
                      <a:pos x="10" y="6"/>
                    </a:cxn>
                    <a:cxn ang="0">
                      <a:pos x="5" y="6"/>
                    </a:cxn>
                    <a:cxn ang="0">
                      <a:pos x="5" y="12"/>
                    </a:cxn>
                    <a:cxn ang="0">
                      <a:pos x="9" y="12"/>
                    </a:cxn>
                    <a:cxn ang="0">
                      <a:pos x="9" y="17"/>
                    </a:cxn>
                    <a:cxn ang="0">
                      <a:pos x="5" y="17"/>
                    </a:cxn>
                    <a:cxn ang="0">
                      <a:pos x="5" y="24"/>
                    </a:cxn>
                    <a:cxn ang="0">
                      <a:pos x="10" y="24"/>
                    </a:cxn>
                    <a:cxn ang="0">
                      <a:pos x="10" y="30"/>
                    </a:cxn>
                    <a:cxn ang="0">
                      <a:pos x="0" y="30"/>
                    </a:cxn>
                    <a:cxn ang="0">
                      <a:pos x="0" y="0"/>
                    </a:cxn>
                  </a:cxnLst>
                  <a:rect l="0" t="0" r="r" b="b"/>
                  <a:pathLst>
                    <a:path w="11" h="31">
                      <a:moveTo>
                        <a:pt x="0" y="0"/>
                      </a:moveTo>
                      <a:lnTo>
                        <a:pt x="10" y="0"/>
                      </a:lnTo>
                      <a:lnTo>
                        <a:pt x="10" y="6"/>
                      </a:lnTo>
                      <a:lnTo>
                        <a:pt x="5" y="6"/>
                      </a:lnTo>
                      <a:lnTo>
                        <a:pt x="5" y="12"/>
                      </a:lnTo>
                      <a:lnTo>
                        <a:pt x="9" y="12"/>
                      </a:lnTo>
                      <a:lnTo>
                        <a:pt x="9" y="17"/>
                      </a:lnTo>
                      <a:lnTo>
                        <a:pt x="5" y="17"/>
                      </a:lnTo>
                      <a:lnTo>
                        <a:pt x="5" y="24"/>
                      </a:lnTo>
                      <a:lnTo>
                        <a:pt x="10" y="24"/>
                      </a:lnTo>
                      <a:lnTo>
                        <a:pt x="10"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099" name="Freeform 443"/>
                <p:cNvSpPr>
                  <a:spLocks/>
                </p:cNvSpPr>
                <p:nvPr/>
              </p:nvSpPr>
              <p:spPr bwMode="auto">
                <a:xfrm>
                  <a:off x="1021" y="3297"/>
                  <a:ext cx="13" cy="31"/>
                </a:xfrm>
                <a:custGeom>
                  <a:avLst/>
                  <a:gdLst/>
                  <a:ahLst/>
                  <a:cxnLst>
                    <a:cxn ang="0">
                      <a:pos x="3" y="0"/>
                    </a:cxn>
                    <a:cxn ang="0">
                      <a:pos x="9" y="0"/>
                    </a:cxn>
                    <a:cxn ang="0">
                      <a:pos x="12" y="4"/>
                    </a:cxn>
                    <a:cxn ang="0">
                      <a:pos x="12" y="9"/>
                    </a:cxn>
                    <a:cxn ang="0">
                      <a:pos x="7" y="9"/>
                    </a:cxn>
                    <a:cxn ang="0">
                      <a:pos x="7" y="6"/>
                    </a:cxn>
                    <a:cxn ang="0">
                      <a:pos x="4" y="6"/>
                    </a:cxn>
                    <a:cxn ang="0">
                      <a:pos x="4" y="12"/>
                    </a:cxn>
                    <a:cxn ang="0">
                      <a:pos x="9" y="12"/>
                    </a:cxn>
                    <a:cxn ang="0">
                      <a:pos x="8" y="12"/>
                    </a:cxn>
                    <a:cxn ang="0">
                      <a:pos x="12" y="17"/>
                    </a:cxn>
                    <a:cxn ang="0">
                      <a:pos x="12" y="26"/>
                    </a:cxn>
                    <a:cxn ang="0">
                      <a:pos x="9" y="30"/>
                    </a:cxn>
                    <a:cxn ang="0">
                      <a:pos x="3" y="30"/>
                    </a:cxn>
                    <a:cxn ang="0">
                      <a:pos x="0" y="26"/>
                    </a:cxn>
                    <a:cxn ang="0">
                      <a:pos x="0" y="21"/>
                    </a:cxn>
                    <a:cxn ang="0">
                      <a:pos x="4" y="21"/>
                    </a:cxn>
                    <a:cxn ang="0">
                      <a:pos x="4" y="24"/>
                    </a:cxn>
                    <a:cxn ang="0">
                      <a:pos x="7" y="24"/>
                    </a:cxn>
                    <a:cxn ang="0">
                      <a:pos x="7" y="18"/>
                    </a:cxn>
                    <a:cxn ang="0">
                      <a:pos x="4" y="18"/>
                    </a:cxn>
                    <a:cxn ang="0">
                      <a:pos x="0" y="14"/>
                    </a:cxn>
                    <a:cxn ang="0">
                      <a:pos x="0" y="4"/>
                    </a:cxn>
                    <a:cxn ang="0">
                      <a:pos x="3" y="0"/>
                    </a:cxn>
                  </a:cxnLst>
                  <a:rect l="0" t="0" r="r" b="b"/>
                  <a:pathLst>
                    <a:path w="13" h="31">
                      <a:moveTo>
                        <a:pt x="3" y="0"/>
                      </a:moveTo>
                      <a:lnTo>
                        <a:pt x="9" y="0"/>
                      </a:lnTo>
                      <a:lnTo>
                        <a:pt x="12" y="4"/>
                      </a:lnTo>
                      <a:lnTo>
                        <a:pt x="12" y="9"/>
                      </a:lnTo>
                      <a:lnTo>
                        <a:pt x="7" y="9"/>
                      </a:lnTo>
                      <a:lnTo>
                        <a:pt x="7" y="6"/>
                      </a:lnTo>
                      <a:lnTo>
                        <a:pt x="4" y="6"/>
                      </a:lnTo>
                      <a:lnTo>
                        <a:pt x="4" y="12"/>
                      </a:lnTo>
                      <a:lnTo>
                        <a:pt x="9" y="12"/>
                      </a:lnTo>
                      <a:lnTo>
                        <a:pt x="8" y="12"/>
                      </a:lnTo>
                      <a:lnTo>
                        <a:pt x="12" y="17"/>
                      </a:lnTo>
                      <a:lnTo>
                        <a:pt x="12" y="26"/>
                      </a:lnTo>
                      <a:lnTo>
                        <a:pt x="9" y="30"/>
                      </a:lnTo>
                      <a:lnTo>
                        <a:pt x="3" y="30"/>
                      </a:lnTo>
                      <a:lnTo>
                        <a:pt x="0" y="26"/>
                      </a:lnTo>
                      <a:lnTo>
                        <a:pt x="0" y="21"/>
                      </a:lnTo>
                      <a:lnTo>
                        <a:pt x="4" y="21"/>
                      </a:lnTo>
                      <a:lnTo>
                        <a:pt x="4" y="24"/>
                      </a:lnTo>
                      <a:lnTo>
                        <a:pt x="7" y="24"/>
                      </a:lnTo>
                      <a:lnTo>
                        <a:pt x="7" y="18"/>
                      </a:lnTo>
                      <a:lnTo>
                        <a:pt x="4" y="18"/>
                      </a:lnTo>
                      <a:lnTo>
                        <a:pt x="0" y="14"/>
                      </a:lnTo>
                      <a:lnTo>
                        <a:pt x="0" y="4"/>
                      </a:lnTo>
                      <a:lnTo>
                        <a:pt x="3"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964" name="Group 444"/>
              <p:cNvGrpSpPr>
                <a:grpSpLocks/>
              </p:cNvGrpSpPr>
              <p:nvPr/>
            </p:nvGrpSpPr>
            <p:grpSpPr bwMode="auto">
              <a:xfrm>
                <a:off x="1055" y="3297"/>
                <a:ext cx="37" cy="31"/>
                <a:chOff x="1055" y="3297"/>
                <a:chExt cx="37" cy="31"/>
              </a:xfrm>
            </p:grpSpPr>
            <p:sp>
              <p:nvSpPr>
                <p:cNvPr id="71101" name="Freeform 445"/>
                <p:cNvSpPr>
                  <a:spLocks/>
                </p:cNvSpPr>
                <p:nvPr/>
              </p:nvSpPr>
              <p:spPr bwMode="auto">
                <a:xfrm>
                  <a:off x="1055" y="3297"/>
                  <a:ext cx="15" cy="31"/>
                </a:xfrm>
                <a:custGeom>
                  <a:avLst/>
                  <a:gdLst/>
                  <a:ahLst/>
                  <a:cxnLst>
                    <a:cxn ang="0">
                      <a:pos x="4" y="0"/>
                    </a:cxn>
                    <a:cxn ang="0">
                      <a:pos x="11" y="0"/>
                    </a:cxn>
                    <a:cxn ang="0">
                      <a:pos x="14" y="5"/>
                    </a:cxn>
                    <a:cxn ang="0">
                      <a:pos x="14" y="24"/>
                    </a:cxn>
                    <a:cxn ang="0">
                      <a:pos x="11" y="30"/>
                    </a:cxn>
                    <a:cxn ang="0">
                      <a:pos x="9" y="30"/>
                    </a:cxn>
                    <a:cxn ang="0">
                      <a:pos x="5" y="30"/>
                    </a:cxn>
                    <a:cxn ang="0">
                      <a:pos x="4" y="30"/>
                    </a:cxn>
                    <a:cxn ang="0">
                      <a:pos x="0" y="24"/>
                    </a:cxn>
                    <a:cxn ang="0">
                      <a:pos x="6" y="24"/>
                    </a:cxn>
                    <a:cxn ang="0">
                      <a:pos x="9" y="24"/>
                    </a:cxn>
                    <a:cxn ang="0">
                      <a:pos x="9" y="6"/>
                    </a:cxn>
                    <a:cxn ang="0">
                      <a:pos x="6" y="6"/>
                    </a:cxn>
                    <a:cxn ang="0">
                      <a:pos x="6" y="24"/>
                    </a:cxn>
                    <a:cxn ang="0">
                      <a:pos x="0" y="24"/>
                    </a:cxn>
                    <a:cxn ang="0">
                      <a:pos x="0" y="5"/>
                    </a:cxn>
                    <a:cxn ang="0">
                      <a:pos x="4" y="0"/>
                    </a:cxn>
                  </a:cxnLst>
                  <a:rect l="0" t="0" r="r" b="b"/>
                  <a:pathLst>
                    <a:path w="15" h="31">
                      <a:moveTo>
                        <a:pt x="4" y="0"/>
                      </a:moveTo>
                      <a:lnTo>
                        <a:pt x="11" y="0"/>
                      </a:lnTo>
                      <a:lnTo>
                        <a:pt x="14" y="5"/>
                      </a:lnTo>
                      <a:lnTo>
                        <a:pt x="14" y="24"/>
                      </a:lnTo>
                      <a:lnTo>
                        <a:pt x="11" y="30"/>
                      </a:lnTo>
                      <a:lnTo>
                        <a:pt x="9" y="30"/>
                      </a:lnTo>
                      <a:lnTo>
                        <a:pt x="5" y="30"/>
                      </a:lnTo>
                      <a:lnTo>
                        <a:pt x="4" y="30"/>
                      </a:lnTo>
                      <a:lnTo>
                        <a:pt x="0" y="24"/>
                      </a:lnTo>
                      <a:lnTo>
                        <a:pt x="6" y="24"/>
                      </a:lnTo>
                      <a:lnTo>
                        <a:pt x="9" y="24"/>
                      </a:lnTo>
                      <a:lnTo>
                        <a:pt x="9" y="6"/>
                      </a:lnTo>
                      <a:lnTo>
                        <a:pt x="6" y="6"/>
                      </a:lnTo>
                      <a:lnTo>
                        <a:pt x="6" y="24"/>
                      </a:lnTo>
                      <a:lnTo>
                        <a:pt x="0" y="24"/>
                      </a:lnTo>
                      <a:lnTo>
                        <a:pt x="0" y="5"/>
                      </a:lnTo>
                      <a:lnTo>
                        <a:pt x="4"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102" name="Freeform 446"/>
                <p:cNvSpPr>
                  <a:spLocks/>
                </p:cNvSpPr>
                <p:nvPr/>
              </p:nvSpPr>
              <p:spPr bwMode="auto">
                <a:xfrm>
                  <a:off x="1082" y="3297"/>
                  <a:ext cx="10" cy="31"/>
                </a:xfrm>
                <a:custGeom>
                  <a:avLst/>
                  <a:gdLst/>
                  <a:ahLst/>
                  <a:cxnLst>
                    <a:cxn ang="0">
                      <a:pos x="0" y="0"/>
                    </a:cxn>
                    <a:cxn ang="0">
                      <a:pos x="9" y="0"/>
                    </a:cxn>
                    <a:cxn ang="0">
                      <a:pos x="9" y="6"/>
                    </a:cxn>
                    <a:cxn ang="0">
                      <a:pos x="5" y="6"/>
                    </a:cxn>
                    <a:cxn ang="0">
                      <a:pos x="5" y="12"/>
                    </a:cxn>
                    <a:cxn ang="0">
                      <a:pos x="9" y="12"/>
                    </a:cxn>
                    <a:cxn ang="0">
                      <a:pos x="9" y="17"/>
                    </a:cxn>
                    <a:cxn ang="0">
                      <a:pos x="5" y="17"/>
                    </a:cxn>
                    <a:cxn ang="0">
                      <a:pos x="5" y="30"/>
                    </a:cxn>
                    <a:cxn ang="0">
                      <a:pos x="0" y="30"/>
                    </a:cxn>
                    <a:cxn ang="0">
                      <a:pos x="0" y="0"/>
                    </a:cxn>
                  </a:cxnLst>
                  <a:rect l="0" t="0" r="r" b="b"/>
                  <a:pathLst>
                    <a:path w="10" h="31">
                      <a:moveTo>
                        <a:pt x="0" y="0"/>
                      </a:moveTo>
                      <a:lnTo>
                        <a:pt x="9" y="0"/>
                      </a:lnTo>
                      <a:lnTo>
                        <a:pt x="9" y="6"/>
                      </a:lnTo>
                      <a:lnTo>
                        <a:pt x="5" y="6"/>
                      </a:lnTo>
                      <a:lnTo>
                        <a:pt x="5" y="12"/>
                      </a:lnTo>
                      <a:lnTo>
                        <a:pt x="9" y="12"/>
                      </a:lnTo>
                      <a:lnTo>
                        <a:pt x="9" y="17"/>
                      </a:lnTo>
                      <a:lnTo>
                        <a:pt x="5" y="17"/>
                      </a:lnTo>
                      <a:lnTo>
                        <a:pt x="5"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nvGrpSpPr>
              <p:cNvPr id="70967" name="Group 447"/>
              <p:cNvGrpSpPr>
                <a:grpSpLocks/>
              </p:cNvGrpSpPr>
              <p:nvPr/>
            </p:nvGrpSpPr>
            <p:grpSpPr bwMode="auto">
              <a:xfrm>
                <a:off x="1110" y="3297"/>
                <a:ext cx="159" cy="31"/>
                <a:chOff x="1110" y="3297"/>
                <a:chExt cx="159" cy="31"/>
              </a:xfrm>
            </p:grpSpPr>
            <p:sp>
              <p:nvSpPr>
                <p:cNvPr id="71104" name="Freeform 448"/>
                <p:cNvSpPr>
                  <a:spLocks/>
                </p:cNvSpPr>
                <p:nvPr/>
              </p:nvSpPr>
              <p:spPr bwMode="auto">
                <a:xfrm>
                  <a:off x="1110" y="3297"/>
                  <a:ext cx="18" cy="31"/>
                </a:xfrm>
                <a:custGeom>
                  <a:avLst/>
                  <a:gdLst/>
                  <a:ahLst/>
                  <a:cxnLst>
                    <a:cxn ang="0">
                      <a:pos x="5" y="0"/>
                    </a:cxn>
                    <a:cxn ang="0">
                      <a:pos x="12" y="0"/>
                    </a:cxn>
                    <a:cxn ang="0">
                      <a:pos x="17" y="30"/>
                    </a:cxn>
                    <a:cxn ang="0">
                      <a:pos x="11" y="30"/>
                    </a:cxn>
                    <a:cxn ang="0">
                      <a:pos x="10" y="24"/>
                    </a:cxn>
                    <a:cxn ang="0">
                      <a:pos x="10" y="19"/>
                    </a:cxn>
                    <a:cxn ang="0">
                      <a:pos x="8" y="5"/>
                    </a:cxn>
                    <a:cxn ang="0">
                      <a:pos x="7" y="19"/>
                    </a:cxn>
                    <a:cxn ang="0">
                      <a:pos x="10" y="19"/>
                    </a:cxn>
                    <a:cxn ang="0">
                      <a:pos x="10" y="24"/>
                    </a:cxn>
                    <a:cxn ang="0">
                      <a:pos x="7" y="24"/>
                    </a:cxn>
                    <a:cxn ang="0">
                      <a:pos x="5" y="30"/>
                    </a:cxn>
                    <a:cxn ang="0">
                      <a:pos x="0" y="30"/>
                    </a:cxn>
                    <a:cxn ang="0">
                      <a:pos x="5" y="0"/>
                    </a:cxn>
                  </a:cxnLst>
                  <a:rect l="0" t="0" r="r" b="b"/>
                  <a:pathLst>
                    <a:path w="18" h="31">
                      <a:moveTo>
                        <a:pt x="5" y="0"/>
                      </a:moveTo>
                      <a:lnTo>
                        <a:pt x="12" y="0"/>
                      </a:lnTo>
                      <a:lnTo>
                        <a:pt x="17" y="30"/>
                      </a:lnTo>
                      <a:lnTo>
                        <a:pt x="11" y="30"/>
                      </a:lnTo>
                      <a:lnTo>
                        <a:pt x="10" y="24"/>
                      </a:lnTo>
                      <a:lnTo>
                        <a:pt x="10" y="19"/>
                      </a:lnTo>
                      <a:lnTo>
                        <a:pt x="8" y="5"/>
                      </a:lnTo>
                      <a:lnTo>
                        <a:pt x="7" y="19"/>
                      </a:lnTo>
                      <a:lnTo>
                        <a:pt x="10" y="19"/>
                      </a:lnTo>
                      <a:lnTo>
                        <a:pt x="10" y="24"/>
                      </a:lnTo>
                      <a:lnTo>
                        <a:pt x="7" y="24"/>
                      </a:lnTo>
                      <a:lnTo>
                        <a:pt x="5" y="30"/>
                      </a:lnTo>
                      <a:lnTo>
                        <a:pt x="0" y="30"/>
                      </a:lnTo>
                      <a:lnTo>
                        <a:pt x="5"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105" name="Freeform 449"/>
                <p:cNvSpPr>
                  <a:spLocks/>
                </p:cNvSpPr>
                <p:nvPr/>
              </p:nvSpPr>
              <p:spPr bwMode="auto">
                <a:xfrm>
                  <a:off x="1136" y="3297"/>
                  <a:ext cx="22" cy="31"/>
                </a:xfrm>
                <a:custGeom>
                  <a:avLst/>
                  <a:gdLst/>
                  <a:ahLst/>
                  <a:cxnLst>
                    <a:cxn ang="0">
                      <a:pos x="0" y="30"/>
                    </a:cxn>
                    <a:cxn ang="0">
                      <a:pos x="6" y="30"/>
                    </a:cxn>
                    <a:cxn ang="0">
                      <a:pos x="6" y="14"/>
                    </a:cxn>
                    <a:cxn ang="0">
                      <a:pos x="9" y="30"/>
                    </a:cxn>
                    <a:cxn ang="0">
                      <a:pos x="12" y="30"/>
                    </a:cxn>
                    <a:cxn ang="0">
                      <a:pos x="15" y="14"/>
                    </a:cxn>
                    <a:cxn ang="0">
                      <a:pos x="15" y="30"/>
                    </a:cxn>
                    <a:cxn ang="0">
                      <a:pos x="21" y="30"/>
                    </a:cxn>
                    <a:cxn ang="0">
                      <a:pos x="21" y="0"/>
                    </a:cxn>
                    <a:cxn ang="0">
                      <a:pos x="13" y="0"/>
                    </a:cxn>
                    <a:cxn ang="0">
                      <a:pos x="10" y="14"/>
                    </a:cxn>
                    <a:cxn ang="0">
                      <a:pos x="9" y="0"/>
                    </a:cxn>
                    <a:cxn ang="0">
                      <a:pos x="0" y="0"/>
                    </a:cxn>
                    <a:cxn ang="0">
                      <a:pos x="0" y="30"/>
                    </a:cxn>
                  </a:cxnLst>
                  <a:rect l="0" t="0" r="r" b="b"/>
                  <a:pathLst>
                    <a:path w="22" h="31">
                      <a:moveTo>
                        <a:pt x="0" y="30"/>
                      </a:moveTo>
                      <a:lnTo>
                        <a:pt x="6" y="30"/>
                      </a:lnTo>
                      <a:lnTo>
                        <a:pt x="6" y="14"/>
                      </a:lnTo>
                      <a:lnTo>
                        <a:pt x="9" y="30"/>
                      </a:lnTo>
                      <a:lnTo>
                        <a:pt x="12" y="30"/>
                      </a:lnTo>
                      <a:lnTo>
                        <a:pt x="15" y="14"/>
                      </a:lnTo>
                      <a:lnTo>
                        <a:pt x="15" y="30"/>
                      </a:lnTo>
                      <a:lnTo>
                        <a:pt x="21" y="30"/>
                      </a:lnTo>
                      <a:lnTo>
                        <a:pt x="21" y="0"/>
                      </a:lnTo>
                      <a:lnTo>
                        <a:pt x="13" y="0"/>
                      </a:lnTo>
                      <a:lnTo>
                        <a:pt x="10" y="14"/>
                      </a:lnTo>
                      <a:lnTo>
                        <a:pt x="9" y="0"/>
                      </a:lnTo>
                      <a:lnTo>
                        <a:pt x="0" y="0"/>
                      </a:lnTo>
                      <a:lnTo>
                        <a:pt x="0" y="3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106" name="Freeform 450"/>
                <p:cNvSpPr>
                  <a:spLocks/>
                </p:cNvSpPr>
                <p:nvPr/>
              </p:nvSpPr>
              <p:spPr bwMode="auto">
                <a:xfrm>
                  <a:off x="1170" y="3297"/>
                  <a:ext cx="10" cy="31"/>
                </a:xfrm>
                <a:custGeom>
                  <a:avLst/>
                  <a:gdLst/>
                  <a:ahLst/>
                  <a:cxnLst>
                    <a:cxn ang="0">
                      <a:pos x="0" y="0"/>
                    </a:cxn>
                    <a:cxn ang="0">
                      <a:pos x="9" y="0"/>
                    </a:cxn>
                    <a:cxn ang="0">
                      <a:pos x="9" y="6"/>
                    </a:cxn>
                    <a:cxn ang="0">
                      <a:pos x="4" y="6"/>
                    </a:cxn>
                    <a:cxn ang="0">
                      <a:pos x="4" y="12"/>
                    </a:cxn>
                    <a:cxn ang="0">
                      <a:pos x="8" y="12"/>
                    </a:cxn>
                    <a:cxn ang="0">
                      <a:pos x="8" y="17"/>
                    </a:cxn>
                    <a:cxn ang="0">
                      <a:pos x="4" y="17"/>
                    </a:cxn>
                    <a:cxn ang="0">
                      <a:pos x="4" y="24"/>
                    </a:cxn>
                    <a:cxn ang="0">
                      <a:pos x="9" y="24"/>
                    </a:cxn>
                    <a:cxn ang="0">
                      <a:pos x="9" y="30"/>
                    </a:cxn>
                    <a:cxn ang="0">
                      <a:pos x="0" y="30"/>
                    </a:cxn>
                    <a:cxn ang="0">
                      <a:pos x="0" y="0"/>
                    </a:cxn>
                  </a:cxnLst>
                  <a:rect l="0" t="0" r="r" b="b"/>
                  <a:pathLst>
                    <a:path w="10" h="31">
                      <a:moveTo>
                        <a:pt x="0" y="0"/>
                      </a:moveTo>
                      <a:lnTo>
                        <a:pt x="9" y="0"/>
                      </a:lnTo>
                      <a:lnTo>
                        <a:pt x="9" y="6"/>
                      </a:lnTo>
                      <a:lnTo>
                        <a:pt x="4" y="6"/>
                      </a:lnTo>
                      <a:lnTo>
                        <a:pt x="4" y="12"/>
                      </a:lnTo>
                      <a:lnTo>
                        <a:pt x="8" y="12"/>
                      </a:lnTo>
                      <a:lnTo>
                        <a:pt x="8" y="17"/>
                      </a:lnTo>
                      <a:lnTo>
                        <a:pt x="4" y="17"/>
                      </a:lnTo>
                      <a:lnTo>
                        <a:pt x="4" y="24"/>
                      </a:lnTo>
                      <a:lnTo>
                        <a:pt x="9" y="24"/>
                      </a:lnTo>
                      <a:lnTo>
                        <a:pt x="9"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107" name="Freeform 451"/>
                <p:cNvSpPr>
                  <a:spLocks/>
                </p:cNvSpPr>
                <p:nvPr/>
              </p:nvSpPr>
              <p:spPr bwMode="auto">
                <a:xfrm>
                  <a:off x="1191" y="3297"/>
                  <a:ext cx="13" cy="31"/>
                </a:xfrm>
                <a:custGeom>
                  <a:avLst/>
                  <a:gdLst/>
                  <a:ahLst/>
                  <a:cxnLst>
                    <a:cxn ang="0">
                      <a:pos x="0" y="0"/>
                    </a:cxn>
                    <a:cxn ang="0">
                      <a:pos x="9" y="0"/>
                    </a:cxn>
                    <a:cxn ang="0">
                      <a:pos x="12" y="3"/>
                    </a:cxn>
                    <a:cxn ang="0">
                      <a:pos x="12" y="12"/>
                    </a:cxn>
                    <a:cxn ang="0">
                      <a:pos x="9" y="15"/>
                    </a:cxn>
                    <a:cxn ang="0">
                      <a:pos x="12" y="18"/>
                    </a:cxn>
                    <a:cxn ang="0">
                      <a:pos x="12" y="30"/>
                    </a:cxn>
                    <a:cxn ang="0">
                      <a:pos x="7" y="30"/>
                    </a:cxn>
                    <a:cxn ang="0">
                      <a:pos x="7" y="18"/>
                    </a:cxn>
                    <a:cxn ang="0">
                      <a:pos x="7" y="12"/>
                    </a:cxn>
                    <a:cxn ang="0">
                      <a:pos x="5" y="12"/>
                    </a:cxn>
                    <a:cxn ang="0">
                      <a:pos x="5" y="5"/>
                    </a:cxn>
                    <a:cxn ang="0">
                      <a:pos x="7" y="5"/>
                    </a:cxn>
                    <a:cxn ang="0">
                      <a:pos x="7" y="12"/>
                    </a:cxn>
                    <a:cxn ang="0">
                      <a:pos x="7" y="18"/>
                    </a:cxn>
                    <a:cxn ang="0">
                      <a:pos x="5" y="18"/>
                    </a:cxn>
                    <a:cxn ang="0">
                      <a:pos x="5" y="30"/>
                    </a:cxn>
                    <a:cxn ang="0">
                      <a:pos x="0" y="30"/>
                    </a:cxn>
                    <a:cxn ang="0">
                      <a:pos x="0" y="0"/>
                    </a:cxn>
                  </a:cxnLst>
                  <a:rect l="0" t="0" r="r" b="b"/>
                  <a:pathLst>
                    <a:path w="13" h="31">
                      <a:moveTo>
                        <a:pt x="0" y="0"/>
                      </a:moveTo>
                      <a:lnTo>
                        <a:pt x="9" y="0"/>
                      </a:lnTo>
                      <a:lnTo>
                        <a:pt x="12" y="3"/>
                      </a:lnTo>
                      <a:lnTo>
                        <a:pt x="12" y="12"/>
                      </a:lnTo>
                      <a:lnTo>
                        <a:pt x="9" y="15"/>
                      </a:lnTo>
                      <a:lnTo>
                        <a:pt x="12" y="18"/>
                      </a:lnTo>
                      <a:lnTo>
                        <a:pt x="12" y="30"/>
                      </a:lnTo>
                      <a:lnTo>
                        <a:pt x="7" y="30"/>
                      </a:lnTo>
                      <a:lnTo>
                        <a:pt x="7" y="18"/>
                      </a:lnTo>
                      <a:lnTo>
                        <a:pt x="7" y="12"/>
                      </a:lnTo>
                      <a:lnTo>
                        <a:pt x="5" y="12"/>
                      </a:lnTo>
                      <a:lnTo>
                        <a:pt x="5" y="5"/>
                      </a:lnTo>
                      <a:lnTo>
                        <a:pt x="7" y="5"/>
                      </a:lnTo>
                      <a:lnTo>
                        <a:pt x="7" y="12"/>
                      </a:lnTo>
                      <a:lnTo>
                        <a:pt x="7" y="18"/>
                      </a:lnTo>
                      <a:lnTo>
                        <a:pt x="5" y="18"/>
                      </a:lnTo>
                      <a:lnTo>
                        <a:pt x="5" y="30"/>
                      </a:ln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108" name="Freeform 452"/>
                <p:cNvSpPr>
                  <a:spLocks/>
                </p:cNvSpPr>
                <p:nvPr/>
              </p:nvSpPr>
              <p:spPr bwMode="auto">
                <a:xfrm>
                  <a:off x="1215" y="3297"/>
                  <a:ext cx="1" cy="31"/>
                </a:xfrm>
                <a:custGeom>
                  <a:avLst/>
                  <a:gdLst/>
                  <a:ahLst/>
                  <a:cxnLst>
                    <a:cxn ang="0">
                      <a:pos x="0" y="0"/>
                    </a:cxn>
                    <a:cxn ang="0">
                      <a:pos x="0" y="30"/>
                    </a:cxn>
                    <a:cxn ang="0">
                      <a:pos x="0" y="0"/>
                    </a:cxn>
                  </a:cxnLst>
                  <a:rect l="0" t="0" r="r" b="b"/>
                  <a:pathLst>
                    <a:path w="1" h="31">
                      <a:moveTo>
                        <a:pt x="0" y="0"/>
                      </a:moveTo>
                      <a:lnTo>
                        <a:pt x="0" y="30"/>
                      </a:lnTo>
                      <a:lnTo>
                        <a:pt x="0"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109" name="Freeform 453"/>
                <p:cNvSpPr>
                  <a:spLocks/>
                </p:cNvSpPr>
                <p:nvPr/>
              </p:nvSpPr>
              <p:spPr bwMode="auto">
                <a:xfrm>
                  <a:off x="1226" y="3297"/>
                  <a:ext cx="15" cy="31"/>
                </a:xfrm>
                <a:custGeom>
                  <a:avLst/>
                  <a:gdLst/>
                  <a:ahLst/>
                  <a:cxnLst>
                    <a:cxn ang="0">
                      <a:pos x="4" y="0"/>
                    </a:cxn>
                    <a:cxn ang="0">
                      <a:pos x="10" y="0"/>
                    </a:cxn>
                    <a:cxn ang="0">
                      <a:pos x="14" y="4"/>
                    </a:cxn>
                    <a:cxn ang="0">
                      <a:pos x="14" y="12"/>
                    </a:cxn>
                    <a:cxn ang="0">
                      <a:pos x="10" y="12"/>
                    </a:cxn>
                    <a:cxn ang="0">
                      <a:pos x="10" y="6"/>
                    </a:cxn>
                    <a:cxn ang="0">
                      <a:pos x="5" y="6"/>
                    </a:cxn>
                    <a:cxn ang="0">
                      <a:pos x="5" y="24"/>
                    </a:cxn>
                    <a:cxn ang="0">
                      <a:pos x="10" y="24"/>
                    </a:cxn>
                    <a:cxn ang="0">
                      <a:pos x="10" y="17"/>
                    </a:cxn>
                    <a:cxn ang="0">
                      <a:pos x="14" y="17"/>
                    </a:cxn>
                    <a:cxn ang="0">
                      <a:pos x="14" y="26"/>
                    </a:cxn>
                    <a:cxn ang="0">
                      <a:pos x="10" y="30"/>
                    </a:cxn>
                    <a:cxn ang="0">
                      <a:pos x="4" y="30"/>
                    </a:cxn>
                    <a:cxn ang="0">
                      <a:pos x="0" y="26"/>
                    </a:cxn>
                    <a:cxn ang="0">
                      <a:pos x="0" y="4"/>
                    </a:cxn>
                    <a:cxn ang="0">
                      <a:pos x="4" y="0"/>
                    </a:cxn>
                  </a:cxnLst>
                  <a:rect l="0" t="0" r="r" b="b"/>
                  <a:pathLst>
                    <a:path w="15" h="31">
                      <a:moveTo>
                        <a:pt x="4" y="0"/>
                      </a:moveTo>
                      <a:lnTo>
                        <a:pt x="10" y="0"/>
                      </a:lnTo>
                      <a:lnTo>
                        <a:pt x="14" y="4"/>
                      </a:lnTo>
                      <a:lnTo>
                        <a:pt x="14" y="12"/>
                      </a:lnTo>
                      <a:lnTo>
                        <a:pt x="10" y="12"/>
                      </a:lnTo>
                      <a:lnTo>
                        <a:pt x="10" y="6"/>
                      </a:lnTo>
                      <a:lnTo>
                        <a:pt x="5" y="6"/>
                      </a:lnTo>
                      <a:lnTo>
                        <a:pt x="5" y="24"/>
                      </a:lnTo>
                      <a:lnTo>
                        <a:pt x="10" y="24"/>
                      </a:lnTo>
                      <a:lnTo>
                        <a:pt x="10" y="17"/>
                      </a:lnTo>
                      <a:lnTo>
                        <a:pt x="14" y="17"/>
                      </a:lnTo>
                      <a:lnTo>
                        <a:pt x="14" y="26"/>
                      </a:lnTo>
                      <a:lnTo>
                        <a:pt x="10" y="30"/>
                      </a:lnTo>
                      <a:lnTo>
                        <a:pt x="4" y="30"/>
                      </a:lnTo>
                      <a:lnTo>
                        <a:pt x="0" y="26"/>
                      </a:lnTo>
                      <a:lnTo>
                        <a:pt x="0" y="4"/>
                      </a:lnTo>
                      <a:lnTo>
                        <a:pt x="4"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sp>
              <p:nvSpPr>
                <p:cNvPr id="71110" name="Freeform 454"/>
                <p:cNvSpPr>
                  <a:spLocks/>
                </p:cNvSpPr>
                <p:nvPr/>
              </p:nvSpPr>
              <p:spPr bwMode="auto">
                <a:xfrm>
                  <a:off x="1250" y="3297"/>
                  <a:ext cx="19" cy="31"/>
                </a:xfrm>
                <a:custGeom>
                  <a:avLst/>
                  <a:gdLst/>
                  <a:ahLst/>
                  <a:cxnLst>
                    <a:cxn ang="0">
                      <a:pos x="5" y="0"/>
                    </a:cxn>
                    <a:cxn ang="0">
                      <a:pos x="13" y="0"/>
                    </a:cxn>
                    <a:cxn ang="0">
                      <a:pos x="18" y="30"/>
                    </a:cxn>
                    <a:cxn ang="0">
                      <a:pos x="12" y="30"/>
                    </a:cxn>
                    <a:cxn ang="0">
                      <a:pos x="11" y="24"/>
                    </a:cxn>
                    <a:cxn ang="0">
                      <a:pos x="11" y="19"/>
                    </a:cxn>
                    <a:cxn ang="0">
                      <a:pos x="9" y="5"/>
                    </a:cxn>
                    <a:cxn ang="0">
                      <a:pos x="7" y="19"/>
                    </a:cxn>
                    <a:cxn ang="0">
                      <a:pos x="11" y="19"/>
                    </a:cxn>
                    <a:cxn ang="0">
                      <a:pos x="11" y="24"/>
                    </a:cxn>
                    <a:cxn ang="0">
                      <a:pos x="7" y="24"/>
                    </a:cxn>
                    <a:cxn ang="0">
                      <a:pos x="6" y="30"/>
                    </a:cxn>
                    <a:cxn ang="0">
                      <a:pos x="0" y="30"/>
                    </a:cxn>
                    <a:cxn ang="0">
                      <a:pos x="5" y="0"/>
                    </a:cxn>
                  </a:cxnLst>
                  <a:rect l="0" t="0" r="r" b="b"/>
                  <a:pathLst>
                    <a:path w="19" h="31">
                      <a:moveTo>
                        <a:pt x="5" y="0"/>
                      </a:moveTo>
                      <a:lnTo>
                        <a:pt x="13" y="0"/>
                      </a:lnTo>
                      <a:lnTo>
                        <a:pt x="18" y="30"/>
                      </a:lnTo>
                      <a:lnTo>
                        <a:pt x="12" y="30"/>
                      </a:lnTo>
                      <a:lnTo>
                        <a:pt x="11" y="24"/>
                      </a:lnTo>
                      <a:lnTo>
                        <a:pt x="11" y="19"/>
                      </a:lnTo>
                      <a:lnTo>
                        <a:pt x="9" y="5"/>
                      </a:lnTo>
                      <a:lnTo>
                        <a:pt x="7" y="19"/>
                      </a:lnTo>
                      <a:lnTo>
                        <a:pt x="11" y="19"/>
                      </a:lnTo>
                      <a:lnTo>
                        <a:pt x="11" y="24"/>
                      </a:lnTo>
                      <a:lnTo>
                        <a:pt x="7" y="24"/>
                      </a:lnTo>
                      <a:lnTo>
                        <a:pt x="6" y="30"/>
                      </a:lnTo>
                      <a:lnTo>
                        <a:pt x="0" y="30"/>
                      </a:lnTo>
                      <a:lnTo>
                        <a:pt x="5" y="0"/>
                      </a:lnTo>
                    </a:path>
                  </a:pathLst>
                </a:custGeom>
                <a:solidFill>
                  <a:srgbClr val="008000"/>
                </a:solidFill>
                <a:ln w="12700" cap="rnd" cmpd="sng">
                  <a:noFill/>
                  <a:prstDash val="solid"/>
                  <a:round/>
                  <a:headEnd type="none" w="med" len="med"/>
                  <a:tailEnd type="none" w="med" len="med"/>
                </a:ln>
                <a:effectLst/>
              </p:spPr>
              <p:txBody>
                <a:bodyPr/>
                <a:lstStyle/>
                <a:p>
                  <a:endParaRPr lang="en-US"/>
                </a:p>
              </p:txBody>
            </p:sp>
          </p:grpSp>
        </p:grpSp>
        <p:pic>
          <p:nvPicPr>
            <p:cNvPr id="71111" name="Picture 455" descr="j0295182"/>
            <p:cNvPicPr>
              <a:picLocks noChangeAspect="1" noChangeArrowheads="1" noCrop="1"/>
            </p:cNvPicPr>
            <p:nvPr/>
          </p:nvPicPr>
          <p:blipFill>
            <a:blip r:embed="rId2"/>
            <a:srcRect/>
            <a:stretch>
              <a:fillRect/>
            </a:stretch>
          </p:blipFill>
          <p:spPr bwMode="auto">
            <a:xfrm>
              <a:off x="96" y="3072"/>
              <a:ext cx="525" cy="326"/>
            </a:xfrm>
            <a:prstGeom prst="rect">
              <a:avLst/>
            </a:prstGeom>
            <a:noFill/>
          </p:spPr>
        </p:pic>
      </p:grpSp>
      <p:sp>
        <p:nvSpPr>
          <p:cNvPr id="71113" name="Rectangle 457"/>
          <p:cNvSpPr>
            <a:spLocks noChangeArrowheads="1"/>
          </p:cNvSpPr>
          <p:nvPr/>
        </p:nvSpPr>
        <p:spPr bwMode="auto">
          <a:xfrm>
            <a:off x="5773738" y="2725738"/>
            <a:ext cx="2474912" cy="454025"/>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400" b="1"/>
              <a:t>Minimum Wage</a:t>
            </a:r>
          </a:p>
        </p:txBody>
      </p:sp>
      <p:sp>
        <p:nvSpPr>
          <p:cNvPr id="71120" name="Rectangle 464"/>
          <p:cNvSpPr>
            <a:spLocks noChangeArrowheads="1"/>
          </p:cNvSpPr>
          <p:nvPr/>
        </p:nvSpPr>
        <p:spPr bwMode="auto">
          <a:xfrm>
            <a:off x="4818063" y="4819650"/>
            <a:ext cx="342900" cy="439738"/>
          </a:xfrm>
          <a:prstGeom prst="rect">
            <a:avLst/>
          </a:prstGeom>
          <a:noFill/>
          <a:ln w="12700">
            <a:noFill/>
            <a:miter lim="800000"/>
            <a:headEnd/>
            <a:tailEnd/>
          </a:ln>
          <a:effectLst/>
        </p:spPr>
        <p:txBody>
          <a:bodyPr wrap="none" lIns="90488" tIns="44450" rIns="90488" bIns="44450">
            <a:spAutoFit/>
          </a:bodyPr>
          <a:lstStyle/>
          <a:p>
            <a:r>
              <a:rPr lang="en-US" sz="2300" b="1"/>
              <a:t>0</a:t>
            </a:r>
          </a:p>
        </p:txBody>
      </p:sp>
      <p:sp>
        <p:nvSpPr>
          <p:cNvPr id="71121" name="Rectangle 465"/>
          <p:cNvSpPr>
            <a:spLocks noChangeArrowheads="1"/>
          </p:cNvSpPr>
          <p:nvPr/>
        </p:nvSpPr>
        <p:spPr bwMode="auto">
          <a:xfrm>
            <a:off x="4818063" y="4078288"/>
            <a:ext cx="342900" cy="439737"/>
          </a:xfrm>
          <a:prstGeom prst="rect">
            <a:avLst/>
          </a:prstGeom>
          <a:noFill/>
          <a:ln w="12700">
            <a:noFill/>
            <a:miter lim="800000"/>
            <a:headEnd/>
            <a:tailEnd/>
          </a:ln>
          <a:effectLst/>
        </p:spPr>
        <p:txBody>
          <a:bodyPr wrap="none" lIns="90488" tIns="44450" rIns="90488" bIns="44450">
            <a:spAutoFit/>
          </a:bodyPr>
          <a:lstStyle/>
          <a:p>
            <a:r>
              <a:rPr lang="en-US" sz="2300" b="1"/>
              <a:t>2</a:t>
            </a:r>
          </a:p>
        </p:txBody>
      </p:sp>
      <p:sp>
        <p:nvSpPr>
          <p:cNvPr id="71122" name="Rectangle 466"/>
          <p:cNvSpPr>
            <a:spLocks noChangeArrowheads="1"/>
          </p:cNvSpPr>
          <p:nvPr/>
        </p:nvSpPr>
        <p:spPr bwMode="auto">
          <a:xfrm>
            <a:off x="4818063" y="3332163"/>
            <a:ext cx="342900" cy="439737"/>
          </a:xfrm>
          <a:prstGeom prst="rect">
            <a:avLst/>
          </a:prstGeom>
          <a:noFill/>
          <a:ln w="12700">
            <a:noFill/>
            <a:miter lim="800000"/>
            <a:headEnd/>
            <a:tailEnd/>
          </a:ln>
          <a:effectLst/>
        </p:spPr>
        <p:txBody>
          <a:bodyPr wrap="none" lIns="90488" tIns="44450" rIns="90488" bIns="44450">
            <a:spAutoFit/>
          </a:bodyPr>
          <a:lstStyle/>
          <a:p>
            <a:r>
              <a:rPr lang="en-US" sz="2300" b="1"/>
              <a:t>4</a:t>
            </a:r>
          </a:p>
        </p:txBody>
      </p:sp>
      <p:sp>
        <p:nvSpPr>
          <p:cNvPr id="71123" name="Rectangle 467"/>
          <p:cNvSpPr>
            <a:spLocks noChangeArrowheads="1"/>
          </p:cNvSpPr>
          <p:nvPr/>
        </p:nvSpPr>
        <p:spPr bwMode="auto">
          <a:xfrm>
            <a:off x="4881563" y="5260975"/>
            <a:ext cx="828675" cy="439738"/>
          </a:xfrm>
          <a:prstGeom prst="rect">
            <a:avLst/>
          </a:prstGeom>
          <a:noFill/>
          <a:ln w="12700">
            <a:noFill/>
            <a:miter lim="800000"/>
            <a:headEnd/>
            <a:tailEnd/>
          </a:ln>
          <a:effectLst/>
        </p:spPr>
        <p:txBody>
          <a:bodyPr wrap="none" lIns="90488" tIns="44450" rIns="90488" bIns="44450">
            <a:spAutoFit/>
          </a:bodyPr>
          <a:lstStyle/>
          <a:p>
            <a:r>
              <a:rPr lang="en-US" sz="2300" b="1"/>
              <a:t>1960</a:t>
            </a:r>
          </a:p>
        </p:txBody>
      </p:sp>
      <p:sp>
        <p:nvSpPr>
          <p:cNvPr id="71124" name="Rectangle 468"/>
          <p:cNvSpPr>
            <a:spLocks noChangeArrowheads="1"/>
          </p:cNvSpPr>
          <p:nvPr/>
        </p:nvSpPr>
        <p:spPr bwMode="auto">
          <a:xfrm>
            <a:off x="5843588" y="5260975"/>
            <a:ext cx="828675" cy="439738"/>
          </a:xfrm>
          <a:prstGeom prst="rect">
            <a:avLst/>
          </a:prstGeom>
          <a:noFill/>
          <a:ln w="12700">
            <a:noFill/>
            <a:miter lim="800000"/>
            <a:headEnd/>
            <a:tailEnd/>
          </a:ln>
          <a:effectLst/>
        </p:spPr>
        <p:txBody>
          <a:bodyPr wrap="none" lIns="90488" tIns="44450" rIns="90488" bIns="44450">
            <a:spAutoFit/>
          </a:bodyPr>
          <a:lstStyle/>
          <a:p>
            <a:r>
              <a:rPr lang="en-US" sz="2300" b="1"/>
              <a:t>1970</a:t>
            </a:r>
          </a:p>
        </p:txBody>
      </p:sp>
      <p:sp>
        <p:nvSpPr>
          <p:cNvPr id="71125" name="Rectangle 469"/>
          <p:cNvSpPr>
            <a:spLocks noChangeArrowheads="1"/>
          </p:cNvSpPr>
          <p:nvPr/>
        </p:nvSpPr>
        <p:spPr bwMode="auto">
          <a:xfrm>
            <a:off x="6799263" y="5260975"/>
            <a:ext cx="828675" cy="439738"/>
          </a:xfrm>
          <a:prstGeom prst="rect">
            <a:avLst/>
          </a:prstGeom>
          <a:noFill/>
          <a:ln w="12700">
            <a:noFill/>
            <a:miter lim="800000"/>
            <a:headEnd/>
            <a:tailEnd/>
          </a:ln>
          <a:effectLst/>
        </p:spPr>
        <p:txBody>
          <a:bodyPr wrap="none" lIns="90488" tIns="44450" rIns="90488" bIns="44450">
            <a:spAutoFit/>
          </a:bodyPr>
          <a:lstStyle/>
          <a:p>
            <a:r>
              <a:rPr lang="en-US" sz="2300" b="1"/>
              <a:t>1980</a:t>
            </a:r>
          </a:p>
        </p:txBody>
      </p:sp>
      <p:sp>
        <p:nvSpPr>
          <p:cNvPr id="71126" name="Rectangle 470"/>
          <p:cNvSpPr>
            <a:spLocks noChangeArrowheads="1"/>
          </p:cNvSpPr>
          <p:nvPr/>
        </p:nvSpPr>
        <p:spPr bwMode="auto">
          <a:xfrm>
            <a:off x="7761288" y="5260975"/>
            <a:ext cx="828675" cy="439738"/>
          </a:xfrm>
          <a:prstGeom prst="rect">
            <a:avLst/>
          </a:prstGeom>
          <a:noFill/>
          <a:ln w="12700">
            <a:noFill/>
            <a:miter lim="800000"/>
            <a:headEnd/>
            <a:tailEnd/>
          </a:ln>
          <a:effectLst/>
        </p:spPr>
        <p:txBody>
          <a:bodyPr wrap="none" lIns="90488" tIns="44450" rIns="90488" bIns="44450">
            <a:spAutoFit/>
          </a:bodyPr>
          <a:lstStyle/>
          <a:p>
            <a:r>
              <a:rPr lang="en-US" sz="2300" b="1"/>
              <a:t>1990</a:t>
            </a:r>
          </a:p>
        </p:txBody>
      </p:sp>
      <p:sp>
        <p:nvSpPr>
          <p:cNvPr id="71127" name="Rectangle 471"/>
          <p:cNvSpPr>
            <a:spLocks noChangeArrowheads="1"/>
          </p:cNvSpPr>
          <p:nvPr/>
        </p:nvSpPr>
        <p:spPr bwMode="auto">
          <a:xfrm>
            <a:off x="5122863" y="2895600"/>
            <a:ext cx="365125" cy="485775"/>
          </a:xfrm>
          <a:prstGeom prst="rect">
            <a:avLst/>
          </a:prstGeom>
          <a:noFill/>
          <a:ln w="12700">
            <a:noFill/>
            <a:miter lim="800000"/>
            <a:headEnd/>
            <a:tailEnd/>
          </a:ln>
          <a:effectLst/>
        </p:spPr>
        <p:txBody>
          <a:bodyPr wrap="none" lIns="90488" tIns="44450" rIns="90488" bIns="44450">
            <a:spAutoFit/>
          </a:bodyPr>
          <a:lstStyle/>
          <a:p>
            <a:r>
              <a:rPr lang="en-US" sz="2600" b="1"/>
              <a:t>$</a:t>
            </a:r>
          </a:p>
        </p:txBody>
      </p:sp>
      <p:sp>
        <p:nvSpPr>
          <p:cNvPr id="71128" name="Line 472"/>
          <p:cNvSpPr>
            <a:spLocks noChangeShapeType="1"/>
          </p:cNvSpPr>
          <p:nvPr/>
        </p:nvSpPr>
        <p:spPr bwMode="auto">
          <a:xfrm>
            <a:off x="5257800" y="3429000"/>
            <a:ext cx="0" cy="1676400"/>
          </a:xfrm>
          <a:prstGeom prst="line">
            <a:avLst/>
          </a:prstGeom>
          <a:noFill/>
          <a:ln w="12700">
            <a:solidFill>
              <a:schemeClr val="tx1"/>
            </a:solidFill>
            <a:round/>
            <a:headEnd/>
            <a:tailEnd/>
          </a:ln>
          <a:effectLst/>
        </p:spPr>
        <p:txBody>
          <a:bodyPr wrap="none" anchor="ctr"/>
          <a:lstStyle/>
          <a:p>
            <a:endParaRPr lang="en-US"/>
          </a:p>
        </p:txBody>
      </p:sp>
      <p:sp>
        <p:nvSpPr>
          <p:cNvPr id="71129" name="Line 473"/>
          <p:cNvSpPr>
            <a:spLocks noChangeShapeType="1"/>
          </p:cNvSpPr>
          <p:nvPr/>
        </p:nvSpPr>
        <p:spPr bwMode="auto">
          <a:xfrm>
            <a:off x="5257800" y="5105400"/>
            <a:ext cx="3078163" cy="0"/>
          </a:xfrm>
          <a:prstGeom prst="line">
            <a:avLst/>
          </a:prstGeom>
          <a:noFill/>
          <a:ln w="12700">
            <a:solidFill>
              <a:schemeClr val="tx1"/>
            </a:solidFill>
            <a:round/>
            <a:headEnd/>
            <a:tailEnd/>
          </a:ln>
          <a:effectLst/>
        </p:spPr>
        <p:txBody>
          <a:bodyPr wrap="none" anchor="ctr"/>
          <a:lstStyle/>
          <a:p>
            <a:endParaRPr lang="en-US"/>
          </a:p>
        </p:txBody>
      </p:sp>
      <p:sp>
        <p:nvSpPr>
          <p:cNvPr id="71130" name="Rectangle 474"/>
          <p:cNvSpPr>
            <a:spLocks noChangeArrowheads="1"/>
          </p:cNvSpPr>
          <p:nvPr/>
        </p:nvSpPr>
        <p:spPr bwMode="auto">
          <a:xfrm>
            <a:off x="4567238" y="1900238"/>
            <a:ext cx="847725" cy="758825"/>
          </a:xfrm>
          <a:prstGeom prst="rect">
            <a:avLst/>
          </a:prstGeom>
          <a:noFill/>
          <a:ln w="12700">
            <a:noFill/>
            <a:miter lim="800000"/>
            <a:headEnd/>
            <a:tailEnd/>
          </a:ln>
          <a:effectLst/>
        </p:spPr>
        <p:txBody>
          <a:bodyPr lIns="90488" tIns="44450" rIns="90488" bIns="44450">
            <a:spAutoFit/>
          </a:bodyPr>
          <a:lstStyle/>
          <a:p>
            <a:pPr>
              <a:spcBef>
                <a:spcPct val="50000"/>
              </a:spcBef>
            </a:pPr>
            <a:r>
              <a:rPr lang="en-US" sz="4400">
                <a:solidFill>
                  <a:srgbClr val="000099"/>
                </a:solidFill>
                <a:latin typeface="Wingdings" pitchFamily="2" charset="2"/>
              </a:rPr>
              <a:t></a:t>
            </a:r>
          </a:p>
        </p:txBody>
      </p:sp>
      <p:grpSp>
        <p:nvGrpSpPr>
          <p:cNvPr id="70968" name="Group 478"/>
          <p:cNvGrpSpPr>
            <a:grpSpLocks/>
          </p:cNvGrpSpPr>
          <p:nvPr/>
        </p:nvGrpSpPr>
        <p:grpSpPr bwMode="auto">
          <a:xfrm>
            <a:off x="5257800" y="3562350"/>
            <a:ext cx="3124200" cy="1166813"/>
            <a:chOff x="3312" y="2244"/>
            <a:chExt cx="1968" cy="735"/>
          </a:xfrm>
        </p:grpSpPr>
        <p:sp>
          <p:nvSpPr>
            <p:cNvPr id="71114" name="Line 458"/>
            <p:cNvSpPr>
              <a:spLocks noChangeShapeType="1"/>
            </p:cNvSpPr>
            <p:nvPr/>
          </p:nvSpPr>
          <p:spPr bwMode="auto">
            <a:xfrm>
              <a:off x="3317" y="2244"/>
              <a:ext cx="1" cy="0"/>
            </a:xfrm>
            <a:prstGeom prst="line">
              <a:avLst/>
            </a:prstGeom>
            <a:noFill/>
            <a:ln w="12700">
              <a:solidFill>
                <a:srgbClr val="002060"/>
              </a:solidFill>
              <a:round/>
              <a:headEnd/>
              <a:tailEnd/>
            </a:ln>
            <a:effectLst/>
          </p:spPr>
          <p:txBody>
            <a:bodyPr wrap="none" anchor="ctr"/>
            <a:lstStyle/>
            <a:p>
              <a:endParaRPr lang="en-US"/>
            </a:p>
          </p:txBody>
        </p:sp>
        <p:sp>
          <p:nvSpPr>
            <p:cNvPr id="71115" name="Freeform 459"/>
            <p:cNvSpPr>
              <a:spLocks/>
            </p:cNvSpPr>
            <p:nvPr/>
          </p:nvSpPr>
          <p:spPr bwMode="auto">
            <a:xfrm>
              <a:off x="3342" y="2326"/>
              <a:ext cx="1813" cy="622"/>
            </a:xfrm>
            <a:custGeom>
              <a:avLst/>
              <a:gdLst/>
              <a:ahLst/>
              <a:cxnLst>
                <a:cxn ang="0">
                  <a:pos x="0" y="622"/>
                </a:cxn>
                <a:cxn ang="0">
                  <a:pos x="611" y="511"/>
                </a:cxn>
                <a:cxn ang="0">
                  <a:pos x="1194" y="158"/>
                </a:cxn>
                <a:cxn ang="0">
                  <a:pos x="1813" y="0"/>
                </a:cxn>
              </a:cxnLst>
              <a:rect l="0" t="0" r="r" b="b"/>
              <a:pathLst>
                <a:path w="1813" h="622">
                  <a:moveTo>
                    <a:pt x="0" y="622"/>
                  </a:moveTo>
                  <a:lnTo>
                    <a:pt x="611" y="511"/>
                  </a:lnTo>
                  <a:lnTo>
                    <a:pt x="1194" y="158"/>
                  </a:lnTo>
                  <a:lnTo>
                    <a:pt x="1813" y="0"/>
                  </a:lnTo>
                </a:path>
              </a:pathLst>
            </a:custGeom>
            <a:noFill/>
            <a:ln w="50800" cap="rnd" cmpd="sng">
              <a:solidFill>
                <a:srgbClr val="002060"/>
              </a:solidFill>
              <a:prstDash val="solid"/>
              <a:round/>
              <a:headEnd type="none" w="med" len="med"/>
              <a:tailEnd type="none" w="med" len="med"/>
            </a:ln>
            <a:effectLst/>
          </p:spPr>
          <p:txBody>
            <a:bodyPr/>
            <a:lstStyle/>
            <a:p>
              <a:endParaRPr lang="en-US"/>
            </a:p>
          </p:txBody>
        </p:sp>
        <p:sp>
          <p:nvSpPr>
            <p:cNvPr id="71116" name="Oval 460"/>
            <p:cNvSpPr>
              <a:spLocks noChangeArrowheads="1"/>
            </p:cNvSpPr>
            <p:nvPr/>
          </p:nvSpPr>
          <p:spPr bwMode="auto">
            <a:xfrm>
              <a:off x="3314" y="2928"/>
              <a:ext cx="49" cy="51"/>
            </a:xfrm>
            <a:prstGeom prst="ellipse">
              <a:avLst/>
            </a:prstGeom>
            <a:solidFill>
              <a:srgbClr val="FF0000"/>
            </a:solidFill>
            <a:ln w="12700">
              <a:solidFill>
                <a:srgbClr val="002060"/>
              </a:solidFill>
              <a:round/>
              <a:headEnd/>
              <a:tailEnd/>
            </a:ln>
            <a:effectLst/>
          </p:spPr>
          <p:txBody>
            <a:bodyPr wrap="none" anchor="ctr"/>
            <a:lstStyle/>
            <a:p>
              <a:endParaRPr lang="en-US"/>
            </a:p>
          </p:txBody>
        </p:sp>
        <p:sp>
          <p:nvSpPr>
            <p:cNvPr id="71117" name="Oval 461"/>
            <p:cNvSpPr>
              <a:spLocks noChangeArrowheads="1"/>
            </p:cNvSpPr>
            <p:nvPr/>
          </p:nvSpPr>
          <p:spPr bwMode="auto">
            <a:xfrm>
              <a:off x="3936" y="2828"/>
              <a:ext cx="50" cy="52"/>
            </a:xfrm>
            <a:prstGeom prst="ellipse">
              <a:avLst/>
            </a:prstGeom>
            <a:solidFill>
              <a:srgbClr val="FF0000"/>
            </a:solidFill>
            <a:ln w="12700">
              <a:solidFill>
                <a:srgbClr val="002060"/>
              </a:solidFill>
              <a:round/>
              <a:headEnd/>
              <a:tailEnd/>
            </a:ln>
            <a:effectLst/>
          </p:spPr>
          <p:txBody>
            <a:bodyPr wrap="none" anchor="ctr"/>
            <a:lstStyle/>
            <a:p>
              <a:endParaRPr lang="en-US"/>
            </a:p>
          </p:txBody>
        </p:sp>
        <p:sp>
          <p:nvSpPr>
            <p:cNvPr id="71118" name="Oval 462"/>
            <p:cNvSpPr>
              <a:spLocks noChangeArrowheads="1"/>
            </p:cNvSpPr>
            <p:nvPr/>
          </p:nvSpPr>
          <p:spPr bwMode="auto">
            <a:xfrm>
              <a:off x="4512" y="2448"/>
              <a:ext cx="49" cy="52"/>
            </a:xfrm>
            <a:prstGeom prst="ellipse">
              <a:avLst/>
            </a:prstGeom>
            <a:solidFill>
              <a:srgbClr val="FF0000"/>
            </a:solidFill>
            <a:ln w="12700">
              <a:solidFill>
                <a:srgbClr val="002060"/>
              </a:solidFill>
              <a:round/>
              <a:headEnd/>
              <a:tailEnd/>
            </a:ln>
            <a:effectLst/>
          </p:spPr>
          <p:txBody>
            <a:bodyPr wrap="none" anchor="ctr"/>
            <a:lstStyle/>
            <a:p>
              <a:endParaRPr lang="en-US"/>
            </a:p>
          </p:txBody>
        </p:sp>
        <p:sp>
          <p:nvSpPr>
            <p:cNvPr id="71119" name="Oval 463"/>
            <p:cNvSpPr>
              <a:spLocks noChangeArrowheads="1"/>
            </p:cNvSpPr>
            <p:nvPr/>
          </p:nvSpPr>
          <p:spPr bwMode="auto">
            <a:xfrm>
              <a:off x="5128" y="2300"/>
              <a:ext cx="49" cy="52"/>
            </a:xfrm>
            <a:prstGeom prst="ellipse">
              <a:avLst/>
            </a:prstGeom>
            <a:solidFill>
              <a:srgbClr val="FF0000"/>
            </a:solidFill>
            <a:ln w="12700">
              <a:solidFill>
                <a:srgbClr val="002060"/>
              </a:solidFill>
              <a:round/>
              <a:headEnd/>
              <a:tailEnd/>
            </a:ln>
            <a:effectLst/>
          </p:spPr>
          <p:txBody>
            <a:bodyPr wrap="none" anchor="ctr"/>
            <a:lstStyle/>
            <a:p>
              <a:endParaRPr lang="en-US"/>
            </a:p>
          </p:txBody>
        </p:sp>
        <p:sp>
          <p:nvSpPr>
            <p:cNvPr id="71131" name="Line 475"/>
            <p:cNvSpPr>
              <a:spLocks noChangeShapeType="1"/>
            </p:cNvSpPr>
            <p:nvPr/>
          </p:nvSpPr>
          <p:spPr bwMode="auto">
            <a:xfrm>
              <a:off x="3312" y="2736"/>
              <a:ext cx="1968" cy="0"/>
            </a:xfrm>
            <a:prstGeom prst="line">
              <a:avLst/>
            </a:prstGeom>
            <a:noFill/>
            <a:ln w="9525">
              <a:solidFill>
                <a:srgbClr val="002060"/>
              </a:solidFill>
              <a:miter lim="800000"/>
              <a:headEnd/>
              <a:tailEnd/>
            </a:ln>
            <a:effectLst/>
          </p:spPr>
          <p:txBody>
            <a:bodyPr wrap="none"/>
            <a:lstStyle/>
            <a:p>
              <a:endParaRPr lang="en-US"/>
            </a:p>
          </p:txBody>
        </p:sp>
        <p:sp>
          <p:nvSpPr>
            <p:cNvPr id="71132" name="Line 476"/>
            <p:cNvSpPr>
              <a:spLocks noChangeShapeType="1"/>
            </p:cNvSpPr>
            <p:nvPr/>
          </p:nvSpPr>
          <p:spPr bwMode="auto">
            <a:xfrm>
              <a:off x="3312" y="2256"/>
              <a:ext cx="1968" cy="0"/>
            </a:xfrm>
            <a:prstGeom prst="line">
              <a:avLst/>
            </a:prstGeom>
            <a:noFill/>
            <a:ln w="9525">
              <a:solidFill>
                <a:srgbClr val="002060"/>
              </a:solidFill>
              <a:miter lim="800000"/>
              <a:headEnd/>
              <a:tailEnd/>
            </a:ln>
            <a:effectLst/>
          </p:spPr>
          <p:txBody>
            <a:bodyPr wrap="none"/>
            <a:lstStyle/>
            <a:p>
              <a:endParaRPr lang="en-US"/>
            </a:p>
          </p:txBody>
        </p:sp>
      </p:grpSp>
      <p:sp>
        <p:nvSpPr>
          <p:cNvPr id="71133" name="Rectangle 477"/>
          <p:cNvSpPr>
            <a:spLocks noChangeArrowheads="1"/>
          </p:cNvSpPr>
          <p:nvPr/>
        </p:nvSpPr>
        <p:spPr bwMode="auto">
          <a:xfrm>
            <a:off x="4173538" y="2039938"/>
            <a:ext cx="4835525" cy="385234"/>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400" b="1">
                <a:solidFill>
                  <a:schemeClr val="tx1"/>
                </a:solidFill>
              </a:rPr>
              <a:t>Good Presentation</a:t>
            </a:r>
          </a:p>
        </p:txBody>
      </p:sp>
      <p:sp>
        <p:nvSpPr>
          <p:cNvPr id="479" name="Slide Number Placeholder 4"/>
          <p:cNvSpPr>
            <a:spLocks noGrp="1"/>
          </p:cNvSpPr>
          <p:nvPr>
            <p:ph type="sldNum" sz="quarter" idx="12"/>
          </p:nvPr>
        </p:nvSpPr>
        <p:spPr>
          <a:xfrm>
            <a:off x="7010400" y="6540500"/>
            <a:ext cx="2133600" cy="317500"/>
          </a:xfrm>
        </p:spPr>
        <p:txBody>
          <a:bodyPr/>
          <a:lstStyle/>
          <a:p>
            <a:fld id="{348282FB-FBBA-44F9-A07D-BE6397ADFA57}" type="slidenum">
              <a:rPr lang="en-US"/>
              <a:pPr/>
              <a:t>23</a:t>
            </a:fld>
            <a:endParaRPr lang="en-US"/>
          </a:p>
        </p:txBody>
      </p:sp>
      <p:sp>
        <p:nvSpPr>
          <p:cNvPr id="480" name="Footer Placeholder 3"/>
          <p:cNvSpPr>
            <a:spLocks noGrp="1"/>
          </p:cNvSpPr>
          <p:nvPr>
            <p:ph type="ftr" sz="quarter" idx="10"/>
          </p:nvPr>
        </p:nvSpPr>
        <p:spPr>
          <a:xfrm>
            <a:off x="177799" y="6499225"/>
            <a:ext cx="1143001" cy="193675"/>
          </a:xfrm>
        </p:spPr>
        <p:txBody>
          <a:bodyPr/>
          <a:lstStyle/>
          <a:p>
            <a:r>
              <a:rPr lang="en-US" sz="1100" smtClean="0"/>
              <a:t>ALFIRA SOFIA</a:t>
            </a:r>
            <a:endParaRPr lang="en-US" sz="1100"/>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fontScale="90000"/>
          </a:bodyPr>
          <a:lstStyle/>
          <a:p>
            <a:r>
              <a:rPr lang="en-US" sz="4000" smtClean="0"/>
              <a:t>Kesalahan Penyajian Grafik: </a:t>
            </a:r>
            <a:br>
              <a:rPr lang="en-US" sz="4000" smtClean="0"/>
            </a:br>
            <a:r>
              <a:rPr lang="en-US" sz="4000" smtClean="0"/>
              <a:t>Tidak ada basis relatif</a:t>
            </a:r>
            <a:endParaRPr lang="en-US" sz="4000"/>
          </a:p>
        </p:txBody>
      </p:sp>
      <p:sp>
        <p:nvSpPr>
          <p:cNvPr id="71685" name="Rectangle 5"/>
          <p:cNvSpPr>
            <a:spLocks noChangeArrowheads="1"/>
          </p:cNvSpPr>
          <p:nvPr/>
        </p:nvSpPr>
        <p:spPr bwMode="auto">
          <a:xfrm>
            <a:off x="1968500" y="2578100"/>
            <a:ext cx="2384425" cy="698500"/>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000" b="1"/>
              <a:t>A’s received by students.</a:t>
            </a:r>
          </a:p>
        </p:txBody>
      </p:sp>
      <p:sp>
        <p:nvSpPr>
          <p:cNvPr id="71686" name="Rectangle 6"/>
          <p:cNvSpPr>
            <a:spLocks noChangeArrowheads="1"/>
          </p:cNvSpPr>
          <p:nvPr/>
        </p:nvSpPr>
        <p:spPr bwMode="auto">
          <a:xfrm>
            <a:off x="5930900" y="2578100"/>
            <a:ext cx="2233613" cy="698500"/>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000" b="1"/>
              <a:t>A’s received by students.</a:t>
            </a:r>
          </a:p>
        </p:txBody>
      </p:sp>
      <p:sp>
        <p:nvSpPr>
          <p:cNvPr id="71687" name="Rectangle 7"/>
          <p:cNvSpPr>
            <a:spLocks noChangeArrowheads="1"/>
          </p:cNvSpPr>
          <p:nvPr/>
        </p:nvSpPr>
        <p:spPr bwMode="auto">
          <a:xfrm>
            <a:off x="1071563" y="2057400"/>
            <a:ext cx="4060825" cy="434478"/>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800" b="1">
                <a:solidFill>
                  <a:schemeClr val="tx1"/>
                </a:solidFill>
              </a:rPr>
              <a:t>Bad Presentation</a:t>
            </a:r>
          </a:p>
        </p:txBody>
      </p:sp>
      <p:sp>
        <p:nvSpPr>
          <p:cNvPr id="71688" name="Freeform 8"/>
          <p:cNvSpPr>
            <a:spLocks/>
          </p:cNvSpPr>
          <p:nvPr/>
        </p:nvSpPr>
        <p:spPr bwMode="auto">
          <a:xfrm>
            <a:off x="1671638" y="3716338"/>
            <a:ext cx="469900" cy="1312862"/>
          </a:xfrm>
          <a:custGeom>
            <a:avLst/>
            <a:gdLst/>
            <a:ahLst/>
            <a:cxnLst>
              <a:cxn ang="0">
                <a:pos x="0" y="0"/>
              </a:cxn>
              <a:cxn ang="0">
                <a:pos x="295" y="0"/>
              </a:cxn>
              <a:cxn ang="0">
                <a:pos x="295" y="803"/>
              </a:cxn>
              <a:cxn ang="0">
                <a:pos x="0" y="803"/>
              </a:cxn>
              <a:cxn ang="0">
                <a:pos x="0" y="0"/>
              </a:cxn>
            </a:cxnLst>
            <a:rect l="0" t="0" r="r" b="b"/>
            <a:pathLst>
              <a:path w="296" h="804">
                <a:moveTo>
                  <a:pt x="0" y="0"/>
                </a:moveTo>
                <a:lnTo>
                  <a:pt x="295" y="0"/>
                </a:lnTo>
                <a:lnTo>
                  <a:pt x="295" y="803"/>
                </a:lnTo>
                <a:lnTo>
                  <a:pt x="0" y="803"/>
                </a:lnTo>
                <a:lnTo>
                  <a:pt x="0" y="0"/>
                </a:lnTo>
              </a:path>
            </a:pathLst>
          </a:custGeom>
          <a:solidFill>
            <a:schemeClr val="accent2"/>
          </a:solidFill>
          <a:ln w="12700" cap="rnd" cmpd="sng">
            <a:solidFill>
              <a:srgbClr val="000000"/>
            </a:solidFill>
            <a:prstDash val="solid"/>
            <a:round/>
            <a:headEnd type="none" w="med" len="med"/>
            <a:tailEnd type="none" w="med" len="med"/>
          </a:ln>
          <a:effectLst/>
        </p:spPr>
        <p:txBody>
          <a:bodyPr/>
          <a:lstStyle/>
          <a:p>
            <a:endParaRPr lang="en-US"/>
          </a:p>
        </p:txBody>
      </p:sp>
      <p:sp>
        <p:nvSpPr>
          <p:cNvPr id="71689" name="Freeform 9"/>
          <p:cNvSpPr>
            <a:spLocks/>
          </p:cNvSpPr>
          <p:nvPr/>
        </p:nvSpPr>
        <p:spPr bwMode="auto">
          <a:xfrm>
            <a:off x="2373313" y="4229100"/>
            <a:ext cx="468312" cy="800100"/>
          </a:xfrm>
          <a:custGeom>
            <a:avLst/>
            <a:gdLst/>
            <a:ahLst/>
            <a:cxnLst>
              <a:cxn ang="0">
                <a:pos x="0" y="0"/>
              </a:cxn>
              <a:cxn ang="0">
                <a:pos x="294" y="0"/>
              </a:cxn>
              <a:cxn ang="0">
                <a:pos x="294" y="480"/>
              </a:cxn>
              <a:cxn ang="0">
                <a:pos x="0" y="480"/>
              </a:cxn>
              <a:cxn ang="0">
                <a:pos x="0" y="0"/>
              </a:cxn>
            </a:cxnLst>
            <a:rect l="0" t="0" r="r" b="b"/>
            <a:pathLst>
              <a:path w="295" h="481">
                <a:moveTo>
                  <a:pt x="0" y="0"/>
                </a:moveTo>
                <a:lnTo>
                  <a:pt x="294" y="0"/>
                </a:lnTo>
                <a:lnTo>
                  <a:pt x="294" y="480"/>
                </a:lnTo>
                <a:lnTo>
                  <a:pt x="0" y="480"/>
                </a:lnTo>
                <a:lnTo>
                  <a:pt x="0" y="0"/>
                </a:lnTo>
              </a:path>
            </a:pathLst>
          </a:custGeom>
          <a:solidFill>
            <a:schemeClr val="accent2"/>
          </a:solidFill>
          <a:ln w="12700" cap="rnd" cmpd="sng">
            <a:solidFill>
              <a:srgbClr val="000000"/>
            </a:solidFill>
            <a:prstDash val="solid"/>
            <a:round/>
            <a:headEnd type="none" w="med" len="med"/>
            <a:tailEnd type="none" w="med" len="med"/>
          </a:ln>
          <a:effectLst/>
        </p:spPr>
        <p:txBody>
          <a:bodyPr/>
          <a:lstStyle/>
          <a:p>
            <a:endParaRPr lang="en-US"/>
          </a:p>
        </p:txBody>
      </p:sp>
      <p:sp>
        <p:nvSpPr>
          <p:cNvPr id="71690" name="Freeform 10"/>
          <p:cNvSpPr>
            <a:spLocks/>
          </p:cNvSpPr>
          <p:nvPr/>
        </p:nvSpPr>
        <p:spPr bwMode="auto">
          <a:xfrm>
            <a:off x="3074988" y="4073525"/>
            <a:ext cx="468312" cy="955675"/>
          </a:xfrm>
          <a:custGeom>
            <a:avLst/>
            <a:gdLst/>
            <a:ahLst/>
            <a:cxnLst>
              <a:cxn ang="0">
                <a:pos x="0" y="0"/>
              </a:cxn>
              <a:cxn ang="0">
                <a:pos x="294" y="0"/>
              </a:cxn>
              <a:cxn ang="0">
                <a:pos x="294" y="578"/>
              </a:cxn>
              <a:cxn ang="0">
                <a:pos x="0" y="578"/>
              </a:cxn>
              <a:cxn ang="0">
                <a:pos x="0" y="0"/>
              </a:cxn>
            </a:cxnLst>
            <a:rect l="0" t="0" r="r" b="b"/>
            <a:pathLst>
              <a:path w="295" h="579">
                <a:moveTo>
                  <a:pt x="0" y="0"/>
                </a:moveTo>
                <a:lnTo>
                  <a:pt x="294" y="0"/>
                </a:lnTo>
                <a:lnTo>
                  <a:pt x="294" y="578"/>
                </a:lnTo>
                <a:lnTo>
                  <a:pt x="0" y="578"/>
                </a:lnTo>
                <a:lnTo>
                  <a:pt x="0" y="0"/>
                </a:lnTo>
              </a:path>
            </a:pathLst>
          </a:custGeom>
          <a:solidFill>
            <a:schemeClr val="accent2"/>
          </a:solidFill>
          <a:ln w="12700" cap="rnd" cmpd="sng">
            <a:solidFill>
              <a:srgbClr val="000000"/>
            </a:solidFill>
            <a:prstDash val="solid"/>
            <a:round/>
            <a:headEnd type="none" w="med" len="med"/>
            <a:tailEnd type="none" w="med" len="med"/>
          </a:ln>
          <a:effectLst/>
        </p:spPr>
        <p:txBody>
          <a:bodyPr/>
          <a:lstStyle/>
          <a:p>
            <a:endParaRPr lang="en-US"/>
          </a:p>
        </p:txBody>
      </p:sp>
      <p:sp>
        <p:nvSpPr>
          <p:cNvPr id="71691" name="Freeform 11"/>
          <p:cNvSpPr>
            <a:spLocks/>
          </p:cNvSpPr>
          <p:nvPr/>
        </p:nvSpPr>
        <p:spPr bwMode="auto">
          <a:xfrm>
            <a:off x="3775075" y="3970338"/>
            <a:ext cx="469900" cy="1058862"/>
          </a:xfrm>
          <a:custGeom>
            <a:avLst/>
            <a:gdLst/>
            <a:ahLst/>
            <a:cxnLst>
              <a:cxn ang="0">
                <a:pos x="0" y="0"/>
              </a:cxn>
              <a:cxn ang="0">
                <a:pos x="295" y="0"/>
              </a:cxn>
              <a:cxn ang="0">
                <a:pos x="295" y="643"/>
              </a:cxn>
              <a:cxn ang="0">
                <a:pos x="0" y="643"/>
              </a:cxn>
              <a:cxn ang="0">
                <a:pos x="0" y="0"/>
              </a:cxn>
            </a:cxnLst>
            <a:rect l="0" t="0" r="r" b="b"/>
            <a:pathLst>
              <a:path w="296" h="644">
                <a:moveTo>
                  <a:pt x="0" y="0"/>
                </a:moveTo>
                <a:lnTo>
                  <a:pt x="295" y="0"/>
                </a:lnTo>
                <a:lnTo>
                  <a:pt x="295" y="643"/>
                </a:lnTo>
                <a:lnTo>
                  <a:pt x="0" y="643"/>
                </a:lnTo>
                <a:lnTo>
                  <a:pt x="0" y="0"/>
                </a:lnTo>
              </a:path>
            </a:pathLst>
          </a:custGeom>
          <a:solidFill>
            <a:schemeClr val="accent2"/>
          </a:solidFill>
          <a:ln w="12700" cap="rnd" cmpd="sng">
            <a:solidFill>
              <a:srgbClr val="000000"/>
            </a:solidFill>
            <a:prstDash val="solid"/>
            <a:round/>
            <a:headEnd type="none" w="med" len="med"/>
            <a:tailEnd type="none" w="med" len="med"/>
          </a:ln>
          <a:effectLst/>
        </p:spPr>
        <p:txBody>
          <a:bodyPr/>
          <a:lstStyle/>
          <a:p>
            <a:endParaRPr lang="en-US"/>
          </a:p>
        </p:txBody>
      </p:sp>
      <p:sp>
        <p:nvSpPr>
          <p:cNvPr id="71692" name="Line 12"/>
          <p:cNvSpPr>
            <a:spLocks noChangeShapeType="1"/>
          </p:cNvSpPr>
          <p:nvPr/>
        </p:nvSpPr>
        <p:spPr bwMode="auto">
          <a:xfrm>
            <a:off x="1528763" y="3733800"/>
            <a:ext cx="0" cy="1295400"/>
          </a:xfrm>
          <a:prstGeom prst="line">
            <a:avLst/>
          </a:prstGeom>
          <a:noFill/>
          <a:ln w="12700">
            <a:solidFill>
              <a:schemeClr val="bg2"/>
            </a:solidFill>
            <a:round/>
            <a:headEnd/>
            <a:tailEnd/>
          </a:ln>
          <a:effectLst/>
        </p:spPr>
        <p:txBody>
          <a:bodyPr wrap="none" anchor="ctr"/>
          <a:lstStyle/>
          <a:p>
            <a:endParaRPr lang="en-US"/>
          </a:p>
        </p:txBody>
      </p:sp>
      <p:sp>
        <p:nvSpPr>
          <p:cNvPr id="71693" name="Line 13"/>
          <p:cNvSpPr>
            <a:spLocks noChangeShapeType="1"/>
          </p:cNvSpPr>
          <p:nvPr/>
        </p:nvSpPr>
        <p:spPr bwMode="auto">
          <a:xfrm>
            <a:off x="1528763" y="5029200"/>
            <a:ext cx="2819400" cy="0"/>
          </a:xfrm>
          <a:prstGeom prst="line">
            <a:avLst/>
          </a:prstGeom>
          <a:noFill/>
          <a:ln w="12700">
            <a:solidFill>
              <a:schemeClr val="bg2"/>
            </a:solidFill>
            <a:round/>
            <a:headEnd/>
            <a:tailEnd/>
          </a:ln>
          <a:effectLst/>
        </p:spPr>
        <p:txBody>
          <a:bodyPr wrap="none" anchor="ctr"/>
          <a:lstStyle/>
          <a:p>
            <a:endParaRPr lang="en-US"/>
          </a:p>
        </p:txBody>
      </p:sp>
      <p:sp>
        <p:nvSpPr>
          <p:cNvPr id="71694" name="Rectangle 14"/>
          <p:cNvSpPr>
            <a:spLocks noChangeArrowheads="1"/>
          </p:cNvSpPr>
          <p:nvPr/>
        </p:nvSpPr>
        <p:spPr bwMode="auto">
          <a:xfrm>
            <a:off x="1071563" y="4727575"/>
            <a:ext cx="307975" cy="363538"/>
          </a:xfrm>
          <a:prstGeom prst="rect">
            <a:avLst/>
          </a:prstGeom>
          <a:noFill/>
          <a:ln w="12700">
            <a:noFill/>
            <a:miter lim="800000"/>
            <a:headEnd/>
            <a:tailEnd/>
          </a:ln>
          <a:effectLst/>
        </p:spPr>
        <p:txBody>
          <a:bodyPr wrap="none" lIns="90488" tIns="44450" rIns="90488" bIns="44450">
            <a:spAutoFit/>
          </a:bodyPr>
          <a:lstStyle/>
          <a:p>
            <a:r>
              <a:rPr lang="en-US" b="1"/>
              <a:t>0</a:t>
            </a:r>
          </a:p>
        </p:txBody>
      </p:sp>
      <p:sp>
        <p:nvSpPr>
          <p:cNvPr id="71695" name="Rectangle 15"/>
          <p:cNvSpPr>
            <a:spLocks noChangeArrowheads="1"/>
          </p:cNvSpPr>
          <p:nvPr/>
        </p:nvSpPr>
        <p:spPr bwMode="auto">
          <a:xfrm>
            <a:off x="825500" y="3813175"/>
            <a:ext cx="841375" cy="363538"/>
          </a:xfrm>
          <a:prstGeom prst="rect">
            <a:avLst/>
          </a:prstGeom>
          <a:noFill/>
          <a:ln w="12700">
            <a:noFill/>
            <a:miter lim="800000"/>
            <a:headEnd/>
            <a:tailEnd/>
          </a:ln>
          <a:effectLst/>
        </p:spPr>
        <p:txBody>
          <a:bodyPr lIns="90488" tIns="44450" rIns="90488" bIns="44450">
            <a:spAutoFit/>
          </a:bodyPr>
          <a:lstStyle/>
          <a:p>
            <a:r>
              <a:rPr lang="en-US" b="1"/>
              <a:t>200</a:t>
            </a:r>
          </a:p>
        </p:txBody>
      </p:sp>
      <p:sp>
        <p:nvSpPr>
          <p:cNvPr id="71696" name="Rectangle 16"/>
          <p:cNvSpPr>
            <a:spLocks noChangeArrowheads="1"/>
          </p:cNvSpPr>
          <p:nvPr/>
        </p:nvSpPr>
        <p:spPr bwMode="auto">
          <a:xfrm>
            <a:off x="825500" y="3355975"/>
            <a:ext cx="787400" cy="363538"/>
          </a:xfrm>
          <a:prstGeom prst="rect">
            <a:avLst/>
          </a:prstGeom>
          <a:noFill/>
          <a:ln w="12700">
            <a:noFill/>
            <a:miter lim="800000"/>
            <a:headEnd/>
            <a:tailEnd/>
          </a:ln>
          <a:effectLst/>
        </p:spPr>
        <p:txBody>
          <a:bodyPr lIns="90488" tIns="44450" rIns="90488" bIns="44450">
            <a:spAutoFit/>
          </a:bodyPr>
          <a:lstStyle/>
          <a:p>
            <a:r>
              <a:rPr lang="en-US" b="1"/>
              <a:t>300</a:t>
            </a:r>
          </a:p>
        </p:txBody>
      </p:sp>
      <p:sp>
        <p:nvSpPr>
          <p:cNvPr id="71697" name="Rectangle 17"/>
          <p:cNvSpPr>
            <a:spLocks noChangeArrowheads="1"/>
          </p:cNvSpPr>
          <p:nvPr/>
        </p:nvSpPr>
        <p:spPr bwMode="auto">
          <a:xfrm>
            <a:off x="1587500" y="5060950"/>
            <a:ext cx="485775" cy="363538"/>
          </a:xfrm>
          <a:prstGeom prst="rect">
            <a:avLst/>
          </a:prstGeom>
          <a:noFill/>
          <a:ln w="12700">
            <a:noFill/>
            <a:miter lim="800000"/>
            <a:headEnd/>
            <a:tailEnd/>
          </a:ln>
          <a:effectLst/>
        </p:spPr>
        <p:txBody>
          <a:bodyPr wrap="none" lIns="90488" tIns="44450" rIns="90488" bIns="44450">
            <a:spAutoFit/>
          </a:bodyPr>
          <a:lstStyle/>
          <a:p>
            <a:r>
              <a:rPr lang="en-US" b="1"/>
              <a:t>FR</a:t>
            </a:r>
          </a:p>
        </p:txBody>
      </p:sp>
      <p:sp>
        <p:nvSpPr>
          <p:cNvPr id="71698" name="Rectangle 18"/>
          <p:cNvSpPr>
            <a:spLocks noChangeArrowheads="1"/>
          </p:cNvSpPr>
          <p:nvPr/>
        </p:nvSpPr>
        <p:spPr bwMode="auto">
          <a:xfrm>
            <a:off x="2273300" y="5060950"/>
            <a:ext cx="511175" cy="363538"/>
          </a:xfrm>
          <a:prstGeom prst="rect">
            <a:avLst/>
          </a:prstGeom>
          <a:noFill/>
          <a:ln w="12700">
            <a:noFill/>
            <a:miter lim="800000"/>
            <a:headEnd/>
            <a:tailEnd/>
          </a:ln>
          <a:effectLst/>
        </p:spPr>
        <p:txBody>
          <a:bodyPr wrap="none" lIns="90488" tIns="44450" rIns="90488" bIns="44450">
            <a:spAutoFit/>
          </a:bodyPr>
          <a:lstStyle/>
          <a:p>
            <a:r>
              <a:rPr lang="en-US" b="1"/>
              <a:t>SO</a:t>
            </a:r>
          </a:p>
        </p:txBody>
      </p:sp>
      <p:sp>
        <p:nvSpPr>
          <p:cNvPr id="71699" name="Rectangle 19"/>
          <p:cNvSpPr>
            <a:spLocks noChangeArrowheads="1"/>
          </p:cNvSpPr>
          <p:nvPr/>
        </p:nvSpPr>
        <p:spPr bwMode="auto">
          <a:xfrm>
            <a:off x="3035300" y="5060950"/>
            <a:ext cx="473075" cy="363538"/>
          </a:xfrm>
          <a:prstGeom prst="rect">
            <a:avLst/>
          </a:prstGeom>
          <a:noFill/>
          <a:ln w="12700">
            <a:noFill/>
            <a:miter lim="800000"/>
            <a:headEnd/>
            <a:tailEnd/>
          </a:ln>
          <a:effectLst/>
        </p:spPr>
        <p:txBody>
          <a:bodyPr wrap="none" lIns="90488" tIns="44450" rIns="90488" bIns="44450">
            <a:spAutoFit/>
          </a:bodyPr>
          <a:lstStyle/>
          <a:p>
            <a:r>
              <a:rPr lang="en-US" b="1"/>
              <a:t>JR</a:t>
            </a:r>
          </a:p>
        </p:txBody>
      </p:sp>
      <p:sp>
        <p:nvSpPr>
          <p:cNvPr id="71700" name="Rectangle 20"/>
          <p:cNvSpPr>
            <a:spLocks noChangeArrowheads="1"/>
          </p:cNvSpPr>
          <p:nvPr/>
        </p:nvSpPr>
        <p:spPr bwMode="auto">
          <a:xfrm>
            <a:off x="3721100" y="5060950"/>
            <a:ext cx="498475" cy="363538"/>
          </a:xfrm>
          <a:prstGeom prst="rect">
            <a:avLst/>
          </a:prstGeom>
          <a:noFill/>
          <a:ln w="12700">
            <a:noFill/>
            <a:miter lim="800000"/>
            <a:headEnd/>
            <a:tailEnd/>
          </a:ln>
          <a:effectLst/>
        </p:spPr>
        <p:txBody>
          <a:bodyPr wrap="none" lIns="90488" tIns="44450" rIns="90488" bIns="44450">
            <a:spAutoFit/>
          </a:bodyPr>
          <a:lstStyle/>
          <a:p>
            <a:r>
              <a:rPr lang="en-US" b="1"/>
              <a:t>SR</a:t>
            </a:r>
          </a:p>
        </p:txBody>
      </p:sp>
      <p:sp>
        <p:nvSpPr>
          <p:cNvPr id="71701" name="Rectangle 21"/>
          <p:cNvSpPr>
            <a:spLocks noChangeArrowheads="1"/>
          </p:cNvSpPr>
          <p:nvPr/>
        </p:nvSpPr>
        <p:spPr bwMode="auto">
          <a:xfrm>
            <a:off x="690563" y="2895600"/>
            <a:ext cx="739775" cy="363538"/>
          </a:xfrm>
          <a:prstGeom prst="rect">
            <a:avLst/>
          </a:prstGeom>
          <a:noFill/>
          <a:ln w="12700">
            <a:noFill/>
            <a:miter lim="800000"/>
            <a:headEnd/>
            <a:tailEnd/>
          </a:ln>
          <a:effectLst/>
        </p:spPr>
        <p:txBody>
          <a:bodyPr wrap="none" lIns="90488" tIns="44450" rIns="90488" bIns="44450">
            <a:spAutoFit/>
          </a:bodyPr>
          <a:lstStyle/>
          <a:p>
            <a:r>
              <a:rPr lang="en-US" b="1"/>
              <a:t>Freq.</a:t>
            </a:r>
          </a:p>
        </p:txBody>
      </p:sp>
      <p:sp>
        <p:nvSpPr>
          <p:cNvPr id="71702" name="Freeform 22"/>
          <p:cNvSpPr>
            <a:spLocks/>
          </p:cNvSpPr>
          <p:nvPr/>
        </p:nvSpPr>
        <p:spPr bwMode="auto">
          <a:xfrm>
            <a:off x="5780088" y="3886200"/>
            <a:ext cx="452437" cy="1143000"/>
          </a:xfrm>
          <a:custGeom>
            <a:avLst/>
            <a:gdLst/>
            <a:ahLst/>
            <a:cxnLst>
              <a:cxn ang="0">
                <a:pos x="0" y="0"/>
              </a:cxn>
              <a:cxn ang="0">
                <a:pos x="284" y="0"/>
              </a:cxn>
              <a:cxn ang="0">
                <a:pos x="284" y="803"/>
              </a:cxn>
              <a:cxn ang="0">
                <a:pos x="0" y="803"/>
              </a:cxn>
              <a:cxn ang="0">
                <a:pos x="0" y="0"/>
              </a:cxn>
            </a:cxnLst>
            <a:rect l="0" t="0" r="r" b="b"/>
            <a:pathLst>
              <a:path w="285" h="804">
                <a:moveTo>
                  <a:pt x="0" y="0"/>
                </a:moveTo>
                <a:lnTo>
                  <a:pt x="284" y="0"/>
                </a:lnTo>
                <a:lnTo>
                  <a:pt x="284" y="803"/>
                </a:lnTo>
                <a:lnTo>
                  <a:pt x="0" y="803"/>
                </a:lnTo>
                <a:lnTo>
                  <a:pt x="0" y="0"/>
                </a:lnTo>
              </a:path>
            </a:pathLst>
          </a:custGeom>
          <a:solidFill>
            <a:schemeClr val="accent2">
              <a:lumMod val="40000"/>
              <a:lumOff val="60000"/>
            </a:schemeClr>
          </a:solidFill>
          <a:ln w="12700" cap="rnd" cmpd="sng">
            <a:solidFill>
              <a:srgbClr val="000000"/>
            </a:solidFill>
            <a:prstDash val="solid"/>
            <a:round/>
            <a:headEnd type="none" w="med" len="med"/>
            <a:tailEnd type="none" w="med" len="med"/>
          </a:ln>
          <a:effectLst/>
        </p:spPr>
        <p:txBody>
          <a:bodyPr/>
          <a:lstStyle/>
          <a:p>
            <a:endParaRPr lang="en-US"/>
          </a:p>
        </p:txBody>
      </p:sp>
      <p:sp>
        <p:nvSpPr>
          <p:cNvPr id="71703" name="Freeform 23"/>
          <p:cNvSpPr>
            <a:spLocks/>
          </p:cNvSpPr>
          <p:nvPr/>
        </p:nvSpPr>
        <p:spPr bwMode="auto">
          <a:xfrm>
            <a:off x="6456363" y="3581400"/>
            <a:ext cx="455612" cy="1447800"/>
          </a:xfrm>
          <a:custGeom>
            <a:avLst/>
            <a:gdLst/>
            <a:ahLst/>
            <a:cxnLst>
              <a:cxn ang="0">
                <a:pos x="0" y="0"/>
              </a:cxn>
              <a:cxn ang="0">
                <a:pos x="286" y="0"/>
              </a:cxn>
              <a:cxn ang="0">
                <a:pos x="286" y="803"/>
              </a:cxn>
              <a:cxn ang="0">
                <a:pos x="0" y="803"/>
              </a:cxn>
              <a:cxn ang="0">
                <a:pos x="0" y="0"/>
              </a:cxn>
            </a:cxnLst>
            <a:rect l="0" t="0" r="r" b="b"/>
            <a:pathLst>
              <a:path w="287" h="804">
                <a:moveTo>
                  <a:pt x="0" y="0"/>
                </a:moveTo>
                <a:lnTo>
                  <a:pt x="286" y="0"/>
                </a:lnTo>
                <a:lnTo>
                  <a:pt x="286" y="803"/>
                </a:lnTo>
                <a:lnTo>
                  <a:pt x="0" y="803"/>
                </a:lnTo>
                <a:lnTo>
                  <a:pt x="0" y="0"/>
                </a:lnTo>
              </a:path>
            </a:pathLst>
          </a:custGeom>
          <a:solidFill>
            <a:schemeClr val="accent2">
              <a:lumMod val="40000"/>
              <a:lumOff val="60000"/>
            </a:schemeClr>
          </a:solidFill>
          <a:ln w="12700" cap="rnd" cmpd="sng">
            <a:solidFill>
              <a:srgbClr val="000000"/>
            </a:solidFill>
            <a:prstDash val="solid"/>
            <a:round/>
            <a:headEnd type="none" w="med" len="med"/>
            <a:tailEnd type="none" w="med" len="med"/>
          </a:ln>
          <a:effectLst/>
        </p:spPr>
        <p:txBody>
          <a:bodyPr/>
          <a:lstStyle/>
          <a:p>
            <a:endParaRPr lang="en-US"/>
          </a:p>
        </p:txBody>
      </p:sp>
      <p:sp>
        <p:nvSpPr>
          <p:cNvPr id="71704" name="Freeform 24"/>
          <p:cNvSpPr>
            <a:spLocks/>
          </p:cNvSpPr>
          <p:nvPr/>
        </p:nvSpPr>
        <p:spPr bwMode="auto">
          <a:xfrm>
            <a:off x="7135813" y="3886200"/>
            <a:ext cx="452437" cy="1143000"/>
          </a:xfrm>
          <a:custGeom>
            <a:avLst/>
            <a:gdLst/>
            <a:ahLst/>
            <a:cxnLst>
              <a:cxn ang="0">
                <a:pos x="0" y="0"/>
              </a:cxn>
              <a:cxn ang="0">
                <a:pos x="284" y="0"/>
              </a:cxn>
              <a:cxn ang="0">
                <a:pos x="284" y="803"/>
              </a:cxn>
              <a:cxn ang="0">
                <a:pos x="0" y="803"/>
              </a:cxn>
              <a:cxn ang="0">
                <a:pos x="0" y="0"/>
              </a:cxn>
            </a:cxnLst>
            <a:rect l="0" t="0" r="r" b="b"/>
            <a:pathLst>
              <a:path w="285" h="804">
                <a:moveTo>
                  <a:pt x="0" y="0"/>
                </a:moveTo>
                <a:lnTo>
                  <a:pt x="284" y="0"/>
                </a:lnTo>
                <a:lnTo>
                  <a:pt x="284" y="803"/>
                </a:lnTo>
                <a:lnTo>
                  <a:pt x="0" y="803"/>
                </a:lnTo>
                <a:lnTo>
                  <a:pt x="0" y="0"/>
                </a:lnTo>
              </a:path>
            </a:pathLst>
          </a:custGeom>
          <a:solidFill>
            <a:schemeClr val="accent2">
              <a:lumMod val="40000"/>
              <a:lumOff val="60000"/>
            </a:schemeClr>
          </a:solidFill>
          <a:ln w="12700" cap="rnd" cmpd="sng">
            <a:solidFill>
              <a:srgbClr val="000000"/>
            </a:solidFill>
            <a:prstDash val="solid"/>
            <a:round/>
            <a:headEnd type="none" w="med" len="med"/>
            <a:tailEnd type="none" w="med" len="med"/>
          </a:ln>
          <a:effectLst/>
        </p:spPr>
        <p:txBody>
          <a:bodyPr/>
          <a:lstStyle/>
          <a:p>
            <a:endParaRPr lang="en-US"/>
          </a:p>
        </p:txBody>
      </p:sp>
      <p:sp>
        <p:nvSpPr>
          <p:cNvPr id="71705" name="Freeform 25"/>
          <p:cNvSpPr>
            <a:spLocks/>
          </p:cNvSpPr>
          <p:nvPr/>
        </p:nvSpPr>
        <p:spPr bwMode="auto">
          <a:xfrm>
            <a:off x="7812088" y="3810000"/>
            <a:ext cx="452437" cy="1219200"/>
          </a:xfrm>
          <a:custGeom>
            <a:avLst/>
            <a:gdLst/>
            <a:ahLst/>
            <a:cxnLst>
              <a:cxn ang="0">
                <a:pos x="0" y="0"/>
              </a:cxn>
              <a:cxn ang="0">
                <a:pos x="284" y="0"/>
              </a:cxn>
              <a:cxn ang="0">
                <a:pos x="284" y="803"/>
              </a:cxn>
              <a:cxn ang="0">
                <a:pos x="0" y="803"/>
              </a:cxn>
              <a:cxn ang="0">
                <a:pos x="0" y="0"/>
              </a:cxn>
            </a:cxnLst>
            <a:rect l="0" t="0" r="r" b="b"/>
            <a:pathLst>
              <a:path w="285" h="804">
                <a:moveTo>
                  <a:pt x="0" y="0"/>
                </a:moveTo>
                <a:lnTo>
                  <a:pt x="284" y="0"/>
                </a:lnTo>
                <a:lnTo>
                  <a:pt x="284" y="803"/>
                </a:lnTo>
                <a:lnTo>
                  <a:pt x="0" y="803"/>
                </a:lnTo>
                <a:lnTo>
                  <a:pt x="0" y="0"/>
                </a:lnTo>
              </a:path>
            </a:pathLst>
          </a:custGeom>
          <a:solidFill>
            <a:schemeClr val="accent2">
              <a:lumMod val="40000"/>
              <a:lumOff val="60000"/>
            </a:schemeClr>
          </a:solidFill>
          <a:ln w="12700" cap="rnd" cmpd="sng">
            <a:solidFill>
              <a:srgbClr val="000000"/>
            </a:solidFill>
            <a:prstDash val="solid"/>
            <a:round/>
            <a:headEnd type="none" w="med" len="med"/>
            <a:tailEnd type="none" w="med" len="med"/>
          </a:ln>
          <a:effectLst/>
        </p:spPr>
        <p:txBody>
          <a:bodyPr/>
          <a:lstStyle/>
          <a:p>
            <a:endParaRPr lang="en-US"/>
          </a:p>
        </p:txBody>
      </p:sp>
      <p:sp>
        <p:nvSpPr>
          <p:cNvPr id="71706" name="Line 26"/>
          <p:cNvSpPr>
            <a:spLocks noChangeShapeType="1"/>
          </p:cNvSpPr>
          <p:nvPr/>
        </p:nvSpPr>
        <p:spPr bwMode="auto">
          <a:xfrm>
            <a:off x="5643563" y="3733800"/>
            <a:ext cx="0" cy="1295400"/>
          </a:xfrm>
          <a:prstGeom prst="line">
            <a:avLst/>
          </a:prstGeom>
          <a:noFill/>
          <a:ln w="12700">
            <a:solidFill>
              <a:schemeClr val="bg2"/>
            </a:solidFill>
            <a:round/>
            <a:headEnd/>
            <a:tailEnd/>
          </a:ln>
          <a:effectLst/>
        </p:spPr>
        <p:txBody>
          <a:bodyPr wrap="none" anchor="ctr"/>
          <a:lstStyle/>
          <a:p>
            <a:endParaRPr lang="en-US"/>
          </a:p>
        </p:txBody>
      </p:sp>
      <p:sp>
        <p:nvSpPr>
          <p:cNvPr id="71707" name="Line 27"/>
          <p:cNvSpPr>
            <a:spLocks noChangeShapeType="1"/>
          </p:cNvSpPr>
          <p:nvPr/>
        </p:nvSpPr>
        <p:spPr bwMode="auto">
          <a:xfrm>
            <a:off x="5643563" y="5029200"/>
            <a:ext cx="2628900" cy="0"/>
          </a:xfrm>
          <a:prstGeom prst="line">
            <a:avLst/>
          </a:prstGeom>
          <a:noFill/>
          <a:ln w="12700">
            <a:solidFill>
              <a:schemeClr val="bg2"/>
            </a:solidFill>
            <a:round/>
            <a:headEnd/>
            <a:tailEnd/>
          </a:ln>
          <a:effectLst/>
        </p:spPr>
        <p:txBody>
          <a:bodyPr wrap="none" anchor="ctr"/>
          <a:lstStyle/>
          <a:p>
            <a:endParaRPr lang="en-US"/>
          </a:p>
        </p:txBody>
      </p:sp>
      <p:sp>
        <p:nvSpPr>
          <p:cNvPr id="71708" name="Rectangle 28"/>
          <p:cNvSpPr>
            <a:spLocks noChangeArrowheads="1"/>
          </p:cNvSpPr>
          <p:nvPr/>
        </p:nvSpPr>
        <p:spPr bwMode="auto">
          <a:xfrm>
            <a:off x="4791075" y="4251325"/>
            <a:ext cx="638175" cy="363538"/>
          </a:xfrm>
          <a:prstGeom prst="rect">
            <a:avLst/>
          </a:prstGeom>
          <a:noFill/>
          <a:ln w="12700">
            <a:noFill/>
            <a:miter lim="800000"/>
            <a:headEnd/>
            <a:tailEnd/>
          </a:ln>
          <a:effectLst/>
        </p:spPr>
        <p:txBody>
          <a:bodyPr wrap="none" lIns="90488" tIns="44450" rIns="90488" bIns="44450">
            <a:spAutoFit/>
          </a:bodyPr>
          <a:lstStyle/>
          <a:p>
            <a:r>
              <a:rPr lang="en-US" b="1"/>
              <a:t>10%</a:t>
            </a:r>
          </a:p>
        </p:txBody>
      </p:sp>
      <p:sp>
        <p:nvSpPr>
          <p:cNvPr id="71709" name="Rectangle 29"/>
          <p:cNvSpPr>
            <a:spLocks noChangeArrowheads="1"/>
          </p:cNvSpPr>
          <p:nvPr/>
        </p:nvSpPr>
        <p:spPr bwMode="auto">
          <a:xfrm>
            <a:off x="4791075" y="3230563"/>
            <a:ext cx="638175" cy="363537"/>
          </a:xfrm>
          <a:prstGeom prst="rect">
            <a:avLst/>
          </a:prstGeom>
          <a:noFill/>
          <a:ln w="12700">
            <a:noFill/>
            <a:miter lim="800000"/>
            <a:headEnd/>
            <a:tailEnd/>
          </a:ln>
          <a:effectLst/>
        </p:spPr>
        <p:txBody>
          <a:bodyPr wrap="none" lIns="90488" tIns="44450" rIns="90488" bIns="44450">
            <a:spAutoFit/>
          </a:bodyPr>
          <a:lstStyle/>
          <a:p>
            <a:r>
              <a:rPr lang="en-US" b="1"/>
              <a:t>30%</a:t>
            </a:r>
          </a:p>
        </p:txBody>
      </p:sp>
      <p:sp>
        <p:nvSpPr>
          <p:cNvPr id="71710" name="Rectangle 30"/>
          <p:cNvSpPr>
            <a:spLocks noChangeArrowheads="1"/>
          </p:cNvSpPr>
          <p:nvPr/>
        </p:nvSpPr>
        <p:spPr bwMode="auto">
          <a:xfrm>
            <a:off x="5718175" y="5029200"/>
            <a:ext cx="485775" cy="363538"/>
          </a:xfrm>
          <a:prstGeom prst="rect">
            <a:avLst/>
          </a:prstGeom>
          <a:noFill/>
          <a:ln w="12700">
            <a:noFill/>
            <a:miter lim="800000"/>
            <a:headEnd/>
            <a:tailEnd/>
          </a:ln>
          <a:effectLst/>
        </p:spPr>
        <p:txBody>
          <a:bodyPr wrap="none" lIns="90488" tIns="44450" rIns="90488" bIns="44450">
            <a:spAutoFit/>
          </a:bodyPr>
          <a:lstStyle/>
          <a:p>
            <a:r>
              <a:rPr lang="en-US" b="1"/>
              <a:t>FR</a:t>
            </a:r>
          </a:p>
        </p:txBody>
      </p:sp>
      <p:sp>
        <p:nvSpPr>
          <p:cNvPr id="71711" name="Rectangle 31"/>
          <p:cNvSpPr>
            <a:spLocks noChangeArrowheads="1"/>
          </p:cNvSpPr>
          <p:nvPr/>
        </p:nvSpPr>
        <p:spPr bwMode="auto">
          <a:xfrm>
            <a:off x="6378575" y="5029200"/>
            <a:ext cx="511175" cy="363538"/>
          </a:xfrm>
          <a:prstGeom prst="rect">
            <a:avLst/>
          </a:prstGeom>
          <a:noFill/>
          <a:ln w="12700">
            <a:noFill/>
            <a:miter lim="800000"/>
            <a:headEnd/>
            <a:tailEnd/>
          </a:ln>
          <a:effectLst/>
        </p:spPr>
        <p:txBody>
          <a:bodyPr wrap="none" lIns="90488" tIns="44450" rIns="90488" bIns="44450">
            <a:spAutoFit/>
          </a:bodyPr>
          <a:lstStyle/>
          <a:p>
            <a:r>
              <a:rPr lang="en-US" b="1"/>
              <a:t>SO</a:t>
            </a:r>
          </a:p>
        </p:txBody>
      </p:sp>
      <p:sp>
        <p:nvSpPr>
          <p:cNvPr id="71712" name="Rectangle 32"/>
          <p:cNvSpPr>
            <a:spLocks noChangeArrowheads="1"/>
          </p:cNvSpPr>
          <p:nvPr/>
        </p:nvSpPr>
        <p:spPr bwMode="auto">
          <a:xfrm>
            <a:off x="7083425" y="5029200"/>
            <a:ext cx="473075" cy="363538"/>
          </a:xfrm>
          <a:prstGeom prst="rect">
            <a:avLst/>
          </a:prstGeom>
          <a:noFill/>
          <a:ln w="12700">
            <a:noFill/>
            <a:miter lim="800000"/>
            <a:headEnd/>
            <a:tailEnd/>
          </a:ln>
          <a:effectLst/>
        </p:spPr>
        <p:txBody>
          <a:bodyPr wrap="none" lIns="90488" tIns="44450" rIns="90488" bIns="44450">
            <a:spAutoFit/>
          </a:bodyPr>
          <a:lstStyle/>
          <a:p>
            <a:r>
              <a:rPr lang="en-US" b="1"/>
              <a:t>JR</a:t>
            </a:r>
          </a:p>
        </p:txBody>
      </p:sp>
      <p:sp>
        <p:nvSpPr>
          <p:cNvPr id="71713" name="Rectangle 33"/>
          <p:cNvSpPr>
            <a:spLocks noChangeArrowheads="1"/>
          </p:cNvSpPr>
          <p:nvPr/>
        </p:nvSpPr>
        <p:spPr bwMode="auto">
          <a:xfrm>
            <a:off x="7742238" y="5029200"/>
            <a:ext cx="498475" cy="363538"/>
          </a:xfrm>
          <a:prstGeom prst="rect">
            <a:avLst/>
          </a:prstGeom>
          <a:noFill/>
          <a:ln w="12700">
            <a:noFill/>
            <a:miter lim="800000"/>
            <a:headEnd/>
            <a:tailEnd/>
          </a:ln>
          <a:effectLst/>
        </p:spPr>
        <p:txBody>
          <a:bodyPr wrap="none" lIns="90488" tIns="44450" rIns="90488" bIns="44450">
            <a:spAutoFit/>
          </a:bodyPr>
          <a:lstStyle/>
          <a:p>
            <a:r>
              <a:rPr lang="en-US" b="1"/>
              <a:t>SR</a:t>
            </a:r>
          </a:p>
        </p:txBody>
      </p:sp>
      <p:sp>
        <p:nvSpPr>
          <p:cNvPr id="71714" name="Freeform 34"/>
          <p:cNvSpPr>
            <a:spLocks/>
          </p:cNvSpPr>
          <p:nvPr/>
        </p:nvSpPr>
        <p:spPr bwMode="auto">
          <a:xfrm>
            <a:off x="609600" y="1981200"/>
            <a:ext cx="769938" cy="685800"/>
          </a:xfrm>
          <a:custGeom>
            <a:avLst/>
            <a:gdLst/>
            <a:ahLst/>
            <a:cxnLst>
              <a:cxn ang="0">
                <a:pos x="479" y="259"/>
              </a:cxn>
              <a:cxn ang="0">
                <a:pos x="454" y="318"/>
              </a:cxn>
              <a:cxn ang="0">
                <a:pos x="413" y="369"/>
              </a:cxn>
              <a:cxn ang="0">
                <a:pos x="357" y="405"/>
              </a:cxn>
              <a:cxn ang="0">
                <a:pos x="291" y="427"/>
              </a:cxn>
              <a:cxn ang="0">
                <a:pos x="217" y="430"/>
              </a:cxn>
              <a:cxn ang="0">
                <a:pos x="148" y="415"/>
              </a:cxn>
              <a:cxn ang="0">
                <a:pos x="89" y="382"/>
              </a:cxn>
              <a:cxn ang="0">
                <a:pos x="41" y="336"/>
              </a:cxn>
              <a:cxn ang="0">
                <a:pos x="11" y="280"/>
              </a:cxn>
              <a:cxn ang="0">
                <a:pos x="0" y="216"/>
              </a:cxn>
              <a:cxn ang="0">
                <a:pos x="19" y="132"/>
              </a:cxn>
              <a:cxn ang="0">
                <a:pos x="56" y="79"/>
              </a:cxn>
              <a:cxn ang="0">
                <a:pos x="107" y="37"/>
              </a:cxn>
              <a:cxn ang="0">
                <a:pos x="171" y="10"/>
              </a:cxn>
              <a:cxn ang="0">
                <a:pos x="242" y="0"/>
              </a:cxn>
              <a:cxn ang="0">
                <a:pos x="314" y="10"/>
              </a:cxn>
              <a:cxn ang="0">
                <a:pos x="376" y="37"/>
              </a:cxn>
              <a:cxn ang="0">
                <a:pos x="428" y="79"/>
              </a:cxn>
              <a:cxn ang="0">
                <a:pos x="464" y="132"/>
              </a:cxn>
              <a:cxn ang="0">
                <a:pos x="484" y="216"/>
              </a:cxn>
              <a:cxn ang="0">
                <a:pos x="434" y="181"/>
              </a:cxn>
              <a:cxn ang="0">
                <a:pos x="414" y="133"/>
              </a:cxn>
              <a:cxn ang="0">
                <a:pos x="381" y="93"/>
              </a:cxn>
              <a:cxn ang="0">
                <a:pos x="335" y="62"/>
              </a:cxn>
              <a:cxn ang="0">
                <a:pos x="282" y="44"/>
              </a:cxn>
              <a:cxn ang="0">
                <a:pos x="223" y="42"/>
              </a:cxn>
              <a:cxn ang="0">
                <a:pos x="167" y="55"/>
              </a:cxn>
              <a:cxn ang="0">
                <a:pos x="118" y="81"/>
              </a:cxn>
              <a:cxn ang="0">
                <a:pos x="380" y="339"/>
              </a:cxn>
              <a:cxn ang="0">
                <a:pos x="71" y="133"/>
              </a:cxn>
              <a:cxn ang="0">
                <a:pos x="51" y="181"/>
              </a:cxn>
              <a:cxn ang="0">
                <a:pos x="47" y="233"/>
              </a:cxn>
              <a:cxn ang="0">
                <a:pos x="62" y="284"/>
              </a:cxn>
              <a:cxn ang="0">
                <a:pos x="91" y="326"/>
              </a:cxn>
              <a:cxn ang="0">
                <a:pos x="133" y="361"/>
              </a:cxn>
              <a:cxn ang="0">
                <a:pos x="185" y="383"/>
              </a:cxn>
              <a:cxn ang="0">
                <a:pos x="242" y="391"/>
              </a:cxn>
              <a:cxn ang="0">
                <a:pos x="300" y="383"/>
              </a:cxn>
              <a:cxn ang="0">
                <a:pos x="351" y="361"/>
              </a:cxn>
              <a:cxn ang="0">
                <a:pos x="393" y="326"/>
              </a:cxn>
              <a:cxn ang="0">
                <a:pos x="422" y="284"/>
              </a:cxn>
              <a:cxn ang="0">
                <a:pos x="437" y="233"/>
              </a:cxn>
              <a:cxn ang="0">
                <a:pos x="484" y="221"/>
              </a:cxn>
            </a:cxnLst>
            <a:rect l="0" t="0" r="r" b="b"/>
            <a:pathLst>
              <a:path w="485" h="432">
                <a:moveTo>
                  <a:pt x="484" y="221"/>
                </a:moveTo>
                <a:lnTo>
                  <a:pt x="482" y="238"/>
                </a:lnTo>
                <a:lnTo>
                  <a:pt x="479" y="259"/>
                </a:lnTo>
                <a:lnTo>
                  <a:pt x="473" y="280"/>
                </a:lnTo>
                <a:lnTo>
                  <a:pt x="464" y="300"/>
                </a:lnTo>
                <a:lnTo>
                  <a:pt x="454" y="318"/>
                </a:lnTo>
                <a:lnTo>
                  <a:pt x="442" y="336"/>
                </a:lnTo>
                <a:lnTo>
                  <a:pt x="428" y="353"/>
                </a:lnTo>
                <a:lnTo>
                  <a:pt x="413" y="369"/>
                </a:lnTo>
                <a:lnTo>
                  <a:pt x="395" y="382"/>
                </a:lnTo>
                <a:lnTo>
                  <a:pt x="376" y="395"/>
                </a:lnTo>
                <a:lnTo>
                  <a:pt x="357" y="405"/>
                </a:lnTo>
                <a:lnTo>
                  <a:pt x="336" y="415"/>
                </a:lnTo>
                <a:lnTo>
                  <a:pt x="314" y="422"/>
                </a:lnTo>
                <a:lnTo>
                  <a:pt x="291" y="427"/>
                </a:lnTo>
                <a:lnTo>
                  <a:pt x="267" y="430"/>
                </a:lnTo>
                <a:lnTo>
                  <a:pt x="242" y="431"/>
                </a:lnTo>
                <a:lnTo>
                  <a:pt x="217" y="430"/>
                </a:lnTo>
                <a:lnTo>
                  <a:pt x="193" y="427"/>
                </a:lnTo>
                <a:lnTo>
                  <a:pt x="171" y="422"/>
                </a:lnTo>
                <a:lnTo>
                  <a:pt x="148" y="415"/>
                </a:lnTo>
                <a:lnTo>
                  <a:pt x="128" y="405"/>
                </a:lnTo>
                <a:lnTo>
                  <a:pt x="107" y="395"/>
                </a:lnTo>
                <a:lnTo>
                  <a:pt x="89" y="382"/>
                </a:lnTo>
                <a:lnTo>
                  <a:pt x="72" y="369"/>
                </a:lnTo>
                <a:lnTo>
                  <a:pt x="56" y="353"/>
                </a:lnTo>
                <a:lnTo>
                  <a:pt x="41" y="336"/>
                </a:lnTo>
                <a:lnTo>
                  <a:pt x="29" y="318"/>
                </a:lnTo>
                <a:lnTo>
                  <a:pt x="19" y="300"/>
                </a:lnTo>
                <a:lnTo>
                  <a:pt x="11" y="280"/>
                </a:lnTo>
                <a:lnTo>
                  <a:pt x="5" y="259"/>
                </a:lnTo>
                <a:lnTo>
                  <a:pt x="2" y="238"/>
                </a:lnTo>
                <a:lnTo>
                  <a:pt x="0" y="216"/>
                </a:lnTo>
                <a:lnTo>
                  <a:pt x="2" y="194"/>
                </a:lnTo>
                <a:lnTo>
                  <a:pt x="11" y="152"/>
                </a:lnTo>
                <a:lnTo>
                  <a:pt x="19" y="132"/>
                </a:lnTo>
                <a:lnTo>
                  <a:pt x="29" y="114"/>
                </a:lnTo>
                <a:lnTo>
                  <a:pt x="41" y="96"/>
                </a:lnTo>
                <a:lnTo>
                  <a:pt x="56" y="79"/>
                </a:lnTo>
                <a:lnTo>
                  <a:pt x="72" y="63"/>
                </a:lnTo>
                <a:lnTo>
                  <a:pt x="89" y="50"/>
                </a:lnTo>
                <a:lnTo>
                  <a:pt x="107" y="37"/>
                </a:lnTo>
                <a:lnTo>
                  <a:pt x="128" y="26"/>
                </a:lnTo>
                <a:lnTo>
                  <a:pt x="148" y="17"/>
                </a:lnTo>
                <a:lnTo>
                  <a:pt x="171" y="10"/>
                </a:lnTo>
                <a:lnTo>
                  <a:pt x="193" y="5"/>
                </a:lnTo>
                <a:lnTo>
                  <a:pt x="217" y="1"/>
                </a:lnTo>
                <a:lnTo>
                  <a:pt x="242" y="0"/>
                </a:lnTo>
                <a:lnTo>
                  <a:pt x="267" y="1"/>
                </a:lnTo>
                <a:lnTo>
                  <a:pt x="291" y="5"/>
                </a:lnTo>
                <a:lnTo>
                  <a:pt x="314" y="10"/>
                </a:lnTo>
                <a:lnTo>
                  <a:pt x="336" y="17"/>
                </a:lnTo>
                <a:lnTo>
                  <a:pt x="357" y="26"/>
                </a:lnTo>
                <a:lnTo>
                  <a:pt x="376" y="37"/>
                </a:lnTo>
                <a:lnTo>
                  <a:pt x="395" y="50"/>
                </a:lnTo>
                <a:lnTo>
                  <a:pt x="413" y="63"/>
                </a:lnTo>
                <a:lnTo>
                  <a:pt x="428" y="79"/>
                </a:lnTo>
                <a:lnTo>
                  <a:pt x="442" y="96"/>
                </a:lnTo>
                <a:lnTo>
                  <a:pt x="454" y="114"/>
                </a:lnTo>
                <a:lnTo>
                  <a:pt x="464" y="132"/>
                </a:lnTo>
                <a:lnTo>
                  <a:pt x="473" y="152"/>
                </a:lnTo>
                <a:lnTo>
                  <a:pt x="479" y="173"/>
                </a:lnTo>
                <a:lnTo>
                  <a:pt x="484" y="216"/>
                </a:lnTo>
                <a:lnTo>
                  <a:pt x="438" y="216"/>
                </a:lnTo>
                <a:lnTo>
                  <a:pt x="437" y="198"/>
                </a:lnTo>
                <a:lnTo>
                  <a:pt x="434" y="181"/>
                </a:lnTo>
                <a:lnTo>
                  <a:pt x="429" y="164"/>
                </a:lnTo>
                <a:lnTo>
                  <a:pt x="422" y="148"/>
                </a:lnTo>
                <a:lnTo>
                  <a:pt x="414" y="133"/>
                </a:lnTo>
                <a:lnTo>
                  <a:pt x="404" y="119"/>
                </a:lnTo>
                <a:lnTo>
                  <a:pt x="393" y="105"/>
                </a:lnTo>
                <a:lnTo>
                  <a:pt x="381" y="93"/>
                </a:lnTo>
                <a:lnTo>
                  <a:pt x="366" y="81"/>
                </a:lnTo>
                <a:lnTo>
                  <a:pt x="351" y="71"/>
                </a:lnTo>
                <a:lnTo>
                  <a:pt x="335" y="62"/>
                </a:lnTo>
                <a:lnTo>
                  <a:pt x="318" y="55"/>
                </a:lnTo>
                <a:lnTo>
                  <a:pt x="300" y="49"/>
                </a:lnTo>
                <a:lnTo>
                  <a:pt x="282" y="44"/>
                </a:lnTo>
                <a:lnTo>
                  <a:pt x="262" y="42"/>
                </a:lnTo>
                <a:lnTo>
                  <a:pt x="242" y="41"/>
                </a:lnTo>
                <a:lnTo>
                  <a:pt x="223" y="42"/>
                </a:lnTo>
                <a:lnTo>
                  <a:pt x="203" y="44"/>
                </a:lnTo>
                <a:lnTo>
                  <a:pt x="185" y="49"/>
                </a:lnTo>
                <a:lnTo>
                  <a:pt x="167" y="55"/>
                </a:lnTo>
                <a:lnTo>
                  <a:pt x="149" y="62"/>
                </a:lnTo>
                <a:lnTo>
                  <a:pt x="133" y="71"/>
                </a:lnTo>
                <a:lnTo>
                  <a:pt x="118" y="81"/>
                </a:lnTo>
                <a:lnTo>
                  <a:pt x="404" y="313"/>
                </a:lnTo>
                <a:lnTo>
                  <a:pt x="393" y="326"/>
                </a:lnTo>
                <a:lnTo>
                  <a:pt x="380" y="339"/>
                </a:lnTo>
                <a:lnTo>
                  <a:pt x="366" y="350"/>
                </a:lnTo>
                <a:lnTo>
                  <a:pt x="80" y="119"/>
                </a:lnTo>
                <a:lnTo>
                  <a:pt x="71" y="133"/>
                </a:lnTo>
                <a:lnTo>
                  <a:pt x="62" y="148"/>
                </a:lnTo>
                <a:lnTo>
                  <a:pt x="55" y="164"/>
                </a:lnTo>
                <a:lnTo>
                  <a:pt x="51" y="181"/>
                </a:lnTo>
                <a:lnTo>
                  <a:pt x="47" y="198"/>
                </a:lnTo>
                <a:lnTo>
                  <a:pt x="47" y="216"/>
                </a:lnTo>
                <a:lnTo>
                  <a:pt x="47" y="233"/>
                </a:lnTo>
                <a:lnTo>
                  <a:pt x="51" y="251"/>
                </a:lnTo>
                <a:lnTo>
                  <a:pt x="55" y="268"/>
                </a:lnTo>
                <a:lnTo>
                  <a:pt x="62" y="284"/>
                </a:lnTo>
                <a:lnTo>
                  <a:pt x="71" y="299"/>
                </a:lnTo>
                <a:lnTo>
                  <a:pt x="80" y="313"/>
                </a:lnTo>
                <a:lnTo>
                  <a:pt x="91" y="326"/>
                </a:lnTo>
                <a:lnTo>
                  <a:pt x="104" y="339"/>
                </a:lnTo>
                <a:lnTo>
                  <a:pt x="118" y="351"/>
                </a:lnTo>
                <a:lnTo>
                  <a:pt x="133" y="361"/>
                </a:lnTo>
                <a:lnTo>
                  <a:pt x="149" y="369"/>
                </a:lnTo>
                <a:lnTo>
                  <a:pt x="167" y="377"/>
                </a:lnTo>
                <a:lnTo>
                  <a:pt x="185" y="383"/>
                </a:lnTo>
                <a:lnTo>
                  <a:pt x="203" y="387"/>
                </a:lnTo>
                <a:lnTo>
                  <a:pt x="223" y="390"/>
                </a:lnTo>
                <a:lnTo>
                  <a:pt x="242" y="391"/>
                </a:lnTo>
                <a:lnTo>
                  <a:pt x="262" y="390"/>
                </a:lnTo>
                <a:lnTo>
                  <a:pt x="282" y="387"/>
                </a:lnTo>
                <a:lnTo>
                  <a:pt x="300" y="383"/>
                </a:lnTo>
                <a:lnTo>
                  <a:pt x="318" y="377"/>
                </a:lnTo>
                <a:lnTo>
                  <a:pt x="335" y="369"/>
                </a:lnTo>
                <a:lnTo>
                  <a:pt x="351" y="361"/>
                </a:lnTo>
                <a:lnTo>
                  <a:pt x="366" y="350"/>
                </a:lnTo>
                <a:lnTo>
                  <a:pt x="380" y="339"/>
                </a:lnTo>
                <a:lnTo>
                  <a:pt x="393" y="326"/>
                </a:lnTo>
                <a:lnTo>
                  <a:pt x="404" y="313"/>
                </a:lnTo>
                <a:lnTo>
                  <a:pt x="414" y="299"/>
                </a:lnTo>
                <a:lnTo>
                  <a:pt x="422" y="284"/>
                </a:lnTo>
                <a:lnTo>
                  <a:pt x="429" y="268"/>
                </a:lnTo>
                <a:lnTo>
                  <a:pt x="434" y="251"/>
                </a:lnTo>
                <a:lnTo>
                  <a:pt x="437" y="233"/>
                </a:lnTo>
                <a:lnTo>
                  <a:pt x="438" y="216"/>
                </a:lnTo>
                <a:lnTo>
                  <a:pt x="484" y="216"/>
                </a:lnTo>
                <a:lnTo>
                  <a:pt x="484" y="221"/>
                </a:lnTo>
              </a:path>
            </a:pathLst>
          </a:custGeom>
          <a:solidFill>
            <a:srgbClr val="FF0054"/>
          </a:solidFill>
          <a:ln w="12700" cap="rnd" cmpd="sng">
            <a:solidFill>
              <a:srgbClr val="FF0054"/>
            </a:solidFill>
            <a:prstDash val="solid"/>
            <a:round/>
            <a:headEnd type="none" w="med" len="med"/>
            <a:tailEnd type="none" w="med" len="med"/>
          </a:ln>
          <a:effectLst/>
        </p:spPr>
        <p:txBody>
          <a:bodyPr/>
          <a:lstStyle/>
          <a:p>
            <a:endParaRPr lang="en-US"/>
          </a:p>
        </p:txBody>
      </p:sp>
      <p:sp>
        <p:nvSpPr>
          <p:cNvPr id="71715" name="Rectangle 35"/>
          <p:cNvSpPr>
            <a:spLocks noChangeArrowheads="1"/>
          </p:cNvSpPr>
          <p:nvPr/>
        </p:nvSpPr>
        <p:spPr bwMode="auto">
          <a:xfrm>
            <a:off x="995363" y="5791200"/>
            <a:ext cx="7159081" cy="311367"/>
          </a:xfrm>
          <a:prstGeom prst="rect">
            <a:avLst/>
          </a:prstGeom>
          <a:solidFill>
            <a:srgbClr val="DDDDDD"/>
          </a:solidFill>
          <a:ln w="12700">
            <a:solidFill>
              <a:srgbClr val="000066"/>
            </a:solidFill>
            <a:miter lim="800000"/>
            <a:headEnd/>
            <a:tailEnd/>
          </a:ln>
          <a:effectLst/>
        </p:spPr>
        <p:txBody>
          <a:bodyPr wrap="square" lIns="90488" tIns="44450" rIns="90488" bIns="44450">
            <a:spAutoFit/>
          </a:bodyPr>
          <a:lstStyle/>
          <a:p>
            <a:pPr>
              <a:spcBef>
                <a:spcPct val="50000"/>
              </a:spcBef>
            </a:pPr>
            <a:r>
              <a:rPr lang="en-US" b="1"/>
              <a:t>FR = Freshmen,  SO = Sophomore,  JR = Junior,  SR = Senior</a:t>
            </a:r>
          </a:p>
        </p:txBody>
      </p:sp>
      <p:sp>
        <p:nvSpPr>
          <p:cNvPr id="71716" name="Rectangle 36"/>
          <p:cNvSpPr>
            <a:spLocks noChangeArrowheads="1"/>
          </p:cNvSpPr>
          <p:nvPr/>
        </p:nvSpPr>
        <p:spPr bwMode="auto">
          <a:xfrm>
            <a:off x="5110163" y="1981200"/>
            <a:ext cx="835025" cy="758825"/>
          </a:xfrm>
          <a:prstGeom prst="rect">
            <a:avLst/>
          </a:prstGeom>
          <a:noFill/>
          <a:ln w="12700">
            <a:noFill/>
            <a:miter lim="800000"/>
            <a:headEnd/>
            <a:tailEnd/>
          </a:ln>
          <a:effectLst/>
        </p:spPr>
        <p:txBody>
          <a:bodyPr lIns="90488" tIns="44450" rIns="90488" bIns="44450">
            <a:spAutoFit/>
          </a:bodyPr>
          <a:lstStyle/>
          <a:p>
            <a:pPr>
              <a:spcBef>
                <a:spcPct val="50000"/>
              </a:spcBef>
            </a:pPr>
            <a:r>
              <a:rPr lang="en-US" sz="4400">
                <a:solidFill>
                  <a:schemeClr val="bg2"/>
                </a:solidFill>
                <a:latin typeface="Wingdings" pitchFamily="2" charset="2"/>
              </a:rPr>
              <a:t></a:t>
            </a:r>
          </a:p>
        </p:txBody>
      </p:sp>
      <p:sp>
        <p:nvSpPr>
          <p:cNvPr id="71717" name="Rectangle 37"/>
          <p:cNvSpPr>
            <a:spLocks noChangeArrowheads="1"/>
          </p:cNvSpPr>
          <p:nvPr/>
        </p:nvSpPr>
        <p:spPr bwMode="auto">
          <a:xfrm>
            <a:off x="839788" y="4270375"/>
            <a:ext cx="841375" cy="363538"/>
          </a:xfrm>
          <a:prstGeom prst="rect">
            <a:avLst/>
          </a:prstGeom>
          <a:noFill/>
          <a:ln w="12700">
            <a:noFill/>
            <a:miter lim="800000"/>
            <a:headEnd/>
            <a:tailEnd/>
          </a:ln>
          <a:effectLst/>
        </p:spPr>
        <p:txBody>
          <a:bodyPr lIns="90488" tIns="44450" rIns="90488" bIns="44450">
            <a:spAutoFit/>
          </a:bodyPr>
          <a:lstStyle/>
          <a:p>
            <a:r>
              <a:rPr lang="en-US" b="1"/>
              <a:t>100</a:t>
            </a:r>
          </a:p>
        </p:txBody>
      </p:sp>
      <p:sp>
        <p:nvSpPr>
          <p:cNvPr id="71718" name="Rectangle 38"/>
          <p:cNvSpPr>
            <a:spLocks noChangeArrowheads="1"/>
          </p:cNvSpPr>
          <p:nvPr/>
        </p:nvSpPr>
        <p:spPr bwMode="auto">
          <a:xfrm>
            <a:off x="4805363" y="3733800"/>
            <a:ext cx="638175" cy="363538"/>
          </a:xfrm>
          <a:prstGeom prst="rect">
            <a:avLst/>
          </a:prstGeom>
          <a:noFill/>
          <a:ln w="12700">
            <a:noFill/>
            <a:miter lim="800000"/>
            <a:headEnd/>
            <a:tailEnd/>
          </a:ln>
          <a:effectLst/>
        </p:spPr>
        <p:txBody>
          <a:bodyPr wrap="none" lIns="90488" tIns="44450" rIns="90488" bIns="44450">
            <a:spAutoFit/>
          </a:bodyPr>
          <a:lstStyle/>
          <a:p>
            <a:r>
              <a:rPr lang="en-US" b="1"/>
              <a:t>20%</a:t>
            </a:r>
          </a:p>
        </p:txBody>
      </p:sp>
      <p:sp>
        <p:nvSpPr>
          <p:cNvPr id="71719" name="Rectangle 39"/>
          <p:cNvSpPr>
            <a:spLocks noChangeArrowheads="1"/>
          </p:cNvSpPr>
          <p:nvPr/>
        </p:nvSpPr>
        <p:spPr bwMode="auto">
          <a:xfrm>
            <a:off x="4805363" y="4727575"/>
            <a:ext cx="574675" cy="363538"/>
          </a:xfrm>
          <a:prstGeom prst="rect">
            <a:avLst/>
          </a:prstGeom>
          <a:noFill/>
          <a:ln w="12700">
            <a:noFill/>
            <a:miter lim="800000"/>
            <a:headEnd/>
            <a:tailEnd/>
          </a:ln>
          <a:effectLst/>
        </p:spPr>
        <p:txBody>
          <a:bodyPr wrap="none" lIns="90488" tIns="44450" rIns="90488" bIns="44450">
            <a:spAutoFit/>
          </a:bodyPr>
          <a:lstStyle/>
          <a:p>
            <a:r>
              <a:rPr lang="en-US" b="1"/>
              <a:t> 0%</a:t>
            </a:r>
          </a:p>
        </p:txBody>
      </p:sp>
      <p:sp>
        <p:nvSpPr>
          <p:cNvPr id="71720" name="Rectangle 40"/>
          <p:cNvSpPr>
            <a:spLocks noChangeArrowheads="1"/>
          </p:cNvSpPr>
          <p:nvPr/>
        </p:nvSpPr>
        <p:spPr bwMode="auto">
          <a:xfrm>
            <a:off x="4652963" y="2819400"/>
            <a:ext cx="615950" cy="454025"/>
          </a:xfrm>
          <a:prstGeom prst="rect">
            <a:avLst/>
          </a:prstGeom>
          <a:noFill/>
          <a:ln w="12700">
            <a:noFill/>
            <a:miter lim="800000"/>
            <a:headEnd/>
            <a:tailEnd/>
          </a:ln>
          <a:effectLst/>
        </p:spPr>
        <p:txBody>
          <a:bodyPr wrap="none" lIns="90488" tIns="44450" rIns="90488" bIns="44450">
            <a:spAutoFit/>
          </a:bodyPr>
          <a:lstStyle/>
          <a:p>
            <a:r>
              <a:rPr lang="en-US" sz="2400" b="1">
                <a:solidFill>
                  <a:schemeClr val="bg2"/>
                </a:solidFill>
              </a:rPr>
              <a:t>  </a:t>
            </a:r>
            <a:r>
              <a:rPr lang="en-US" b="1"/>
              <a:t> %</a:t>
            </a:r>
          </a:p>
        </p:txBody>
      </p:sp>
      <p:sp>
        <p:nvSpPr>
          <p:cNvPr id="71721" name="Rectangle 41"/>
          <p:cNvSpPr>
            <a:spLocks noChangeArrowheads="1"/>
          </p:cNvSpPr>
          <p:nvPr/>
        </p:nvSpPr>
        <p:spPr bwMode="auto">
          <a:xfrm>
            <a:off x="5181600" y="2057400"/>
            <a:ext cx="4110038" cy="434478"/>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800" b="1">
                <a:solidFill>
                  <a:schemeClr val="tx1"/>
                </a:solidFill>
              </a:rPr>
              <a:t>Good Presentation</a:t>
            </a:r>
          </a:p>
        </p:txBody>
      </p:sp>
      <p:sp>
        <p:nvSpPr>
          <p:cNvPr id="42" name="Slide Number Placeholder 4"/>
          <p:cNvSpPr>
            <a:spLocks noGrp="1"/>
          </p:cNvSpPr>
          <p:nvPr>
            <p:ph type="sldNum" sz="quarter" idx="12"/>
          </p:nvPr>
        </p:nvSpPr>
        <p:spPr>
          <a:xfrm>
            <a:off x="7010400" y="6578600"/>
            <a:ext cx="2133600" cy="279400"/>
          </a:xfrm>
        </p:spPr>
        <p:txBody>
          <a:bodyPr/>
          <a:lstStyle/>
          <a:p>
            <a:fld id="{348282FB-FBBA-44F9-A07D-BE6397ADFA57}" type="slidenum">
              <a:rPr lang="en-US"/>
              <a:pPr/>
              <a:t>24</a:t>
            </a:fld>
            <a:endParaRPr lang="en-US"/>
          </a:p>
        </p:txBody>
      </p:sp>
      <p:sp>
        <p:nvSpPr>
          <p:cNvPr id="43" name="Footer Placeholder 3"/>
          <p:cNvSpPr>
            <a:spLocks noGrp="1"/>
          </p:cNvSpPr>
          <p:nvPr>
            <p:ph type="ftr" sz="quarter" idx="10"/>
          </p:nvPr>
        </p:nvSpPr>
        <p:spPr>
          <a:xfrm>
            <a:off x="177799" y="6499225"/>
            <a:ext cx="1143001" cy="193675"/>
          </a:xfrm>
        </p:spPr>
        <p:txBody>
          <a:bodyPr/>
          <a:lstStyle/>
          <a:p>
            <a:r>
              <a:rPr lang="en-US" sz="1100" smtClean="0"/>
              <a:t>ALFIRA SOFIA</a:t>
            </a:r>
            <a:endParaRPr lang="en-US" sz="1100"/>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fontScale="90000"/>
          </a:bodyPr>
          <a:lstStyle/>
          <a:p>
            <a:r>
              <a:rPr lang="en-US" sz="4000" smtClean="0"/>
              <a:t>Kesalahan Penyajian Grafik: </a:t>
            </a:r>
            <a:r>
              <a:rPr lang="en-US" sz="4000"/>
              <a:t/>
            </a:r>
            <a:br>
              <a:rPr lang="en-US" sz="4000"/>
            </a:br>
            <a:r>
              <a:rPr lang="en-US" sz="4000" smtClean="0"/>
              <a:t>Memadatkan sumbu vertikal</a:t>
            </a:r>
            <a:endParaRPr lang="en-US" sz="4000"/>
          </a:p>
        </p:txBody>
      </p:sp>
      <p:sp>
        <p:nvSpPr>
          <p:cNvPr id="72709" name="Rectangle 5"/>
          <p:cNvSpPr>
            <a:spLocks noChangeArrowheads="1"/>
          </p:cNvSpPr>
          <p:nvPr/>
        </p:nvSpPr>
        <p:spPr bwMode="auto">
          <a:xfrm>
            <a:off x="4876800" y="2057400"/>
            <a:ext cx="4114800" cy="434478"/>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800" b="1">
                <a:solidFill>
                  <a:schemeClr val="tx1"/>
                </a:solidFill>
              </a:rPr>
              <a:t>Good Presentation</a:t>
            </a:r>
          </a:p>
        </p:txBody>
      </p:sp>
      <p:sp>
        <p:nvSpPr>
          <p:cNvPr id="72710" name="Rectangle 6"/>
          <p:cNvSpPr>
            <a:spLocks noChangeArrowheads="1"/>
          </p:cNvSpPr>
          <p:nvPr/>
        </p:nvSpPr>
        <p:spPr bwMode="auto">
          <a:xfrm>
            <a:off x="1511300" y="2730500"/>
            <a:ext cx="2540000" cy="454025"/>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400" b="1"/>
              <a:t>Quarterly Sales</a:t>
            </a:r>
          </a:p>
        </p:txBody>
      </p:sp>
      <p:sp>
        <p:nvSpPr>
          <p:cNvPr id="72711" name="Rectangle 7"/>
          <p:cNvSpPr>
            <a:spLocks noChangeArrowheads="1"/>
          </p:cNvSpPr>
          <p:nvPr/>
        </p:nvSpPr>
        <p:spPr bwMode="auto">
          <a:xfrm>
            <a:off x="5551488" y="2732088"/>
            <a:ext cx="2538412" cy="454025"/>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400" b="1"/>
              <a:t>Quarterly Sales</a:t>
            </a:r>
          </a:p>
        </p:txBody>
      </p:sp>
      <p:sp>
        <p:nvSpPr>
          <p:cNvPr id="72712" name="Rectangle 8"/>
          <p:cNvSpPr>
            <a:spLocks noChangeArrowheads="1"/>
          </p:cNvSpPr>
          <p:nvPr/>
        </p:nvSpPr>
        <p:spPr bwMode="auto">
          <a:xfrm>
            <a:off x="598488" y="2046288"/>
            <a:ext cx="4060825" cy="434478"/>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800" b="1">
                <a:solidFill>
                  <a:schemeClr val="tx1"/>
                </a:solidFill>
              </a:rPr>
              <a:t>Bad Presentation</a:t>
            </a:r>
          </a:p>
        </p:txBody>
      </p:sp>
      <p:sp>
        <p:nvSpPr>
          <p:cNvPr id="72713" name="Freeform 9"/>
          <p:cNvSpPr>
            <a:spLocks/>
          </p:cNvSpPr>
          <p:nvPr/>
        </p:nvSpPr>
        <p:spPr bwMode="auto">
          <a:xfrm>
            <a:off x="5419725" y="4400550"/>
            <a:ext cx="488950" cy="628650"/>
          </a:xfrm>
          <a:custGeom>
            <a:avLst/>
            <a:gdLst/>
            <a:ahLst/>
            <a:cxnLst>
              <a:cxn ang="0">
                <a:pos x="0" y="0"/>
              </a:cxn>
              <a:cxn ang="0">
                <a:pos x="307" y="0"/>
              </a:cxn>
              <a:cxn ang="0">
                <a:pos x="307" y="395"/>
              </a:cxn>
              <a:cxn ang="0">
                <a:pos x="0" y="395"/>
              </a:cxn>
              <a:cxn ang="0">
                <a:pos x="0" y="0"/>
              </a:cxn>
            </a:cxnLst>
            <a:rect l="0" t="0" r="r" b="b"/>
            <a:pathLst>
              <a:path w="308" h="396">
                <a:moveTo>
                  <a:pt x="0" y="0"/>
                </a:moveTo>
                <a:lnTo>
                  <a:pt x="307" y="0"/>
                </a:lnTo>
                <a:lnTo>
                  <a:pt x="307" y="395"/>
                </a:lnTo>
                <a:lnTo>
                  <a:pt x="0" y="395"/>
                </a:lnTo>
                <a:lnTo>
                  <a:pt x="0" y="0"/>
                </a:lnTo>
              </a:path>
            </a:pathLst>
          </a:custGeom>
          <a:solidFill>
            <a:schemeClr val="accent2">
              <a:lumMod val="40000"/>
              <a:lumOff val="60000"/>
            </a:schemeClr>
          </a:solidFill>
          <a:ln w="12700" cap="rnd" cmpd="sng">
            <a:solidFill>
              <a:srgbClr val="000000"/>
            </a:solidFill>
            <a:prstDash val="solid"/>
            <a:round/>
            <a:headEnd type="none" w="med" len="med"/>
            <a:tailEnd type="none" w="med" len="med"/>
          </a:ln>
          <a:effectLst/>
        </p:spPr>
        <p:txBody>
          <a:bodyPr/>
          <a:lstStyle/>
          <a:p>
            <a:endParaRPr lang="en-US"/>
          </a:p>
        </p:txBody>
      </p:sp>
      <p:sp>
        <p:nvSpPr>
          <p:cNvPr id="72714" name="Freeform 10"/>
          <p:cNvSpPr>
            <a:spLocks/>
          </p:cNvSpPr>
          <p:nvPr/>
        </p:nvSpPr>
        <p:spPr bwMode="auto">
          <a:xfrm>
            <a:off x="6148388" y="4187825"/>
            <a:ext cx="495300" cy="841375"/>
          </a:xfrm>
          <a:custGeom>
            <a:avLst/>
            <a:gdLst/>
            <a:ahLst/>
            <a:cxnLst>
              <a:cxn ang="0">
                <a:pos x="0" y="0"/>
              </a:cxn>
              <a:cxn ang="0">
                <a:pos x="311" y="0"/>
              </a:cxn>
              <a:cxn ang="0">
                <a:pos x="311" y="529"/>
              </a:cxn>
              <a:cxn ang="0">
                <a:pos x="0" y="529"/>
              </a:cxn>
              <a:cxn ang="0">
                <a:pos x="0" y="0"/>
              </a:cxn>
            </a:cxnLst>
            <a:rect l="0" t="0" r="r" b="b"/>
            <a:pathLst>
              <a:path w="312" h="530">
                <a:moveTo>
                  <a:pt x="0" y="0"/>
                </a:moveTo>
                <a:lnTo>
                  <a:pt x="311" y="0"/>
                </a:lnTo>
                <a:lnTo>
                  <a:pt x="311" y="529"/>
                </a:lnTo>
                <a:lnTo>
                  <a:pt x="0" y="529"/>
                </a:lnTo>
                <a:lnTo>
                  <a:pt x="0" y="0"/>
                </a:lnTo>
              </a:path>
            </a:pathLst>
          </a:custGeom>
          <a:solidFill>
            <a:schemeClr val="accent2">
              <a:lumMod val="40000"/>
              <a:lumOff val="60000"/>
            </a:schemeClr>
          </a:solidFill>
          <a:ln w="12700" cap="rnd" cmpd="sng">
            <a:solidFill>
              <a:srgbClr val="000000"/>
            </a:solidFill>
            <a:prstDash val="solid"/>
            <a:round/>
            <a:headEnd type="none" w="med" len="med"/>
            <a:tailEnd type="none" w="med" len="med"/>
          </a:ln>
          <a:effectLst/>
        </p:spPr>
        <p:txBody>
          <a:bodyPr/>
          <a:lstStyle/>
          <a:p>
            <a:endParaRPr lang="en-US"/>
          </a:p>
        </p:txBody>
      </p:sp>
      <p:sp>
        <p:nvSpPr>
          <p:cNvPr id="72715" name="Freeform 11"/>
          <p:cNvSpPr>
            <a:spLocks/>
          </p:cNvSpPr>
          <p:nvPr/>
        </p:nvSpPr>
        <p:spPr bwMode="auto">
          <a:xfrm>
            <a:off x="6883400" y="3648075"/>
            <a:ext cx="488950" cy="1381125"/>
          </a:xfrm>
          <a:custGeom>
            <a:avLst/>
            <a:gdLst/>
            <a:ahLst/>
            <a:cxnLst>
              <a:cxn ang="0">
                <a:pos x="0" y="0"/>
              </a:cxn>
              <a:cxn ang="0">
                <a:pos x="307" y="0"/>
              </a:cxn>
              <a:cxn ang="0">
                <a:pos x="307" y="869"/>
              </a:cxn>
              <a:cxn ang="0">
                <a:pos x="0" y="869"/>
              </a:cxn>
              <a:cxn ang="0">
                <a:pos x="0" y="0"/>
              </a:cxn>
            </a:cxnLst>
            <a:rect l="0" t="0" r="r" b="b"/>
            <a:pathLst>
              <a:path w="308" h="870">
                <a:moveTo>
                  <a:pt x="0" y="0"/>
                </a:moveTo>
                <a:lnTo>
                  <a:pt x="307" y="0"/>
                </a:lnTo>
                <a:lnTo>
                  <a:pt x="307" y="869"/>
                </a:lnTo>
                <a:lnTo>
                  <a:pt x="0" y="869"/>
                </a:lnTo>
                <a:lnTo>
                  <a:pt x="0" y="0"/>
                </a:lnTo>
              </a:path>
            </a:pathLst>
          </a:custGeom>
          <a:solidFill>
            <a:schemeClr val="accent2">
              <a:lumMod val="40000"/>
              <a:lumOff val="60000"/>
            </a:schemeClr>
          </a:solidFill>
          <a:ln w="12700" cap="rnd" cmpd="sng">
            <a:solidFill>
              <a:srgbClr val="000000"/>
            </a:solidFill>
            <a:prstDash val="solid"/>
            <a:round/>
            <a:headEnd type="none" w="med" len="med"/>
            <a:tailEnd type="none" w="med" len="med"/>
          </a:ln>
          <a:effectLst/>
        </p:spPr>
        <p:txBody>
          <a:bodyPr/>
          <a:lstStyle/>
          <a:p>
            <a:endParaRPr lang="en-US"/>
          </a:p>
        </p:txBody>
      </p:sp>
      <p:sp>
        <p:nvSpPr>
          <p:cNvPr id="72716" name="Freeform 12"/>
          <p:cNvSpPr>
            <a:spLocks/>
          </p:cNvSpPr>
          <p:nvPr/>
        </p:nvSpPr>
        <p:spPr bwMode="auto">
          <a:xfrm>
            <a:off x="7612063" y="4400550"/>
            <a:ext cx="490537" cy="628650"/>
          </a:xfrm>
          <a:custGeom>
            <a:avLst/>
            <a:gdLst/>
            <a:ahLst/>
            <a:cxnLst>
              <a:cxn ang="0">
                <a:pos x="0" y="0"/>
              </a:cxn>
              <a:cxn ang="0">
                <a:pos x="308" y="0"/>
              </a:cxn>
              <a:cxn ang="0">
                <a:pos x="308" y="395"/>
              </a:cxn>
              <a:cxn ang="0">
                <a:pos x="0" y="395"/>
              </a:cxn>
              <a:cxn ang="0">
                <a:pos x="0" y="0"/>
              </a:cxn>
            </a:cxnLst>
            <a:rect l="0" t="0" r="r" b="b"/>
            <a:pathLst>
              <a:path w="309" h="396">
                <a:moveTo>
                  <a:pt x="0" y="0"/>
                </a:moveTo>
                <a:lnTo>
                  <a:pt x="308" y="0"/>
                </a:lnTo>
                <a:lnTo>
                  <a:pt x="308" y="395"/>
                </a:lnTo>
                <a:lnTo>
                  <a:pt x="0" y="395"/>
                </a:lnTo>
                <a:lnTo>
                  <a:pt x="0" y="0"/>
                </a:lnTo>
              </a:path>
            </a:pathLst>
          </a:custGeom>
          <a:solidFill>
            <a:schemeClr val="accent2">
              <a:lumMod val="40000"/>
              <a:lumOff val="60000"/>
            </a:schemeClr>
          </a:solidFill>
          <a:ln w="12700" cap="rnd" cmpd="sng">
            <a:solidFill>
              <a:srgbClr val="000000"/>
            </a:solidFill>
            <a:prstDash val="solid"/>
            <a:round/>
            <a:headEnd type="none" w="med" len="med"/>
            <a:tailEnd type="none" w="med" len="med"/>
          </a:ln>
          <a:effectLst/>
        </p:spPr>
        <p:txBody>
          <a:bodyPr/>
          <a:lstStyle/>
          <a:p>
            <a:endParaRPr lang="en-US"/>
          </a:p>
        </p:txBody>
      </p:sp>
      <p:sp>
        <p:nvSpPr>
          <p:cNvPr id="72717" name="Line 13"/>
          <p:cNvSpPr>
            <a:spLocks noChangeShapeType="1"/>
          </p:cNvSpPr>
          <p:nvPr/>
        </p:nvSpPr>
        <p:spPr bwMode="auto">
          <a:xfrm>
            <a:off x="5334000" y="3743325"/>
            <a:ext cx="0" cy="1285875"/>
          </a:xfrm>
          <a:prstGeom prst="line">
            <a:avLst/>
          </a:prstGeom>
          <a:noFill/>
          <a:ln w="12700">
            <a:solidFill>
              <a:schemeClr val="tx1"/>
            </a:solidFill>
            <a:round/>
            <a:headEnd/>
            <a:tailEnd/>
          </a:ln>
          <a:effectLst/>
        </p:spPr>
        <p:txBody>
          <a:bodyPr wrap="none" anchor="ctr"/>
          <a:lstStyle/>
          <a:p>
            <a:endParaRPr lang="en-US"/>
          </a:p>
        </p:txBody>
      </p:sp>
      <p:sp>
        <p:nvSpPr>
          <p:cNvPr id="72718" name="Line 14"/>
          <p:cNvSpPr>
            <a:spLocks noChangeShapeType="1"/>
          </p:cNvSpPr>
          <p:nvPr/>
        </p:nvSpPr>
        <p:spPr bwMode="auto">
          <a:xfrm>
            <a:off x="5334000" y="5029200"/>
            <a:ext cx="2819400" cy="0"/>
          </a:xfrm>
          <a:prstGeom prst="line">
            <a:avLst/>
          </a:prstGeom>
          <a:noFill/>
          <a:ln w="12700">
            <a:solidFill>
              <a:schemeClr val="tx1"/>
            </a:solidFill>
            <a:round/>
            <a:headEnd/>
            <a:tailEnd/>
          </a:ln>
          <a:effectLst/>
        </p:spPr>
        <p:txBody>
          <a:bodyPr wrap="none" anchor="ctr"/>
          <a:lstStyle/>
          <a:p>
            <a:endParaRPr lang="en-US"/>
          </a:p>
        </p:txBody>
      </p:sp>
      <p:sp>
        <p:nvSpPr>
          <p:cNvPr id="72719" name="Rectangle 15"/>
          <p:cNvSpPr>
            <a:spLocks noChangeArrowheads="1"/>
          </p:cNvSpPr>
          <p:nvPr/>
        </p:nvSpPr>
        <p:spPr bwMode="auto">
          <a:xfrm>
            <a:off x="4800600" y="4800600"/>
            <a:ext cx="307975" cy="363538"/>
          </a:xfrm>
          <a:prstGeom prst="rect">
            <a:avLst/>
          </a:prstGeom>
          <a:noFill/>
          <a:ln w="12700">
            <a:noFill/>
            <a:miter lim="800000"/>
            <a:headEnd/>
            <a:tailEnd/>
          </a:ln>
          <a:effectLst/>
        </p:spPr>
        <p:txBody>
          <a:bodyPr wrap="none" lIns="90488" tIns="44450" rIns="90488" bIns="44450">
            <a:spAutoFit/>
          </a:bodyPr>
          <a:lstStyle/>
          <a:p>
            <a:r>
              <a:rPr lang="en-US" b="1">
                <a:solidFill>
                  <a:schemeClr val="bg2"/>
                </a:solidFill>
              </a:rPr>
              <a:t>0</a:t>
            </a:r>
          </a:p>
        </p:txBody>
      </p:sp>
      <p:sp>
        <p:nvSpPr>
          <p:cNvPr id="72720" name="Rectangle 16"/>
          <p:cNvSpPr>
            <a:spLocks noChangeArrowheads="1"/>
          </p:cNvSpPr>
          <p:nvPr/>
        </p:nvSpPr>
        <p:spPr bwMode="auto">
          <a:xfrm>
            <a:off x="4632325" y="4025900"/>
            <a:ext cx="434975" cy="363538"/>
          </a:xfrm>
          <a:prstGeom prst="rect">
            <a:avLst/>
          </a:prstGeom>
          <a:noFill/>
          <a:ln w="12700">
            <a:noFill/>
            <a:miter lim="800000"/>
            <a:headEnd/>
            <a:tailEnd/>
          </a:ln>
          <a:effectLst/>
        </p:spPr>
        <p:txBody>
          <a:bodyPr wrap="none" lIns="90488" tIns="44450" rIns="90488" bIns="44450">
            <a:spAutoFit/>
          </a:bodyPr>
          <a:lstStyle/>
          <a:p>
            <a:r>
              <a:rPr lang="en-US" b="1"/>
              <a:t>25</a:t>
            </a:r>
          </a:p>
        </p:txBody>
      </p:sp>
      <p:sp>
        <p:nvSpPr>
          <p:cNvPr id="72721" name="Rectangle 17"/>
          <p:cNvSpPr>
            <a:spLocks noChangeArrowheads="1"/>
          </p:cNvSpPr>
          <p:nvPr/>
        </p:nvSpPr>
        <p:spPr bwMode="auto">
          <a:xfrm>
            <a:off x="4632325" y="3259138"/>
            <a:ext cx="434975" cy="363537"/>
          </a:xfrm>
          <a:prstGeom prst="rect">
            <a:avLst/>
          </a:prstGeom>
          <a:noFill/>
          <a:ln w="12700">
            <a:noFill/>
            <a:miter lim="800000"/>
            <a:headEnd/>
            <a:tailEnd/>
          </a:ln>
          <a:effectLst/>
        </p:spPr>
        <p:txBody>
          <a:bodyPr wrap="none" lIns="90488" tIns="44450" rIns="90488" bIns="44450">
            <a:spAutoFit/>
          </a:bodyPr>
          <a:lstStyle/>
          <a:p>
            <a:r>
              <a:rPr lang="en-US" b="1"/>
              <a:t>50</a:t>
            </a:r>
          </a:p>
        </p:txBody>
      </p:sp>
      <p:sp>
        <p:nvSpPr>
          <p:cNvPr id="72722" name="Rectangle 18"/>
          <p:cNvSpPr>
            <a:spLocks noChangeArrowheads="1"/>
          </p:cNvSpPr>
          <p:nvPr/>
        </p:nvSpPr>
        <p:spPr bwMode="auto">
          <a:xfrm>
            <a:off x="5365750" y="5246688"/>
            <a:ext cx="485775" cy="363537"/>
          </a:xfrm>
          <a:prstGeom prst="rect">
            <a:avLst/>
          </a:prstGeom>
          <a:noFill/>
          <a:ln w="12700">
            <a:noFill/>
            <a:miter lim="800000"/>
            <a:headEnd/>
            <a:tailEnd/>
          </a:ln>
          <a:effectLst/>
        </p:spPr>
        <p:txBody>
          <a:bodyPr wrap="none" lIns="90488" tIns="44450" rIns="90488" bIns="44450">
            <a:spAutoFit/>
          </a:bodyPr>
          <a:lstStyle/>
          <a:p>
            <a:r>
              <a:rPr lang="en-US" b="1"/>
              <a:t>Q1</a:t>
            </a:r>
          </a:p>
        </p:txBody>
      </p:sp>
      <p:sp>
        <p:nvSpPr>
          <p:cNvPr id="72723" name="Rectangle 19"/>
          <p:cNvSpPr>
            <a:spLocks noChangeArrowheads="1"/>
          </p:cNvSpPr>
          <p:nvPr/>
        </p:nvSpPr>
        <p:spPr bwMode="auto">
          <a:xfrm>
            <a:off x="6094413" y="5246688"/>
            <a:ext cx="485775" cy="363537"/>
          </a:xfrm>
          <a:prstGeom prst="rect">
            <a:avLst/>
          </a:prstGeom>
          <a:noFill/>
          <a:ln w="12700">
            <a:noFill/>
            <a:miter lim="800000"/>
            <a:headEnd/>
            <a:tailEnd/>
          </a:ln>
          <a:effectLst/>
        </p:spPr>
        <p:txBody>
          <a:bodyPr wrap="none" lIns="90488" tIns="44450" rIns="90488" bIns="44450">
            <a:spAutoFit/>
          </a:bodyPr>
          <a:lstStyle/>
          <a:p>
            <a:r>
              <a:rPr lang="en-US" b="1"/>
              <a:t>Q2</a:t>
            </a:r>
          </a:p>
        </p:txBody>
      </p:sp>
      <p:sp>
        <p:nvSpPr>
          <p:cNvPr id="72724" name="Rectangle 20"/>
          <p:cNvSpPr>
            <a:spLocks noChangeArrowheads="1"/>
          </p:cNvSpPr>
          <p:nvPr/>
        </p:nvSpPr>
        <p:spPr bwMode="auto">
          <a:xfrm>
            <a:off x="6824663" y="5246688"/>
            <a:ext cx="485775" cy="363537"/>
          </a:xfrm>
          <a:prstGeom prst="rect">
            <a:avLst/>
          </a:prstGeom>
          <a:noFill/>
          <a:ln w="12700">
            <a:noFill/>
            <a:miter lim="800000"/>
            <a:headEnd/>
            <a:tailEnd/>
          </a:ln>
          <a:effectLst/>
        </p:spPr>
        <p:txBody>
          <a:bodyPr wrap="none" lIns="90488" tIns="44450" rIns="90488" bIns="44450">
            <a:spAutoFit/>
          </a:bodyPr>
          <a:lstStyle/>
          <a:p>
            <a:r>
              <a:rPr lang="en-US" b="1"/>
              <a:t>Q3</a:t>
            </a:r>
          </a:p>
        </p:txBody>
      </p:sp>
      <p:sp>
        <p:nvSpPr>
          <p:cNvPr id="72725" name="Rectangle 21"/>
          <p:cNvSpPr>
            <a:spLocks noChangeArrowheads="1"/>
          </p:cNvSpPr>
          <p:nvPr/>
        </p:nvSpPr>
        <p:spPr bwMode="auto">
          <a:xfrm>
            <a:off x="7531100" y="5245100"/>
            <a:ext cx="485775" cy="363538"/>
          </a:xfrm>
          <a:prstGeom prst="rect">
            <a:avLst/>
          </a:prstGeom>
          <a:noFill/>
          <a:ln w="12700">
            <a:noFill/>
            <a:miter lim="800000"/>
            <a:headEnd/>
            <a:tailEnd/>
          </a:ln>
          <a:effectLst/>
        </p:spPr>
        <p:txBody>
          <a:bodyPr wrap="none" lIns="90488" tIns="44450" rIns="90488" bIns="44450">
            <a:spAutoFit/>
          </a:bodyPr>
          <a:lstStyle/>
          <a:p>
            <a:r>
              <a:rPr lang="en-US" b="1"/>
              <a:t>Q4</a:t>
            </a:r>
          </a:p>
        </p:txBody>
      </p:sp>
      <p:sp>
        <p:nvSpPr>
          <p:cNvPr id="72726" name="Rectangle 22"/>
          <p:cNvSpPr>
            <a:spLocks noChangeArrowheads="1"/>
          </p:cNvSpPr>
          <p:nvPr/>
        </p:nvSpPr>
        <p:spPr bwMode="auto">
          <a:xfrm>
            <a:off x="5119688" y="3013075"/>
            <a:ext cx="322262" cy="393700"/>
          </a:xfrm>
          <a:prstGeom prst="rect">
            <a:avLst/>
          </a:prstGeom>
          <a:noFill/>
          <a:ln w="12700">
            <a:noFill/>
            <a:miter lim="800000"/>
            <a:headEnd/>
            <a:tailEnd/>
          </a:ln>
          <a:effectLst/>
        </p:spPr>
        <p:txBody>
          <a:bodyPr wrap="none" lIns="90488" tIns="44450" rIns="90488" bIns="44450">
            <a:spAutoFit/>
          </a:bodyPr>
          <a:lstStyle/>
          <a:p>
            <a:r>
              <a:rPr lang="en-US" sz="2000" b="1"/>
              <a:t>$</a:t>
            </a:r>
          </a:p>
        </p:txBody>
      </p:sp>
      <p:sp>
        <p:nvSpPr>
          <p:cNvPr id="72727" name="Freeform 23"/>
          <p:cNvSpPr>
            <a:spLocks/>
          </p:cNvSpPr>
          <p:nvPr/>
        </p:nvSpPr>
        <p:spPr bwMode="auto">
          <a:xfrm>
            <a:off x="1385888" y="4867275"/>
            <a:ext cx="461962" cy="161925"/>
          </a:xfrm>
          <a:custGeom>
            <a:avLst/>
            <a:gdLst/>
            <a:ahLst/>
            <a:cxnLst>
              <a:cxn ang="0">
                <a:pos x="0" y="0"/>
              </a:cxn>
              <a:cxn ang="0">
                <a:pos x="290" y="0"/>
              </a:cxn>
              <a:cxn ang="0">
                <a:pos x="290" y="95"/>
              </a:cxn>
              <a:cxn ang="0">
                <a:pos x="0" y="95"/>
              </a:cxn>
              <a:cxn ang="0">
                <a:pos x="0" y="0"/>
              </a:cxn>
            </a:cxnLst>
            <a:rect l="0" t="0" r="r" b="b"/>
            <a:pathLst>
              <a:path w="291" h="96">
                <a:moveTo>
                  <a:pt x="0" y="0"/>
                </a:moveTo>
                <a:lnTo>
                  <a:pt x="290" y="0"/>
                </a:lnTo>
                <a:lnTo>
                  <a:pt x="290" y="95"/>
                </a:lnTo>
                <a:lnTo>
                  <a:pt x="0" y="95"/>
                </a:lnTo>
                <a:lnTo>
                  <a:pt x="0" y="0"/>
                </a:lnTo>
              </a:path>
            </a:pathLst>
          </a:custGeom>
          <a:solidFill>
            <a:schemeClr val="accent2"/>
          </a:solidFill>
          <a:ln w="12700" cap="rnd" cmpd="sng">
            <a:solidFill>
              <a:srgbClr val="000000"/>
            </a:solidFill>
            <a:prstDash val="solid"/>
            <a:round/>
            <a:headEnd type="none" w="med" len="med"/>
            <a:tailEnd type="none" w="med" len="med"/>
          </a:ln>
          <a:effectLst/>
        </p:spPr>
        <p:txBody>
          <a:bodyPr/>
          <a:lstStyle/>
          <a:p>
            <a:endParaRPr lang="en-US"/>
          </a:p>
        </p:txBody>
      </p:sp>
      <p:sp>
        <p:nvSpPr>
          <p:cNvPr id="72728" name="Freeform 24"/>
          <p:cNvSpPr>
            <a:spLocks/>
          </p:cNvSpPr>
          <p:nvPr/>
        </p:nvSpPr>
        <p:spPr bwMode="auto">
          <a:xfrm>
            <a:off x="2073275" y="4813300"/>
            <a:ext cx="461963" cy="215900"/>
          </a:xfrm>
          <a:custGeom>
            <a:avLst/>
            <a:gdLst/>
            <a:ahLst/>
            <a:cxnLst>
              <a:cxn ang="0">
                <a:pos x="0" y="0"/>
              </a:cxn>
              <a:cxn ang="0">
                <a:pos x="290" y="0"/>
              </a:cxn>
              <a:cxn ang="0">
                <a:pos x="290" y="129"/>
              </a:cxn>
              <a:cxn ang="0">
                <a:pos x="0" y="129"/>
              </a:cxn>
              <a:cxn ang="0">
                <a:pos x="0" y="0"/>
              </a:cxn>
            </a:cxnLst>
            <a:rect l="0" t="0" r="r" b="b"/>
            <a:pathLst>
              <a:path w="291" h="130">
                <a:moveTo>
                  <a:pt x="0" y="0"/>
                </a:moveTo>
                <a:lnTo>
                  <a:pt x="290" y="0"/>
                </a:lnTo>
                <a:lnTo>
                  <a:pt x="290" y="129"/>
                </a:lnTo>
                <a:lnTo>
                  <a:pt x="0" y="129"/>
                </a:lnTo>
                <a:lnTo>
                  <a:pt x="0" y="0"/>
                </a:lnTo>
              </a:path>
            </a:pathLst>
          </a:custGeom>
          <a:solidFill>
            <a:schemeClr val="accent2"/>
          </a:solidFill>
          <a:ln w="12700" cap="rnd" cmpd="sng">
            <a:solidFill>
              <a:srgbClr val="000000"/>
            </a:solidFill>
            <a:prstDash val="solid"/>
            <a:round/>
            <a:headEnd type="none" w="med" len="med"/>
            <a:tailEnd type="none" w="med" len="med"/>
          </a:ln>
          <a:effectLst/>
        </p:spPr>
        <p:txBody>
          <a:bodyPr/>
          <a:lstStyle/>
          <a:p>
            <a:endParaRPr lang="en-US"/>
          </a:p>
        </p:txBody>
      </p:sp>
      <p:sp>
        <p:nvSpPr>
          <p:cNvPr id="72729" name="Freeform 25"/>
          <p:cNvSpPr>
            <a:spLocks/>
          </p:cNvSpPr>
          <p:nvPr/>
        </p:nvSpPr>
        <p:spPr bwMode="auto">
          <a:xfrm>
            <a:off x="2762250" y="4678363"/>
            <a:ext cx="461963" cy="350837"/>
          </a:xfrm>
          <a:custGeom>
            <a:avLst/>
            <a:gdLst/>
            <a:ahLst/>
            <a:cxnLst>
              <a:cxn ang="0">
                <a:pos x="0" y="0"/>
              </a:cxn>
              <a:cxn ang="0">
                <a:pos x="290" y="0"/>
              </a:cxn>
              <a:cxn ang="0">
                <a:pos x="290" y="214"/>
              </a:cxn>
              <a:cxn ang="0">
                <a:pos x="0" y="214"/>
              </a:cxn>
              <a:cxn ang="0">
                <a:pos x="0" y="0"/>
              </a:cxn>
            </a:cxnLst>
            <a:rect l="0" t="0" r="r" b="b"/>
            <a:pathLst>
              <a:path w="291" h="215">
                <a:moveTo>
                  <a:pt x="0" y="0"/>
                </a:moveTo>
                <a:lnTo>
                  <a:pt x="290" y="0"/>
                </a:lnTo>
                <a:lnTo>
                  <a:pt x="290" y="214"/>
                </a:lnTo>
                <a:lnTo>
                  <a:pt x="0" y="214"/>
                </a:lnTo>
                <a:lnTo>
                  <a:pt x="0" y="0"/>
                </a:lnTo>
              </a:path>
            </a:pathLst>
          </a:custGeom>
          <a:solidFill>
            <a:schemeClr val="accent2"/>
          </a:solidFill>
          <a:ln w="12700" cap="rnd" cmpd="sng">
            <a:solidFill>
              <a:srgbClr val="000000"/>
            </a:solidFill>
            <a:prstDash val="solid"/>
            <a:round/>
            <a:headEnd type="none" w="med" len="med"/>
            <a:tailEnd type="none" w="med" len="med"/>
          </a:ln>
          <a:effectLst/>
        </p:spPr>
        <p:txBody>
          <a:bodyPr/>
          <a:lstStyle/>
          <a:p>
            <a:endParaRPr lang="en-US"/>
          </a:p>
        </p:txBody>
      </p:sp>
      <p:sp>
        <p:nvSpPr>
          <p:cNvPr id="72730" name="Freeform 26"/>
          <p:cNvSpPr>
            <a:spLocks/>
          </p:cNvSpPr>
          <p:nvPr/>
        </p:nvSpPr>
        <p:spPr bwMode="auto">
          <a:xfrm>
            <a:off x="3449638" y="4867275"/>
            <a:ext cx="461962" cy="161925"/>
          </a:xfrm>
          <a:custGeom>
            <a:avLst/>
            <a:gdLst/>
            <a:ahLst/>
            <a:cxnLst>
              <a:cxn ang="0">
                <a:pos x="0" y="0"/>
              </a:cxn>
              <a:cxn ang="0">
                <a:pos x="290" y="0"/>
              </a:cxn>
              <a:cxn ang="0">
                <a:pos x="290" y="95"/>
              </a:cxn>
              <a:cxn ang="0">
                <a:pos x="0" y="95"/>
              </a:cxn>
              <a:cxn ang="0">
                <a:pos x="0" y="0"/>
              </a:cxn>
            </a:cxnLst>
            <a:rect l="0" t="0" r="r" b="b"/>
            <a:pathLst>
              <a:path w="291" h="96">
                <a:moveTo>
                  <a:pt x="0" y="0"/>
                </a:moveTo>
                <a:lnTo>
                  <a:pt x="290" y="0"/>
                </a:lnTo>
                <a:lnTo>
                  <a:pt x="290" y="95"/>
                </a:lnTo>
                <a:lnTo>
                  <a:pt x="0" y="95"/>
                </a:lnTo>
                <a:lnTo>
                  <a:pt x="0" y="0"/>
                </a:lnTo>
              </a:path>
            </a:pathLst>
          </a:custGeom>
          <a:solidFill>
            <a:schemeClr val="accent2"/>
          </a:solidFill>
          <a:ln w="12700" cap="rnd" cmpd="sng">
            <a:solidFill>
              <a:srgbClr val="000000"/>
            </a:solidFill>
            <a:prstDash val="solid"/>
            <a:round/>
            <a:headEnd type="none" w="med" len="med"/>
            <a:tailEnd type="none" w="med" len="med"/>
          </a:ln>
          <a:effectLst/>
        </p:spPr>
        <p:txBody>
          <a:bodyPr/>
          <a:lstStyle/>
          <a:p>
            <a:endParaRPr lang="en-US"/>
          </a:p>
        </p:txBody>
      </p:sp>
      <p:sp>
        <p:nvSpPr>
          <p:cNvPr id="72731" name="Line 27"/>
          <p:cNvSpPr>
            <a:spLocks noChangeShapeType="1"/>
          </p:cNvSpPr>
          <p:nvPr/>
        </p:nvSpPr>
        <p:spPr bwMode="auto">
          <a:xfrm>
            <a:off x="1295400" y="3743325"/>
            <a:ext cx="0" cy="1285875"/>
          </a:xfrm>
          <a:prstGeom prst="line">
            <a:avLst/>
          </a:prstGeom>
          <a:noFill/>
          <a:ln w="12700">
            <a:solidFill>
              <a:schemeClr val="tx1"/>
            </a:solidFill>
            <a:round/>
            <a:headEnd/>
            <a:tailEnd/>
          </a:ln>
          <a:effectLst/>
        </p:spPr>
        <p:txBody>
          <a:bodyPr wrap="none" anchor="ctr"/>
          <a:lstStyle/>
          <a:p>
            <a:endParaRPr lang="en-US"/>
          </a:p>
        </p:txBody>
      </p:sp>
      <p:sp>
        <p:nvSpPr>
          <p:cNvPr id="72732" name="Line 28"/>
          <p:cNvSpPr>
            <a:spLocks noChangeShapeType="1"/>
          </p:cNvSpPr>
          <p:nvPr/>
        </p:nvSpPr>
        <p:spPr bwMode="auto">
          <a:xfrm>
            <a:off x="1295400" y="5029200"/>
            <a:ext cx="2743200" cy="0"/>
          </a:xfrm>
          <a:prstGeom prst="line">
            <a:avLst/>
          </a:prstGeom>
          <a:noFill/>
          <a:ln w="12700">
            <a:solidFill>
              <a:schemeClr val="tx1"/>
            </a:solidFill>
            <a:round/>
            <a:headEnd/>
            <a:tailEnd/>
          </a:ln>
          <a:effectLst/>
        </p:spPr>
        <p:txBody>
          <a:bodyPr wrap="none" anchor="ctr"/>
          <a:lstStyle/>
          <a:p>
            <a:endParaRPr lang="en-US"/>
          </a:p>
        </p:txBody>
      </p:sp>
      <p:sp>
        <p:nvSpPr>
          <p:cNvPr id="72733" name="Rectangle 29"/>
          <p:cNvSpPr>
            <a:spLocks noChangeArrowheads="1"/>
          </p:cNvSpPr>
          <p:nvPr/>
        </p:nvSpPr>
        <p:spPr bwMode="auto">
          <a:xfrm>
            <a:off x="685800" y="4800600"/>
            <a:ext cx="307975" cy="363538"/>
          </a:xfrm>
          <a:prstGeom prst="rect">
            <a:avLst/>
          </a:prstGeom>
          <a:noFill/>
          <a:ln w="12700">
            <a:noFill/>
            <a:miter lim="800000"/>
            <a:headEnd/>
            <a:tailEnd/>
          </a:ln>
          <a:effectLst/>
        </p:spPr>
        <p:txBody>
          <a:bodyPr wrap="none" lIns="90488" tIns="44450" rIns="90488" bIns="44450">
            <a:spAutoFit/>
          </a:bodyPr>
          <a:lstStyle/>
          <a:p>
            <a:r>
              <a:rPr lang="en-US" b="1"/>
              <a:t>0</a:t>
            </a:r>
          </a:p>
        </p:txBody>
      </p:sp>
      <p:sp>
        <p:nvSpPr>
          <p:cNvPr id="72734" name="Rectangle 30"/>
          <p:cNvSpPr>
            <a:spLocks noChangeArrowheads="1"/>
          </p:cNvSpPr>
          <p:nvPr/>
        </p:nvSpPr>
        <p:spPr bwMode="auto">
          <a:xfrm>
            <a:off x="442913" y="4032250"/>
            <a:ext cx="561975" cy="363538"/>
          </a:xfrm>
          <a:prstGeom prst="rect">
            <a:avLst/>
          </a:prstGeom>
          <a:noFill/>
          <a:ln w="12700">
            <a:noFill/>
            <a:miter lim="800000"/>
            <a:headEnd/>
            <a:tailEnd/>
          </a:ln>
          <a:effectLst/>
        </p:spPr>
        <p:txBody>
          <a:bodyPr wrap="none" lIns="90488" tIns="44450" rIns="90488" bIns="44450">
            <a:spAutoFit/>
          </a:bodyPr>
          <a:lstStyle/>
          <a:p>
            <a:r>
              <a:rPr lang="en-US" b="1"/>
              <a:t>100</a:t>
            </a:r>
          </a:p>
        </p:txBody>
      </p:sp>
      <p:sp>
        <p:nvSpPr>
          <p:cNvPr id="72735" name="Rectangle 31"/>
          <p:cNvSpPr>
            <a:spLocks noChangeArrowheads="1"/>
          </p:cNvSpPr>
          <p:nvPr/>
        </p:nvSpPr>
        <p:spPr bwMode="auto">
          <a:xfrm>
            <a:off x="442913" y="3276600"/>
            <a:ext cx="561975" cy="363538"/>
          </a:xfrm>
          <a:prstGeom prst="rect">
            <a:avLst/>
          </a:prstGeom>
          <a:noFill/>
          <a:ln w="12700">
            <a:noFill/>
            <a:miter lim="800000"/>
            <a:headEnd/>
            <a:tailEnd/>
          </a:ln>
          <a:effectLst/>
        </p:spPr>
        <p:txBody>
          <a:bodyPr wrap="none" lIns="90488" tIns="44450" rIns="90488" bIns="44450">
            <a:spAutoFit/>
          </a:bodyPr>
          <a:lstStyle/>
          <a:p>
            <a:r>
              <a:rPr lang="en-US" b="1"/>
              <a:t>200</a:t>
            </a:r>
          </a:p>
        </p:txBody>
      </p:sp>
      <p:sp>
        <p:nvSpPr>
          <p:cNvPr id="72736" name="Rectangle 32"/>
          <p:cNvSpPr>
            <a:spLocks noChangeArrowheads="1"/>
          </p:cNvSpPr>
          <p:nvPr/>
        </p:nvSpPr>
        <p:spPr bwMode="auto">
          <a:xfrm>
            <a:off x="1319213" y="5233988"/>
            <a:ext cx="485775" cy="363537"/>
          </a:xfrm>
          <a:prstGeom prst="rect">
            <a:avLst/>
          </a:prstGeom>
          <a:noFill/>
          <a:ln w="12700">
            <a:noFill/>
            <a:miter lim="800000"/>
            <a:headEnd/>
            <a:tailEnd/>
          </a:ln>
          <a:effectLst/>
        </p:spPr>
        <p:txBody>
          <a:bodyPr wrap="none" lIns="90488" tIns="44450" rIns="90488" bIns="44450">
            <a:spAutoFit/>
          </a:bodyPr>
          <a:lstStyle/>
          <a:p>
            <a:r>
              <a:rPr lang="en-US" b="1"/>
              <a:t>Q1</a:t>
            </a:r>
          </a:p>
        </p:txBody>
      </p:sp>
      <p:sp>
        <p:nvSpPr>
          <p:cNvPr id="72737" name="Rectangle 33"/>
          <p:cNvSpPr>
            <a:spLocks noChangeArrowheads="1"/>
          </p:cNvSpPr>
          <p:nvPr/>
        </p:nvSpPr>
        <p:spPr bwMode="auto">
          <a:xfrm>
            <a:off x="2006600" y="5233988"/>
            <a:ext cx="485775" cy="363537"/>
          </a:xfrm>
          <a:prstGeom prst="rect">
            <a:avLst/>
          </a:prstGeom>
          <a:noFill/>
          <a:ln w="12700">
            <a:noFill/>
            <a:miter lim="800000"/>
            <a:headEnd/>
            <a:tailEnd/>
          </a:ln>
          <a:effectLst/>
        </p:spPr>
        <p:txBody>
          <a:bodyPr wrap="none" lIns="90488" tIns="44450" rIns="90488" bIns="44450">
            <a:spAutoFit/>
          </a:bodyPr>
          <a:lstStyle/>
          <a:p>
            <a:r>
              <a:rPr lang="en-US" b="1"/>
              <a:t>Q2</a:t>
            </a:r>
          </a:p>
        </p:txBody>
      </p:sp>
      <p:sp>
        <p:nvSpPr>
          <p:cNvPr id="72738" name="Rectangle 34"/>
          <p:cNvSpPr>
            <a:spLocks noChangeArrowheads="1"/>
          </p:cNvSpPr>
          <p:nvPr/>
        </p:nvSpPr>
        <p:spPr bwMode="auto">
          <a:xfrm>
            <a:off x="2730500" y="5245100"/>
            <a:ext cx="485775" cy="363538"/>
          </a:xfrm>
          <a:prstGeom prst="rect">
            <a:avLst/>
          </a:prstGeom>
          <a:noFill/>
          <a:ln w="12700">
            <a:noFill/>
            <a:miter lim="800000"/>
            <a:headEnd/>
            <a:tailEnd/>
          </a:ln>
          <a:effectLst/>
        </p:spPr>
        <p:txBody>
          <a:bodyPr wrap="none" lIns="90488" tIns="44450" rIns="90488" bIns="44450">
            <a:spAutoFit/>
          </a:bodyPr>
          <a:lstStyle/>
          <a:p>
            <a:r>
              <a:rPr lang="en-US" b="1"/>
              <a:t>Q3</a:t>
            </a:r>
          </a:p>
        </p:txBody>
      </p:sp>
      <p:sp>
        <p:nvSpPr>
          <p:cNvPr id="72739" name="Rectangle 35"/>
          <p:cNvSpPr>
            <a:spLocks noChangeArrowheads="1"/>
          </p:cNvSpPr>
          <p:nvPr/>
        </p:nvSpPr>
        <p:spPr bwMode="auto">
          <a:xfrm>
            <a:off x="3382963" y="5233988"/>
            <a:ext cx="485775" cy="363537"/>
          </a:xfrm>
          <a:prstGeom prst="rect">
            <a:avLst/>
          </a:prstGeom>
          <a:noFill/>
          <a:ln w="12700">
            <a:noFill/>
            <a:miter lim="800000"/>
            <a:headEnd/>
            <a:tailEnd/>
          </a:ln>
          <a:effectLst/>
        </p:spPr>
        <p:txBody>
          <a:bodyPr wrap="none" lIns="90488" tIns="44450" rIns="90488" bIns="44450">
            <a:spAutoFit/>
          </a:bodyPr>
          <a:lstStyle/>
          <a:p>
            <a:r>
              <a:rPr lang="en-US" b="1"/>
              <a:t>Q4</a:t>
            </a:r>
          </a:p>
        </p:txBody>
      </p:sp>
      <p:sp>
        <p:nvSpPr>
          <p:cNvPr id="72740" name="Rectangle 36"/>
          <p:cNvSpPr>
            <a:spLocks noChangeArrowheads="1"/>
          </p:cNvSpPr>
          <p:nvPr/>
        </p:nvSpPr>
        <p:spPr bwMode="auto">
          <a:xfrm>
            <a:off x="1130300" y="3035300"/>
            <a:ext cx="322263" cy="393700"/>
          </a:xfrm>
          <a:prstGeom prst="rect">
            <a:avLst/>
          </a:prstGeom>
          <a:noFill/>
          <a:ln w="12700">
            <a:noFill/>
            <a:miter lim="800000"/>
            <a:headEnd/>
            <a:tailEnd/>
          </a:ln>
          <a:effectLst/>
        </p:spPr>
        <p:txBody>
          <a:bodyPr wrap="none" lIns="90488" tIns="44450" rIns="90488" bIns="44450">
            <a:spAutoFit/>
          </a:bodyPr>
          <a:lstStyle/>
          <a:p>
            <a:r>
              <a:rPr lang="en-US" sz="2000" b="1"/>
              <a:t>$</a:t>
            </a:r>
          </a:p>
        </p:txBody>
      </p:sp>
      <p:sp>
        <p:nvSpPr>
          <p:cNvPr id="72741" name="Freeform 37"/>
          <p:cNvSpPr>
            <a:spLocks/>
          </p:cNvSpPr>
          <p:nvPr/>
        </p:nvSpPr>
        <p:spPr bwMode="auto">
          <a:xfrm>
            <a:off x="304800" y="1981200"/>
            <a:ext cx="655638" cy="773113"/>
          </a:xfrm>
          <a:custGeom>
            <a:avLst/>
            <a:gdLst/>
            <a:ahLst/>
            <a:cxnLst>
              <a:cxn ang="0">
                <a:pos x="555" y="339"/>
              </a:cxn>
              <a:cxn ang="0">
                <a:pos x="526" y="416"/>
              </a:cxn>
              <a:cxn ang="0">
                <a:pos x="478" y="482"/>
              </a:cxn>
              <a:cxn ang="0">
                <a:pos x="414" y="530"/>
              </a:cxn>
              <a:cxn ang="0">
                <a:pos x="337" y="559"/>
              </a:cxn>
              <a:cxn ang="0">
                <a:pos x="252" y="563"/>
              </a:cxn>
              <a:cxn ang="0">
                <a:pos x="172" y="543"/>
              </a:cxn>
              <a:cxn ang="0">
                <a:pos x="103" y="500"/>
              </a:cxn>
              <a:cxn ang="0">
                <a:pos x="48" y="440"/>
              </a:cxn>
              <a:cxn ang="0">
                <a:pos x="13" y="366"/>
              </a:cxn>
              <a:cxn ang="0">
                <a:pos x="0" y="282"/>
              </a:cxn>
              <a:cxn ang="0">
                <a:pos x="22" y="173"/>
              </a:cxn>
              <a:cxn ang="0">
                <a:pos x="65" y="103"/>
              </a:cxn>
              <a:cxn ang="0">
                <a:pos x="124" y="49"/>
              </a:cxn>
              <a:cxn ang="0">
                <a:pos x="198" y="13"/>
              </a:cxn>
              <a:cxn ang="0">
                <a:pos x="280" y="0"/>
              </a:cxn>
              <a:cxn ang="0">
                <a:pos x="364" y="13"/>
              </a:cxn>
              <a:cxn ang="0">
                <a:pos x="436" y="49"/>
              </a:cxn>
              <a:cxn ang="0">
                <a:pos x="496" y="103"/>
              </a:cxn>
              <a:cxn ang="0">
                <a:pos x="538" y="173"/>
              </a:cxn>
              <a:cxn ang="0">
                <a:pos x="561" y="282"/>
              </a:cxn>
              <a:cxn ang="0">
                <a:pos x="503" y="237"/>
              </a:cxn>
              <a:cxn ang="0">
                <a:pos x="480" y="174"/>
              </a:cxn>
              <a:cxn ang="0">
                <a:pos x="441" y="121"/>
              </a:cxn>
              <a:cxn ang="0">
                <a:pos x="388" y="81"/>
              </a:cxn>
              <a:cxn ang="0">
                <a:pos x="327" y="58"/>
              </a:cxn>
              <a:cxn ang="0">
                <a:pos x="258" y="55"/>
              </a:cxn>
              <a:cxn ang="0">
                <a:pos x="193" y="72"/>
              </a:cxn>
              <a:cxn ang="0">
                <a:pos x="137" y="106"/>
              </a:cxn>
              <a:cxn ang="0">
                <a:pos x="440" y="444"/>
              </a:cxn>
              <a:cxn ang="0">
                <a:pos x="82" y="174"/>
              </a:cxn>
              <a:cxn ang="0">
                <a:pos x="59" y="237"/>
              </a:cxn>
              <a:cxn ang="0">
                <a:pos x="55" y="305"/>
              </a:cxn>
              <a:cxn ang="0">
                <a:pos x="72" y="371"/>
              </a:cxn>
              <a:cxn ang="0">
                <a:pos x="106" y="427"/>
              </a:cxn>
              <a:cxn ang="0">
                <a:pos x="154" y="472"/>
              </a:cxn>
              <a:cxn ang="0">
                <a:pos x="214" y="501"/>
              </a:cxn>
              <a:cxn ang="0">
                <a:pos x="281" y="511"/>
              </a:cxn>
              <a:cxn ang="0">
                <a:pos x="348" y="501"/>
              </a:cxn>
              <a:cxn ang="0">
                <a:pos x="407" y="472"/>
              </a:cxn>
              <a:cxn ang="0">
                <a:pos x="455" y="427"/>
              </a:cxn>
              <a:cxn ang="0">
                <a:pos x="489" y="371"/>
              </a:cxn>
              <a:cxn ang="0">
                <a:pos x="506" y="305"/>
              </a:cxn>
              <a:cxn ang="0">
                <a:pos x="561" y="289"/>
              </a:cxn>
            </a:cxnLst>
            <a:rect l="0" t="0" r="r" b="b"/>
            <a:pathLst>
              <a:path w="562" h="565">
                <a:moveTo>
                  <a:pt x="561" y="289"/>
                </a:moveTo>
                <a:lnTo>
                  <a:pt x="559" y="311"/>
                </a:lnTo>
                <a:lnTo>
                  <a:pt x="555" y="339"/>
                </a:lnTo>
                <a:lnTo>
                  <a:pt x="548" y="366"/>
                </a:lnTo>
                <a:lnTo>
                  <a:pt x="538" y="392"/>
                </a:lnTo>
                <a:lnTo>
                  <a:pt x="526" y="416"/>
                </a:lnTo>
                <a:lnTo>
                  <a:pt x="512" y="440"/>
                </a:lnTo>
                <a:lnTo>
                  <a:pt x="496" y="462"/>
                </a:lnTo>
                <a:lnTo>
                  <a:pt x="478" y="482"/>
                </a:lnTo>
                <a:lnTo>
                  <a:pt x="458" y="500"/>
                </a:lnTo>
                <a:lnTo>
                  <a:pt x="436" y="516"/>
                </a:lnTo>
                <a:lnTo>
                  <a:pt x="414" y="530"/>
                </a:lnTo>
                <a:lnTo>
                  <a:pt x="389" y="543"/>
                </a:lnTo>
                <a:lnTo>
                  <a:pt x="364" y="552"/>
                </a:lnTo>
                <a:lnTo>
                  <a:pt x="337" y="559"/>
                </a:lnTo>
                <a:lnTo>
                  <a:pt x="309" y="563"/>
                </a:lnTo>
                <a:lnTo>
                  <a:pt x="280" y="564"/>
                </a:lnTo>
                <a:lnTo>
                  <a:pt x="252" y="563"/>
                </a:lnTo>
                <a:lnTo>
                  <a:pt x="224" y="559"/>
                </a:lnTo>
                <a:lnTo>
                  <a:pt x="198" y="552"/>
                </a:lnTo>
                <a:lnTo>
                  <a:pt x="172" y="543"/>
                </a:lnTo>
                <a:lnTo>
                  <a:pt x="148" y="530"/>
                </a:lnTo>
                <a:lnTo>
                  <a:pt x="124" y="516"/>
                </a:lnTo>
                <a:lnTo>
                  <a:pt x="103" y="500"/>
                </a:lnTo>
                <a:lnTo>
                  <a:pt x="83" y="482"/>
                </a:lnTo>
                <a:lnTo>
                  <a:pt x="65" y="462"/>
                </a:lnTo>
                <a:lnTo>
                  <a:pt x="48" y="440"/>
                </a:lnTo>
                <a:lnTo>
                  <a:pt x="34" y="416"/>
                </a:lnTo>
                <a:lnTo>
                  <a:pt x="22" y="392"/>
                </a:lnTo>
                <a:lnTo>
                  <a:pt x="13" y="366"/>
                </a:lnTo>
                <a:lnTo>
                  <a:pt x="6" y="339"/>
                </a:lnTo>
                <a:lnTo>
                  <a:pt x="2" y="311"/>
                </a:lnTo>
                <a:lnTo>
                  <a:pt x="0" y="282"/>
                </a:lnTo>
                <a:lnTo>
                  <a:pt x="2" y="254"/>
                </a:lnTo>
                <a:lnTo>
                  <a:pt x="13" y="199"/>
                </a:lnTo>
                <a:lnTo>
                  <a:pt x="22" y="173"/>
                </a:lnTo>
                <a:lnTo>
                  <a:pt x="34" y="149"/>
                </a:lnTo>
                <a:lnTo>
                  <a:pt x="48" y="125"/>
                </a:lnTo>
                <a:lnTo>
                  <a:pt x="65" y="103"/>
                </a:lnTo>
                <a:lnTo>
                  <a:pt x="83" y="83"/>
                </a:lnTo>
                <a:lnTo>
                  <a:pt x="103" y="65"/>
                </a:lnTo>
                <a:lnTo>
                  <a:pt x="124" y="49"/>
                </a:lnTo>
                <a:lnTo>
                  <a:pt x="148" y="34"/>
                </a:lnTo>
                <a:lnTo>
                  <a:pt x="172" y="22"/>
                </a:lnTo>
                <a:lnTo>
                  <a:pt x="198" y="13"/>
                </a:lnTo>
                <a:lnTo>
                  <a:pt x="224" y="6"/>
                </a:lnTo>
                <a:lnTo>
                  <a:pt x="252" y="1"/>
                </a:lnTo>
                <a:lnTo>
                  <a:pt x="280" y="0"/>
                </a:lnTo>
                <a:lnTo>
                  <a:pt x="309" y="1"/>
                </a:lnTo>
                <a:lnTo>
                  <a:pt x="337" y="6"/>
                </a:lnTo>
                <a:lnTo>
                  <a:pt x="364" y="13"/>
                </a:lnTo>
                <a:lnTo>
                  <a:pt x="389" y="22"/>
                </a:lnTo>
                <a:lnTo>
                  <a:pt x="414" y="34"/>
                </a:lnTo>
                <a:lnTo>
                  <a:pt x="436" y="49"/>
                </a:lnTo>
                <a:lnTo>
                  <a:pt x="458" y="65"/>
                </a:lnTo>
                <a:lnTo>
                  <a:pt x="478" y="83"/>
                </a:lnTo>
                <a:lnTo>
                  <a:pt x="496" y="103"/>
                </a:lnTo>
                <a:lnTo>
                  <a:pt x="512" y="125"/>
                </a:lnTo>
                <a:lnTo>
                  <a:pt x="526" y="149"/>
                </a:lnTo>
                <a:lnTo>
                  <a:pt x="538" y="173"/>
                </a:lnTo>
                <a:lnTo>
                  <a:pt x="548" y="199"/>
                </a:lnTo>
                <a:lnTo>
                  <a:pt x="555" y="226"/>
                </a:lnTo>
                <a:lnTo>
                  <a:pt x="561" y="282"/>
                </a:lnTo>
                <a:lnTo>
                  <a:pt x="508" y="282"/>
                </a:lnTo>
                <a:lnTo>
                  <a:pt x="506" y="259"/>
                </a:lnTo>
                <a:lnTo>
                  <a:pt x="503" y="237"/>
                </a:lnTo>
                <a:lnTo>
                  <a:pt x="497" y="215"/>
                </a:lnTo>
                <a:lnTo>
                  <a:pt x="489" y="194"/>
                </a:lnTo>
                <a:lnTo>
                  <a:pt x="480" y="174"/>
                </a:lnTo>
                <a:lnTo>
                  <a:pt x="468" y="155"/>
                </a:lnTo>
                <a:lnTo>
                  <a:pt x="455" y="137"/>
                </a:lnTo>
                <a:lnTo>
                  <a:pt x="441" y="121"/>
                </a:lnTo>
                <a:lnTo>
                  <a:pt x="424" y="106"/>
                </a:lnTo>
                <a:lnTo>
                  <a:pt x="407" y="93"/>
                </a:lnTo>
                <a:lnTo>
                  <a:pt x="388" y="81"/>
                </a:lnTo>
                <a:lnTo>
                  <a:pt x="369" y="72"/>
                </a:lnTo>
                <a:lnTo>
                  <a:pt x="348" y="64"/>
                </a:lnTo>
                <a:lnTo>
                  <a:pt x="327" y="58"/>
                </a:lnTo>
                <a:lnTo>
                  <a:pt x="304" y="55"/>
                </a:lnTo>
                <a:lnTo>
                  <a:pt x="281" y="53"/>
                </a:lnTo>
                <a:lnTo>
                  <a:pt x="258" y="55"/>
                </a:lnTo>
                <a:lnTo>
                  <a:pt x="235" y="58"/>
                </a:lnTo>
                <a:lnTo>
                  <a:pt x="214" y="64"/>
                </a:lnTo>
                <a:lnTo>
                  <a:pt x="193" y="72"/>
                </a:lnTo>
                <a:lnTo>
                  <a:pt x="173" y="81"/>
                </a:lnTo>
                <a:lnTo>
                  <a:pt x="154" y="93"/>
                </a:lnTo>
                <a:lnTo>
                  <a:pt x="137" y="106"/>
                </a:lnTo>
                <a:lnTo>
                  <a:pt x="468" y="410"/>
                </a:lnTo>
                <a:lnTo>
                  <a:pt x="455" y="427"/>
                </a:lnTo>
                <a:lnTo>
                  <a:pt x="440" y="444"/>
                </a:lnTo>
                <a:lnTo>
                  <a:pt x="424" y="458"/>
                </a:lnTo>
                <a:lnTo>
                  <a:pt x="93" y="155"/>
                </a:lnTo>
                <a:lnTo>
                  <a:pt x="82" y="174"/>
                </a:lnTo>
                <a:lnTo>
                  <a:pt x="72" y="194"/>
                </a:lnTo>
                <a:lnTo>
                  <a:pt x="64" y="215"/>
                </a:lnTo>
                <a:lnTo>
                  <a:pt x="59" y="237"/>
                </a:lnTo>
                <a:lnTo>
                  <a:pt x="55" y="259"/>
                </a:lnTo>
                <a:lnTo>
                  <a:pt x="54" y="282"/>
                </a:lnTo>
                <a:lnTo>
                  <a:pt x="55" y="305"/>
                </a:lnTo>
                <a:lnTo>
                  <a:pt x="59" y="328"/>
                </a:lnTo>
                <a:lnTo>
                  <a:pt x="64" y="350"/>
                </a:lnTo>
                <a:lnTo>
                  <a:pt x="72" y="371"/>
                </a:lnTo>
                <a:lnTo>
                  <a:pt x="82" y="391"/>
                </a:lnTo>
                <a:lnTo>
                  <a:pt x="93" y="410"/>
                </a:lnTo>
                <a:lnTo>
                  <a:pt x="106" y="427"/>
                </a:lnTo>
                <a:lnTo>
                  <a:pt x="121" y="444"/>
                </a:lnTo>
                <a:lnTo>
                  <a:pt x="137" y="459"/>
                </a:lnTo>
                <a:lnTo>
                  <a:pt x="154" y="472"/>
                </a:lnTo>
                <a:lnTo>
                  <a:pt x="173" y="483"/>
                </a:lnTo>
                <a:lnTo>
                  <a:pt x="193" y="493"/>
                </a:lnTo>
                <a:lnTo>
                  <a:pt x="214" y="501"/>
                </a:lnTo>
                <a:lnTo>
                  <a:pt x="235" y="506"/>
                </a:lnTo>
                <a:lnTo>
                  <a:pt x="258" y="510"/>
                </a:lnTo>
                <a:lnTo>
                  <a:pt x="281" y="511"/>
                </a:lnTo>
                <a:lnTo>
                  <a:pt x="304" y="510"/>
                </a:lnTo>
                <a:lnTo>
                  <a:pt x="327" y="506"/>
                </a:lnTo>
                <a:lnTo>
                  <a:pt x="348" y="501"/>
                </a:lnTo>
                <a:lnTo>
                  <a:pt x="369" y="493"/>
                </a:lnTo>
                <a:lnTo>
                  <a:pt x="388" y="483"/>
                </a:lnTo>
                <a:lnTo>
                  <a:pt x="407" y="472"/>
                </a:lnTo>
                <a:lnTo>
                  <a:pt x="424" y="458"/>
                </a:lnTo>
                <a:lnTo>
                  <a:pt x="440" y="444"/>
                </a:lnTo>
                <a:lnTo>
                  <a:pt x="455" y="427"/>
                </a:lnTo>
                <a:lnTo>
                  <a:pt x="468" y="410"/>
                </a:lnTo>
                <a:lnTo>
                  <a:pt x="480" y="391"/>
                </a:lnTo>
                <a:lnTo>
                  <a:pt x="489" y="371"/>
                </a:lnTo>
                <a:lnTo>
                  <a:pt x="497" y="350"/>
                </a:lnTo>
                <a:lnTo>
                  <a:pt x="503" y="328"/>
                </a:lnTo>
                <a:lnTo>
                  <a:pt x="506" y="305"/>
                </a:lnTo>
                <a:lnTo>
                  <a:pt x="508" y="282"/>
                </a:lnTo>
                <a:lnTo>
                  <a:pt x="561" y="282"/>
                </a:lnTo>
                <a:lnTo>
                  <a:pt x="561" y="289"/>
                </a:lnTo>
              </a:path>
            </a:pathLst>
          </a:custGeom>
          <a:solidFill>
            <a:srgbClr val="FF0054"/>
          </a:solidFill>
          <a:ln w="12700" cap="rnd" cmpd="sng">
            <a:solidFill>
              <a:srgbClr val="FF0054"/>
            </a:solidFill>
            <a:prstDash val="solid"/>
            <a:round/>
            <a:headEnd type="none" w="med" len="med"/>
            <a:tailEnd type="none" w="med" len="med"/>
          </a:ln>
          <a:effectLst/>
        </p:spPr>
        <p:txBody>
          <a:bodyPr/>
          <a:lstStyle/>
          <a:p>
            <a:endParaRPr lang="en-US"/>
          </a:p>
        </p:txBody>
      </p:sp>
      <p:sp>
        <p:nvSpPr>
          <p:cNvPr id="72742" name="Rectangle 38"/>
          <p:cNvSpPr>
            <a:spLocks noChangeArrowheads="1"/>
          </p:cNvSpPr>
          <p:nvPr/>
        </p:nvSpPr>
        <p:spPr bwMode="auto">
          <a:xfrm>
            <a:off x="4649788" y="1906588"/>
            <a:ext cx="835025" cy="758825"/>
          </a:xfrm>
          <a:prstGeom prst="rect">
            <a:avLst/>
          </a:prstGeom>
          <a:noFill/>
          <a:ln w="12700">
            <a:noFill/>
            <a:miter lim="800000"/>
            <a:headEnd/>
            <a:tailEnd/>
          </a:ln>
          <a:effectLst/>
        </p:spPr>
        <p:txBody>
          <a:bodyPr lIns="90488" tIns="44450" rIns="90488" bIns="44450">
            <a:spAutoFit/>
          </a:bodyPr>
          <a:lstStyle/>
          <a:p>
            <a:pPr>
              <a:spcBef>
                <a:spcPct val="50000"/>
              </a:spcBef>
            </a:pPr>
            <a:r>
              <a:rPr lang="en-US" sz="4400">
                <a:solidFill>
                  <a:schemeClr val="bg2"/>
                </a:solidFill>
                <a:latin typeface="Wingdings" pitchFamily="2" charset="2"/>
              </a:rPr>
              <a:t></a:t>
            </a:r>
          </a:p>
        </p:txBody>
      </p:sp>
      <p:sp>
        <p:nvSpPr>
          <p:cNvPr id="39" name="Slide Number Placeholder 4"/>
          <p:cNvSpPr>
            <a:spLocks noGrp="1"/>
          </p:cNvSpPr>
          <p:nvPr>
            <p:ph type="sldNum" sz="quarter" idx="12"/>
          </p:nvPr>
        </p:nvSpPr>
        <p:spPr>
          <a:xfrm>
            <a:off x="7010400" y="6604000"/>
            <a:ext cx="2133600" cy="254000"/>
          </a:xfrm>
        </p:spPr>
        <p:txBody>
          <a:bodyPr/>
          <a:lstStyle/>
          <a:p>
            <a:fld id="{348282FB-FBBA-44F9-A07D-BE6397ADFA57}" type="slidenum">
              <a:rPr lang="en-US"/>
              <a:pPr/>
              <a:t>25</a:t>
            </a:fld>
            <a:endParaRPr lang="en-US"/>
          </a:p>
        </p:txBody>
      </p:sp>
      <p:sp>
        <p:nvSpPr>
          <p:cNvPr id="40" name="Footer Placeholder 3"/>
          <p:cNvSpPr>
            <a:spLocks noGrp="1"/>
          </p:cNvSpPr>
          <p:nvPr>
            <p:ph type="ftr" sz="quarter" idx="10"/>
          </p:nvPr>
        </p:nvSpPr>
        <p:spPr>
          <a:xfrm>
            <a:off x="177799" y="6499225"/>
            <a:ext cx="1143001" cy="193675"/>
          </a:xfrm>
        </p:spPr>
        <p:txBody>
          <a:bodyPr/>
          <a:lstStyle/>
          <a:p>
            <a:r>
              <a:rPr lang="en-US" sz="1100" smtClean="0"/>
              <a:t>ALFIRA SOFIA</a:t>
            </a:r>
            <a:endParaRPr lang="en-US" sz="1100"/>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r>
              <a:rPr lang="en-US" sz="4000" smtClean="0"/>
              <a:t>Kesalahan Penyajian Grafik: </a:t>
            </a:r>
            <a:br>
              <a:rPr lang="en-US" sz="4000" smtClean="0"/>
            </a:br>
            <a:r>
              <a:rPr lang="en-US" sz="4000" smtClean="0"/>
              <a:t>Tidak ada nol pada sumbu vertikal</a:t>
            </a:r>
            <a:endParaRPr lang="en-US" sz="4000"/>
          </a:p>
        </p:txBody>
      </p:sp>
      <p:sp>
        <p:nvSpPr>
          <p:cNvPr id="73733" name="Rectangle 5"/>
          <p:cNvSpPr>
            <a:spLocks noChangeArrowheads="1"/>
          </p:cNvSpPr>
          <p:nvPr/>
        </p:nvSpPr>
        <p:spPr bwMode="auto">
          <a:xfrm>
            <a:off x="1736725" y="2800350"/>
            <a:ext cx="2205038" cy="393700"/>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000" b="1"/>
              <a:t>Monthly Sales</a:t>
            </a:r>
          </a:p>
        </p:txBody>
      </p:sp>
      <p:sp>
        <p:nvSpPr>
          <p:cNvPr id="73734" name="Line 6"/>
          <p:cNvSpPr>
            <a:spLocks noChangeShapeType="1"/>
          </p:cNvSpPr>
          <p:nvPr/>
        </p:nvSpPr>
        <p:spPr bwMode="auto">
          <a:xfrm flipH="1">
            <a:off x="1452563" y="3500438"/>
            <a:ext cx="0" cy="1400175"/>
          </a:xfrm>
          <a:prstGeom prst="line">
            <a:avLst/>
          </a:prstGeom>
          <a:noFill/>
          <a:ln w="12700">
            <a:solidFill>
              <a:schemeClr val="bg2"/>
            </a:solidFill>
            <a:round/>
            <a:headEnd/>
            <a:tailEnd/>
          </a:ln>
          <a:effectLst/>
        </p:spPr>
        <p:txBody>
          <a:bodyPr wrap="none" anchor="ctr"/>
          <a:lstStyle/>
          <a:p>
            <a:endParaRPr lang="en-US"/>
          </a:p>
        </p:txBody>
      </p:sp>
      <p:sp>
        <p:nvSpPr>
          <p:cNvPr id="73735" name="Line 7"/>
          <p:cNvSpPr>
            <a:spLocks noChangeShapeType="1"/>
          </p:cNvSpPr>
          <p:nvPr/>
        </p:nvSpPr>
        <p:spPr bwMode="auto">
          <a:xfrm>
            <a:off x="1452563" y="4900613"/>
            <a:ext cx="2551112" cy="0"/>
          </a:xfrm>
          <a:prstGeom prst="line">
            <a:avLst/>
          </a:prstGeom>
          <a:noFill/>
          <a:ln w="12700">
            <a:solidFill>
              <a:schemeClr val="bg2"/>
            </a:solidFill>
            <a:round/>
            <a:headEnd/>
            <a:tailEnd/>
          </a:ln>
          <a:effectLst/>
        </p:spPr>
        <p:txBody>
          <a:bodyPr wrap="none" anchor="ctr"/>
          <a:lstStyle/>
          <a:p>
            <a:endParaRPr lang="en-US"/>
          </a:p>
        </p:txBody>
      </p:sp>
      <p:grpSp>
        <p:nvGrpSpPr>
          <p:cNvPr id="2" name="Group 32"/>
          <p:cNvGrpSpPr>
            <a:grpSpLocks/>
          </p:cNvGrpSpPr>
          <p:nvPr/>
        </p:nvGrpSpPr>
        <p:grpSpPr bwMode="auto">
          <a:xfrm>
            <a:off x="1479550" y="3667125"/>
            <a:ext cx="2547938" cy="1060450"/>
            <a:chOff x="932" y="2310"/>
            <a:chExt cx="1605" cy="668"/>
          </a:xfrm>
        </p:grpSpPr>
        <p:sp>
          <p:nvSpPr>
            <p:cNvPr id="73736" name="Freeform 8"/>
            <p:cNvSpPr>
              <a:spLocks/>
            </p:cNvSpPr>
            <p:nvPr/>
          </p:nvSpPr>
          <p:spPr bwMode="auto">
            <a:xfrm>
              <a:off x="932" y="2312"/>
              <a:ext cx="147" cy="190"/>
            </a:xfrm>
            <a:custGeom>
              <a:avLst/>
              <a:gdLst/>
              <a:ahLst/>
              <a:cxnLst>
                <a:cxn ang="0">
                  <a:pos x="0" y="206"/>
                </a:cxn>
                <a:cxn ang="0">
                  <a:pos x="19" y="179"/>
                </a:cxn>
                <a:cxn ang="0">
                  <a:pos x="38" y="147"/>
                </a:cxn>
                <a:cxn ang="0">
                  <a:pos x="59" y="115"/>
                </a:cxn>
                <a:cxn ang="0">
                  <a:pos x="78" y="83"/>
                </a:cxn>
                <a:cxn ang="0">
                  <a:pos x="97" y="54"/>
                </a:cxn>
                <a:cxn ang="0">
                  <a:pos x="116" y="30"/>
                </a:cxn>
                <a:cxn ang="0">
                  <a:pos x="138" y="11"/>
                </a:cxn>
                <a:cxn ang="0">
                  <a:pos x="147" y="6"/>
                </a:cxn>
                <a:cxn ang="0">
                  <a:pos x="157" y="0"/>
                </a:cxn>
              </a:cxnLst>
              <a:rect l="0" t="0" r="r" b="b"/>
              <a:pathLst>
                <a:path w="158" h="207">
                  <a:moveTo>
                    <a:pt x="0" y="206"/>
                  </a:moveTo>
                  <a:lnTo>
                    <a:pt x="19" y="179"/>
                  </a:lnTo>
                  <a:lnTo>
                    <a:pt x="38" y="147"/>
                  </a:lnTo>
                  <a:lnTo>
                    <a:pt x="59" y="115"/>
                  </a:lnTo>
                  <a:lnTo>
                    <a:pt x="78" y="83"/>
                  </a:lnTo>
                  <a:lnTo>
                    <a:pt x="97" y="54"/>
                  </a:lnTo>
                  <a:lnTo>
                    <a:pt x="116" y="30"/>
                  </a:lnTo>
                  <a:lnTo>
                    <a:pt x="138" y="11"/>
                  </a:lnTo>
                  <a:lnTo>
                    <a:pt x="147" y="6"/>
                  </a:lnTo>
                  <a:lnTo>
                    <a:pt x="157" y="0"/>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sp>
          <p:nvSpPr>
            <p:cNvPr id="73737" name="Freeform 9"/>
            <p:cNvSpPr>
              <a:spLocks/>
            </p:cNvSpPr>
            <p:nvPr/>
          </p:nvSpPr>
          <p:spPr bwMode="auto">
            <a:xfrm>
              <a:off x="1078" y="2310"/>
              <a:ext cx="146" cy="98"/>
            </a:xfrm>
            <a:custGeom>
              <a:avLst/>
              <a:gdLst/>
              <a:ahLst/>
              <a:cxnLst>
                <a:cxn ang="0">
                  <a:pos x="0" y="2"/>
                </a:cxn>
                <a:cxn ang="0">
                  <a:pos x="9" y="0"/>
                </a:cxn>
                <a:cxn ang="0">
                  <a:pos x="19" y="0"/>
                </a:cxn>
                <a:cxn ang="0">
                  <a:pos x="38" y="8"/>
                </a:cxn>
                <a:cxn ang="0">
                  <a:pos x="59" y="18"/>
                </a:cxn>
                <a:cxn ang="0">
                  <a:pos x="78" y="34"/>
                </a:cxn>
                <a:cxn ang="0">
                  <a:pos x="97" y="53"/>
                </a:cxn>
                <a:cxn ang="0">
                  <a:pos x="116" y="74"/>
                </a:cxn>
                <a:cxn ang="0">
                  <a:pos x="137" y="90"/>
                </a:cxn>
                <a:cxn ang="0">
                  <a:pos x="156" y="106"/>
                </a:cxn>
              </a:cxnLst>
              <a:rect l="0" t="0" r="r" b="b"/>
              <a:pathLst>
                <a:path w="157" h="107">
                  <a:moveTo>
                    <a:pt x="0" y="2"/>
                  </a:moveTo>
                  <a:lnTo>
                    <a:pt x="9" y="0"/>
                  </a:lnTo>
                  <a:lnTo>
                    <a:pt x="19" y="0"/>
                  </a:lnTo>
                  <a:lnTo>
                    <a:pt x="38" y="8"/>
                  </a:lnTo>
                  <a:lnTo>
                    <a:pt x="59" y="18"/>
                  </a:lnTo>
                  <a:lnTo>
                    <a:pt x="78" y="34"/>
                  </a:lnTo>
                  <a:lnTo>
                    <a:pt x="97" y="53"/>
                  </a:lnTo>
                  <a:lnTo>
                    <a:pt x="116" y="74"/>
                  </a:lnTo>
                  <a:lnTo>
                    <a:pt x="137" y="90"/>
                  </a:lnTo>
                  <a:lnTo>
                    <a:pt x="156" y="106"/>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sp>
          <p:nvSpPr>
            <p:cNvPr id="73738" name="Freeform 10"/>
            <p:cNvSpPr>
              <a:spLocks/>
            </p:cNvSpPr>
            <p:nvPr/>
          </p:nvSpPr>
          <p:spPr bwMode="auto">
            <a:xfrm>
              <a:off x="1223" y="2407"/>
              <a:ext cx="147" cy="95"/>
            </a:xfrm>
            <a:custGeom>
              <a:avLst/>
              <a:gdLst/>
              <a:ahLst/>
              <a:cxnLst>
                <a:cxn ang="0">
                  <a:pos x="0" y="0"/>
                </a:cxn>
                <a:cxn ang="0">
                  <a:pos x="19" y="11"/>
                </a:cxn>
                <a:cxn ang="0">
                  <a:pos x="38" y="22"/>
                </a:cxn>
                <a:cxn ang="0">
                  <a:pos x="79" y="38"/>
                </a:cxn>
                <a:cxn ang="0">
                  <a:pos x="98" y="48"/>
                </a:cxn>
                <a:cxn ang="0">
                  <a:pos x="117" y="62"/>
                </a:cxn>
                <a:cxn ang="0">
                  <a:pos x="138" y="78"/>
                </a:cxn>
                <a:cxn ang="0">
                  <a:pos x="157" y="102"/>
                </a:cxn>
              </a:cxnLst>
              <a:rect l="0" t="0" r="r" b="b"/>
              <a:pathLst>
                <a:path w="158" h="103">
                  <a:moveTo>
                    <a:pt x="0" y="0"/>
                  </a:moveTo>
                  <a:lnTo>
                    <a:pt x="19" y="11"/>
                  </a:lnTo>
                  <a:lnTo>
                    <a:pt x="38" y="22"/>
                  </a:lnTo>
                  <a:lnTo>
                    <a:pt x="79" y="38"/>
                  </a:lnTo>
                  <a:lnTo>
                    <a:pt x="98" y="48"/>
                  </a:lnTo>
                  <a:lnTo>
                    <a:pt x="117" y="62"/>
                  </a:lnTo>
                  <a:lnTo>
                    <a:pt x="138" y="78"/>
                  </a:lnTo>
                  <a:lnTo>
                    <a:pt x="157" y="102"/>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sp>
          <p:nvSpPr>
            <p:cNvPr id="73739" name="Freeform 11"/>
            <p:cNvSpPr>
              <a:spLocks/>
            </p:cNvSpPr>
            <p:nvPr/>
          </p:nvSpPr>
          <p:spPr bwMode="auto">
            <a:xfrm>
              <a:off x="1369" y="2501"/>
              <a:ext cx="147" cy="288"/>
            </a:xfrm>
            <a:custGeom>
              <a:avLst/>
              <a:gdLst/>
              <a:ahLst/>
              <a:cxnLst>
                <a:cxn ang="0">
                  <a:pos x="0" y="0"/>
                </a:cxn>
                <a:cxn ang="0">
                  <a:pos x="10" y="13"/>
                </a:cxn>
                <a:cxn ang="0">
                  <a:pos x="19" y="29"/>
                </a:cxn>
                <a:cxn ang="0">
                  <a:pos x="38" y="69"/>
                </a:cxn>
                <a:cxn ang="0">
                  <a:pos x="60" y="112"/>
                </a:cxn>
                <a:cxn ang="0">
                  <a:pos x="79" y="155"/>
                </a:cxn>
                <a:cxn ang="0">
                  <a:pos x="98" y="200"/>
                </a:cxn>
                <a:cxn ang="0">
                  <a:pos x="117" y="243"/>
                </a:cxn>
                <a:cxn ang="0">
                  <a:pos x="138" y="283"/>
                </a:cxn>
                <a:cxn ang="0">
                  <a:pos x="148" y="299"/>
                </a:cxn>
                <a:cxn ang="0">
                  <a:pos x="157" y="312"/>
                </a:cxn>
              </a:cxnLst>
              <a:rect l="0" t="0" r="r" b="b"/>
              <a:pathLst>
                <a:path w="158" h="313">
                  <a:moveTo>
                    <a:pt x="0" y="0"/>
                  </a:moveTo>
                  <a:lnTo>
                    <a:pt x="10" y="13"/>
                  </a:lnTo>
                  <a:lnTo>
                    <a:pt x="19" y="29"/>
                  </a:lnTo>
                  <a:lnTo>
                    <a:pt x="38" y="69"/>
                  </a:lnTo>
                  <a:lnTo>
                    <a:pt x="60" y="112"/>
                  </a:lnTo>
                  <a:lnTo>
                    <a:pt x="79" y="155"/>
                  </a:lnTo>
                  <a:lnTo>
                    <a:pt x="98" y="200"/>
                  </a:lnTo>
                  <a:lnTo>
                    <a:pt x="117" y="243"/>
                  </a:lnTo>
                  <a:lnTo>
                    <a:pt x="138" y="283"/>
                  </a:lnTo>
                  <a:lnTo>
                    <a:pt x="148" y="299"/>
                  </a:lnTo>
                  <a:lnTo>
                    <a:pt x="157" y="312"/>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sp>
          <p:nvSpPr>
            <p:cNvPr id="73740" name="Freeform 12"/>
            <p:cNvSpPr>
              <a:spLocks/>
            </p:cNvSpPr>
            <p:nvPr/>
          </p:nvSpPr>
          <p:spPr bwMode="auto">
            <a:xfrm>
              <a:off x="1515" y="2788"/>
              <a:ext cx="147" cy="94"/>
            </a:xfrm>
            <a:custGeom>
              <a:avLst/>
              <a:gdLst/>
              <a:ahLst/>
              <a:cxnLst>
                <a:cxn ang="0">
                  <a:pos x="0" y="0"/>
                </a:cxn>
                <a:cxn ang="0">
                  <a:pos x="19" y="24"/>
                </a:cxn>
                <a:cxn ang="0">
                  <a:pos x="38" y="40"/>
                </a:cxn>
                <a:cxn ang="0">
                  <a:pos x="59" y="54"/>
                </a:cxn>
                <a:cxn ang="0">
                  <a:pos x="78" y="64"/>
                </a:cxn>
                <a:cxn ang="0">
                  <a:pos x="116" y="80"/>
                </a:cxn>
                <a:cxn ang="0">
                  <a:pos x="138" y="91"/>
                </a:cxn>
                <a:cxn ang="0">
                  <a:pos x="157" y="102"/>
                </a:cxn>
              </a:cxnLst>
              <a:rect l="0" t="0" r="r" b="b"/>
              <a:pathLst>
                <a:path w="158" h="103">
                  <a:moveTo>
                    <a:pt x="0" y="0"/>
                  </a:moveTo>
                  <a:lnTo>
                    <a:pt x="19" y="24"/>
                  </a:lnTo>
                  <a:lnTo>
                    <a:pt x="38" y="40"/>
                  </a:lnTo>
                  <a:lnTo>
                    <a:pt x="59" y="54"/>
                  </a:lnTo>
                  <a:lnTo>
                    <a:pt x="78" y="64"/>
                  </a:lnTo>
                  <a:lnTo>
                    <a:pt x="116" y="80"/>
                  </a:lnTo>
                  <a:lnTo>
                    <a:pt x="138" y="91"/>
                  </a:lnTo>
                  <a:lnTo>
                    <a:pt x="157" y="102"/>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sp>
          <p:nvSpPr>
            <p:cNvPr id="73741" name="Freeform 13"/>
            <p:cNvSpPr>
              <a:spLocks/>
            </p:cNvSpPr>
            <p:nvPr/>
          </p:nvSpPr>
          <p:spPr bwMode="auto">
            <a:xfrm>
              <a:off x="1661" y="2882"/>
              <a:ext cx="147" cy="96"/>
            </a:xfrm>
            <a:custGeom>
              <a:avLst/>
              <a:gdLst/>
              <a:ahLst/>
              <a:cxnLst>
                <a:cxn ang="0">
                  <a:pos x="0" y="0"/>
                </a:cxn>
                <a:cxn ang="0">
                  <a:pos x="19" y="13"/>
                </a:cxn>
                <a:cxn ang="0">
                  <a:pos x="38" y="29"/>
                </a:cxn>
                <a:cxn ang="0">
                  <a:pos x="78" y="64"/>
                </a:cxn>
                <a:cxn ang="0">
                  <a:pos x="97" y="80"/>
                </a:cxn>
                <a:cxn ang="0">
                  <a:pos x="116" y="93"/>
                </a:cxn>
                <a:cxn ang="0">
                  <a:pos x="138" y="101"/>
                </a:cxn>
                <a:cxn ang="0">
                  <a:pos x="157" y="104"/>
                </a:cxn>
              </a:cxnLst>
              <a:rect l="0" t="0" r="r" b="b"/>
              <a:pathLst>
                <a:path w="158" h="105">
                  <a:moveTo>
                    <a:pt x="0" y="0"/>
                  </a:moveTo>
                  <a:lnTo>
                    <a:pt x="19" y="13"/>
                  </a:lnTo>
                  <a:lnTo>
                    <a:pt x="38" y="29"/>
                  </a:lnTo>
                  <a:lnTo>
                    <a:pt x="78" y="64"/>
                  </a:lnTo>
                  <a:lnTo>
                    <a:pt x="97" y="80"/>
                  </a:lnTo>
                  <a:lnTo>
                    <a:pt x="116" y="93"/>
                  </a:lnTo>
                  <a:lnTo>
                    <a:pt x="138" y="101"/>
                  </a:lnTo>
                  <a:lnTo>
                    <a:pt x="157" y="104"/>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sp>
          <p:nvSpPr>
            <p:cNvPr id="73742" name="Freeform 14"/>
            <p:cNvSpPr>
              <a:spLocks/>
            </p:cNvSpPr>
            <p:nvPr/>
          </p:nvSpPr>
          <p:spPr bwMode="auto">
            <a:xfrm>
              <a:off x="1807" y="2882"/>
              <a:ext cx="147" cy="96"/>
            </a:xfrm>
            <a:custGeom>
              <a:avLst/>
              <a:gdLst/>
              <a:ahLst/>
              <a:cxnLst>
                <a:cxn ang="0">
                  <a:pos x="0" y="104"/>
                </a:cxn>
                <a:cxn ang="0">
                  <a:pos x="19" y="101"/>
                </a:cxn>
                <a:cxn ang="0">
                  <a:pos x="38" y="96"/>
                </a:cxn>
                <a:cxn ang="0">
                  <a:pos x="59" y="85"/>
                </a:cxn>
                <a:cxn ang="0">
                  <a:pos x="78" y="72"/>
                </a:cxn>
                <a:cxn ang="0">
                  <a:pos x="97" y="56"/>
                </a:cxn>
                <a:cxn ang="0">
                  <a:pos x="116" y="37"/>
                </a:cxn>
                <a:cxn ang="0">
                  <a:pos x="157" y="0"/>
                </a:cxn>
              </a:cxnLst>
              <a:rect l="0" t="0" r="r" b="b"/>
              <a:pathLst>
                <a:path w="158" h="105">
                  <a:moveTo>
                    <a:pt x="0" y="104"/>
                  </a:moveTo>
                  <a:lnTo>
                    <a:pt x="19" y="101"/>
                  </a:lnTo>
                  <a:lnTo>
                    <a:pt x="38" y="96"/>
                  </a:lnTo>
                  <a:lnTo>
                    <a:pt x="59" y="85"/>
                  </a:lnTo>
                  <a:lnTo>
                    <a:pt x="78" y="72"/>
                  </a:lnTo>
                  <a:lnTo>
                    <a:pt x="97" y="56"/>
                  </a:lnTo>
                  <a:lnTo>
                    <a:pt x="116" y="37"/>
                  </a:lnTo>
                  <a:lnTo>
                    <a:pt x="157" y="0"/>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sp>
          <p:nvSpPr>
            <p:cNvPr id="73743" name="Freeform 15"/>
            <p:cNvSpPr>
              <a:spLocks/>
            </p:cNvSpPr>
            <p:nvPr/>
          </p:nvSpPr>
          <p:spPr bwMode="auto">
            <a:xfrm>
              <a:off x="1953" y="2692"/>
              <a:ext cx="146" cy="190"/>
            </a:xfrm>
            <a:custGeom>
              <a:avLst/>
              <a:gdLst/>
              <a:ahLst/>
              <a:cxnLst>
                <a:cxn ang="0">
                  <a:pos x="0" y="206"/>
                </a:cxn>
                <a:cxn ang="0">
                  <a:pos x="19" y="184"/>
                </a:cxn>
                <a:cxn ang="0">
                  <a:pos x="38" y="160"/>
                </a:cxn>
                <a:cxn ang="0">
                  <a:pos x="59" y="131"/>
                </a:cxn>
                <a:cxn ang="0">
                  <a:pos x="78" y="102"/>
                </a:cxn>
                <a:cxn ang="0">
                  <a:pos x="97" y="75"/>
                </a:cxn>
                <a:cxn ang="0">
                  <a:pos x="116" y="46"/>
                </a:cxn>
                <a:cxn ang="0">
                  <a:pos x="137" y="22"/>
                </a:cxn>
                <a:cxn ang="0">
                  <a:pos x="156" y="0"/>
                </a:cxn>
              </a:cxnLst>
              <a:rect l="0" t="0" r="r" b="b"/>
              <a:pathLst>
                <a:path w="157" h="207">
                  <a:moveTo>
                    <a:pt x="0" y="206"/>
                  </a:moveTo>
                  <a:lnTo>
                    <a:pt x="19" y="184"/>
                  </a:lnTo>
                  <a:lnTo>
                    <a:pt x="38" y="160"/>
                  </a:lnTo>
                  <a:lnTo>
                    <a:pt x="59" y="131"/>
                  </a:lnTo>
                  <a:lnTo>
                    <a:pt x="78" y="102"/>
                  </a:lnTo>
                  <a:lnTo>
                    <a:pt x="97" y="75"/>
                  </a:lnTo>
                  <a:lnTo>
                    <a:pt x="116" y="46"/>
                  </a:lnTo>
                  <a:lnTo>
                    <a:pt x="137" y="22"/>
                  </a:lnTo>
                  <a:lnTo>
                    <a:pt x="156" y="0"/>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sp>
          <p:nvSpPr>
            <p:cNvPr id="73744" name="Freeform 16"/>
            <p:cNvSpPr>
              <a:spLocks/>
            </p:cNvSpPr>
            <p:nvPr/>
          </p:nvSpPr>
          <p:spPr bwMode="auto">
            <a:xfrm>
              <a:off x="2098" y="2597"/>
              <a:ext cx="147" cy="96"/>
            </a:xfrm>
            <a:custGeom>
              <a:avLst/>
              <a:gdLst/>
              <a:ahLst/>
              <a:cxnLst>
                <a:cxn ang="0">
                  <a:pos x="0" y="104"/>
                </a:cxn>
                <a:cxn ang="0">
                  <a:pos x="19" y="85"/>
                </a:cxn>
                <a:cxn ang="0">
                  <a:pos x="38" y="72"/>
                </a:cxn>
                <a:cxn ang="0">
                  <a:pos x="79" y="45"/>
                </a:cxn>
                <a:cxn ang="0">
                  <a:pos x="117" y="24"/>
                </a:cxn>
                <a:cxn ang="0">
                  <a:pos x="157" y="0"/>
                </a:cxn>
              </a:cxnLst>
              <a:rect l="0" t="0" r="r" b="b"/>
              <a:pathLst>
                <a:path w="158" h="105">
                  <a:moveTo>
                    <a:pt x="0" y="104"/>
                  </a:moveTo>
                  <a:lnTo>
                    <a:pt x="19" y="85"/>
                  </a:lnTo>
                  <a:lnTo>
                    <a:pt x="38" y="72"/>
                  </a:lnTo>
                  <a:lnTo>
                    <a:pt x="79" y="45"/>
                  </a:lnTo>
                  <a:lnTo>
                    <a:pt x="117" y="24"/>
                  </a:lnTo>
                  <a:lnTo>
                    <a:pt x="157" y="0"/>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sp>
          <p:nvSpPr>
            <p:cNvPr id="73745" name="Freeform 17"/>
            <p:cNvSpPr>
              <a:spLocks/>
            </p:cNvSpPr>
            <p:nvPr/>
          </p:nvSpPr>
          <p:spPr bwMode="auto">
            <a:xfrm>
              <a:off x="2244" y="2501"/>
              <a:ext cx="147" cy="97"/>
            </a:xfrm>
            <a:custGeom>
              <a:avLst/>
              <a:gdLst/>
              <a:ahLst/>
              <a:cxnLst>
                <a:cxn ang="0">
                  <a:pos x="0" y="104"/>
                </a:cxn>
                <a:cxn ang="0">
                  <a:pos x="38" y="80"/>
                </a:cxn>
                <a:cxn ang="0">
                  <a:pos x="79" y="59"/>
                </a:cxn>
                <a:cxn ang="0">
                  <a:pos x="117" y="32"/>
                </a:cxn>
                <a:cxn ang="0">
                  <a:pos x="138" y="19"/>
                </a:cxn>
                <a:cxn ang="0">
                  <a:pos x="157" y="0"/>
                </a:cxn>
              </a:cxnLst>
              <a:rect l="0" t="0" r="r" b="b"/>
              <a:pathLst>
                <a:path w="158" h="105">
                  <a:moveTo>
                    <a:pt x="0" y="104"/>
                  </a:moveTo>
                  <a:lnTo>
                    <a:pt x="38" y="80"/>
                  </a:lnTo>
                  <a:lnTo>
                    <a:pt x="79" y="59"/>
                  </a:lnTo>
                  <a:lnTo>
                    <a:pt x="117" y="32"/>
                  </a:lnTo>
                  <a:lnTo>
                    <a:pt x="138" y="19"/>
                  </a:lnTo>
                  <a:lnTo>
                    <a:pt x="157" y="0"/>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sp>
          <p:nvSpPr>
            <p:cNvPr id="73746" name="Freeform 18"/>
            <p:cNvSpPr>
              <a:spLocks/>
            </p:cNvSpPr>
            <p:nvPr/>
          </p:nvSpPr>
          <p:spPr bwMode="auto">
            <a:xfrm>
              <a:off x="2390" y="2312"/>
              <a:ext cx="147" cy="190"/>
            </a:xfrm>
            <a:custGeom>
              <a:avLst/>
              <a:gdLst/>
              <a:ahLst/>
              <a:cxnLst>
                <a:cxn ang="0">
                  <a:pos x="0" y="206"/>
                </a:cxn>
                <a:cxn ang="0">
                  <a:pos x="19" y="184"/>
                </a:cxn>
                <a:cxn ang="0">
                  <a:pos x="38" y="160"/>
                </a:cxn>
                <a:cxn ang="0">
                  <a:pos x="78" y="110"/>
                </a:cxn>
                <a:cxn ang="0">
                  <a:pos x="116" y="54"/>
                </a:cxn>
                <a:cxn ang="0">
                  <a:pos x="157" y="0"/>
                </a:cxn>
              </a:cxnLst>
              <a:rect l="0" t="0" r="r" b="b"/>
              <a:pathLst>
                <a:path w="158" h="207">
                  <a:moveTo>
                    <a:pt x="0" y="206"/>
                  </a:moveTo>
                  <a:lnTo>
                    <a:pt x="19" y="184"/>
                  </a:lnTo>
                  <a:lnTo>
                    <a:pt x="38" y="160"/>
                  </a:lnTo>
                  <a:lnTo>
                    <a:pt x="78" y="110"/>
                  </a:lnTo>
                  <a:lnTo>
                    <a:pt x="116" y="54"/>
                  </a:lnTo>
                  <a:lnTo>
                    <a:pt x="157" y="0"/>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grpSp>
      <p:sp>
        <p:nvSpPr>
          <p:cNvPr id="73747" name="Rectangle 19"/>
          <p:cNvSpPr>
            <a:spLocks noChangeArrowheads="1"/>
          </p:cNvSpPr>
          <p:nvPr/>
        </p:nvSpPr>
        <p:spPr bwMode="auto">
          <a:xfrm>
            <a:off x="887413" y="4664075"/>
            <a:ext cx="463550" cy="393700"/>
          </a:xfrm>
          <a:prstGeom prst="rect">
            <a:avLst/>
          </a:prstGeom>
          <a:noFill/>
          <a:ln w="12700">
            <a:noFill/>
            <a:miter lim="800000"/>
            <a:headEnd/>
            <a:tailEnd/>
          </a:ln>
          <a:effectLst/>
        </p:spPr>
        <p:txBody>
          <a:bodyPr wrap="none" lIns="90488" tIns="44450" rIns="90488" bIns="44450">
            <a:spAutoFit/>
          </a:bodyPr>
          <a:lstStyle/>
          <a:p>
            <a:r>
              <a:rPr lang="en-US" sz="2000" b="1"/>
              <a:t>36</a:t>
            </a:r>
          </a:p>
        </p:txBody>
      </p:sp>
      <p:sp>
        <p:nvSpPr>
          <p:cNvPr id="73748" name="Rectangle 20"/>
          <p:cNvSpPr>
            <a:spLocks noChangeArrowheads="1"/>
          </p:cNvSpPr>
          <p:nvPr/>
        </p:nvSpPr>
        <p:spPr bwMode="auto">
          <a:xfrm>
            <a:off x="887413" y="4211638"/>
            <a:ext cx="463550" cy="393700"/>
          </a:xfrm>
          <a:prstGeom prst="rect">
            <a:avLst/>
          </a:prstGeom>
          <a:noFill/>
          <a:ln w="12700">
            <a:noFill/>
            <a:miter lim="800000"/>
            <a:headEnd/>
            <a:tailEnd/>
          </a:ln>
          <a:effectLst/>
        </p:spPr>
        <p:txBody>
          <a:bodyPr wrap="none" lIns="90488" tIns="44450" rIns="90488" bIns="44450">
            <a:spAutoFit/>
          </a:bodyPr>
          <a:lstStyle/>
          <a:p>
            <a:r>
              <a:rPr lang="en-US" sz="2000" b="1"/>
              <a:t>39</a:t>
            </a:r>
          </a:p>
        </p:txBody>
      </p:sp>
      <p:sp>
        <p:nvSpPr>
          <p:cNvPr id="73749" name="Rectangle 21"/>
          <p:cNvSpPr>
            <a:spLocks noChangeArrowheads="1"/>
          </p:cNvSpPr>
          <p:nvPr/>
        </p:nvSpPr>
        <p:spPr bwMode="auto">
          <a:xfrm>
            <a:off x="887413" y="3756025"/>
            <a:ext cx="463550" cy="393700"/>
          </a:xfrm>
          <a:prstGeom prst="rect">
            <a:avLst/>
          </a:prstGeom>
          <a:noFill/>
          <a:ln w="12700">
            <a:noFill/>
            <a:miter lim="800000"/>
            <a:headEnd/>
            <a:tailEnd/>
          </a:ln>
          <a:effectLst/>
        </p:spPr>
        <p:txBody>
          <a:bodyPr wrap="none" lIns="90488" tIns="44450" rIns="90488" bIns="44450">
            <a:spAutoFit/>
          </a:bodyPr>
          <a:lstStyle/>
          <a:p>
            <a:r>
              <a:rPr lang="en-US" sz="2000" b="1"/>
              <a:t>42</a:t>
            </a:r>
          </a:p>
        </p:txBody>
      </p:sp>
      <p:sp>
        <p:nvSpPr>
          <p:cNvPr id="73750" name="Rectangle 22"/>
          <p:cNvSpPr>
            <a:spLocks noChangeArrowheads="1"/>
          </p:cNvSpPr>
          <p:nvPr/>
        </p:nvSpPr>
        <p:spPr bwMode="auto">
          <a:xfrm>
            <a:off x="887413" y="3303588"/>
            <a:ext cx="463550" cy="393700"/>
          </a:xfrm>
          <a:prstGeom prst="rect">
            <a:avLst/>
          </a:prstGeom>
          <a:noFill/>
          <a:ln w="12700">
            <a:noFill/>
            <a:miter lim="800000"/>
            <a:headEnd/>
            <a:tailEnd/>
          </a:ln>
          <a:effectLst/>
        </p:spPr>
        <p:txBody>
          <a:bodyPr wrap="none" lIns="90488" tIns="44450" rIns="90488" bIns="44450">
            <a:spAutoFit/>
          </a:bodyPr>
          <a:lstStyle/>
          <a:p>
            <a:r>
              <a:rPr lang="en-US" sz="2000" b="1"/>
              <a:t>45</a:t>
            </a:r>
          </a:p>
        </p:txBody>
      </p:sp>
      <p:sp>
        <p:nvSpPr>
          <p:cNvPr id="73751" name="Rectangle 23"/>
          <p:cNvSpPr>
            <a:spLocks noChangeArrowheads="1"/>
          </p:cNvSpPr>
          <p:nvPr/>
        </p:nvSpPr>
        <p:spPr bwMode="auto">
          <a:xfrm>
            <a:off x="1316038" y="4905375"/>
            <a:ext cx="322262" cy="393700"/>
          </a:xfrm>
          <a:prstGeom prst="rect">
            <a:avLst/>
          </a:prstGeom>
          <a:noFill/>
          <a:ln w="12700">
            <a:noFill/>
            <a:miter lim="800000"/>
            <a:headEnd/>
            <a:tailEnd/>
          </a:ln>
          <a:effectLst/>
        </p:spPr>
        <p:txBody>
          <a:bodyPr wrap="none" lIns="90488" tIns="44450" rIns="90488" bIns="44450">
            <a:spAutoFit/>
          </a:bodyPr>
          <a:lstStyle/>
          <a:p>
            <a:r>
              <a:rPr lang="en-US" sz="2000" b="1"/>
              <a:t>J</a:t>
            </a:r>
          </a:p>
        </p:txBody>
      </p:sp>
      <p:sp>
        <p:nvSpPr>
          <p:cNvPr id="73752" name="Rectangle 24"/>
          <p:cNvSpPr>
            <a:spLocks noChangeArrowheads="1"/>
          </p:cNvSpPr>
          <p:nvPr/>
        </p:nvSpPr>
        <p:spPr bwMode="auto">
          <a:xfrm>
            <a:off x="1743075" y="4905375"/>
            <a:ext cx="336550" cy="393700"/>
          </a:xfrm>
          <a:prstGeom prst="rect">
            <a:avLst/>
          </a:prstGeom>
          <a:noFill/>
          <a:ln w="12700">
            <a:noFill/>
            <a:miter lim="800000"/>
            <a:headEnd/>
            <a:tailEnd/>
          </a:ln>
          <a:effectLst/>
        </p:spPr>
        <p:txBody>
          <a:bodyPr wrap="none" lIns="90488" tIns="44450" rIns="90488" bIns="44450">
            <a:spAutoFit/>
          </a:bodyPr>
          <a:lstStyle/>
          <a:p>
            <a:r>
              <a:rPr lang="en-US" sz="2000" b="1"/>
              <a:t>F</a:t>
            </a:r>
          </a:p>
        </p:txBody>
      </p:sp>
      <p:sp>
        <p:nvSpPr>
          <p:cNvPr id="73753" name="Rectangle 25"/>
          <p:cNvSpPr>
            <a:spLocks noChangeArrowheads="1"/>
          </p:cNvSpPr>
          <p:nvPr/>
        </p:nvSpPr>
        <p:spPr bwMode="auto">
          <a:xfrm>
            <a:off x="2205038" y="4905375"/>
            <a:ext cx="392112" cy="393700"/>
          </a:xfrm>
          <a:prstGeom prst="rect">
            <a:avLst/>
          </a:prstGeom>
          <a:noFill/>
          <a:ln w="12700">
            <a:noFill/>
            <a:miter lim="800000"/>
            <a:headEnd/>
            <a:tailEnd/>
          </a:ln>
          <a:effectLst/>
        </p:spPr>
        <p:txBody>
          <a:bodyPr wrap="none" lIns="90488" tIns="44450" rIns="90488" bIns="44450">
            <a:spAutoFit/>
          </a:bodyPr>
          <a:lstStyle/>
          <a:p>
            <a:r>
              <a:rPr lang="en-US" sz="2000" b="1"/>
              <a:t>M</a:t>
            </a:r>
          </a:p>
        </p:txBody>
      </p:sp>
      <p:sp>
        <p:nvSpPr>
          <p:cNvPr id="73754" name="Rectangle 26"/>
          <p:cNvSpPr>
            <a:spLocks noChangeArrowheads="1"/>
          </p:cNvSpPr>
          <p:nvPr/>
        </p:nvSpPr>
        <p:spPr bwMode="auto">
          <a:xfrm>
            <a:off x="2705100" y="4905375"/>
            <a:ext cx="365125" cy="393700"/>
          </a:xfrm>
          <a:prstGeom prst="rect">
            <a:avLst/>
          </a:prstGeom>
          <a:noFill/>
          <a:ln w="12700">
            <a:noFill/>
            <a:miter lim="800000"/>
            <a:headEnd/>
            <a:tailEnd/>
          </a:ln>
          <a:effectLst/>
        </p:spPr>
        <p:txBody>
          <a:bodyPr wrap="none" lIns="90488" tIns="44450" rIns="90488" bIns="44450">
            <a:spAutoFit/>
          </a:bodyPr>
          <a:lstStyle/>
          <a:p>
            <a:r>
              <a:rPr lang="en-US" sz="2000" b="1"/>
              <a:t>A</a:t>
            </a:r>
          </a:p>
        </p:txBody>
      </p:sp>
      <p:sp>
        <p:nvSpPr>
          <p:cNvPr id="73755" name="Rectangle 27"/>
          <p:cNvSpPr>
            <a:spLocks noChangeArrowheads="1"/>
          </p:cNvSpPr>
          <p:nvPr/>
        </p:nvSpPr>
        <p:spPr bwMode="auto">
          <a:xfrm>
            <a:off x="3152775" y="4905375"/>
            <a:ext cx="392113" cy="393700"/>
          </a:xfrm>
          <a:prstGeom prst="rect">
            <a:avLst/>
          </a:prstGeom>
          <a:noFill/>
          <a:ln w="12700">
            <a:noFill/>
            <a:miter lim="800000"/>
            <a:headEnd/>
            <a:tailEnd/>
          </a:ln>
          <a:effectLst/>
        </p:spPr>
        <p:txBody>
          <a:bodyPr wrap="none" lIns="90488" tIns="44450" rIns="90488" bIns="44450">
            <a:spAutoFit/>
          </a:bodyPr>
          <a:lstStyle/>
          <a:p>
            <a:r>
              <a:rPr lang="en-US" sz="2000" b="1"/>
              <a:t>M</a:t>
            </a:r>
          </a:p>
        </p:txBody>
      </p:sp>
      <p:sp>
        <p:nvSpPr>
          <p:cNvPr id="73756" name="Rectangle 28"/>
          <p:cNvSpPr>
            <a:spLocks noChangeArrowheads="1"/>
          </p:cNvSpPr>
          <p:nvPr/>
        </p:nvSpPr>
        <p:spPr bwMode="auto">
          <a:xfrm>
            <a:off x="3609975" y="4905375"/>
            <a:ext cx="322263" cy="393700"/>
          </a:xfrm>
          <a:prstGeom prst="rect">
            <a:avLst/>
          </a:prstGeom>
          <a:noFill/>
          <a:ln w="12700">
            <a:noFill/>
            <a:miter lim="800000"/>
            <a:headEnd/>
            <a:tailEnd/>
          </a:ln>
          <a:effectLst/>
        </p:spPr>
        <p:txBody>
          <a:bodyPr wrap="none" lIns="90488" tIns="44450" rIns="90488" bIns="44450">
            <a:spAutoFit/>
          </a:bodyPr>
          <a:lstStyle/>
          <a:p>
            <a:r>
              <a:rPr lang="en-US" sz="2000" b="1"/>
              <a:t>J</a:t>
            </a:r>
          </a:p>
        </p:txBody>
      </p:sp>
      <p:sp>
        <p:nvSpPr>
          <p:cNvPr id="73757" name="Rectangle 29"/>
          <p:cNvSpPr>
            <a:spLocks noChangeArrowheads="1"/>
          </p:cNvSpPr>
          <p:nvPr/>
        </p:nvSpPr>
        <p:spPr bwMode="auto">
          <a:xfrm>
            <a:off x="1219200" y="2971800"/>
            <a:ext cx="322263" cy="393700"/>
          </a:xfrm>
          <a:prstGeom prst="rect">
            <a:avLst/>
          </a:prstGeom>
          <a:noFill/>
          <a:ln w="12700">
            <a:noFill/>
            <a:miter lim="800000"/>
            <a:headEnd/>
            <a:tailEnd/>
          </a:ln>
          <a:effectLst/>
        </p:spPr>
        <p:txBody>
          <a:bodyPr wrap="none" lIns="90488" tIns="44450" rIns="90488" bIns="44450">
            <a:spAutoFit/>
          </a:bodyPr>
          <a:lstStyle/>
          <a:p>
            <a:r>
              <a:rPr lang="en-US" sz="2000" b="1"/>
              <a:t>$</a:t>
            </a:r>
          </a:p>
        </p:txBody>
      </p:sp>
      <p:sp>
        <p:nvSpPr>
          <p:cNvPr id="73758" name="Freeform 30"/>
          <p:cNvSpPr>
            <a:spLocks/>
          </p:cNvSpPr>
          <p:nvPr/>
        </p:nvSpPr>
        <p:spPr bwMode="auto">
          <a:xfrm>
            <a:off x="746125" y="1981200"/>
            <a:ext cx="828675" cy="823913"/>
          </a:xfrm>
          <a:custGeom>
            <a:avLst/>
            <a:gdLst/>
            <a:ahLst/>
            <a:cxnLst>
              <a:cxn ang="0">
                <a:pos x="555" y="339"/>
              </a:cxn>
              <a:cxn ang="0">
                <a:pos x="526" y="416"/>
              </a:cxn>
              <a:cxn ang="0">
                <a:pos x="478" y="482"/>
              </a:cxn>
              <a:cxn ang="0">
                <a:pos x="414" y="530"/>
              </a:cxn>
              <a:cxn ang="0">
                <a:pos x="337" y="559"/>
              </a:cxn>
              <a:cxn ang="0">
                <a:pos x="252" y="563"/>
              </a:cxn>
              <a:cxn ang="0">
                <a:pos x="172" y="543"/>
              </a:cxn>
              <a:cxn ang="0">
                <a:pos x="103" y="500"/>
              </a:cxn>
              <a:cxn ang="0">
                <a:pos x="48" y="440"/>
              </a:cxn>
              <a:cxn ang="0">
                <a:pos x="13" y="366"/>
              </a:cxn>
              <a:cxn ang="0">
                <a:pos x="0" y="282"/>
              </a:cxn>
              <a:cxn ang="0">
                <a:pos x="22" y="173"/>
              </a:cxn>
              <a:cxn ang="0">
                <a:pos x="65" y="103"/>
              </a:cxn>
              <a:cxn ang="0">
                <a:pos x="124" y="49"/>
              </a:cxn>
              <a:cxn ang="0">
                <a:pos x="198" y="13"/>
              </a:cxn>
              <a:cxn ang="0">
                <a:pos x="280" y="0"/>
              </a:cxn>
              <a:cxn ang="0">
                <a:pos x="364" y="13"/>
              </a:cxn>
              <a:cxn ang="0">
                <a:pos x="436" y="49"/>
              </a:cxn>
              <a:cxn ang="0">
                <a:pos x="496" y="103"/>
              </a:cxn>
              <a:cxn ang="0">
                <a:pos x="538" y="173"/>
              </a:cxn>
              <a:cxn ang="0">
                <a:pos x="561" y="282"/>
              </a:cxn>
              <a:cxn ang="0">
                <a:pos x="503" y="237"/>
              </a:cxn>
              <a:cxn ang="0">
                <a:pos x="480" y="174"/>
              </a:cxn>
              <a:cxn ang="0">
                <a:pos x="441" y="121"/>
              </a:cxn>
              <a:cxn ang="0">
                <a:pos x="388" y="81"/>
              </a:cxn>
              <a:cxn ang="0">
                <a:pos x="327" y="58"/>
              </a:cxn>
              <a:cxn ang="0">
                <a:pos x="258" y="55"/>
              </a:cxn>
              <a:cxn ang="0">
                <a:pos x="193" y="72"/>
              </a:cxn>
              <a:cxn ang="0">
                <a:pos x="137" y="106"/>
              </a:cxn>
              <a:cxn ang="0">
                <a:pos x="440" y="444"/>
              </a:cxn>
              <a:cxn ang="0">
                <a:pos x="82" y="174"/>
              </a:cxn>
              <a:cxn ang="0">
                <a:pos x="59" y="237"/>
              </a:cxn>
              <a:cxn ang="0">
                <a:pos x="55" y="305"/>
              </a:cxn>
              <a:cxn ang="0">
                <a:pos x="72" y="371"/>
              </a:cxn>
              <a:cxn ang="0">
                <a:pos x="106" y="427"/>
              </a:cxn>
              <a:cxn ang="0">
                <a:pos x="154" y="472"/>
              </a:cxn>
              <a:cxn ang="0">
                <a:pos x="214" y="501"/>
              </a:cxn>
              <a:cxn ang="0">
                <a:pos x="281" y="511"/>
              </a:cxn>
              <a:cxn ang="0">
                <a:pos x="348" y="501"/>
              </a:cxn>
              <a:cxn ang="0">
                <a:pos x="407" y="472"/>
              </a:cxn>
              <a:cxn ang="0">
                <a:pos x="455" y="427"/>
              </a:cxn>
              <a:cxn ang="0">
                <a:pos x="489" y="371"/>
              </a:cxn>
              <a:cxn ang="0">
                <a:pos x="506" y="305"/>
              </a:cxn>
              <a:cxn ang="0">
                <a:pos x="561" y="289"/>
              </a:cxn>
            </a:cxnLst>
            <a:rect l="0" t="0" r="r" b="b"/>
            <a:pathLst>
              <a:path w="562" h="565">
                <a:moveTo>
                  <a:pt x="561" y="289"/>
                </a:moveTo>
                <a:lnTo>
                  <a:pt x="559" y="311"/>
                </a:lnTo>
                <a:lnTo>
                  <a:pt x="555" y="339"/>
                </a:lnTo>
                <a:lnTo>
                  <a:pt x="548" y="366"/>
                </a:lnTo>
                <a:lnTo>
                  <a:pt x="538" y="392"/>
                </a:lnTo>
                <a:lnTo>
                  <a:pt x="526" y="416"/>
                </a:lnTo>
                <a:lnTo>
                  <a:pt x="512" y="440"/>
                </a:lnTo>
                <a:lnTo>
                  <a:pt x="496" y="462"/>
                </a:lnTo>
                <a:lnTo>
                  <a:pt x="478" y="482"/>
                </a:lnTo>
                <a:lnTo>
                  <a:pt x="458" y="500"/>
                </a:lnTo>
                <a:lnTo>
                  <a:pt x="436" y="516"/>
                </a:lnTo>
                <a:lnTo>
                  <a:pt x="414" y="530"/>
                </a:lnTo>
                <a:lnTo>
                  <a:pt x="389" y="543"/>
                </a:lnTo>
                <a:lnTo>
                  <a:pt x="364" y="552"/>
                </a:lnTo>
                <a:lnTo>
                  <a:pt x="337" y="559"/>
                </a:lnTo>
                <a:lnTo>
                  <a:pt x="309" y="563"/>
                </a:lnTo>
                <a:lnTo>
                  <a:pt x="280" y="564"/>
                </a:lnTo>
                <a:lnTo>
                  <a:pt x="252" y="563"/>
                </a:lnTo>
                <a:lnTo>
                  <a:pt x="224" y="559"/>
                </a:lnTo>
                <a:lnTo>
                  <a:pt x="198" y="552"/>
                </a:lnTo>
                <a:lnTo>
                  <a:pt x="172" y="543"/>
                </a:lnTo>
                <a:lnTo>
                  <a:pt x="148" y="530"/>
                </a:lnTo>
                <a:lnTo>
                  <a:pt x="124" y="516"/>
                </a:lnTo>
                <a:lnTo>
                  <a:pt x="103" y="500"/>
                </a:lnTo>
                <a:lnTo>
                  <a:pt x="83" y="482"/>
                </a:lnTo>
                <a:lnTo>
                  <a:pt x="65" y="462"/>
                </a:lnTo>
                <a:lnTo>
                  <a:pt x="48" y="440"/>
                </a:lnTo>
                <a:lnTo>
                  <a:pt x="34" y="416"/>
                </a:lnTo>
                <a:lnTo>
                  <a:pt x="22" y="392"/>
                </a:lnTo>
                <a:lnTo>
                  <a:pt x="13" y="366"/>
                </a:lnTo>
                <a:lnTo>
                  <a:pt x="6" y="339"/>
                </a:lnTo>
                <a:lnTo>
                  <a:pt x="2" y="311"/>
                </a:lnTo>
                <a:lnTo>
                  <a:pt x="0" y="282"/>
                </a:lnTo>
                <a:lnTo>
                  <a:pt x="2" y="254"/>
                </a:lnTo>
                <a:lnTo>
                  <a:pt x="13" y="199"/>
                </a:lnTo>
                <a:lnTo>
                  <a:pt x="22" y="173"/>
                </a:lnTo>
                <a:lnTo>
                  <a:pt x="34" y="149"/>
                </a:lnTo>
                <a:lnTo>
                  <a:pt x="48" y="125"/>
                </a:lnTo>
                <a:lnTo>
                  <a:pt x="65" y="103"/>
                </a:lnTo>
                <a:lnTo>
                  <a:pt x="83" y="83"/>
                </a:lnTo>
                <a:lnTo>
                  <a:pt x="103" y="65"/>
                </a:lnTo>
                <a:lnTo>
                  <a:pt x="124" y="49"/>
                </a:lnTo>
                <a:lnTo>
                  <a:pt x="148" y="34"/>
                </a:lnTo>
                <a:lnTo>
                  <a:pt x="172" y="22"/>
                </a:lnTo>
                <a:lnTo>
                  <a:pt x="198" y="13"/>
                </a:lnTo>
                <a:lnTo>
                  <a:pt x="224" y="6"/>
                </a:lnTo>
                <a:lnTo>
                  <a:pt x="252" y="1"/>
                </a:lnTo>
                <a:lnTo>
                  <a:pt x="280" y="0"/>
                </a:lnTo>
                <a:lnTo>
                  <a:pt x="309" y="1"/>
                </a:lnTo>
                <a:lnTo>
                  <a:pt x="337" y="6"/>
                </a:lnTo>
                <a:lnTo>
                  <a:pt x="364" y="13"/>
                </a:lnTo>
                <a:lnTo>
                  <a:pt x="389" y="22"/>
                </a:lnTo>
                <a:lnTo>
                  <a:pt x="414" y="34"/>
                </a:lnTo>
                <a:lnTo>
                  <a:pt x="436" y="49"/>
                </a:lnTo>
                <a:lnTo>
                  <a:pt x="458" y="65"/>
                </a:lnTo>
                <a:lnTo>
                  <a:pt x="478" y="83"/>
                </a:lnTo>
                <a:lnTo>
                  <a:pt x="496" y="103"/>
                </a:lnTo>
                <a:lnTo>
                  <a:pt x="512" y="125"/>
                </a:lnTo>
                <a:lnTo>
                  <a:pt x="526" y="149"/>
                </a:lnTo>
                <a:lnTo>
                  <a:pt x="538" y="173"/>
                </a:lnTo>
                <a:lnTo>
                  <a:pt x="548" y="199"/>
                </a:lnTo>
                <a:lnTo>
                  <a:pt x="555" y="226"/>
                </a:lnTo>
                <a:lnTo>
                  <a:pt x="561" y="282"/>
                </a:lnTo>
                <a:lnTo>
                  <a:pt x="508" y="282"/>
                </a:lnTo>
                <a:lnTo>
                  <a:pt x="506" y="259"/>
                </a:lnTo>
                <a:lnTo>
                  <a:pt x="503" y="237"/>
                </a:lnTo>
                <a:lnTo>
                  <a:pt x="497" y="215"/>
                </a:lnTo>
                <a:lnTo>
                  <a:pt x="489" y="194"/>
                </a:lnTo>
                <a:lnTo>
                  <a:pt x="480" y="174"/>
                </a:lnTo>
                <a:lnTo>
                  <a:pt x="468" y="155"/>
                </a:lnTo>
                <a:lnTo>
                  <a:pt x="455" y="137"/>
                </a:lnTo>
                <a:lnTo>
                  <a:pt x="441" y="121"/>
                </a:lnTo>
                <a:lnTo>
                  <a:pt x="424" y="106"/>
                </a:lnTo>
                <a:lnTo>
                  <a:pt x="407" y="93"/>
                </a:lnTo>
                <a:lnTo>
                  <a:pt x="388" y="81"/>
                </a:lnTo>
                <a:lnTo>
                  <a:pt x="369" y="72"/>
                </a:lnTo>
                <a:lnTo>
                  <a:pt x="348" y="64"/>
                </a:lnTo>
                <a:lnTo>
                  <a:pt x="327" y="58"/>
                </a:lnTo>
                <a:lnTo>
                  <a:pt x="304" y="55"/>
                </a:lnTo>
                <a:lnTo>
                  <a:pt x="281" y="53"/>
                </a:lnTo>
                <a:lnTo>
                  <a:pt x="258" y="55"/>
                </a:lnTo>
                <a:lnTo>
                  <a:pt x="235" y="58"/>
                </a:lnTo>
                <a:lnTo>
                  <a:pt x="214" y="64"/>
                </a:lnTo>
                <a:lnTo>
                  <a:pt x="193" y="72"/>
                </a:lnTo>
                <a:lnTo>
                  <a:pt x="173" y="81"/>
                </a:lnTo>
                <a:lnTo>
                  <a:pt x="154" y="93"/>
                </a:lnTo>
                <a:lnTo>
                  <a:pt x="137" y="106"/>
                </a:lnTo>
                <a:lnTo>
                  <a:pt x="468" y="410"/>
                </a:lnTo>
                <a:lnTo>
                  <a:pt x="455" y="427"/>
                </a:lnTo>
                <a:lnTo>
                  <a:pt x="440" y="444"/>
                </a:lnTo>
                <a:lnTo>
                  <a:pt x="424" y="458"/>
                </a:lnTo>
                <a:lnTo>
                  <a:pt x="93" y="155"/>
                </a:lnTo>
                <a:lnTo>
                  <a:pt x="82" y="174"/>
                </a:lnTo>
                <a:lnTo>
                  <a:pt x="72" y="194"/>
                </a:lnTo>
                <a:lnTo>
                  <a:pt x="64" y="215"/>
                </a:lnTo>
                <a:lnTo>
                  <a:pt x="59" y="237"/>
                </a:lnTo>
                <a:lnTo>
                  <a:pt x="55" y="259"/>
                </a:lnTo>
                <a:lnTo>
                  <a:pt x="54" y="282"/>
                </a:lnTo>
                <a:lnTo>
                  <a:pt x="55" y="305"/>
                </a:lnTo>
                <a:lnTo>
                  <a:pt x="59" y="328"/>
                </a:lnTo>
                <a:lnTo>
                  <a:pt x="64" y="350"/>
                </a:lnTo>
                <a:lnTo>
                  <a:pt x="72" y="371"/>
                </a:lnTo>
                <a:lnTo>
                  <a:pt x="82" y="391"/>
                </a:lnTo>
                <a:lnTo>
                  <a:pt x="93" y="410"/>
                </a:lnTo>
                <a:lnTo>
                  <a:pt x="106" y="427"/>
                </a:lnTo>
                <a:lnTo>
                  <a:pt x="121" y="444"/>
                </a:lnTo>
                <a:lnTo>
                  <a:pt x="137" y="459"/>
                </a:lnTo>
                <a:lnTo>
                  <a:pt x="154" y="472"/>
                </a:lnTo>
                <a:lnTo>
                  <a:pt x="173" y="483"/>
                </a:lnTo>
                <a:lnTo>
                  <a:pt x="193" y="493"/>
                </a:lnTo>
                <a:lnTo>
                  <a:pt x="214" y="501"/>
                </a:lnTo>
                <a:lnTo>
                  <a:pt x="235" y="506"/>
                </a:lnTo>
                <a:lnTo>
                  <a:pt x="258" y="510"/>
                </a:lnTo>
                <a:lnTo>
                  <a:pt x="281" y="511"/>
                </a:lnTo>
                <a:lnTo>
                  <a:pt x="304" y="510"/>
                </a:lnTo>
                <a:lnTo>
                  <a:pt x="327" y="506"/>
                </a:lnTo>
                <a:lnTo>
                  <a:pt x="348" y="501"/>
                </a:lnTo>
                <a:lnTo>
                  <a:pt x="369" y="493"/>
                </a:lnTo>
                <a:lnTo>
                  <a:pt x="388" y="483"/>
                </a:lnTo>
                <a:lnTo>
                  <a:pt x="407" y="472"/>
                </a:lnTo>
                <a:lnTo>
                  <a:pt x="424" y="458"/>
                </a:lnTo>
                <a:lnTo>
                  <a:pt x="440" y="444"/>
                </a:lnTo>
                <a:lnTo>
                  <a:pt x="455" y="427"/>
                </a:lnTo>
                <a:lnTo>
                  <a:pt x="468" y="410"/>
                </a:lnTo>
                <a:lnTo>
                  <a:pt x="480" y="391"/>
                </a:lnTo>
                <a:lnTo>
                  <a:pt x="489" y="371"/>
                </a:lnTo>
                <a:lnTo>
                  <a:pt x="497" y="350"/>
                </a:lnTo>
                <a:lnTo>
                  <a:pt x="503" y="328"/>
                </a:lnTo>
                <a:lnTo>
                  <a:pt x="506" y="305"/>
                </a:lnTo>
                <a:lnTo>
                  <a:pt x="508" y="282"/>
                </a:lnTo>
                <a:lnTo>
                  <a:pt x="561" y="282"/>
                </a:lnTo>
                <a:lnTo>
                  <a:pt x="561" y="289"/>
                </a:lnTo>
              </a:path>
            </a:pathLst>
          </a:custGeom>
          <a:solidFill>
            <a:srgbClr val="FF0054"/>
          </a:solidFill>
          <a:ln w="12700" cap="rnd" cmpd="sng">
            <a:solidFill>
              <a:srgbClr val="FF0054"/>
            </a:solidFill>
            <a:prstDash val="solid"/>
            <a:round/>
            <a:headEnd type="none" w="med" len="med"/>
            <a:tailEnd type="none" w="med" len="med"/>
          </a:ln>
          <a:effectLst/>
        </p:spPr>
        <p:txBody>
          <a:bodyPr/>
          <a:lstStyle/>
          <a:p>
            <a:endParaRPr lang="en-US"/>
          </a:p>
        </p:txBody>
      </p:sp>
      <p:sp>
        <p:nvSpPr>
          <p:cNvPr id="73759" name="Rectangle 31"/>
          <p:cNvSpPr>
            <a:spLocks noChangeArrowheads="1"/>
          </p:cNvSpPr>
          <p:nvPr/>
        </p:nvSpPr>
        <p:spPr bwMode="auto">
          <a:xfrm>
            <a:off x="533399" y="5745163"/>
            <a:ext cx="5241100" cy="459100"/>
          </a:xfrm>
          <a:prstGeom prst="rect">
            <a:avLst/>
          </a:prstGeom>
          <a:solidFill>
            <a:srgbClr val="DDDDDD"/>
          </a:solidFill>
          <a:ln w="12700">
            <a:noFill/>
            <a:miter lim="800000"/>
            <a:headEnd/>
            <a:tailEnd/>
          </a:ln>
          <a:effectLst/>
        </p:spPr>
        <p:txBody>
          <a:bodyPr wrap="square" lIns="90488" tIns="44450" rIns="90488" bIns="44450">
            <a:spAutoFit/>
          </a:bodyPr>
          <a:lstStyle/>
          <a:p>
            <a:pPr>
              <a:spcBef>
                <a:spcPct val="50000"/>
              </a:spcBef>
            </a:pPr>
            <a:r>
              <a:rPr lang="en-US" b="1">
                <a:latin typeface="Times New Roman" charset="0"/>
              </a:rPr>
              <a:t>Graphing the first six months of sales</a:t>
            </a:r>
          </a:p>
        </p:txBody>
      </p:sp>
      <p:sp>
        <p:nvSpPr>
          <p:cNvPr id="73762" name="Rectangle 34"/>
          <p:cNvSpPr>
            <a:spLocks noChangeArrowheads="1"/>
          </p:cNvSpPr>
          <p:nvPr/>
        </p:nvSpPr>
        <p:spPr bwMode="auto">
          <a:xfrm>
            <a:off x="5562600" y="2743200"/>
            <a:ext cx="2384425" cy="393700"/>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000" b="1"/>
              <a:t>Monthly Sales</a:t>
            </a:r>
          </a:p>
        </p:txBody>
      </p:sp>
      <p:sp>
        <p:nvSpPr>
          <p:cNvPr id="73765" name="Rectangle 37"/>
          <p:cNvSpPr>
            <a:spLocks noChangeArrowheads="1"/>
          </p:cNvSpPr>
          <p:nvPr/>
        </p:nvSpPr>
        <p:spPr bwMode="auto">
          <a:xfrm>
            <a:off x="4699000" y="4762500"/>
            <a:ext cx="711200" cy="393700"/>
          </a:xfrm>
          <a:prstGeom prst="rect">
            <a:avLst/>
          </a:prstGeom>
          <a:noFill/>
          <a:ln w="12700">
            <a:noFill/>
            <a:miter lim="800000"/>
            <a:headEnd/>
            <a:tailEnd/>
          </a:ln>
          <a:effectLst/>
        </p:spPr>
        <p:txBody>
          <a:bodyPr lIns="90488" tIns="44450" rIns="90488" bIns="44450">
            <a:spAutoFit/>
          </a:bodyPr>
          <a:lstStyle/>
          <a:p>
            <a:r>
              <a:rPr lang="en-US" sz="2000" b="1"/>
              <a:t> 0</a:t>
            </a:r>
          </a:p>
        </p:txBody>
      </p:sp>
      <p:sp>
        <p:nvSpPr>
          <p:cNvPr id="73766" name="Rectangle 38"/>
          <p:cNvSpPr>
            <a:spLocks noChangeArrowheads="1"/>
          </p:cNvSpPr>
          <p:nvPr/>
        </p:nvSpPr>
        <p:spPr bwMode="auto">
          <a:xfrm>
            <a:off x="4711700" y="3848100"/>
            <a:ext cx="463550" cy="393700"/>
          </a:xfrm>
          <a:prstGeom prst="rect">
            <a:avLst/>
          </a:prstGeom>
          <a:noFill/>
          <a:ln w="12700">
            <a:noFill/>
            <a:miter lim="800000"/>
            <a:headEnd/>
            <a:tailEnd/>
          </a:ln>
          <a:effectLst/>
        </p:spPr>
        <p:txBody>
          <a:bodyPr wrap="none" lIns="90488" tIns="44450" rIns="90488" bIns="44450">
            <a:spAutoFit/>
          </a:bodyPr>
          <a:lstStyle/>
          <a:p>
            <a:r>
              <a:rPr lang="en-US" sz="2000" b="1"/>
              <a:t>39</a:t>
            </a:r>
          </a:p>
        </p:txBody>
      </p:sp>
      <p:sp>
        <p:nvSpPr>
          <p:cNvPr id="73767" name="Rectangle 39"/>
          <p:cNvSpPr>
            <a:spLocks noChangeArrowheads="1"/>
          </p:cNvSpPr>
          <p:nvPr/>
        </p:nvSpPr>
        <p:spPr bwMode="auto">
          <a:xfrm>
            <a:off x="4711700" y="3467100"/>
            <a:ext cx="463550" cy="393700"/>
          </a:xfrm>
          <a:prstGeom prst="rect">
            <a:avLst/>
          </a:prstGeom>
          <a:noFill/>
          <a:ln w="12700">
            <a:noFill/>
            <a:miter lim="800000"/>
            <a:headEnd/>
            <a:tailEnd/>
          </a:ln>
          <a:effectLst/>
        </p:spPr>
        <p:txBody>
          <a:bodyPr wrap="none" lIns="90488" tIns="44450" rIns="90488" bIns="44450">
            <a:spAutoFit/>
          </a:bodyPr>
          <a:lstStyle/>
          <a:p>
            <a:r>
              <a:rPr lang="en-US" sz="2000" b="1"/>
              <a:t>42</a:t>
            </a:r>
          </a:p>
        </p:txBody>
      </p:sp>
      <p:sp>
        <p:nvSpPr>
          <p:cNvPr id="73768" name="Rectangle 40"/>
          <p:cNvSpPr>
            <a:spLocks noChangeArrowheads="1"/>
          </p:cNvSpPr>
          <p:nvPr/>
        </p:nvSpPr>
        <p:spPr bwMode="auto">
          <a:xfrm>
            <a:off x="4711700" y="3086100"/>
            <a:ext cx="463550" cy="393700"/>
          </a:xfrm>
          <a:prstGeom prst="rect">
            <a:avLst/>
          </a:prstGeom>
          <a:noFill/>
          <a:ln w="12700">
            <a:noFill/>
            <a:miter lim="800000"/>
            <a:headEnd/>
            <a:tailEnd/>
          </a:ln>
          <a:effectLst/>
        </p:spPr>
        <p:txBody>
          <a:bodyPr wrap="none" lIns="90488" tIns="44450" rIns="90488" bIns="44450">
            <a:spAutoFit/>
          </a:bodyPr>
          <a:lstStyle/>
          <a:p>
            <a:r>
              <a:rPr lang="en-US" sz="2000" b="1"/>
              <a:t>45</a:t>
            </a:r>
          </a:p>
        </p:txBody>
      </p:sp>
      <p:sp>
        <p:nvSpPr>
          <p:cNvPr id="73769" name="Rectangle 41"/>
          <p:cNvSpPr>
            <a:spLocks noChangeArrowheads="1"/>
          </p:cNvSpPr>
          <p:nvPr/>
        </p:nvSpPr>
        <p:spPr bwMode="auto">
          <a:xfrm>
            <a:off x="5254625" y="4960938"/>
            <a:ext cx="322263" cy="393700"/>
          </a:xfrm>
          <a:prstGeom prst="rect">
            <a:avLst/>
          </a:prstGeom>
          <a:noFill/>
          <a:ln w="12700">
            <a:noFill/>
            <a:miter lim="800000"/>
            <a:headEnd/>
            <a:tailEnd/>
          </a:ln>
          <a:effectLst/>
        </p:spPr>
        <p:txBody>
          <a:bodyPr wrap="none" lIns="90488" tIns="44450" rIns="90488" bIns="44450">
            <a:spAutoFit/>
          </a:bodyPr>
          <a:lstStyle/>
          <a:p>
            <a:r>
              <a:rPr lang="en-US" sz="2000" b="1"/>
              <a:t>J</a:t>
            </a:r>
          </a:p>
        </p:txBody>
      </p:sp>
      <p:sp>
        <p:nvSpPr>
          <p:cNvPr id="73770" name="Rectangle 42"/>
          <p:cNvSpPr>
            <a:spLocks noChangeArrowheads="1"/>
          </p:cNvSpPr>
          <p:nvPr/>
        </p:nvSpPr>
        <p:spPr bwMode="auto">
          <a:xfrm>
            <a:off x="5718175" y="4967288"/>
            <a:ext cx="336550" cy="393700"/>
          </a:xfrm>
          <a:prstGeom prst="rect">
            <a:avLst/>
          </a:prstGeom>
          <a:noFill/>
          <a:ln w="12700">
            <a:noFill/>
            <a:miter lim="800000"/>
            <a:headEnd/>
            <a:tailEnd/>
          </a:ln>
          <a:effectLst/>
        </p:spPr>
        <p:txBody>
          <a:bodyPr wrap="none" lIns="90488" tIns="44450" rIns="90488" bIns="44450">
            <a:spAutoFit/>
          </a:bodyPr>
          <a:lstStyle/>
          <a:p>
            <a:r>
              <a:rPr lang="en-US" sz="2000" b="1"/>
              <a:t>F</a:t>
            </a:r>
          </a:p>
        </p:txBody>
      </p:sp>
      <p:sp>
        <p:nvSpPr>
          <p:cNvPr id="73771" name="Rectangle 43"/>
          <p:cNvSpPr>
            <a:spLocks noChangeArrowheads="1"/>
          </p:cNvSpPr>
          <p:nvPr/>
        </p:nvSpPr>
        <p:spPr bwMode="auto">
          <a:xfrm>
            <a:off x="6169025" y="4960938"/>
            <a:ext cx="392113" cy="393700"/>
          </a:xfrm>
          <a:prstGeom prst="rect">
            <a:avLst/>
          </a:prstGeom>
          <a:noFill/>
          <a:ln w="12700">
            <a:noFill/>
            <a:miter lim="800000"/>
            <a:headEnd/>
            <a:tailEnd/>
          </a:ln>
          <a:effectLst/>
        </p:spPr>
        <p:txBody>
          <a:bodyPr wrap="none" lIns="90488" tIns="44450" rIns="90488" bIns="44450">
            <a:spAutoFit/>
          </a:bodyPr>
          <a:lstStyle/>
          <a:p>
            <a:r>
              <a:rPr lang="en-US" sz="2000" b="1"/>
              <a:t>M</a:t>
            </a:r>
          </a:p>
        </p:txBody>
      </p:sp>
      <p:sp>
        <p:nvSpPr>
          <p:cNvPr id="73772" name="Rectangle 44"/>
          <p:cNvSpPr>
            <a:spLocks noChangeArrowheads="1"/>
          </p:cNvSpPr>
          <p:nvPr/>
        </p:nvSpPr>
        <p:spPr bwMode="auto">
          <a:xfrm>
            <a:off x="6702425" y="4960938"/>
            <a:ext cx="365125" cy="393700"/>
          </a:xfrm>
          <a:prstGeom prst="rect">
            <a:avLst/>
          </a:prstGeom>
          <a:noFill/>
          <a:ln w="12700">
            <a:noFill/>
            <a:miter lim="800000"/>
            <a:headEnd/>
            <a:tailEnd/>
          </a:ln>
          <a:effectLst/>
        </p:spPr>
        <p:txBody>
          <a:bodyPr wrap="none" lIns="90488" tIns="44450" rIns="90488" bIns="44450">
            <a:spAutoFit/>
          </a:bodyPr>
          <a:lstStyle/>
          <a:p>
            <a:r>
              <a:rPr lang="en-US" sz="2000" b="1"/>
              <a:t>A</a:t>
            </a:r>
          </a:p>
        </p:txBody>
      </p:sp>
      <p:sp>
        <p:nvSpPr>
          <p:cNvPr id="73773" name="Rectangle 45"/>
          <p:cNvSpPr>
            <a:spLocks noChangeArrowheads="1"/>
          </p:cNvSpPr>
          <p:nvPr/>
        </p:nvSpPr>
        <p:spPr bwMode="auto">
          <a:xfrm>
            <a:off x="7159625" y="4960938"/>
            <a:ext cx="392113" cy="393700"/>
          </a:xfrm>
          <a:prstGeom prst="rect">
            <a:avLst/>
          </a:prstGeom>
          <a:noFill/>
          <a:ln w="12700">
            <a:noFill/>
            <a:miter lim="800000"/>
            <a:headEnd/>
            <a:tailEnd/>
          </a:ln>
          <a:effectLst/>
        </p:spPr>
        <p:txBody>
          <a:bodyPr wrap="none" lIns="90488" tIns="44450" rIns="90488" bIns="44450">
            <a:spAutoFit/>
          </a:bodyPr>
          <a:lstStyle/>
          <a:p>
            <a:r>
              <a:rPr lang="en-US" sz="2000" b="1"/>
              <a:t>M</a:t>
            </a:r>
          </a:p>
        </p:txBody>
      </p:sp>
      <p:sp>
        <p:nvSpPr>
          <p:cNvPr id="73774" name="Rectangle 46"/>
          <p:cNvSpPr>
            <a:spLocks noChangeArrowheads="1"/>
          </p:cNvSpPr>
          <p:nvPr/>
        </p:nvSpPr>
        <p:spPr bwMode="auto">
          <a:xfrm>
            <a:off x="7693025" y="4960938"/>
            <a:ext cx="322263" cy="393700"/>
          </a:xfrm>
          <a:prstGeom prst="rect">
            <a:avLst/>
          </a:prstGeom>
          <a:noFill/>
          <a:ln w="12700">
            <a:noFill/>
            <a:miter lim="800000"/>
            <a:headEnd/>
            <a:tailEnd/>
          </a:ln>
          <a:effectLst/>
        </p:spPr>
        <p:txBody>
          <a:bodyPr wrap="none" lIns="90488" tIns="44450" rIns="90488" bIns="44450">
            <a:spAutoFit/>
          </a:bodyPr>
          <a:lstStyle/>
          <a:p>
            <a:r>
              <a:rPr lang="en-US" sz="2000" b="1"/>
              <a:t>J</a:t>
            </a:r>
          </a:p>
        </p:txBody>
      </p:sp>
      <p:sp>
        <p:nvSpPr>
          <p:cNvPr id="73775" name="Rectangle 47"/>
          <p:cNvSpPr>
            <a:spLocks noChangeArrowheads="1"/>
          </p:cNvSpPr>
          <p:nvPr/>
        </p:nvSpPr>
        <p:spPr bwMode="auto">
          <a:xfrm>
            <a:off x="5029200" y="2743200"/>
            <a:ext cx="322263" cy="393700"/>
          </a:xfrm>
          <a:prstGeom prst="rect">
            <a:avLst/>
          </a:prstGeom>
          <a:noFill/>
          <a:ln w="12700">
            <a:noFill/>
            <a:miter lim="800000"/>
            <a:headEnd/>
            <a:tailEnd/>
          </a:ln>
          <a:effectLst/>
        </p:spPr>
        <p:txBody>
          <a:bodyPr wrap="none" lIns="90488" tIns="44450" rIns="90488" bIns="44450">
            <a:spAutoFit/>
          </a:bodyPr>
          <a:lstStyle/>
          <a:p>
            <a:r>
              <a:rPr lang="en-US" sz="2000" b="1"/>
              <a:t>$</a:t>
            </a:r>
          </a:p>
        </p:txBody>
      </p:sp>
      <p:sp>
        <p:nvSpPr>
          <p:cNvPr id="73776" name="Rectangle 48"/>
          <p:cNvSpPr>
            <a:spLocks noChangeArrowheads="1"/>
          </p:cNvSpPr>
          <p:nvPr/>
        </p:nvSpPr>
        <p:spPr bwMode="auto">
          <a:xfrm>
            <a:off x="4713288" y="4229100"/>
            <a:ext cx="631825" cy="393700"/>
          </a:xfrm>
          <a:prstGeom prst="rect">
            <a:avLst/>
          </a:prstGeom>
          <a:noFill/>
          <a:ln w="12700">
            <a:noFill/>
            <a:miter lim="800000"/>
            <a:headEnd/>
            <a:tailEnd/>
          </a:ln>
          <a:effectLst/>
        </p:spPr>
        <p:txBody>
          <a:bodyPr lIns="90488" tIns="44450" rIns="90488" bIns="44450">
            <a:spAutoFit/>
          </a:bodyPr>
          <a:lstStyle/>
          <a:p>
            <a:pPr>
              <a:spcBef>
                <a:spcPct val="50000"/>
              </a:spcBef>
            </a:pPr>
            <a:r>
              <a:rPr lang="en-US" sz="2000" b="1"/>
              <a:t>36</a:t>
            </a:r>
          </a:p>
        </p:txBody>
      </p:sp>
      <p:sp>
        <p:nvSpPr>
          <p:cNvPr id="73777" name="Line 49"/>
          <p:cNvSpPr>
            <a:spLocks noChangeShapeType="1"/>
          </p:cNvSpPr>
          <p:nvPr/>
        </p:nvSpPr>
        <p:spPr bwMode="auto">
          <a:xfrm>
            <a:off x="5257800" y="4821238"/>
            <a:ext cx="0" cy="152400"/>
          </a:xfrm>
          <a:prstGeom prst="line">
            <a:avLst/>
          </a:prstGeom>
          <a:noFill/>
          <a:ln w="12700">
            <a:solidFill>
              <a:schemeClr val="tx1"/>
            </a:solidFill>
            <a:round/>
            <a:headEnd/>
            <a:tailEnd/>
          </a:ln>
          <a:effectLst/>
        </p:spPr>
        <p:txBody>
          <a:bodyPr wrap="none" anchor="ctr"/>
          <a:lstStyle/>
          <a:p>
            <a:endParaRPr lang="en-US"/>
          </a:p>
        </p:txBody>
      </p:sp>
      <p:sp>
        <p:nvSpPr>
          <p:cNvPr id="73784" name="Rectangle 56"/>
          <p:cNvSpPr>
            <a:spLocks noChangeArrowheads="1"/>
          </p:cNvSpPr>
          <p:nvPr/>
        </p:nvSpPr>
        <p:spPr bwMode="auto">
          <a:xfrm>
            <a:off x="4648200" y="2057400"/>
            <a:ext cx="835025" cy="758825"/>
          </a:xfrm>
          <a:prstGeom prst="rect">
            <a:avLst/>
          </a:prstGeom>
          <a:noFill/>
          <a:ln w="12700">
            <a:noFill/>
            <a:miter lim="800000"/>
            <a:headEnd/>
            <a:tailEnd/>
          </a:ln>
          <a:effectLst/>
        </p:spPr>
        <p:txBody>
          <a:bodyPr lIns="90488" tIns="44450" rIns="90488" bIns="44450">
            <a:spAutoFit/>
          </a:bodyPr>
          <a:lstStyle/>
          <a:p>
            <a:pPr>
              <a:spcBef>
                <a:spcPct val="50000"/>
              </a:spcBef>
            </a:pPr>
            <a:r>
              <a:rPr lang="en-US" sz="4400">
                <a:solidFill>
                  <a:schemeClr val="bg2"/>
                </a:solidFill>
                <a:latin typeface="Wingdings" pitchFamily="2" charset="2"/>
              </a:rPr>
              <a:t></a:t>
            </a:r>
          </a:p>
        </p:txBody>
      </p:sp>
      <p:sp>
        <p:nvSpPr>
          <p:cNvPr id="73785" name="Rectangle 57"/>
          <p:cNvSpPr>
            <a:spLocks noChangeArrowheads="1"/>
          </p:cNvSpPr>
          <p:nvPr/>
        </p:nvSpPr>
        <p:spPr bwMode="auto">
          <a:xfrm>
            <a:off x="5105400" y="2133600"/>
            <a:ext cx="3575050" cy="387798"/>
          </a:xfrm>
          <a:prstGeom prst="rect">
            <a:avLst/>
          </a:prstGeom>
          <a:noFill/>
          <a:ln w="9525">
            <a:noFill/>
            <a:miter lim="800000"/>
            <a:headEnd/>
            <a:tailEnd/>
          </a:ln>
          <a:effectLst/>
        </p:spPr>
        <p:txBody>
          <a:bodyPr>
            <a:spAutoFit/>
          </a:bodyPr>
          <a:lstStyle/>
          <a:p>
            <a:r>
              <a:rPr lang="en-US" sz="2400" b="1">
                <a:solidFill>
                  <a:schemeClr val="tx1"/>
                </a:solidFill>
              </a:rPr>
              <a:t>Good Presentations</a:t>
            </a:r>
          </a:p>
        </p:txBody>
      </p:sp>
      <p:grpSp>
        <p:nvGrpSpPr>
          <p:cNvPr id="3" name="Group 70"/>
          <p:cNvGrpSpPr>
            <a:grpSpLocks/>
          </p:cNvGrpSpPr>
          <p:nvPr/>
        </p:nvGrpSpPr>
        <p:grpSpPr bwMode="auto">
          <a:xfrm>
            <a:off x="5181600" y="3030538"/>
            <a:ext cx="2819400" cy="1919287"/>
            <a:chOff x="3264" y="1909"/>
            <a:chExt cx="1776" cy="1209"/>
          </a:xfrm>
        </p:grpSpPr>
        <p:sp>
          <p:nvSpPr>
            <p:cNvPr id="73763" name="Line 35"/>
            <p:cNvSpPr>
              <a:spLocks noChangeShapeType="1"/>
            </p:cNvSpPr>
            <p:nvPr/>
          </p:nvSpPr>
          <p:spPr bwMode="auto">
            <a:xfrm>
              <a:off x="3312" y="1909"/>
              <a:ext cx="0" cy="888"/>
            </a:xfrm>
            <a:prstGeom prst="line">
              <a:avLst/>
            </a:prstGeom>
            <a:noFill/>
            <a:ln w="12700">
              <a:solidFill>
                <a:srgbClr val="002060"/>
              </a:solidFill>
              <a:round/>
              <a:headEnd/>
              <a:tailEnd/>
            </a:ln>
            <a:effectLst/>
          </p:spPr>
          <p:txBody>
            <a:bodyPr wrap="none" anchor="ctr"/>
            <a:lstStyle/>
            <a:p>
              <a:endParaRPr lang="en-US"/>
            </a:p>
          </p:txBody>
        </p:sp>
        <p:sp>
          <p:nvSpPr>
            <p:cNvPr id="73764" name="Line 36"/>
            <p:cNvSpPr>
              <a:spLocks noChangeShapeType="1"/>
            </p:cNvSpPr>
            <p:nvPr/>
          </p:nvSpPr>
          <p:spPr bwMode="auto">
            <a:xfrm>
              <a:off x="3312" y="3118"/>
              <a:ext cx="1728" cy="0"/>
            </a:xfrm>
            <a:prstGeom prst="line">
              <a:avLst/>
            </a:prstGeom>
            <a:noFill/>
            <a:ln w="12700">
              <a:solidFill>
                <a:srgbClr val="002060"/>
              </a:solidFill>
              <a:round/>
              <a:headEnd/>
              <a:tailEnd/>
            </a:ln>
            <a:effectLst/>
          </p:spPr>
          <p:txBody>
            <a:bodyPr wrap="none" anchor="ctr"/>
            <a:lstStyle/>
            <a:p>
              <a:endParaRPr lang="en-US"/>
            </a:p>
          </p:txBody>
        </p:sp>
        <p:sp>
          <p:nvSpPr>
            <p:cNvPr id="73778" name="Line 50"/>
            <p:cNvSpPr>
              <a:spLocks noChangeShapeType="1"/>
            </p:cNvSpPr>
            <p:nvPr/>
          </p:nvSpPr>
          <p:spPr bwMode="auto">
            <a:xfrm flipV="1">
              <a:off x="3312" y="2989"/>
              <a:ext cx="48" cy="42"/>
            </a:xfrm>
            <a:prstGeom prst="line">
              <a:avLst/>
            </a:prstGeom>
            <a:noFill/>
            <a:ln w="28575">
              <a:solidFill>
                <a:srgbClr val="002060"/>
              </a:solidFill>
              <a:round/>
              <a:headEnd/>
              <a:tailEnd/>
            </a:ln>
            <a:effectLst/>
          </p:spPr>
          <p:txBody>
            <a:bodyPr wrap="none" anchor="ctr"/>
            <a:lstStyle/>
            <a:p>
              <a:endParaRPr lang="en-US"/>
            </a:p>
          </p:txBody>
        </p:sp>
        <p:sp>
          <p:nvSpPr>
            <p:cNvPr id="73779" name="Line 51"/>
            <p:cNvSpPr>
              <a:spLocks noChangeShapeType="1"/>
            </p:cNvSpPr>
            <p:nvPr/>
          </p:nvSpPr>
          <p:spPr bwMode="auto">
            <a:xfrm rot="16200000" flipV="1">
              <a:off x="3288" y="2917"/>
              <a:ext cx="48" cy="96"/>
            </a:xfrm>
            <a:prstGeom prst="line">
              <a:avLst/>
            </a:prstGeom>
            <a:noFill/>
            <a:ln w="28575">
              <a:solidFill>
                <a:srgbClr val="002060"/>
              </a:solidFill>
              <a:round/>
              <a:headEnd/>
              <a:tailEnd/>
            </a:ln>
            <a:effectLst/>
          </p:spPr>
          <p:txBody>
            <a:bodyPr wrap="none" anchor="ctr"/>
            <a:lstStyle/>
            <a:p>
              <a:endParaRPr lang="en-US"/>
            </a:p>
          </p:txBody>
        </p:sp>
        <p:sp>
          <p:nvSpPr>
            <p:cNvPr id="73780" name="Line 52"/>
            <p:cNvSpPr>
              <a:spLocks noChangeShapeType="1"/>
            </p:cNvSpPr>
            <p:nvPr/>
          </p:nvSpPr>
          <p:spPr bwMode="auto">
            <a:xfrm rot="5400000" flipH="1" flipV="1">
              <a:off x="3288" y="2869"/>
              <a:ext cx="48" cy="96"/>
            </a:xfrm>
            <a:prstGeom prst="line">
              <a:avLst/>
            </a:prstGeom>
            <a:noFill/>
            <a:ln w="28575">
              <a:solidFill>
                <a:srgbClr val="002060"/>
              </a:solidFill>
              <a:round/>
              <a:headEnd/>
              <a:tailEnd/>
            </a:ln>
            <a:effectLst/>
          </p:spPr>
          <p:txBody>
            <a:bodyPr wrap="none" anchor="ctr"/>
            <a:lstStyle/>
            <a:p>
              <a:endParaRPr lang="en-US"/>
            </a:p>
          </p:txBody>
        </p:sp>
        <p:sp>
          <p:nvSpPr>
            <p:cNvPr id="73781" name="Line 53"/>
            <p:cNvSpPr>
              <a:spLocks noChangeShapeType="1"/>
            </p:cNvSpPr>
            <p:nvPr/>
          </p:nvSpPr>
          <p:spPr bwMode="auto">
            <a:xfrm rot="16200000" flipV="1">
              <a:off x="3288" y="2821"/>
              <a:ext cx="48" cy="96"/>
            </a:xfrm>
            <a:prstGeom prst="line">
              <a:avLst/>
            </a:prstGeom>
            <a:noFill/>
            <a:ln w="28575">
              <a:solidFill>
                <a:srgbClr val="002060"/>
              </a:solidFill>
              <a:round/>
              <a:headEnd/>
              <a:tailEnd/>
            </a:ln>
            <a:effectLst/>
          </p:spPr>
          <p:txBody>
            <a:bodyPr wrap="none" anchor="ctr"/>
            <a:lstStyle/>
            <a:p>
              <a:endParaRPr lang="en-US"/>
            </a:p>
          </p:txBody>
        </p:sp>
        <p:sp>
          <p:nvSpPr>
            <p:cNvPr id="73782" name="Line 54"/>
            <p:cNvSpPr>
              <a:spLocks noChangeShapeType="1"/>
            </p:cNvSpPr>
            <p:nvPr/>
          </p:nvSpPr>
          <p:spPr bwMode="auto">
            <a:xfrm flipV="1">
              <a:off x="3264" y="2797"/>
              <a:ext cx="48" cy="42"/>
            </a:xfrm>
            <a:prstGeom prst="line">
              <a:avLst/>
            </a:prstGeom>
            <a:noFill/>
            <a:ln w="28575">
              <a:solidFill>
                <a:srgbClr val="002060"/>
              </a:solidFill>
              <a:round/>
              <a:headEnd/>
              <a:tailEnd/>
            </a:ln>
            <a:effectLst/>
          </p:spPr>
          <p:txBody>
            <a:bodyPr wrap="none" anchor="ctr"/>
            <a:lstStyle/>
            <a:p>
              <a:endParaRPr lang="en-US"/>
            </a:p>
          </p:txBody>
        </p:sp>
        <p:sp>
          <p:nvSpPr>
            <p:cNvPr id="73786" name="Freeform 58"/>
            <p:cNvSpPr>
              <a:spLocks/>
            </p:cNvSpPr>
            <p:nvPr/>
          </p:nvSpPr>
          <p:spPr bwMode="auto">
            <a:xfrm>
              <a:off x="3314" y="2064"/>
              <a:ext cx="158" cy="207"/>
            </a:xfrm>
            <a:custGeom>
              <a:avLst/>
              <a:gdLst/>
              <a:ahLst/>
              <a:cxnLst>
                <a:cxn ang="0">
                  <a:pos x="0" y="206"/>
                </a:cxn>
                <a:cxn ang="0">
                  <a:pos x="19" y="179"/>
                </a:cxn>
                <a:cxn ang="0">
                  <a:pos x="38" y="147"/>
                </a:cxn>
                <a:cxn ang="0">
                  <a:pos x="59" y="115"/>
                </a:cxn>
                <a:cxn ang="0">
                  <a:pos x="78" y="83"/>
                </a:cxn>
                <a:cxn ang="0">
                  <a:pos x="97" y="54"/>
                </a:cxn>
                <a:cxn ang="0">
                  <a:pos x="116" y="30"/>
                </a:cxn>
                <a:cxn ang="0">
                  <a:pos x="138" y="11"/>
                </a:cxn>
                <a:cxn ang="0">
                  <a:pos x="147" y="6"/>
                </a:cxn>
                <a:cxn ang="0">
                  <a:pos x="157" y="0"/>
                </a:cxn>
              </a:cxnLst>
              <a:rect l="0" t="0" r="r" b="b"/>
              <a:pathLst>
                <a:path w="158" h="207">
                  <a:moveTo>
                    <a:pt x="0" y="206"/>
                  </a:moveTo>
                  <a:lnTo>
                    <a:pt x="19" y="179"/>
                  </a:lnTo>
                  <a:lnTo>
                    <a:pt x="38" y="147"/>
                  </a:lnTo>
                  <a:lnTo>
                    <a:pt x="59" y="115"/>
                  </a:lnTo>
                  <a:lnTo>
                    <a:pt x="78" y="83"/>
                  </a:lnTo>
                  <a:lnTo>
                    <a:pt x="97" y="54"/>
                  </a:lnTo>
                  <a:lnTo>
                    <a:pt x="116" y="30"/>
                  </a:lnTo>
                  <a:lnTo>
                    <a:pt x="138" y="11"/>
                  </a:lnTo>
                  <a:lnTo>
                    <a:pt x="147" y="6"/>
                  </a:lnTo>
                  <a:lnTo>
                    <a:pt x="157" y="0"/>
                  </a:lnTo>
                </a:path>
              </a:pathLst>
            </a:custGeom>
            <a:noFill/>
            <a:ln w="50800" cap="rnd" cmpd="sng">
              <a:solidFill>
                <a:srgbClr val="002060"/>
              </a:solidFill>
              <a:prstDash val="solid"/>
              <a:round/>
              <a:headEnd type="none" w="med" len="med"/>
              <a:tailEnd type="none" w="med" len="med"/>
            </a:ln>
            <a:effectLst/>
          </p:spPr>
          <p:txBody>
            <a:bodyPr/>
            <a:lstStyle/>
            <a:p>
              <a:endParaRPr lang="en-US"/>
            </a:p>
          </p:txBody>
        </p:sp>
        <p:sp>
          <p:nvSpPr>
            <p:cNvPr id="73787" name="Freeform 59"/>
            <p:cNvSpPr>
              <a:spLocks/>
            </p:cNvSpPr>
            <p:nvPr/>
          </p:nvSpPr>
          <p:spPr bwMode="auto">
            <a:xfrm>
              <a:off x="3471" y="2062"/>
              <a:ext cx="157" cy="107"/>
            </a:xfrm>
            <a:custGeom>
              <a:avLst/>
              <a:gdLst/>
              <a:ahLst/>
              <a:cxnLst>
                <a:cxn ang="0">
                  <a:pos x="0" y="2"/>
                </a:cxn>
                <a:cxn ang="0">
                  <a:pos x="9" y="0"/>
                </a:cxn>
                <a:cxn ang="0">
                  <a:pos x="19" y="0"/>
                </a:cxn>
                <a:cxn ang="0">
                  <a:pos x="38" y="8"/>
                </a:cxn>
                <a:cxn ang="0">
                  <a:pos x="59" y="18"/>
                </a:cxn>
                <a:cxn ang="0">
                  <a:pos x="78" y="34"/>
                </a:cxn>
                <a:cxn ang="0">
                  <a:pos x="97" y="53"/>
                </a:cxn>
                <a:cxn ang="0">
                  <a:pos x="116" y="74"/>
                </a:cxn>
                <a:cxn ang="0">
                  <a:pos x="137" y="90"/>
                </a:cxn>
                <a:cxn ang="0">
                  <a:pos x="156" y="106"/>
                </a:cxn>
              </a:cxnLst>
              <a:rect l="0" t="0" r="r" b="b"/>
              <a:pathLst>
                <a:path w="157" h="107">
                  <a:moveTo>
                    <a:pt x="0" y="2"/>
                  </a:moveTo>
                  <a:lnTo>
                    <a:pt x="9" y="0"/>
                  </a:lnTo>
                  <a:lnTo>
                    <a:pt x="19" y="0"/>
                  </a:lnTo>
                  <a:lnTo>
                    <a:pt x="38" y="8"/>
                  </a:lnTo>
                  <a:lnTo>
                    <a:pt x="59" y="18"/>
                  </a:lnTo>
                  <a:lnTo>
                    <a:pt x="78" y="34"/>
                  </a:lnTo>
                  <a:lnTo>
                    <a:pt x="97" y="53"/>
                  </a:lnTo>
                  <a:lnTo>
                    <a:pt x="116" y="74"/>
                  </a:lnTo>
                  <a:lnTo>
                    <a:pt x="137" y="90"/>
                  </a:lnTo>
                  <a:lnTo>
                    <a:pt x="156" y="106"/>
                  </a:lnTo>
                </a:path>
              </a:pathLst>
            </a:custGeom>
            <a:noFill/>
            <a:ln w="50800" cap="rnd" cmpd="sng">
              <a:solidFill>
                <a:srgbClr val="002060"/>
              </a:solidFill>
              <a:prstDash val="solid"/>
              <a:round/>
              <a:headEnd type="none" w="med" len="med"/>
              <a:tailEnd type="none" w="med" len="med"/>
            </a:ln>
            <a:effectLst/>
          </p:spPr>
          <p:txBody>
            <a:bodyPr/>
            <a:lstStyle/>
            <a:p>
              <a:endParaRPr lang="en-US"/>
            </a:p>
          </p:txBody>
        </p:sp>
        <p:sp>
          <p:nvSpPr>
            <p:cNvPr id="73788" name="Freeform 60"/>
            <p:cNvSpPr>
              <a:spLocks/>
            </p:cNvSpPr>
            <p:nvPr/>
          </p:nvSpPr>
          <p:spPr bwMode="auto">
            <a:xfrm>
              <a:off x="3627" y="2168"/>
              <a:ext cx="158" cy="103"/>
            </a:xfrm>
            <a:custGeom>
              <a:avLst/>
              <a:gdLst/>
              <a:ahLst/>
              <a:cxnLst>
                <a:cxn ang="0">
                  <a:pos x="0" y="0"/>
                </a:cxn>
                <a:cxn ang="0">
                  <a:pos x="19" y="11"/>
                </a:cxn>
                <a:cxn ang="0">
                  <a:pos x="38" y="22"/>
                </a:cxn>
                <a:cxn ang="0">
                  <a:pos x="79" y="38"/>
                </a:cxn>
                <a:cxn ang="0">
                  <a:pos x="98" y="48"/>
                </a:cxn>
                <a:cxn ang="0">
                  <a:pos x="117" y="62"/>
                </a:cxn>
                <a:cxn ang="0">
                  <a:pos x="138" y="78"/>
                </a:cxn>
                <a:cxn ang="0">
                  <a:pos x="157" y="102"/>
                </a:cxn>
              </a:cxnLst>
              <a:rect l="0" t="0" r="r" b="b"/>
              <a:pathLst>
                <a:path w="158" h="103">
                  <a:moveTo>
                    <a:pt x="0" y="0"/>
                  </a:moveTo>
                  <a:lnTo>
                    <a:pt x="19" y="11"/>
                  </a:lnTo>
                  <a:lnTo>
                    <a:pt x="38" y="22"/>
                  </a:lnTo>
                  <a:lnTo>
                    <a:pt x="79" y="38"/>
                  </a:lnTo>
                  <a:lnTo>
                    <a:pt x="98" y="48"/>
                  </a:lnTo>
                  <a:lnTo>
                    <a:pt x="117" y="62"/>
                  </a:lnTo>
                  <a:lnTo>
                    <a:pt x="138" y="78"/>
                  </a:lnTo>
                  <a:lnTo>
                    <a:pt x="157" y="102"/>
                  </a:lnTo>
                </a:path>
              </a:pathLst>
            </a:custGeom>
            <a:noFill/>
            <a:ln w="50800" cap="rnd" cmpd="sng">
              <a:solidFill>
                <a:srgbClr val="002060"/>
              </a:solidFill>
              <a:prstDash val="solid"/>
              <a:round/>
              <a:headEnd type="none" w="med" len="med"/>
              <a:tailEnd type="none" w="med" len="med"/>
            </a:ln>
            <a:effectLst/>
          </p:spPr>
          <p:txBody>
            <a:bodyPr/>
            <a:lstStyle/>
            <a:p>
              <a:endParaRPr lang="en-US"/>
            </a:p>
          </p:txBody>
        </p:sp>
        <p:sp>
          <p:nvSpPr>
            <p:cNvPr id="73789" name="Freeform 61"/>
            <p:cNvSpPr>
              <a:spLocks/>
            </p:cNvSpPr>
            <p:nvPr/>
          </p:nvSpPr>
          <p:spPr bwMode="auto">
            <a:xfrm>
              <a:off x="3784" y="2270"/>
              <a:ext cx="158" cy="313"/>
            </a:xfrm>
            <a:custGeom>
              <a:avLst/>
              <a:gdLst/>
              <a:ahLst/>
              <a:cxnLst>
                <a:cxn ang="0">
                  <a:pos x="0" y="0"/>
                </a:cxn>
                <a:cxn ang="0">
                  <a:pos x="10" y="13"/>
                </a:cxn>
                <a:cxn ang="0">
                  <a:pos x="19" y="29"/>
                </a:cxn>
                <a:cxn ang="0">
                  <a:pos x="38" y="69"/>
                </a:cxn>
                <a:cxn ang="0">
                  <a:pos x="60" y="112"/>
                </a:cxn>
                <a:cxn ang="0">
                  <a:pos x="79" y="155"/>
                </a:cxn>
                <a:cxn ang="0">
                  <a:pos x="98" y="200"/>
                </a:cxn>
                <a:cxn ang="0">
                  <a:pos x="117" y="243"/>
                </a:cxn>
                <a:cxn ang="0">
                  <a:pos x="138" y="283"/>
                </a:cxn>
                <a:cxn ang="0">
                  <a:pos x="148" y="299"/>
                </a:cxn>
                <a:cxn ang="0">
                  <a:pos x="157" y="312"/>
                </a:cxn>
              </a:cxnLst>
              <a:rect l="0" t="0" r="r" b="b"/>
              <a:pathLst>
                <a:path w="158" h="313">
                  <a:moveTo>
                    <a:pt x="0" y="0"/>
                  </a:moveTo>
                  <a:lnTo>
                    <a:pt x="10" y="13"/>
                  </a:lnTo>
                  <a:lnTo>
                    <a:pt x="19" y="29"/>
                  </a:lnTo>
                  <a:lnTo>
                    <a:pt x="38" y="69"/>
                  </a:lnTo>
                  <a:lnTo>
                    <a:pt x="60" y="112"/>
                  </a:lnTo>
                  <a:lnTo>
                    <a:pt x="79" y="155"/>
                  </a:lnTo>
                  <a:lnTo>
                    <a:pt x="98" y="200"/>
                  </a:lnTo>
                  <a:lnTo>
                    <a:pt x="117" y="243"/>
                  </a:lnTo>
                  <a:lnTo>
                    <a:pt x="138" y="283"/>
                  </a:lnTo>
                  <a:lnTo>
                    <a:pt x="148" y="299"/>
                  </a:lnTo>
                  <a:lnTo>
                    <a:pt x="157" y="312"/>
                  </a:lnTo>
                </a:path>
              </a:pathLst>
            </a:custGeom>
            <a:noFill/>
            <a:ln w="50800" cap="rnd" cmpd="sng">
              <a:solidFill>
                <a:srgbClr val="002060"/>
              </a:solidFill>
              <a:prstDash val="solid"/>
              <a:round/>
              <a:headEnd type="none" w="med" len="med"/>
              <a:tailEnd type="none" w="med" len="med"/>
            </a:ln>
            <a:effectLst/>
          </p:spPr>
          <p:txBody>
            <a:bodyPr/>
            <a:lstStyle/>
            <a:p>
              <a:endParaRPr lang="en-US"/>
            </a:p>
          </p:txBody>
        </p:sp>
        <p:sp>
          <p:nvSpPr>
            <p:cNvPr id="73790" name="Freeform 62"/>
            <p:cNvSpPr>
              <a:spLocks/>
            </p:cNvSpPr>
            <p:nvPr/>
          </p:nvSpPr>
          <p:spPr bwMode="auto">
            <a:xfrm>
              <a:off x="3941" y="2582"/>
              <a:ext cx="158" cy="103"/>
            </a:xfrm>
            <a:custGeom>
              <a:avLst/>
              <a:gdLst/>
              <a:ahLst/>
              <a:cxnLst>
                <a:cxn ang="0">
                  <a:pos x="0" y="0"/>
                </a:cxn>
                <a:cxn ang="0">
                  <a:pos x="19" y="24"/>
                </a:cxn>
                <a:cxn ang="0">
                  <a:pos x="38" y="40"/>
                </a:cxn>
                <a:cxn ang="0">
                  <a:pos x="59" y="54"/>
                </a:cxn>
                <a:cxn ang="0">
                  <a:pos x="78" y="64"/>
                </a:cxn>
                <a:cxn ang="0">
                  <a:pos x="116" y="80"/>
                </a:cxn>
                <a:cxn ang="0">
                  <a:pos x="138" y="91"/>
                </a:cxn>
                <a:cxn ang="0">
                  <a:pos x="157" y="102"/>
                </a:cxn>
              </a:cxnLst>
              <a:rect l="0" t="0" r="r" b="b"/>
              <a:pathLst>
                <a:path w="158" h="103">
                  <a:moveTo>
                    <a:pt x="0" y="0"/>
                  </a:moveTo>
                  <a:lnTo>
                    <a:pt x="19" y="24"/>
                  </a:lnTo>
                  <a:lnTo>
                    <a:pt x="38" y="40"/>
                  </a:lnTo>
                  <a:lnTo>
                    <a:pt x="59" y="54"/>
                  </a:lnTo>
                  <a:lnTo>
                    <a:pt x="78" y="64"/>
                  </a:lnTo>
                  <a:lnTo>
                    <a:pt x="116" y="80"/>
                  </a:lnTo>
                  <a:lnTo>
                    <a:pt x="138" y="91"/>
                  </a:lnTo>
                  <a:lnTo>
                    <a:pt x="157" y="102"/>
                  </a:lnTo>
                </a:path>
              </a:pathLst>
            </a:custGeom>
            <a:noFill/>
            <a:ln w="50800" cap="rnd" cmpd="sng">
              <a:solidFill>
                <a:srgbClr val="002060"/>
              </a:solidFill>
              <a:prstDash val="solid"/>
              <a:round/>
              <a:headEnd type="none" w="med" len="med"/>
              <a:tailEnd type="none" w="med" len="med"/>
            </a:ln>
            <a:effectLst/>
          </p:spPr>
          <p:txBody>
            <a:bodyPr/>
            <a:lstStyle/>
            <a:p>
              <a:endParaRPr lang="en-US"/>
            </a:p>
          </p:txBody>
        </p:sp>
        <p:sp>
          <p:nvSpPr>
            <p:cNvPr id="73791" name="Freeform 63"/>
            <p:cNvSpPr>
              <a:spLocks/>
            </p:cNvSpPr>
            <p:nvPr/>
          </p:nvSpPr>
          <p:spPr bwMode="auto">
            <a:xfrm>
              <a:off x="4098" y="2684"/>
              <a:ext cx="158" cy="105"/>
            </a:xfrm>
            <a:custGeom>
              <a:avLst/>
              <a:gdLst/>
              <a:ahLst/>
              <a:cxnLst>
                <a:cxn ang="0">
                  <a:pos x="0" y="0"/>
                </a:cxn>
                <a:cxn ang="0">
                  <a:pos x="19" y="13"/>
                </a:cxn>
                <a:cxn ang="0">
                  <a:pos x="38" y="29"/>
                </a:cxn>
                <a:cxn ang="0">
                  <a:pos x="78" y="64"/>
                </a:cxn>
                <a:cxn ang="0">
                  <a:pos x="97" y="80"/>
                </a:cxn>
                <a:cxn ang="0">
                  <a:pos x="116" y="93"/>
                </a:cxn>
                <a:cxn ang="0">
                  <a:pos x="138" y="101"/>
                </a:cxn>
                <a:cxn ang="0">
                  <a:pos x="157" y="104"/>
                </a:cxn>
              </a:cxnLst>
              <a:rect l="0" t="0" r="r" b="b"/>
              <a:pathLst>
                <a:path w="158" h="105">
                  <a:moveTo>
                    <a:pt x="0" y="0"/>
                  </a:moveTo>
                  <a:lnTo>
                    <a:pt x="19" y="13"/>
                  </a:lnTo>
                  <a:lnTo>
                    <a:pt x="38" y="29"/>
                  </a:lnTo>
                  <a:lnTo>
                    <a:pt x="78" y="64"/>
                  </a:lnTo>
                  <a:lnTo>
                    <a:pt x="97" y="80"/>
                  </a:lnTo>
                  <a:lnTo>
                    <a:pt x="116" y="93"/>
                  </a:lnTo>
                  <a:lnTo>
                    <a:pt x="138" y="101"/>
                  </a:lnTo>
                  <a:lnTo>
                    <a:pt x="157" y="104"/>
                  </a:lnTo>
                </a:path>
              </a:pathLst>
            </a:custGeom>
            <a:noFill/>
            <a:ln w="50800" cap="rnd" cmpd="sng">
              <a:solidFill>
                <a:srgbClr val="002060"/>
              </a:solidFill>
              <a:prstDash val="solid"/>
              <a:round/>
              <a:headEnd type="none" w="med" len="med"/>
              <a:tailEnd type="none" w="med" len="med"/>
            </a:ln>
            <a:effectLst/>
          </p:spPr>
          <p:txBody>
            <a:bodyPr/>
            <a:lstStyle/>
            <a:p>
              <a:endParaRPr lang="en-US"/>
            </a:p>
          </p:txBody>
        </p:sp>
        <p:sp>
          <p:nvSpPr>
            <p:cNvPr id="73792" name="Freeform 64"/>
            <p:cNvSpPr>
              <a:spLocks/>
            </p:cNvSpPr>
            <p:nvPr/>
          </p:nvSpPr>
          <p:spPr bwMode="auto">
            <a:xfrm>
              <a:off x="4255" y="2684"/>
              <a:ext cx="158" cy="105"/>
            </a:xfrm>
            <a:custGeom>
              <a:avLst/>
              <a:gdLst/>
              <a:ahLst/>
              <a:cxnLst>
                <a:cxn ang="0">
                  <a:pos x="0" y="104"/>
                </a:cxn>
                <a:cxn ang="0">
                  <a:pos x="19" y="101"/>
                </a:cxn>
                <a:cxn ang="0">
                  <a:pos x="38" y="96"/>
                </a:cxn>
                <a:cxn ang="0">
                  <a:pos x="59" y="85"/>
                </a:cxn>
                <a:cxn ang="0">
                  <a:pos x="78" y="72"/>
                </a:cxn>
                <a:cxn ang="0">
                  <a:pos x="97" y="56"/>
                </a:cxn>
                <a:cxn ang="0">
                  <a:pos x="116" y="37"/>
                </a:cxn>
                <a:cxn ang="0">
                  <a:pos x="157" y="0"/>
                </a:cxn>
              </a:cxnLst>
              <a:rect l="0" t="0" r="r" b="b"/>
              <a:pathLst>
                <a:path w="158" h="105">
                  <a:moveTo>
                    <a:pt x="0" y="104"/>
                  </a:moveTo>
                  <a:lnTo>
                    <a:pt x="19" y="101"/>
                  </a:lnTo>
                  <a:lnTo>
                    <a:pt x="38" y="96"/>
                  </a:lnTo>
                  <a:lnTo>
                    <a:pt x="59" y="85"/>
                  </a:lnTo>
                  <a:lnTo>
                    <a:pt x="78" y="72"/>
                  </a:lnTo>
                  <a:lnTo>
                    <a:pt x="97" y="56"/>
                  </a:lnTo>
                  <a:lnTo>
                    <a:pt x="116" y="37"/>
                  </a:lnTo>
                  <a:lnTo>
                    <a:pt x="157" y="0"/>
                  </a:lnTo>
                </a:path>
              </a:pathLst>
            </a:custGeom>
            <a:noFill/>
            <a:ln w="50800" cap="rnd" cmpd="sng">
              <a:solidFill>
                <a:srgbClr val="002060"/>
              </a:solidFill>
              <a:prstDash val="solid"/>
              <a:round/>
              <a:headEnd type="none" w="med" len="med"/>
              <a:tailEnd type="none" w="med" len="med"/>
            </a:ln>
            <a:effectLst/>
          </p:spPr>
          <p:txBody>
            <a:bodyPr/>
            <a:lstStyle/>
            <a:p>
              <a:endParaRPr lang="en-US"/>
            </a:p>
          </p:txBody>
        </p:sp>
        <p:sp>
          <p:nvSpPr>
            <p:cNvPr id="73793" name="Freeform 65"/>
            <p:cNvSpPr>
              <a:spLocks/>
            </p:cNvSpPr>
            <p:nvPr/>
          </p:nvSpPr>
          <p:spPr bwMode="auto">
            <a:xfrm>
              <a:off x="4412" y="2478"/>
              <a:ext cx="157" cy="207"/>
            </a:xfrm>
            <a:custGeom>
              <a:avLst/>
              <a:gdLst/>
              <a:ahLst/>
              <a:cxnLst>
                <a:cxn ang="0">
                  <a:pos x="0" y="206"/>
                </a:cxn>
                <a:cxn ang="0">
                  <a:pos x="19" y="184"/>
                </a:cxn>
                <a:cxn ang="0">
                  <a:pos x="38" y="160"/>
                </a:cxn>
                <a:cxn ang="0">
                  <a:pos x="59" y="131"/>
                </a:cxn>
                <a:cxn ang="0">
                  <a:pos x="78" y="102"/>
                </a:cxn>
                <a:cxn ang="0">
                  <a:pos x="97" y="75"/>
                </a:cxn>
                <a:cxn ang="0">
                  <a:pos x="116" y="46"/>
                </a:cxn>
                <a:cxn ang="0">
                  <a:pos x="137" y="22"/>
                </a:cxn>
                <a:cxn ang="0">
                  <a:pos x="156" y="0"/>
                </a:cxn>
              </a:cxnLst>
              <a:rect l="0" t="0" r="r" b="b"/>
              <a:pathLst>
                <a:path w="157" h="207">
                  <a:moveTo>
                    <a:pt x="0" y="206"/>
                  </a:moveTo>
                  <a:lnTo>
                    <a:pt x="19" y="184"/>
                  </a:lnTo>
                  <a:lnTo>
                    <a:pt x="38" y="160"/>
                  </a:lnTo>
                  <a:lnTo>
                    <a:pt x="59" y="131"/>
                  </a:lnTo>
                  <a:lnTo>
                    <a:pt x="78" y="102"/>
                  </a:lnTo>
                  <a:lnTo>
                    <a:pt x="97" y="75"/>
                  </a:lnTo>
                  <a:lnTo>
                    <a:pt x="116" y="46"/>
                  </a:lnTo>
                  <a:lnTo>
                    <a:pt x="137" y="22"/>
                  </a:lnTo>
                  <a:lnTo>
                    <a:pt x="156" y="0"/>
                  </a:lnTo>
                </a:path>
              </a:pathLst>
            </a:custGeom>
            <a:noFill/>
            <a:ln w="50800" cap="rnd" cmpd="sng">
              <a:solidFill>
                <a:srgbClr val="002060"/>
              </a:solidFill>
              <a:prstDash val="solid"/>
              <a:round/>
              <a:headEnd type="none" w="med" len="med"/>
              <a:tailEnd type="none" w="med" len="med"/>
            </a:ln>
            <a:effectLst/>
          </p:spPr>
          <p:txBody>
            <a:bodyPr/>
            <a:lstStyle/>
            <a:p>
              <a:endParaRPr lang="en-US"/>
            </a:p>
          </p:txBody>
        </p:sp>
        <p:sp>
          <p:nvSpPr>
            <p:cNvPr id="73794" name="Freeform 66"/>
            <p:cNvSpPr>
              <a:spLocks/>
            </p:cNvSpPr>
            <p:nvPr/>
          </p:nvSpPr>
          <p:spPr bwMode="auto">
            <a:xfrm>
              <a:off x="4568" y="2374"/>
              <a:ext cx="158" cy="105"/>
            </a:xfrm>
            <a:custGeom>
              <a:avLst/>
              <a:gdLst/>
              <a:ahLst/>
              <a:cxnLst>
                <a:cxn ang="0">
                  <a:pos x="0" y="104"/>
                </a:cxn>
                <a:cxn ang="0">
                  <a:pos x="19" y="85"/>
                </a:cxn>
                <a:cxn ang="0">
                  <a:pos x="38" y="72"/>
                </a:cxn>
                <a:cxn ang="0">
                  <a:pos x="79" y="45"/>
                </a:cxn>
                <a:cxn ang="0">
                  <a:pos x="117" y="24"/>
                </a:cxn>
                <a:cxn ang="0">
                  <a:pos x="157" y="0"/>
                </a:cxn>
              </a:cxnLst>
              <a:rect l="0" t="0" r="r" b="b"/>
              <a:pathLst>
                <a:path w="158" h="105">
                  <a:moveTo>
                    <a:pt x="0" y="104"/>
                  </a:moveTo>
                  <a:lnTo>
                    <a:pt x="19" y="85"/>
                  </a:lnTo>
                  <a:lnTo>
                    <a:pt x="38" y="72"/>
                  </a:lnTo>
                  <a:lnTo>
                    <a:pt x="79" y="45"/>
                  </a:lnTo>
                  <a:lnTo>
                    <a:pt x="117" y="24"/>
                  </a:lnTo>
                  <a:lnTo>
                    <a:pt x="157" y="0"/>
                  </a:lnTo>
                </a:path>
              </a:pathLst>
            </a:custGeom>
            <a:noFill/>
            <a:ln w="50800" cap="rnd" cmpd="sng">
              <a:solidFill>
                <a:srgbClr val="002060"/>
              </a:solidFill>
              <a:prstDash val="solid"/>
              <a:round/>
              <a:headEnd type="none" w="med" len="med"/>
              <a:tailEnd type="none" w="med" len="med"/>
            </a:ln>
            <a:effectLst/>
          </p:spPr>
          <p:txBody>
            <a:bodyPr/>
            <a:lstStyle/>
            <a:p>
              <a:endParaRPr lang="en-US"/>
            </a:p>
          </p:txBody>
        </p:sp>
        <p:sp>
          <p:nvSpPr>
            <p:cNvPr id="73795" name="Freeform 67"/>
            <p:cNvSpPr>
              <a:spLocks/>
            </p:cNvSpPr>
            <p:nvPr/>
          </p:nvSpPr>
          <p:spPr bwMode="auto">
            <a:xfrm>
              <a:off x="4725" y="2270"/>
              <a:ext cx="158" cy="105"/>
            </a:xfrm>
            <a:custGeom>
              <a:avLst/>
              <a:gdLst/>
              <a:ahLst/>
              <a:cxnLst>
                <a:cxn ang="0">
                  <a:pos x="0" y="104"/>
                </a:cxn>
                <a:cxn ang="0">
                  <a:pos x="38" y="80"/>
                </a:cxn>
                <a:cxn ang="0">
                  <a:pos x="79" y="59"/>
                </a:cxn>
                <a:cxn ang="0">
                  <a:pos x="117" y="32"/>
                </a:cxn>
                <a:cxn ang="0">
                  <a:pos x="138" y="19"/>
                </a:cxn>
                <a:cxn ang="0">
                  <a:pos x="157" y="0"/>
                </a:cxn>
              </a:cxnLst>
              <a:rect l="0" t="0" r="r" b="b"/>
              <a:pathLst>
                <a:path w="158" h="105">
                  <a:moveTo>
                    <a:pt x="0" y="104"/>
                  </a:moveTo>
                  <a:lnTo>
                    <a:pt x="38" y="80"/>
                  </a:lnTo>
                  <a:lnTo>
                    <a:pt x="79" y="59"/>
                  </a:lnTo>
                  <a:lnTo>
                    <a:pt x="117" y="32"/>
                  </a:lnTo>
                  <a:lnTo>
                    <a:pt x="138" y="19"/>
                  </a:lnTo>
                  <a:lnTo>
                    <a:pt x="157" y="0"/>
                  </a:lnTo>
                </a:path>
              </a:pathLst>
            </a:custGeom>
            <a:noFill/>
            <a:ln w="50800" cap="rnd" cmpd="sng">
              <a:solidFill>
                <a:srgbClr val="002060"/>
              </a:solidFill>
              <a:prstDash val="solid"/>
              <a:round/>
              <a:headEnd type="none" w="med" len="med"/>
              <a:tailEnd type="none" w="med" len="med"/>
            </a:ln>
            <a:effectLst/>
          </p:spPr>
          <p:txBody>
            <a:bodyPr/>
            <a:lstStyle/>
            <a:p>
              <a:endParaRPr lang="en-US"/>
            </a:p>
          </p:txBody>
        </p:sp>
        <p:sp>
          <p:nvSpPr>
            <p:cNvPr id="73796" name="Freeform 68"/>
            <p:cNvSpPr>
              <a:spLocks/>
            </p:cNvSpPr>
            <p:nvPr/>
          </p:nvSpPr>
          <p:spPr bwMode="auto">
            <a:xfrm>
              <a:off x="4882" y="2064"/>
              <a:ext cx="158" cy="207"/>
            </a:xfrm>
            <a:custGeom>
              <a:avLst/>
              <a:gdLst/>
              <a:ahLst/>
              <a:cxnLst>
                <a:cxn ang="0">
                  <a:pos x="0" y="206"/>
                </a:cxn>
                <a:cxn ang="0">
                  <a:pos x="19" y="184"/>
                </a:cxn>
                <a:cxn ang="0">
                  <a:pos x="38" y="160"/>
                </a:cxn>
                <a:cxn ang="0">
                  <a:pos x="78" y="110"/>
                </a:cxn>
                <a:cxn ang="0">
                  <a:pos x="116" y="54"/>
                </a:cxn>
                <a:cxn ang="0">
                  <a:pos x="157" y="0"/>
                </a:cxn>
              </a:cxnLst>
              <a:rect l="0" t="0" r="r" b="b"/>
              <a:pathLst>
                <a:path w="158" h="207">
                  <a:moveTo>
                    <a:pt x="0" y="206"/>
                  </a:moveTo>
                  <a:lnTo>
                    <a:pt x="19" y="184"/>
                  </a:lnTo>
                  <a:lnTo>
                    <a:pt x="38" y="160"/>
                  </a:lnTo>
                  <a:lnTo>
                    <a:pt x="78" y="110"/>
                  </a:lnTo>
                  <a:lnTo>
                    <a:pt x="116" y="54"/>
                  </a:lnTo>
                  <a:lnTo>
                    <a:pt x="157" y="0"/>
                  </a:lnTo>
                </a:path>
              </a:pathLst>
            </a:custGeom>
            <a:noFill/>
            <a:ln w="50800" cap="rnd" cmpd="sng">
              <a:solidFill>
                <a:srgbClr val="002060"/>
              </a:solidFill>
              <a:prstDash val="solid"/>
              <a:round/>
              <a:headEnd type="none" w="med" len="med"/>
              <a:tailEnd type="none" w="med" len="med"/>
            </a:ln>
            <a:effectLst/>
          </p:spPr>
          <p:txBody>
            <a:bodyPr/>
            <a:lstStyle/>
            <a:p>
              <a:endParaRPr lang="en-US"/>
            </a:p>
          </p:txBody>
        </p:sp>
      </p:grpSp>
      <p:sp>
        <p:nvSpPr>
          <p:cNvPr id="73797" name="Rectangle 69"/>
          <p:cNvSpPr>
            <a:spLocks noChangeArrowheads="1"/>
          </p:cNvSpPr>
          <p:nvPr/>
        </p:nvSpPr>
        <p:spPr bwMode="auto">
          <a:xfrm>
            <a:off x="1600200" y="2133600"/>
            <a:ext cx="2895600" cy="385234"/>
          </a:xfrm>
          <a:prstGeom prst="rect">
            <a:avLst/>
          </a:prstGeom>
          <a:noFill/>
          <a:ln w="12700">
            <a:noFill/>
            <a:miter lim="800000"/>
            <a:headEnd/>
            <a:tailEnd/>
          </a:ln>
          <a:effectLst/>
        </p:spPr>
        <p:txBody>
          <a:bodyPr lIns="90488" tIns="44450" rIns="90488" bIns="44450">
            <a:spAutoFit/>
          </a:bodyPr>
          <a:lstStyle/>
          <a:p>
            <a:pPr algn="ctr">
              <a:spcBef>
                <a:spcPct val="50000"/>
              </a:spcBef>
            </a:pPr>
            <a:r>
              <a:rPr lang="en-US" sz="2400" b="1">
                <a:solidFill>
                  <a:schemeClr val="tx1"/>
                </a:solidFill>
              </a:rPr>
              <a:t>Bad Presentation</a:t>
            </a:r>
          </a:p>
        </p:txBody>
      </p:sp>
      <p:sp>
        <p:nvSpPr>
          <p:cNvPr id="69" name="Slide Number Placeholder 4"/>
          <p:cNvSpPr>
            <a:spLocks noGrp="1"/>
          </p:cNvSpPr>
          <p:nvPr>
            <p:ph type="sldNum" sz="quarter" idx="12"/>
          </p:nvPr>
        </p:nvSpPr>
        <p:spPr>
          <a:xfrm>
            <a:off x="7010400" y="6591300"/>
            <a:ext cx="2133600" cy="266700"/>
          </a:xfrm>
        </p:spPr>
        <p:txBody>
          <a:bodyPr/>
          <a:lstStyle/>
          <a:p>
            <a:fld id="{348282FB-FBBA-44F9-A07D-BE6397ADFA57}" type="slidenum">
              <a:rPr lang="en-US"/>
              <a:pPr/>
              <a:t>26</a:t>
            </a:fld>
            <a:endParaRPr lang="en-US"/>
          </a:p>
        </p:txBody>
      </p:sp>
      <p:sp>
        <p:nvSpPr>
          <p:cNvPr id="70" name="Footer Placeholder 3"/>
          <p:cNvSpPr>
            <a:spLocks noGrp="1"/>
          </p:cNvSpPr>
          <p:nvPr>
            <p:ph type="ftr" sz="quarter" idx="10"/>
          </p:nvPr>
        </p:nvSpPr>
        <p:spPr>
          <a:xfrm>
            <a:off x="177799" y="6499225"/>
            <a:ext cx="1143001" cy="193675"/>
          </a:xfrm>
        </p:spPr>
        <p:txBody>
          <a:bodyPr/>
          <a:lstStyle/>
          <a:p>
            <a:r>
              <a:rPr lang="en-US" sz="1100" smtClean="0"/>
              <a:t>ALFIRA SOFIA</a:t>
            </a:r>
            <a:endParaRPr lang="en-US" sz="1100"/>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r>
              <a:rPr lang="en-US" smtClean="0"/>
              <a:t>Referensi</a:t>
            </a:r>
            <a:endParaRPr lang="en-US"/>
          </a:p>
        </p:txBody>
      </p:sp>
      <p:sp>
        <p:nvSpPr>
          <p:cNvPr id="5" name="Content Placeholder 4"/>
          <p:cNvSpPr>
            <a:spLocks noGrp="1"/>
          </p:cNvSpPr>
          <p:nvPr>
            <p:ph idx="1"/>
          </p:nvPr>
        </p:nvSpPr>
        <p:spPr/>
        <p:txBody>
          <a:bodyPr>
            <a:normAutofit/>
          </a:bodyPr>
          <a:lstStyle/>
          <a:p>
            <a:pPr marL="342900" indent="-342900">
              <a:lnSpc>
                <a:spcPct val="110000"/>
              </a:lnSpc>
              <a:spcAft>
                <a:spcPts val="600"/>
              </a:spcAft>
              <a:buFont typeface="+mj-lt"/>
              <a:buAutoNum type="arabicPeriod"/>
            </a:pPr>
            <a:r>
              <a:rPr lang="en-US" sz="1800" smtClean="0"/>
              <a:t>Aczel, Amir D., and Jayavel Sounderpandian (2006), </a:t>
            </a:r>
            <a:r>
              <a:rPr lang="en-US" sz="1800" b="1" smtClean="0"/>
              <a:t>Complete Business Statistics</a:t>
            </a:r>
            <a:r>
              <a:rPr lang="en-US" sz="1800" smtClean="0"/>
              <a:t>, 6th edition, </a:t>
            </a:r>
            <a:r>
              <a:rPr lang="en-GB" sz="1800" smtClean="0"/>
              <a:t>McGraw Hill</a:t>
            </a:r>
            <a:r>
              <a:rPr lang="en-US" sz="1800" smtClean="0"/>
              <a:t>.</a:t>
            </a:r>
          </a:p>
          <a:p>
            <a:pPr marL="342900" indent="-342900">
              <a:lnSpc>
                <a:spcPct val="110000"/>
              </a:lnSpc>
              <a:spcAft>
                <a:spcPts val="600"/>
              </a:spcAft>
              <a:buFont typeface="+mj-lt"/>
              <a:buAutoNum type="arabicPeriod"/>
            </a:pPr>
            <a:r>
              <a:rPr lang="en-GB" sz="1800" smtClean="0"/>
              <a:t>Levine, David M. (2008), </a:t>
            </a:r>
            <a:r>
              <a:rPr lang="en-GB" sz="1800" b="1" smtClean="0"/>
              <a:t>Statistics for Managers : using Microsoft Excel</a:t>
            </a:r>
            <a:r>
              <a:rPr lang="en-GB" sz="1800" smtClean="0"/>
              <a:t>, 5</a:t>
            </a:r>
            <a:r>
              <a:rPr lang="en-GB" sz="1800" baseline="30000" smtClean="0"/>
              <a:t>th</a:t>
            </a:r>
            <a:r>
              <a:rPr lang="en-GB" sz="1800" smtClean="0"/>
              <a:t> Edition, Pearson Education.</a:t>
            </a:r>
          </a:p>
          <a:p>
            <a:pPr marL="342900" indent="-342900">
              <a:lnSpc>
                <a:spcPct val="110000"/>
              </a:lnSpc>
              <a:spcAft>
                <a:spcPts val="600"/>
              </a:spcAft>
              <a:buFont typeface="+mj-lt"/>
              <a:buAutoNum type="arabicPeriod"/>
            </a:pPr>
            <a:r>
              <a:rPr lang="en-GB" sz="1800" smtClean="0"/>
              <a:t>Lind</a:t>
            </a:r>
            <a:r>
              <a:rPr lang="en-GB" sz="1800" smtClean="0"/>
              <a:t>, Douglas </a:t>
            </a:r>
            <a:r>
              <a:rPr lang="en-GB" sz="1800" smtClean="0"/>
              <a:t>A</a:t>
            </a:r>
            <a:r>
              <a:rPr lang="en-GB" sz="1800" smtClean="0"/>
              <a:t>. </a:t>
            </a:r>
            <a:r>
              <a:rPr lang="en-GB" sz="1800" smtClean="0"/>
              <a:t>(2008), </a:t>
            </a:r>
            <a:r>
              <a:rPr lang="en-GB" sz="1800" b="1" smtClean="0"/>
              <a:t>Statistical Techniques in Business </a:t>
            </a:r>
            <a:r>
              <a:rPr lang="en-GB" sz="1800" b="1" smtClean="0"/>
              <a:t>&amp; </a:t>
            </a:r>
            <a:r>
              <a:rPr lang="en-GB" sz="1800" b="1" smtClean="0"/>
              <a:t>Economics, </a:t>
            </a:r>
            <a:r>
              <a:rPr lang="en-GB" sz="1800" smtClean="0"/>
              <a:t>13</a:t>
            </a:r>
            <a:r>
              <a:rPr lang="en-GB" sz="1800" baseline="30000" smtClean="0"/>
              <a:t>th</a:t>
            </a:r>
            <a:r>
              <a:rPr lang="en-GB" sz="1800" smtClean="0"/>
              <a:t> Edition, McGraw Hill.</a:t>
            </a:r>
            <a:endParaRPr lang="en-GB" sz="1800" b="1" smtClean="0"/>
          </a:p>
          <a:p>
            <a:pPr marL="342900" indent="-342900">
              <a:lnSpc>
                <a:spcPct val="110000"/>
              </a:lnSpc>
              <a:spcAft>
                <a:spcPts val="600"/>
              </a:spcAft>
              <a:buFont typeface="+mj-lt"/>
              <a:buAutoNum type="arabicPeriod"/>
            </a:pPr>
            <a:r>
              <a:rPr lang="en-GB" sz="1800" smtClean="0"/>
              <a:t>Lind, Douglas </a:t>
            </a:r>
            <a:r>
              <a:rPr lang="en-GB" sz="1800" smtClean="0"/>
              <a:t>A</a:t>
            </a:r>
            <a:r>
              <a:rPr lang="en-GB" sz="1800" smtClean="0"/>
              <a:t>. </a:t>
            </a:r>
            <a:r>
              <a:rPr lang="en-GB" sz="1800" smtClean="0"/>
              <a:t>(2007), </a:t>
            </a:r>
            <a:r>
              <a:rPr lang="en-GB" sz="1800" b="1" smtClean="0"/>
              <a:t>Teknik-teknik Statistika dalam Bisnis dan Ekonomi Menggunakan Data Global</a:t>
            </a:r>
            <a:r>
              <a:rPr lang="en-GB" sz="1800" smtClean="0"/>
              <a:t>, jilid 1, Edisi 13</a:t>
            </a:r>
            <a:r>
              <a:rPr lang="en-GB" sz="1800" smtClean="0"/>
              <a:t>, </a:t>
            </a:r>
            <a:r>
              <a:rPr lang="en-GB" sz="1800" smtClean="0"/>
              <a:t>Erlangga.</a:t>
            </a:r>
            <a:endParaRPr lang="en-US" sz="1400" smtClean="0"/>
          </a:p>
          <a:p>
            <a:pPr marL="342900" indent="-342900">
              <a:lnSpc>
                <a:spcPct val="110000"/>
              </a:lnSpc>
              <a:spcAft>
                <a:spcPts val="600"/>
              </a:spcAft>
              <a:buFont typeface="+mj-lt"/>
              <a:buAutoNum type="arabicPeriod"/>
            </a:pPr>
            <a:r>
              <a:rPr lang="en-GB" sz="1800" smtClean="0"/>
              <a:t>Lind, Douglas </a:t>
            </a:r>
            <a:r>
              <a:rPr lang="en-GB" sz="1800" smtClean="0"/>
              <a:t>A</a:t>
            </a:r>
            <a:r>
              <a:rPr lang="en-GB" sz="1800" smtClean="0"/>
              <a:t>. </a:t>
            </a:r>
            <a:r>
              <a:rPr lang="en-GB" sz="1800" smtClean="0"/>
              <a:t>(2008), </a:t>
            </a:r>
            <a:r>
              <a:rPr lang="en-GB" sz="1800" b="1" smtClean="0"/>
              <a:t>Teknik-teknik Statistika dalam Bisnis dan Ekonomi Menggunakan Data Global</a:t>
            </a:r>
            <a:r>
              <a:rPr lang="en-GB" sz="1800" smtClean="0"/>
              <a:t>, jilid 2, Edisi 13, Erlangga</a:t>
            </a:r>
            <a:r>
              <a:rPr lang="en-GB" sz="1800" smtClean="0"/>
              <a:t>. </a:t>
            </a:r>
            <a:endParaRPr lang="en-US" sz="1400" smtClean="0"/>
          </a:p>
          <a:p>
            <a:pPr marL="342900" indent="-342900">
              <a:lnSpc>
                <a:spcPct val="110000"/>
              </a:lnSpc>
              <a:spcAft>
                <a:spcPts val="600"/>
              </a:spcAft>
              <a:buFont typeface="+mj-lt"/>
              <a:buAutoNum type="arabicPeriod"/>
            </a:pPr>
            <a:r>
              <a:rPr lang="en-US" sz="1800" smtClean="0"/>
              <a:t>Wahab, Moataza </a:t>
            </a:r>
            <a:r>
              <a:rPr lang="en-US" sz="1800" smtClean="0"/>
              <a:t>Mahmoud </a:t>
            </a:r>
            <a:r>
              <a:rPr lang="en-US" sz="1800" smtClean="0"/>
              <a:t>Abdel, </a:t>
            </a:r>
            <a:r>
              <a:rPr lang="en-US" sz="1800" b="1" smtClean="0"/>
              <a:t>Sampling Techniques &amp; Sample Size</a:t>
            </a:r>
            <a:r>
              <a:rPr lang="en-US" sz="1800" smtClean="0"/>
              <a:t>, Presentation Material of Biostatistic, High </a:t>
            </a:r>
            <a:r>
              <a:rPr lang="en-US" sz="1800" smtClean="0"/>
              <a:t>Institute of </a:t>
            </a:r>
            <a:r>
              <a:rPr lang="en-US" sz="1800" smtClean="0"/>
              <a:t>Public </a:t>
            </a:r>
            <a:r>
              <a:rPr lang="en-US" sz="1800" smtClean="0"/>
              <a:t>Health, University </a:t>
            </a:r>
            <a:r>
              <a:rPr lang="en-US" sz="1800" smtClean="0"/>
              <a:t>of </a:t>
            </a:r>
            <a:r>
              <a:rPr lang="en-US" sz="1800" smtClean="0"/>
              <a:t>Alexandria.</a:t>
            </a:r>
            <a:endParaRPr lang="en-US" sz="1800" smtClean="0"/>
          </a:p>
          <a:p>
            <a:pPr marL="342900" indent="-342900">
              <a:lnSpc>
                <a:spcPct val="150000"/>
              </a:lnSpc>
              <a:buFont typeface="+mj-lt"/>
              <a:buAutoNum type="arabicPeriod"/>
            </a:pPr>
            <a:endParaRPr lang="en-US" sz="1800" smtClean="0"/>
          </a:p>
          <a:p>
            <a:pPr marL="342900" indent="-342900">
              <a:lnSpc>
                <a:spcPct val="150000"/>
              </a:lnSpc>
              <a:buFont typeface="+mj-lt"/>
              <a:buAutoNum type="arabicPeriod"/>
            </a:pPr>
            <a:endParaRPr lang="en-US" sz="1800"/>
          </a:p>
        </p:txBody>
      </p:sp>
      <p:sp>
        <p:nvSpPr>
          <p:cNvPr id="2" name="Footer Placeholder 1"/>
          <p:cNvSpPr>
            <a:spLocks noGrp="1"/>
          </p:cNvSpPr>
          <p:nvPr>
            <p:ph type="ftr" sz="quarter" idx="11"/>
          </p:nvPr>
        </p:nvSpPr>
        <p:spPr/>
        <p:txBody>
          <a:bodyPr/>
          <a:lstStyle/>
          <a:p>
            <a:endParaRPr lang="en-AU"/>
          </a:p>
        </p:txBody>
      </p:sp>
      <p:sp>
        <p:nvSpPr>
          <p:cNvPr id="3" name="Slide Number Placeholder 2"/>
          <p:cNvSpPr>
            <a:spLocks noGrp="1"/>
          </p:cNvSpPr>
          <p:nvPr>
            <p:ph type="sldNum" sz="quarter" idx="12"/>
          </p:nvPr>
        </p:nvSpPr>
        <p:spPr/>
        <p:txBody>
          <a:bodyPr/>
          <a:lstStyle/>
          <a:p>
            <a:fld id="{77D6F2AD-A32D-4B09-885B-6309E9455366}" type="slidenum">
              <a:rPr lang="en-AU" smtClean="0"/>
              <a:pPr/>
              <a:t>27</a:t>
            </a:fld>
            <a:endParaRPr lang="en-AU"/>
          </a:p>
        </p:txBody>
      </p:sp>
    </p:spTree>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AutoShape 2"/>
          <p:cNvSpPr>
            <a:spLocks noGrp="1" noChangeArrowheads="1"/>
          </p:cNvSpPr>
          <p:nvPr>
            <p:ph type="title"/>
          </p:nvPr>
        </p:nvSpPr>
        <p:spPr>
          <a:xfrm>
            <a:off x="666750" y="3124200"/>
            <a:ext cx="7924800" cy="914400"/>
          </a:xfrm>
        </p:spPr>
        <p:txBody>
          <a:bodyPr>
            <a:normAutofit fontScale="90000"/>
          </a:bodyPr>
          <a:lstStyle/>
          <a:p>
            <a:pPr algn="ctr"/>
            <a:r>
              <a:rPr lang="en-US" b="1" smtClean="0">
                <a:effectLst>
                  <a:outerShdw blurRad="38100" dist="38100" dir="2700000" algn="tl">
                    <a:srgbClr val="000000">
                      <a:alpha val="43137"/>
                    </a:srgbClr>
                  </a:outerShdw>
                </a:effectLst>
              </a:rPr>
              <a:t>Akhir materi</a:t>
            </a:r>
            <a:br>
              <a:rPr lang="en-US" b="1" smtClean="0">
                <a:effectLst>
                  <a:outerShdw blurRad="38100" dist="38100" dir="2700000" algn="tl">
                    <a:srgbClr val="000000">
                      <a:alpha val="43137"/>
                    </a:srgbClr>
                  </a:outerShdw>
                </a:effectLst>
              </a:rPr>
            </a:br>
            <a:r>
              <a:rPr lang="en-US" b="1" smtClean="0">
                <a:effectLst>
                  <a:outerShdw blurRad="38100" dist="38100" dir="2700000" algn="tl">
                    <a:srgbClr val="000000">
                      <a:alpha val="43137"/>
                    </a:srgbClr>
                  </a:outerShdw>
                </a:effectLst>
              </a:rPr>
              <a:t>Pertemuan - 3</a:t>
            </a:r>
            <a:endParaRPr lang="en-US" b="1">
              <a:effectLst>
                <a:outerShdw blurRad="38100" dist="38100" dir="2700000" algn="tl">
                  <a:srgbClr val="000000">
                    <a:alpha val="43137"/>
                  </a:srgbClr>
                </a:outerShdw>
              </a:effectLst>
            </a:endParaRPr>
          </a:p>
        </p:txBody>
      </p:sp>
      <p:sp>
        <p:nvSpPr>
          <p:cNvPr id="3" name="Slide Number Placeholder 3"/>
          <p:cNvSpPr>
            <a:spLocks noGrp="1"/>
          </p:cNvSpPr>
          <p:nvPr>
            <p:ph type="sldNum" sz="quarter" idx="12"/>
          </p:nvPr>
        </p:nvSpPr>
        <p:spPr/>
        <p:txBody>
          <a:bodyPr/>
          <a:lstStyle/>
          <a:p>
            <a:fld id="{8D3839E1-1ED3-48A1-8354-98E1BAEA9521}" type="slidenum">
              <a:rPr lang="en-US"/>
              <a:pPr/>
              <a:t>28</a:t>
            </a:fld>
            <a:endParaRPr lang="en-US"/>
          </a:p>
        </p:txBody>
      </p:sp>
      <p:sp>
        <p:nvSpPr>
          <p:cNvPr id="4" name="Footer Placeholder 3"/>
          <p:cNvSpPr>
            <a:spLocks noGrp="1"/>
          </p:cNvSpPr>
          <p:nvPr>
            <p:ph type="ftr" sz="quarter" idx="11"/>
          </p:nvPr>
        </p:nvSpPr>
        <p:spPr/>
        <p:txBody>
          <a:bodyPr/>
          <a:lstStyle/>
          <a:p>
            <a:r>
              <a:rPr lang="en-US" smtClean="0"/>
              <a:t>ALFIRA SOFIA</a:t>
            </a:r>
            <a:endParaRPr lang="en-US"/>
          </a:p>
        </p:txBody>
      </p:sp>
    </p:spTree>
  </p:cSld>
  <p:clrMapOvr>
    <a:masterClrMapping/>
  </p:clrMapOvr>
  <p:transition>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1027</TotalTime>
  <Words>929</Words>
  <Application>Microsoft PowerPoint</Application>
  <PresentationFormat>On-screen Show (4:3)</PresentationFormat>
  <Paragraphs>243</Paragraphs>
  <Slides>28</Slides>
  <Notes>14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Foundry</vt:lpstr>
      <vt:lpstr>Distribusi Frekuensi</vt:lpstr>
      <vt:lpstr>Diagram Batang</vt:lpstr>
      <vt:lpstr>Diagram Pie</vt:lpstr>
      <vt:lpstr>Diagram Pie menggunakan Excel</vt:lpstr>
      <vt:lpstr>Distribusi Frekuensi</vt:lpstr>
      <vt:lpstr>Tabel Frekuensi</vt:lpstr>
      <vt:lpstr>Frekuensi Kelas Relatif</vt:lpstr>
      <vt:lpstr>Distribusi Frekuensi</vt:lpstr>
      <vt:lpstr>CONTOH – Membuat Tabel  Distribusi Frekuensi</vt:lpstr>
      <vt:lpstr>Menyusun Tabel Frekuensi - Contoh</vt:lpstr>
      <vt:lpstr>Menyusun Tabel Frekuensi - Contoh</vt:lpstr>
      <vt:lpstr>Menyusun Tabel Frekuensi</vt:lpstr>
      <vt:lpstr>Distribusi Frekuensi Relatif</vt:lpstr>
      <vt:lpstr>Presentasi Grafik dari Distribusi Frekuensi</vt:lpstr>
      <vt:lpstr>Histogram</vt:lpstr>
      <vt:lpstr>Histogram Menggunakan Excel</vt:lpstr>
      <vt:lpstr>Organizing Numerical Data:  The Histogram in Excel</vt:lpstr>
      <vt:lpstr>Organizing Numerical Data:  The Histogram in Excel</vt:lpstr>
      <vt:lpstr>Poligon Frekuensi</vt:lpstr>
      <vt:lpstr>Distribusi Frekuensi Kumulatif</vt:lpstr>
      <vt:lpstr>Distribusi Frekuensi Kumulatif (Ogif)</vt:lpstr>
      <vt:lpstr>Prinsip-prinsip Grafik yang Baik</vt:lpstr>
      <vt:lpstr>Kesalahan Penyajian Grafik:  Chart Junk</vt:lpstr>
      <vt:lpstr>Kesalahan Penyajian Grafik:  Tidak ada basis relatif</vt:lpstr>
      <vt:lpstr>Kesalahan Penyajian Grafik:  Memadatkan sumbu vertikal</vt:lpstr>
      <vt:lpstr>Kesalahan Penyajian Grafik:  Tidak ada nol pada sumbu vertikal</vt:lpstr>
      <vt:lpstr>Referensi</vt:lpstr>
      <vt:lpstr>Akhir materi Pertemuan - 3</vt:lpstr>
    </vt:vector>
  </TitlesOfParts>
  <Company>MCGRAW-HILL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What is Statistics</dc:subject>
  <dc:creator>Rene Leo E. Ordonez</dc:creator>
  <cp:lastModifiedBy>Herry Irawan</cp:lastModifiedBy>
  <cp:revision>129</cp:revision>
  <dcterms:created xsi:type="dcterms:W3CDTF">1998-07-27T15:17:12Z</dcterms:created>
  <dcterms:modified xsi:type="dcterms:W3CDTF">2010-04-10T13:02:36Z</dcterms:modified>
</cp:coreProperties>
</file>