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5" d="100"/>
          <a:sy n="45" d="100"/>
        </p:scale>
        <p:origin x="-123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A952D215-3640-425D-8C6D-37180D97FBCF}" type="datetimeFigureOut">
              <a:rPr lang="en-US" smtClean="0"/>
              <a:t>12/13/2012</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32EF66DB-7436-42B7-BCAA-9DF86AFD3DF3}"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952D215-3640-425D-8C6D-37180D97FBCF}" type="datetimeFigureOut">
              <a:rPr lang="en-US" smtClean="0"/>
              <a:t>12/13/2012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2EF66DB-7436-42B7-BCAA-9DF86AFD3DF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952D215-3640-425D-8C6D-37180D97FBCF}" type="datetimeFigureOut">
              <a:rPr lang="en-US" smtClean="0"/>
              <a:t>12/13/2012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2EF66DB-7436-42B7-BCAA-9DF86AFD3DF3}"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952D215-3640-425D-8C6D-37180D97FBCF}" type="datetimeFigureOut">
              <a:rPr lang="en-US" smtClean="0"/>
              <a:t>12/13/2012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2EF66DB-7436-42B7-BCAA-9DF86AFD3DF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952D215-3640-425D-8C6D-37180D97FBCF}" type="datetimeFigureOut">
              <a:rPr lang="en-US" smtClean="0"/>
              <a:t>12/13/2012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2EF66DB-7436-42B7-BCAA-9DF86AFD3DF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952D215-3640-425D-8C6D-37180D97FBCF}" type="datetimeFigureOut">
              <a:rPr lang="en-US" smtClean="0"/>
              <a:t>12/13/2012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2EF66DB-7436-42B7-BCAA-9DF86AFD3DF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A952D215-3640-425D-8C6D-37180D97FBCF}" type="datetimeFigureOut">
              <a:rPr lang="en-US" smtClean="0"/>
              <a:t>12/13/2012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2EF66DB-7436-42B7-BCAA-9DF86AFD3DF3}"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952D215-3640-425D-8C6D-37180D97FBCF}" type="datetimeFigureOut">
              <a:rPr lang="en-US" smtClean="0"/>
              <a:t>12/13/2012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2EF66DB-7436-42B7-BCAA-9DF86AFD3DF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A952D215-3640-425D-8C6D-37180D97FBCF}" type="datetimeFigureOut">
              <a:rPr lang="en-US" smtClean="0"/>
              <a:t>12/13/2012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2EF66DB-7436-42B7-BCAA-9DF86AFD3DF3}"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952D215-3640-425D-8C6D-37180D97FBCF}" type="datetimeFigureOut">
              <a:rPr lang="en-US" smtClean="0"/>
              <a:t>12/13/2012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2EF66DB-7436-42B7-BCAA-9DF86AFD3DF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952D215-3640-425D-8C6D-37180D97FBCF}" type="datetimeFigureOut">
              <a:rPr lang="en-US" smtClean="0"/>
              <a:t>12/13/2012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2EF66DB-7436-42B7-BCAA-9DF86AFD3DF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952D215-3640-425D-8C6D-37180D97FBCF}" type="datetimeFigureOut">
              <a:rPr lang="en-US" smtClean="0"/>
              <a:t>12/13/2012</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2EF66DB-7436-42B7-BCAA-9DF86AFD3DF3}"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Topics</a:t>
            </a:r>
            <a:endParaRPr lang="en-US" dirty="0"/>
          </a:p>
        </p:txBody>
      </p:sp>
      <p:sp>
        <p:nvSpPr>
          <p:cNvPr id="3" name="Subtitle 2"/>
          <p:cNvSpPr>
            <a:spLocks noGrp="1"/>
          </p:cNvSpPr>
          <p:nvPr>
            <p:ph type="subTitle" idx="1"/>
          </p:nvPr>
        </p:nvSpPr>
        <p:spPr>
          <a:xfrm>
            <a:off x="1432560" y="1850064"/>
            <a:ext cx="7406640" cy="2721936"/>
          </a:xfrm>
        </p:spPr>
        <p:txBody>
          <a:bodyPr>
            <a:noAutofit/>
          </a:bodyPr>
          <a:lstStyle/>
          <a:p>
            <a:r>
              <a:rPr lang="en-US" sz="3600" dirty="0" smtClean="0"/>
              <a:t>To comprehend what you read, you need to know the topic of your reading.</a:t>
            </a:r>
            <a:br>
              <a:rPr lang="en-US" sz="3600" dirty="0" smtClean="0"/>
            </a:br>
            <a:r>
              <a:rPr lang="en-US" sz="3600" dirty="0" smtClean="0"/>
              <a:t>Ask yourself:  What is this about?  What is the general idea?</a:t>
            </a:r>
          </a:p>
          <a:p>
            <a:endParaRPr lang="en-US" sz="3600" dirty="0" smtClean="0"/>
          </a:p>
          <a:p>
            <a:endParaRPr 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of a paragraph</a:t>
            </a:r>
            <a:endParaRPr lang="en-US" dirty="0"/>
          </a:p>
        </p:txBody>
      </p:sp>
      <p:sp>
        <p:nvSpPr>
          <p:cNvPr id="3" name="Content Placeholder 2"/>
          <p:cNvSpPr>
            <a:spLocks noGrp="1"/>
          </p:cNvSpPr>
          <p:nvPr>
            <p:ph idx="1"/>
          </p:nvPr>
        </p:nvSpPr>
        <p:spPr/>
        <p:txBody>
          <a:bodyPr/>
          <a:lstStyle/>
          <a:p>
            <a:r>
              <a:rPr lang="en-US" dirty="0" smtClean="0"/>
              <a:t>A paragraph is a group of sentences that are all about the same thing, meaning that they have the same topic.</a:t>
            </a:r>
          </a:p>
          <a:p>
            <a:r>
              <a:rPr lang="en-US" dirty="0" smtClean="0"/>
              <a:t>When they talk about different things, then they do not form a good paragraph.</a:t>
            </a:r>
          </a:p>
          <a:p>
            <a:r>
              <a:rPr lang="en-US" dirty="0" smtClean="0"/>
              <a:t>The topic of a paragraph should not be too specific or too general</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sentence</a:t>
            </a:r>
            <a:endParaRPr lang="en-US" dirty="0"/>
          </a:p>
        </p:txBody>
      </p:sp>
      <p:sp>
        <p:nvSpPr>
          <p:cNvPr id="3" name="Content Placeholder 2"/>
          <p:cNvSpPr>
            <a:spLocks noGrp="1"/>
          </p:cNvSpPr>
          <p:nvPr>
            <p:ph idx="1"/>
          </p:nvPr>
        </p:nvSpPr>
        <p:spPr/>
        <p:txBody>
          <a:bodyPr>
            <a:normAutofit/>
          </a:bodyPr>
          <a:lstStyle/>
          <a:p>
            <a:r>
              <a:rPr lang="en-US" sz="4800" dirty="0" smtClean="0"/>
              <a:t>This is a sentence that states the topic</a:t>
            </a:r>
          </a:p>
          <a:p>
            <a:r>
              <a:rPr lang="en-US" sz="4800" dirty="0" smtClean="0"/>
              <a:t>It can be in the beginning, middle, or end of a paragraph</a:t>
            </a:r>
            <a:endParaRPr lang="en-US" sz="4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Iceland is not a place for the ordinary tourist. The landscape, first of all, is bare and strange – though many consider it beautiful, too. Then,  the far northern climate is not ideal for tourism. The winter weather is extremely severe and the summers are short and cool, with constant strong winds. The remote location also means that many products have to be imported and so they are expensive. However, the few tourists who do put up with thee difficulties are welcomed by the Icelanders.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Is that a paragraph?</a:t>
            </a:r>
            <a:endParaRPr lang="en-US" dirty="0"/>
          </a:p>
        </p:txBody>
      </p:sp>
      <p:sp>
        <p:nvSpPr>
          <p:cNvPr id="3" name="Content Placeholder 2"/>
          <p:cNvSpPr>
            <a:spLocks noGrp="1"/>
          </p:cNvSpPr>
          <p:nvPr>
            <p:ph idx="1"/>
          </p:nvPr>
        </p:nvSpPr>
        <p:spPr/>
        <p:txBody>
          <a:bodyPr/>
          <a:lstStyle/>
          <a:p>
            <a:r>
              <a:rPr lang="en-US" dirty="0" smtClean="0"/>
              <a:t>Yes</a:t>
            </a:r>
          </a:p>
          <a:p>
            <a:r>
              <a:rPr lang="en-US" dirty="0" smtClean="0"/>
              <a:t>The topic is Iceland</a:t>
            </a:r>
          </a:p>
          <a:p>
            <a:r>
              <a:rPr lang="en-US" dirty="0" smtClean="0"/>
              <a:t>All the other sentences give details about the topic</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14</TotalTime>
  <Words>214</Words>
  <Application>Microsoft Office PowerPoint</Application>
  <PresentationFormat>On-screen Show (4:3)</PresentationFormat>
  <Paragraphs>15</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Solstice</vt:lpstr>
      <vt:lpstr>Topics</vt:lpstr>
      <vt:lpstr>Topics of a paragraph</vt:lpstr>
      <vt:lpstr>Topic sentence</vt:lpstr>
      <vt:lpstr>E:xample</vt:lpstr>
      <vt:lpstr>Is that a paragraph?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Topics</dc:title>
  <dc:creator>ferry</dc:creator>
  <cp:lastModifiedBy>ferry</cp:lastModifiedBy>
  <cp:revision>2</cp:revision>
  <dcterms:created xsi:type="dcterms:W3CDTF">2012-12-13T14:13:41Z</dcterms:created>
  <dcterms:modified xsi:type="dcterms:W3CDTF">2012-12-13T14:27:58Z</dcterms:modified>
</cp:coreProperties>
</file>