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E713F1C-E444-440D-B30C-9364CAE6E11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29FB8AA-8C50-4061-A022-CC0AB8C5C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Skimming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skimming?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It is a high speed reading in which you try to get the general sense of a passage or a book</a:t>
            </a:r>
          </a:p>
          <a:p>
            <a:r>
              <a:rPr lang="en-US" dirty="0" smtClean="0"/>
              <a:t>You read only words that will help you get the sense of the text</a:t>
            </a:r>
          </a:p>
          <a:p>
            <a:r>
              <a:rPr lang="en-US" dirty="0" smtClean="0"/>
              <a:t>Usually you need to read the first paragraph carefully, because here is the part that gives the author</a:t>
            </a:r>
            <a:r>
              <a:rPr lang="en-US" dirty="0" smtClean="0"/>
              <a:t>’s ideas or opinion</a:t>
            </a:r>
          </a:p>
          <a:p>
            <a:r>
              <a:rPr lang="en-US" dirty="0" smtClean="0"/>
              <a:t>You can look at the beginning of each following paragraphs, and skip some unimportant details</a:t>
            </a:r>
          </a:p>
          <a:p>
            <a:r>
              <a:rPr lang="en-US" dirty="0" smtClean="0"/>
              <a:t>Then, the last part should be read carefully because this usually contains the summary of the passage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Skimming a review</a:t>
            </a:r>
          </a:p>
          <a:p>
            <a:r>
              <a:rPr lang="en-US" sz="4400" dirty="0" smtClean="0"/>
              <a:t>Skimming encyclopedias entries</a:t>
            </a:r>
          </a:p>
          <a:p>
            <a:r>
              <a:rPr lang="en-US" sz="4400" dirty="0" smtClean="0"/>
              <a:t>Skimming a novel/story</a:t>
            </a:r>
          </a:p>
          <a:p>
            <a:r>
              <a:rPr lang="en-US" sz="4400" dirty="0" smtClean="0"/>
              <a:t>etc</a:t>
            </a:r>
            <a:endParaRPr 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Skim a book review </a:t>
            </a:r>
          </a:p>
          <a:p>
            <a:r>
              <a:rPr lang="en-US" sz="3600" dirty="0" smtClean="0"/>
              <a:t>Describe what the writer says about the book</a:t>
            </a:r>
          </a:p>
          <a:p>
            <a:r>
              <a:rPr lang="en-US" sz="3600" dirty="0" smtClean="0"/>
              <a:t>After reading the review,  do you want to read the book?</a:t>
            </a:r>
            <a:endParaRPr lang="en-US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</TotalTime>
  <Words>135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Opulent</vt:lpstr>
      <vt:lpstr>Skimming</vt:lpstr>
      <vt:lpstr>What is skimming?</vt:lpstr>
      <vt:lpstr>Examples;</vt:lpstr>
      <vt:lpstr>Exercise: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Skimming</dc:title>
  <dc:creator>ferry</dc:creator>
  <cp:lastModifiedBy>ferry</cp:lastModifiedBy>
  <cp:revision>2</cp:revision>
  <dcterms:created xsi:type="dcterms:W3CDTF">2012-12-14T00:24:18Z</dcterms:created>
  <dcterms:modified xsi:type="dcterms:W3CDTF">2012-12-14T03:50:55Z</dcterms:modified>
</cp:coreProperties>
</file>