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15" autoAdjust="0"/>
  </p:normalViewPr>
  <p:slideViewPr>
    <p:cSldViewPr>
      <p:cViewPr varScale="1">
        <p:scale>
          <a:sx n="47" d="100"/>
          <a:sy n="47" d="100"/>
        </p:scale>
        <p:origin x="-67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D79782E-7D9F-4DF9-89EA-F727411E363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01E6CB5-ECEE-42C4-A081-E4D8D5914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79782E-7D9F-4DF9-89EA-F727411E363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1E6CB5-ECEE-42C4-A081-E4D8D59142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79782E-7D9F-4DF9-89EA-F727411E363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1E6CB5-ECEE-42C4-A081-E4D8D59142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79782E-7D9F-4DF9-89EA-F727411E363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1E6CB5-ECEE-42C4-A081-E4D8D59142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79782E-7D9F-4DF9-89EA-F727411E363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1E6CB5-ECEE-42C4-A081-E4D8D5914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79782E-7D9F-4DF9-89EA-F727411E363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1E6CB5-ECEE-42C4-A081-E4D8D59142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79782E-7D9F-4DF9-89EA-F727411E363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1E6CB5-ECEE-42C4-A081-E4D8D5914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D79782E-7D9F-4DF9-89EA-F727411E363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1E6CB5-ECEE-42C4-A081-E4D8D5914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D79782E-7D9F-4DF9-89EA-F727411E363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01E6CB5-ECEE-42C4-A081-E4D8D59142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79782E-7D9F-4DF9-89EA-F727411E363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1E6CB5-ECEE-42C4-A081-E4D8D5914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79782E-7D9F-4DF9-89EA-F727411E363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1E6CB5-ECEE-42C4-A081-E4D8D5914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D79782E-7D9F-4DF9-89EA-F727411E363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01E6CB5-ECEE-42C4-A081-E4D8D5914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Scanning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Scanning is very fast reading to find specific information </a:t>
            </a:r>
          </a:p>
          <a:p>
            <a:r>
              <a:rPr lang="en-US" dirty="0" smtClean="0"/>
              <a:t>When you scan, do not read every word. Focus on the key word and the specific information you want to find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scanning?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Reading the list of TV programs</a:t>
            </a:r>
          </a:p>
          <a:p>
            <a:r>
              <a:rPr lang="en-US" dirty="0" smtClean="0"/>
              <a:t>Finding information on train schedule</a:t>
            </a:r>
          </a:p>
          <a:p>
            <a:r>
              <a:rPr lang="en-US" dirty="0" smtClean="0"/>
              <a:t>Knowing what movies are shown </a:t>
            </a:r>
          </a:p>
          <a:p>
            <a:r>
              <a:rPr lang="en-US" dirty="0" smtClean="0"/>
              <a:t>Scanning for specific information on newspaper/magazine</a:t>
            </a:r>
          </a:p>
          <a:p>
            <a:r>
              <a:rPr lang="en-US" dirty="0" smtClean="0"/>
              <a:t>Deciding the menu in a restaurant</a:t>
            </a:r>
          </a:p>
          <a:p>
            <a:r>
              <a:rPr lang="en-US" dirty="0" smtClean="0"/>
              <a:t>Reading the </a:t>
            </a:r>
            <a:r>
              <a:rPr lang="en-US" dirty="0" smtClean="0"/>
              <a:t>advertisement</a:t>
            </a:r>
          </a:p>
          <a:p>
            <a:r>
              <a:rPr lang="en-US" dirty="0" smtClean="0"/>
              <a:t>Looking up the words in a dictionary</a:t>
            </a:r>
            <a:endParaRPr lang="en-US" dirty="0" smtClean="0"/>
          </a:p>
          <a:p>
            <a:r>
              <a:rPr lang="en-US" dirty="0" smtClean="0"/>
              <a:t>Etc.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Scanning in everyday life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the table, and find out:</a:t>
            </a:r>
          </a:p>
          <a:p>
            <a:pPr marL="624078" indent="-514350">
              <a:buAutoNum type="alphaLcPeriod"/>
            </a:pPr>
            <a:r>
              <a:rPr lang="en-US" dirty="0" smtClean="0"/>
              <a:t>Which product is the most expensive?</a:t>
            </a:r>
          </a:p>
          <a:p>
            <a:pPr marL="624078" indent="-514350">
              <a:buAutoNum type="alphaLcPeriod"/>
            </a:pPr>
            <a:r>
              <a:rPr lang="en-US" dirty="0" smtClean="0"/>
              <a:t>Which one is the cheapest?</a:t>
            </a:r>
          </a:p>
          <a:p>
            <a:pPr marL="624078" indent="-514350">
              <a:buAutoNum type="alphaLcPeriod"/>
            </a:pPr>
            <a:r>
              <a:rPr lang="en-US" dirty="0" smtClean="0"/>
              <a:t>What products have the same price?</a:t>
            </a:r>
          </a:p>
          <a:p>
            <a:pPr marL="624078" indent="-51435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Exercise 1: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Product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Price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Umbrella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Jacket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150.000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Rug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Wallet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40.000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1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ce_cream_trinitonian_advertisement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6881" y="1481138"/>
            <a:ext cx="3410237" cy="45259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Exercise 2: Look at this ads. When will the event be held?</a:t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28</TotalTime>
  <Words>140</Words>
  <Application>Microsoft Office PowerPoint</Application>
  <PresentationFormat>On-screen Show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Concourse</vt:lpstr>
      <vt:lpstr>Scanning</vt:lpstr>
      <vt:lpstr>What is scanning?</vt:lpstr>
      <vt:lpstr>Scanning in everyday life</vt:lpstr>
      <vt:lpstr>Exercise 1:</vt:lpstr>
      <vt:lpstr>Table 1</vt:lpstr>
      <vt:lpstr>Exercise 2: Look at this ads. When will the event be held?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Scanning</dc:title>
  <dc:creator>ferry</dc:creator>
  <cp:lastModifiedBy>ferry</cp:lastModifiedBy>
  <cp:revision>4</cp:revision>
  <dcterms:created xsi:type="dcterms:W3CDTF">2012-12-13T04:22:20Z</dcterms:created>
  <dcterms:modified xsi:type="dcterms:W3CDTF">2012-12-13T06:28:45Z</dcterms:modified>
</cp:coreProperties>
</file>