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9560316-AA05-48E7-B384-A20A01E2BAAA}" type="datetimeFigureOut">
              <a:rPr lang="en-US" smtClean="0"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207F255-5DC5-430F-A002-07208D5A59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Reading for Pleasure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reading for pleasure?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It is the easiest way to become a better and faster  reader</a:t>
            </a:r>
          </a:p>
          <a:p>
            <a:r>
              <a:rPr lang="en-US" sz="4000" dirty="0" smtClean="0"/>
              <a:t>It helps us many important things about English such as grammar, vocabulary and good writing, even the culture of English speakers</a:t>
            </a:r>
          </a:p>
          <a:p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read for pleasure?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Choose your own book, by previewing it</a:t>
            </a:r>
          </a:p>
          <a:p>
            <a:pPr marL="624078" indent="-514350">
              <a:buAutoNum type="arabicPeriod"/>
            </a:pPr>
            <a:r>
              <a:rPr lang="en-US" dirty="0" smtClean="0"/>
              <a:t>Read the front cover and back cover. Do</a:t>
            </a:r>
            <a:r>
              <a:rPr lang="en-US" dirty="0" smtClean="0"/>
              <a:t>es it seem </a:t>
            </a:r>
            <a:r>
              <a:rPr lang="en-US" dirty="0" smtClean="0"/>
              <a:t>interesting?</a:t>
            </a:r>
          </a:p>
          <a:p>
            <a:pPr marL="624078" indent="-514350">
              <a:buAutoNum type="arabicPeriod"/>
            </a:pPr>
            <a:r>
              <a:rPr lang="en-US" dirty="0" smtClean="0"/>
              <a:t>How long is it? A short book is better to start with</a:t>
            </a:r>
          </a:p>
          <a:p>
            <a:pPr marL="624078" indent="-514350">
              <a:buAutoNum type="arabicPeriod"/>
            </a:pPr>
            <a:r>
              <a:rPr lang="en-US" dirty="0" smtClean="0"/>
              <a:t>Are there any pictures? </a:t>
            </a:r>
            <a:r>
              <a:rPr lang="en-US" dirty="0" smtClean="0"/>
              <a:t> </a:t>
            </a:r>
            <a:r>
              <a:rPr lang="en-US" dirty="0" smtClean="0"/>
              <a:t>Pictures help you understand</a:t>
            </a:r>
          </a:p>
          <a:p>
            <a:pPr marL="624078" indent="-514350">
              <a:buAutoNum type="arabicPeriod"/>
            </a:pPr>
            <a:r>
              <a:rPr lang="en-US" dirty="0" smtClean="0"/>
              <a:t>Check the level of difficulty of the book. Should be not too easy nor too difficult</a:t>
            </a:r>
          </a:p>
          <a:p>
            <a:pPr marL="624078" indent="-514350">
              <a:buAutoNum type="arabicPeriod"/>
            </a:pPr>
            <a:r>
              <a:rPr lang="en-US" dirty="0" smtClean="0"/>
              <a:t>The book should be interesting to you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the most from pleasure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your book everyday. Keep a record of number of pages you read each day</a:t>
            </a:r>
          </a:p>
          <a:p>
            <a:r>
              <a:rPr lang="en-US" dirty="0" smtClean="0"/>
              <a:t>Guess the meaning of unknown words or skip them. </a:t>
            </a:r>
          </a:p>
          <a:p>
            <a:r>
              <a:rPr lang="en-US" dirty="0" smtClean="0"/>
              <a:t>After finishing the book, tell your teacher. She may talk about it or ask you to tell the class or write about it</a:t>
            </a:r>
          </a:p>
          <a:p>
            <a:r>
              <a:rPr lang="en-US" dirty="0" smtClean="0"/>
              <a:t>Keep a record of books you have read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recommended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A Lantern in Her Hand by Bess </a:t>
            </a:r>
            <a:r>
              <a:rPr lang="en-US" dirty="0" smtClean="0"/>
              <a:t>Streeter Aldrich (251 pages)</a:t>
            </a:r>
          </a:p>
          <a:p>
            <a:r>
              <a:rPr lang="en-US" i="1" dirty="0" smtClean="0"/>
              <a:t>The incredible Journey </a:t>
            </a:r>
            <a:r>
              <a:rPr lang="en-US" dirty="0" smtClean="0"/>
              <a:t>by Sheila </a:t>
            </a:r>
            <a:r>
              <a:rPr lang="en-US" dirty="0" err="1" smtClean="0"/>
              <a:t>Burnford</a:t>
            </a:r>
            <a:r>
              <a:rPr lang="en-US" i="1" dirty="0" smtClean="0"/>
              <a:t> </a:t>
            </a:r>
            <a:r>
              <a:rPr lang="en-US" i="1" dirty="0" smtClean="0"/>
              <a:t>(146 pages)</a:t>
            </a:r>
          </a:p>
          <a:p>
            <a:r>
              <a:rPr lang="en-US" i="1" dirty="0" smtClean="0"/>
              <a:t>A Summer to Die </a:t>
            </a:r>
            <a:r>
              <a:rPr lang="en-US" dirty="0" smtClean="0"/>
              <a:t>by Lois Lowry </a:t>
            </a:r>
            <a:r>
              <a:rPr lang="en-US" i="1" dirty="0" smtClean="0"/>
              <a:t>(120 pages)</a:t>
            </a:r>
          </a:p>
          <a:p>
            <a:r>
              <a:rPr lang="en-US" i="1" dirty="0" smtClean="0"/>
              <a:t>Etc.</a:t>
            </a:r>
            <a:endParaRPr lang="en-US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Mikulecky</a:t>
            </a:r>
            <a:r>
              <a:rPr lang="en-US" dirty="0" smtClean="0"/>
              <a:t>, B. S. and Linda Jeffries. 2005. Reading power, </a:t>
            </a:r>
            <a:r>
              <a:rPr lang="en-US" dirty="0" smtClean="0"/>
              <a:t>T</a:t>
            </a:r>
            <a:r>
              <a:rPr lang="en-US" dirty="0" smtClean="0"/>
              <a:t>hird Edition. NY: Pearson Education Inc.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</TotalTime>
  <Words>246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Urban</vt:lpstr>
      <vt:lpstr>Reading for Pleasure</vt:lpstr>
      <vt:lpstr>Why reading for pleasure?</vt:lpstr>
      <vt:lpstr>How to read for pleasure?</vt:lpstr>
      <vt:lpstr>Getting the most from pleasure reading</vt:lpstr>
      <vt:lpstr>Some recommended books</vt:lpstr>
      <vt:lpstr>References: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for Pleasure</dc:title>
  <dc:creator>ferry</dc:creator>
  <cp:lastModifiedBy>ferry</cp:lastModifiedBy>
  <cp:revision>3</cp:revision>
  <dcterms:created xsi:type="dcterms:W3CDTF">2012-12-17T06:58:39Z</dcterms:created>
  <dcterms:modified xsi:type="dcterms:W3CDTF">2012-12-17T07:15:21Z</dcterms:modified>
</cp:coreProperties>
</file>