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1A4DD38-992A-4F11-9223-12E8746AFA0B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803EAB6-53A8-45B2-8ABE-0D87CA510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Previewing and Predicting</a:t>
            </a:r>
            <a:endParaRPr lang="en-US" dirty="0"/>
          </a:p>
        </p:txBody>
      </p:sp>
      <p:pic>
        <p:nvPicPr>
          <p:cNvPr id="1027" name="Picture 3" descr="C:\Program Files\Microsoft Office\MEDIA\CAGCAT10\j0305257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3276600"/>
            <a:ext cx="1138428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Means looking for information before you read</a:t>
            </a:r>
          </a:p>
          <a:p>
            <a:r>
              <a:rPr lang="en-US" sz="4000" dirty="0" smtClean="0"/>
              <a:t>Helps you read faster and understand better</a:t>
            </a:r>
          </a:p>
          <a:p>
            <a:pPr>
              <a:buNone/>
            </a:pPr>
            <a:r>
              <a:rPr lang="en-US" sz="4000" dirty="0" smtClean="0"/>
              <a:t>Predicting:</a:t>
            </a:r>
          </a:p>
          <a:p>
            <a:pPr>
              <a:buNone/>
            </a:pPr>
            <a:r>
              <a:rPr lang="en-US" sz="4000" dirty="0" smtClean="0"/>
              <a:t>Making educated guesses about the passage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preview: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Title</a:t>
            </a:r>
            <a:endParaRPr lang="en-US" sz="3200" dirty="0" smtClean="0"/>
          </a:p>
          <a:p>
            <a:r>
              <a:rPr lang="en-US" sz="3200" dirty="0" smtClean="0"/>
              <a:t>Author</a:t>
            </a:r>
          </a:p>
          <a:p>
            <a:r>
              <a:rPr lang="en-US" sz="3200" dirty="0" smtClean="0"/>
              <a:t>Fiction or non fiction</a:t>
            </a:r>
          </a:p>
          <a:p>
            <a:r>
              <a:rPr lang="en-US" sz="3200" dirty="0" smtClean="0"/>
              <a:t>What do you predict about the book?</a:t>
            </a:r>
          </a:p>
          <a:p>
            <a:r>
              <a:rPr lang="en-US" sz="3200" dirty="0" smtClean="0"/>
              <a:t>Reading the review at the back </a:t>
            </a:r>
            <a:r>
              <a:rPr lang="en-US" sz="3200" dirty="0" smtClean="0"/>
              <a:t>cover</a:t>
            </a:r>
          </a:p>
          <a:p>
            <a:r>
              <a:rPr lang="en-US" sz="3200" dirty="0" smtClean="0"/>
              <a:t>Preview the pictures/tables/illustrations</a:t>
            </a:r>
            <a:endParaRPr lang="en-US" sz="3200" dirty="0" smtClean="0"/>
          </a:p>
          <a:p>
            <a:r>
              <a:rPr lang="en-US" sz="3200" dirty="0" smtClean="0"/>
              <a:t>Find any additional information about the writer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pPr>
              <a:buNone/>
            </a:pPr>
            <a:endParaRPr lang="en-US" sz="32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554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Answer the question by predicting what might happen based on the situation described!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447800"/>
            <a:ext cx="7772400" cy="4572000"/>
          </a:xfrm>
        </p:spPr>
        <p:txBody>
          <a:bodyPr/>
          <a:lstStyle/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John and Alice are not happy with the school in their town</a:t>
            </a:r>
          </a:p>
          <a:p>
            <a:pPr marL="514350" indent="-514350">
              <a:buAutoNum type="alphaLcPeriod"/>
            </a:pPr>
            <a:r>
              <a:rPr lang="en-US" sz="3600" dirty="0" smtClean="0"/>
              <a:t>Their children love to go to school</a:t>
            </a:r>
          </a:p>
          <a:p>
            <a:pPr marL="514350" indent="-514350">
              <a:buAutoNum type="alphaLcPeriod"/>
            </a:pPr>
            <a:r>
              <a:rPr lang="en-US" sz="3600" dirty="0" smtClean="0"/>
              <a:t>The classrooms are too crowded</a:t>
            </a:r>
          </a:p>
          <a:p>
            <a:pPr marL="514350" indent="-514350">
              <a:buAutoNum type="alphaLcPeriod"/>
            </a:pPr>
            <a:r>
              <a:rPr lang="en-US" sz="3600" dirty="0" smtClean="0"/>
              <a:t>It is a beautiful building</a:t>
            </a:r>
          </a:p>
          <a:p>
            <a:pPr marL="514350" indent="-514350">
              <a:buNone/>
            </a:pPr>
            <a:r>
              <a:rPr lang="en-US" sz="3600" dirty="0" smtClean="0"/>
              <a:t>The logical answer is:  b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69</TotalTime>
  <Words>110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Equity</vt:lpstr>
      <vt:lpstr>Previewing and Predicting</vt:lpstr>
      <vt:lpstr>Previewing</vt:lpstr>
      <vt:lpstr>What you preview:</vt:lpstr>
      <vt:lpstr>Answer the question by predicting what might happen based on the situation described!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Previewing and Predicting</dc:title>
  <dc:creator>ferry</dc:creator>
  <cp:lastModifiedBy>ferry</cp:lastModifiedBy>
  <cp:revision>8</cp:revision>
  <dcterms:created xsi:type="dcterms:W3CDTF">2012-12-13T06:02:34Z</dcterms:created>
  <dcterms:modified xsi:type="dcterms:W3CDTF">2012-12-17T06:26:28Z</dcterms:modified>
</cp:coreProperties>
</file>