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677680-46A8-4A52-BED4-12D7166B25A9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AD6E9E6-50B5-4C02-8426-7A90C25E287C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Making Inferences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inferring?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Drawing conclusion/guessing the implied/unstated meaning in a passage</a:t>
            </a:r>
          </a:p>
          <a:p>
            <a:r>
              <a:rPr lang="en-US" dirty="0" smtClean="0"/>
              <a:t>It is also called: reading between the lines</a:t>
            </a:r>
          </a:p>
          <a:p>
            <a:r>
              <a:rPr lang="en-US" dirty="0" smtClean="0"/>
              <a:t>Use the information in the text to guess other things  (guess the implied meaning, the unstated things, the meaning of unknown words, etc.)</a:t>
            </a:r>
          </a:p>
          <a:p>
            <a:r>
              <a:rPr lang="en-US" dirty="0" smtClean="0"/>
              <a:t>Good readers make inferences all the time as they read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Example of inferring from a conversation:</a:t>
            </a:r>
          </a:p>
          <a:p>
            <a:pPr>
              <a:buNone/>
            </a:pPr>
            <a:r>
              <a:rPr lang="en-US" dirty="0" smtClean="0"/>
              <a:t>A: Look at the long line. Do you think we ‘</a:t>
            </a:r>
            <a:r>
              <a:rPr lang="en-US" dirty="0" err="1" smtClean="0"/>
              <a:t>ll</a:t>
            </a:r>
            <a:r>
              <a:rPr lang="en-US" dirty="0" smtClean="0"/>
              <a:t> get in?</a:t>
            </a:r>
          </a:p>
          <a:p>
            <a:pPr>
              <a:buNone/>
            </a:pPr>
            <a:r>
              <a:rPr lang="en-US" dirty="0" smtClean="0"/>
              <a:t>B: I think so. Some of these people already have tickets.</a:t>
            </a:r>
          </a:p>
          <a:p>
            <a:pPr>
              <a:buNone/>
            </a:pPr>
            <a:r>
              <a:rPr lang="en-US" dirty="0" smtClean="0"/>
              <a:t>A: OK…you buy the tickets, </a:t>
            </a:r>
            <a:r>
              <a:rPr lang="en-US" dirty="0" err="1" smtClean="0"/>
              <a:t>I”ll</a:t>
            </a:r>
            <a:r>
              <a:rPr lang="en-US" dirty="0" smtClean="0"/>
              <a:t> get some popcorn.</a:t>
            </a:r>
          </a:p>
          <a:p>
            <a:pPr>
              <a:buNone/>
            </a:pPr>
            <a:r>
              <a:rPr lang="en-US" dirty="0" smtClean="0"/>
              <a:t>Where are these people?</a:t>
            </a:r>
          </a:p>
          <a:p>
            <a:pPr>
              <a:buNone/>
            </a:pPr>
            <a:r>
              <a:rPr lang="en-US" dirty="0" smtClean="0"/>
              <a:t>What are they talking about?</a:t>
            </a:r>
          </a:p>
          <a:p>
            <a:pPr>
              <a:buNone/>
            </a:pPr>
            <a:r>
              <a:rPr lang="en-US" dirty="0" smtClean="0"/>
              <a:t>Which words help you guess the topic?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Answer: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They are in front of a movie theater</a:t>
            </a:r>
          </a:p>
          <a:p>
            <a:r>
              <a:rPr lang="en-US" sz="4000" dirty="0" smtClean="0"/>
              <a:t>They are talking about going to a movie</a:t>
            </a:r>
          </a:p>
          <a:p>
            <a:r>
              <a:rPr lang="en-US" sz="4000" dirty="0" smtClean="0"/>
              <a:t>Words that help us guess the topic: line, get in, tickets, pop corn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reading a story, try to answer the following 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does the part of a story take place?</a:t>
            </a:r>
          </a:p>
          <a:p>
            <a:r>
              <a:rPr lang="en-US" dirty="0" smtClean="0"/>
              <a:t>Who are the people in the story?</a:t>
            </a:r>
          </a:p>
          <a:p>
            <a:r>
              <a:rPr lang="en-US" dirty="0" smtClean="0"/>
              <a:t>Where are they?</a:t>
            </a:r>
          </a:p>
          <a:p>
            <a:r>
              <a:rPr lang="en-US" dirty="0" smtClean="0"/>
              <a:t>What is their relationship?</a:t>
            </a:r>
          </a:p>
          <a:p>
            <a:r>
              <a:rPr lang="en-US" dirty="0" smtClean="0"/>
              <a:t>What happened before  and after that part of the story?</a:t>
            </a:r>
          </a:p>
          <a:p>
            <a:r>
              <a:rPr lang="en-US" dirty="0" smtClean="0"/>
              <a:t>What can you guess about the characters?</a:t>
            </a:r>
          </a:p>
          <a:p>
            <a:r>
              <a:rPr lang="en-US" dirty="0" smtClean="0"/>
              <a:t>Etc.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</TotalTime>
  <Words>227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Making Inferences</vt:lpstr>
      <vt:lpstr>What is inferring?</vt:lpstr>
      <vt:lpstr>Example:</vt:lpstr>
      <vt:lpstr>Answer:</vt:lpstr>
      <vt:lpstr>When reading a story, try to answer the following questions: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Inferences</dc:title>
  <dc:creator>ferry</dc:creator>
  <cp:lastModifiedBy>ferry</cp:lastModifiedBy>
  <cp:revision>2</cp:revision>
  <dcterms:created xsi:type="dcterms:W3CDTF">2012-12-17T06:27:10Z</dcterms:created>
  <dcterms:modified xsi:type="dcterms:W3CDTF">2012-12-17T06:39:40Z</dcterms:modified>
</cp:coreProperties>
</file>