
<file path=[Content_Types].xml><?xml version="1.0" encoding="utf-8"?>
<Types xmlns="http://schemas.openxmlformats.org/package/2006/content-types">
  <Override PartName="/ppt/slides/slide5.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45" d="100"/>
          <a:sy n="45" d="100"/>
        </p:scale>
        <p:origin x="-1236" y="-9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5" name="Rounded Rectangle 14"/>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Rounded Rectangle 9"/>
          <p:cNvSpPr/>
          <p:nvPr/>
        </p:nvSpPr>
        <p:spPr>
          <a:xfrm>
            <a:off x="418596" y="434162"/>
            <a:ext cx="8306809" cy="3108960"/>
          </a:xfrm>
          <a:prstGeom prst="roundRect">
            <a:avLst>
              <a:gd name="adj" fmla="val 4578"/>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Title 4"/>
          <p:cNvSpPr>
            <a:spLocks noGrp="1"/>
          </p:cNvSpPr>
          <p:nvPr>
            <p:ph type="ctrTitle"/>
          </p:nvPr>
        </p:nvSpPr>
        <p:spPr>
          <a:xfrm>
            <a:off x="722376" y="1820206"/>
            <a:ext cx="7772400" cy="1828800"/>
          </a:xfrm>
        </p:spPr>
        <p:txBody>
          <a:bodyPr lIns="45720" rIns="45720" bIns="45720"/>
          <a:lstStyle>
            <a:lvl1pPr algn="r">
              <a:defRPr sz="4500" b="1">
                <a:solidFill>
                  <a:schemeClr val="accent1">
                    <a:tint val="88000"/>
                    <a:satMod val="150000"/>
                  </a:schemeClr>
                </a:solidFill>
                <a:effectLst>
                  <a:outerShdw blurRad="53975" dist="22860" dir="5400000" algn="tl" rotWithShape="0">
                    <a:srgbClr val="000000">
                      <a:alpha val="55000"/>
                    </a:srgbClr>
                  </a:outerShdw>
                </a:effectLst>
              </a:defRPr>
            </a:lvl1pPr>
            <a:extLst/>
          </a:lstStyle>
          <a:p>
            <a:r>
              <a:rPr kumimoji="0" lang="en-US" smtClean="0"/>
              <a:t>Click to edit Master title style</a:t>
            </a:r>
            <a:endParaRPr kumimoji="0" lang="en-US"/>
          </a:p>
        </p:txBody>
      </p:sp>
      <p:sp>
        <p:nvSpPr>
          <p:cNvPr id="20" name="Subtitle 19"/>
          <p:cNvSpPr>
            <a:spLocks noGrp="1"/>
          </p:cNvSpPr>
          <p:nvPr>
            <p:ph type="subTitle" idx="1"/>
          </p:nvPr>
        </p:nvSpPr>
        <p:spPr>
          <a:xfrm>
            <a:off x="722376" y="3685032"/>
            <a:ext cx="7772400" cy="914400"/>
          </a:xfrm>
        </p:spPr>
        <p:txBody>
          <a:bodyPr lIns="182880" tIns="0"/>
          <a:lstStyle>
            <a:lvl1pPr marL="36576" indent="0" algn="r">
              <a:spcBef>
                <a:spcPts val="0"/>
              </a:spcBef>
              <a:buNone/>
              <a:defRPr sz="2000">
                <a:solidFill>
                  <a:schemeClr val="bg2">
                    <a:shade val="2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19" name="Date Placeholder 18"/>
          <p:cNvSpPr>
            <a:spLocks noGrp="1"/>
          </p:cNvSpPr>
          <p:nvPr>
            <p:ph type="dt" sz="half" idx="10"/>
          </p:nvPr>
        </p:nvSpPr>
        <p:spPr/>
        <p:txBody>
          <a:bodyPr/>
          <a:lstStyle>
            <a:extLst/>
          </a:lstStyle>
          <a:p>
            <a:fld id="{9686AF30-32CA-4D34-B63B-1BEB8CA5EB65}" type="datetimeFigureOut">
              <a:rPr lang="en-US" smtClean="0"/>
              <a:pPr/>
              <a:t>12/17/2012</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11" name="Slide Number Placeholder 10"/>
          <p:cNvSpPr>
            <a:spLocks noGrp="1"/>
          </p:cNvSpPr>
          <p:nvPr>
            <p:ph type="sldNum" sz="quarter" idx="12"/>
          </p:nvPr>
        </p:nvSpPr>
        <p:spPr/>
        <p:txBody>
          <a:bodyPr/>
          <a:lstStyle>
            <a:extLst/>
          </a:lstStyle>
          <a:p>
            <a:fld id="{5879BB1C-549D-4688-93BA-893D01B2C9A8}"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02920" y="4983480"/>
            <a:ext cx="8183880" cy="1051560"/>
          </a:xfrm>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a:xfrm>
            <a:off x="502920" y="530352"/>
            <a:ext cx="8183880" cy="4187952"/>
          </a:xfrm>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9686AF30-32CA-4D34-B63B-1BEB8CA5EB65}" type="datetimeFigureOut">
              <a:rPr lang="en-US" smtClean="0"/>
              <a:pPr/>
              <a:t>12/17/2012</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5879BB1C-549D-4688-93BA-893D01B2C9A8}"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4" name="Rounded Rectangle 13"/>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Rounded Rectangle 10"/>
          <p:cNvSpPr/>
          <p:nvPr/>
        </p:nvSpPr>
        <p:spPr>
          <a:xfrm>
            <a:off x="418596" y="434162"/>
            <a:ext cx="8306809" cy="4341329"/>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468344" y="4928616"/>
            <a:ext cx="8183880" cy="676656"/>
          </a:xfrm>
        </p:spPr>
        <p:txBody>
          <a:bodyPr lIns="91440" bIns="0" anchor="b"/>
          <a:lstStyle>
            <a:lvl1pPr algn="l">
              <a:buNone/>
              <a:defRPr sz="3600" b="0" cap="none" baseline="0">
                <a:solidFill>
                  <a:schemeClr val="bg2">
                    <a:shade val="25000"/>
                  </a:schemeClr>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68344" y="5624484"/>
            <a:ext cx="8183880" cy="420624"/>
          </a:xfrm>
        </p:spPr>
        <p:txBody>
          <a:bodyPr lIns="118872" tIns="0" anchor="t"/>
          <a:lstStyle>
            <a:lvl1pPr marL="0" marR="36576" indent="0" algn="l">
              <a:spcBef>
                <a:spcPts val="0"/>
              </a:spcBef>
              <a:spcAft>
                <a:spcPts val="0"/>
              </a:spcAft>
              <a:buNone/>
              <a:defRPr sz="1800" b="0">
                <a:solidFill>
                  <a:schemeClr val="accent1">
                    <a:shade val="50000"/>
                    <a:satMod val="110000"/>
                  </a:schemeClr>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9686AF30-32CA-4D34-B63B-1BEB8CA5EB65}" type="datetimeFigureOut">
              <a:rPr lang="en-US" smtClean="0"/>
              <a:pPr/>
              <a:t>12/17/2012</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5879BB1C-549D-4688-93BA-893D01B2C9A8}"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514352" y="530352"/>
            <a:ext cx="3931920" cy="4389120"/>
          </a:xfrm>
        </p:spPr>
        <p:txBody>
          <a:bodyPr/>
          <a:lstStyle>
            <a:lvl1pPr>
              <a:defRPr sz="2600"/>
            </a:lvl1pPr>
            <a:lvl2pPr>
              <a:defRPr sz="22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755360" y="530352"/>
            <a:ext cx="3931920" cy="4389120"/>
          </a:xfrm>
        </p:spPr>
        <p:txBody>
          <a:bodyPr/>
          <a:lstStyle>
            <a:lvl1pPr>
              <a:defRPr sz="2600"/>
            </a:lvl1pPr>
            <a:lvl2pPr>
              <a:defRPr sz="22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9686AF30-32CA-4D34-B63B-1BEB8CA5EB65}" type="datetimeFigureOut">
              <a:rPr lang="en-US" smtClean="0"/>
              <a:pPr/>
              <a:t>12/17/2012</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5879BB1C-549D-4688-93BA-893D01B2C9A8}"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02920" y="4983480"/>
            <a:ext cx="8183880" cy="1051560"/>
          </a:xfrm>
        </p:spPr>
        <p:txBody>
          <a:bodyPr anchor="b"/>
          <a:lstStyle>
            <a:lvl1pPr>
              <a:defRPr b="1"/>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607224" y="579438"/>
            <a:ext cx="3931920" cy="792162"/>
          </a:xfrm>
        </p:spPr>
        <p:txBody>
          <a:bodyPr lIns="146304"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52169" y="579438"/>
            <a:ext cx="3931920" cy="792162"/>
          </a:xfrm>
        </p:spPr>
        <p:txBody>
          <a:bodyPr lIns="137160"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607224" y="1447800"/>
            <a:ext cx="3931920" cy="3489960"/>
          </a:xfrm>
        </p:spPr>
        <p:txBody>
          <a:bodyPr anchor="t"/>
          <a:lstStyle>
            <a:lvl1pPr algn="l">
              <a:defRPr sz="2400"/>
            </a:lvl1pPr>
            <a:lvl2pPr algn="l">
              <a:defRPr sz="2000"/>
            </a:lvl2pPr>
            <a:lvl3pPr algn="l">
              <a:defRPr sz="1800"/>
            </a:lvl3pPr>
            <a:lvl4pPr algn="l">
              <a:defRPr sz="1600"/>
            </a:lvl4pPr>
            <a:lvl5pPr algn="l">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52169" y="1447800"/>
            <a:ext cx="3931920" cy="3489960"/>
          </a:xfrm>
        </p:spPr>
        <p:txBody>
          <a:bodyPr anchor="t"/>
          <a:lstStyle>
            <a:lvl1pPr algn="l">
              <a:defRPr sz="2400"/>
            </a:lvl1pPr>
            <a:lvl2pPr algn="l">
              <a:defRPr sz="2000"/>
            </a:lvl2pPr>
            <a:lvl3pPr algn="l">
              <a:defRPr sz="1800"/>
            </a:lvl3pPr>
            <a:lvl4pPr algn="l">
              <a:defRPr sz="1600"/>
            </a:lvl4pPr>
            <a:lvl5pPr algn="l">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9686AF30-32CA-4D34-B63B-1BEB8CA5EB65}" type="datetimeFigureOut">
              <a:rPr lang="en-US" smtClean="0"/>
              <a:pPr/>
              <a:t>12/17/2012</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5879BB1C-549D-4688-93BA-893D01B2C9A8}"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9686AF30-32CA-4D34-B63B-1BEB8CA5EB65}" type="datetimeFigureOut">
              <a:rPr lang="en-US" smtClean="0"/>
              <a:pPr/>
              <a:t>12/17/2012</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5879BB1C-549D-4688-93BA-893D01B2C9A8}"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7" name="Rounded Rectangle 6"/>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Date Placeholder 1"/>
          <p:cNvSpPr>
            <a:spLocks noGrp="1"/>
          </p:cNvSpPr>
          <p:nvPr>
            <p:ph type="dt" sz="half" idx="10"/>
          </p:nvPr>
        </p:nvSpPr>
        <p:spPr/>
        <p:txBody>
          <a:bodyPr/>
          <a:lstStyle>
            <a:extLst/>
          </a:lstStyle>
          <a:p>
            <a:fld id="{9686AF30-32CA-4D34-B63B-1BEB8CA5EB65}" type="datetimeFigureOut">
              <a:rPr lang="en-US" smtClean="0"/>
              <a:pPr/>
              <a:t>12/17/2012</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5879BB1C-549D-4688-93BA-893D01B2C9A8}"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538784" y="533400"/>
            <a:ext cx="2971800" cy="914400"/>
          </a:xfrm>
        </p:spPr>
        <p:txBody>
          <a:bodyPr anchor="b"/>
          <a:lstStyle>
            <a:lvl1pPr algn="l">
              <a:buNone/>
              <a:defRPr sz="2200" b="1">
                <a:solidFill>
                  <a:schemeClr val="accent1"/>
                </a:solidFill>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5538847" y="1447802"/>
            <a:ext cx="2971800" cy="4206112"/>
          </a:xfrm>
        </p:spPr>
        <p:txBody>
          <a:bodyPr lIns="91440"/>
          <a:lstStyle>
            <a:lvl1pPr marL="18288" marR="18288" indent="0">
              <a:spcBef>
                <a:spcPts val="0"/>
              </a:spcBef>
              <a:buNone/>
              <a:defRPr sz="1400">
                <a:solidFill>
                  <a:schemeClr val="tx1"/>
                </a:solidFill>
              </a:defRPr>
            </a:lvl1pPr>
            <a:lvl2pPr>
              <a:buNone/>
              <a:defRPr sz="1200">
                <a:solidFill>
                  <a:schemeClr val="tx1"/>
                </a:solidFill>
              </a:defRPr>
            </a:lvl2pPr>
            <a:lvl3pPr>
              <a:buNone/>
              <a:defRPr sz="1000">
                <a:solidFill>
                  <a:schemeClr val="tx1"/>
                </a:solidFill>
              </a:defRPr>
            </a:lvl3pPr>
            <a:lvl4pPr>
              <a:buNone/>
              <a:defRPr sz="900">
                <a:solidFill>
                  <a:schemeClr val="tx1"/>
                </a:solidFill>
              </a:defRPr>
            </a:lvl4pPr>
            <a:lvl5pPr>
              <a:buNone/>
              <a:defRPr sz="900">
                <a:solidFill>
                  <a:schemeClr val="tx1"/>
                </a:solidFill>
              </a:defRPr>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1"/>
          </p:nvPr>
        </p:nvSpPr>
        <p:spPr>
          <a:xfrm>
            <a:off x="761372" y="930144"/>
            <a:ext cx="4626159" cy="4724402"/>
          </a:xfrm>
        </p:spPr>
        <p:txBody>
          <a:bodyPr/>
          <a:lstStyle>
            <a:lvl1pPr>
              <a:defRPr sz="2800">
                <a:solidFill>
                  <a:schemeClr val="tx1"/>
                </a:solidFill>
              </a:defRPr>
            </a:lvl1pPr>
            <a:lvl2pPr>
              <a:defRPr sz="2600">
                <a:solidFill>
                  <a:schemeClr val="tx1"/>
                </a:solidFill>
              </a:defRPr>
            </a:lvl2pPr>
            <a:lvl3pPr>
              <a:defRPr sz="2400">
                <a:solidFill>
                  <a:schemeClr val="tx1"/>
                </a:solidFill>
              </a:defRPr>
            </a:lvl3pPr>
            <a:lvl4pPr>
              <a:defRPr sz="2000">
                <a:solidFill>
                  <a:schemeClr val="tx1"/>
                </a:solidFill>
              </a:defRPr>
            </a:lvl4pPr>
            <a:lvl5pPr>
              <a:defRPr sz="2000">
                <a:solidFill>
                  <a:schemeClr val="tx1"/>
                </a:solidFill>
              </a:defRPr>
            </a:lvl5pPr>
            <a:lvl6pPr>
              <a:buNone/>
              <a:defRPr/>
            </a:lvl6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9686AF30-32CA-4D34-B63B-1BEB8CA5EB65}" type="datetimeFigureOut">
              <a:rPr lang="en-US" smtClean="0"/>
              <a:pPr/>
              <a:t>12/17/2012</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5879BB1C-549D-4688-93BA-893D01B2C9A8}"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5" name="Rounded Rectangle 14"/>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Round Single Corner Rectangle 10"/>
          <p:cNvSpPr/>
          <p:nvPr/>
        </p:nvSpPr>
        <p:spPr>
          <a:xfrm>
            <a:off x="6400800" y="434162"/>
            <a:ext cx="2324605" cy="4343400"/>
          </a:xfrm>
          <a:prstGeom prst="round1Rect">
            <a:avLst>
              <a:gd name="adj" fmla="val 2748"/>
            </a:avLst>
          </a:prstGeom>
          <a:solidFill>
            <a:srgbClr val="1C1C1C"/>
          </a:soli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457200" y="5012056"/>
            <a:ext cx="8229600" cy="1051560"/>
          </a:xfrm>
        </p:spPr>
        <p:txBody>
          <a:bodyPr anchor="t"/>
          <a:lstStyle>
            <a:lvl1pPr algn="l">
              <a:buNone/>
              <a:defRPr sz="3600" b="0">
                <a:solidFill>
                  <a:schemeClr val="bg2">
                    <a:shade val="25000"/>
                  </a:schemeClr>
                </a:solidFill>
                <a:effectLst/>
              </a:defRPr>
            </a:lvl1pPr>
            <a:extLst/>
          </a:lstStyle>
          <a:p>
            <a:r>
              <a:rPr kumimoji="0" lang="en-US" smtClean="0"/>
              <a:t>Click to edit Master title style</a:t>
            </a:r>
            <a:endParaRPr kumimoji="0" lang="en-US"/>
          </a:p>
        </p:txBody>
      </p:sp>
      <p:sp>
        <p:nvSpPr>
          <p:cNvPr id="4" name="Text Placeholder 3"/>
          <p:cNvSpPr>
            <a:spLocks noGrp="1"/>
          </p:cNvSpPr>
          <p:nvPr>
            <p:ph type="body" sz="half" idx="2"/>
          </p:nvPr>
        </p:nvSpPr>
        <p:spPr bwMode="grayWhite">
          <a:xfrm>
            <a:off x="6462712" y="533400"/>
            <a:ext cx="2240280" cy="4211480"/>
          </a:xfrm>
        </p:spPr>
        <p:txBody>
          <a:bodyPr lIns="91440"/>
          <a:lstStyle>
            <a:lvl1pPr marL="45720" indent="0" algn="l">
              <a:spcBef>
                <a:spcPts val="0"/>
              </a:spcBef>
              <a:buNone/>
              <a:defRPr sz="1400">
                <a:solidFill>
                  <a:srgbClr val="FFFFFF"/>
                </a:solidFill>
              </a:defRPr>
            </a:lvl1pPr>
            <a:lvl2pPr>
              <a:defRPr sz="1200">
                <a:solidFill>
                  <a:srgbClr val="FFFFFF"/>
                </a:solidFill>
              </a:defRPr>
            </a:lvl2pPr>
            <a:lvl3pPr>
              <a:defRPr sz="1000">
                <a:solidFill>
                  <a:srgbClr val="FFFFFF"/>
                </a:solidFill>
              </a:defRPr>
            </a:lvl3pPr>
            <a:lvl4pPr>
              <a:defRPr sz="900">
                <a:solidFill>
                  <a:srgbClr val="FFFFFF"/>
                </a:solidFill>
              </a:defRPr>
            </a:lvl4pPr>
            <a:lvl5pPr>
              <a:defRPr sz="900">
                <a:solidFill>
                  <a:srgbClr val="FFFFFF"/>
                </a:solidFill>
              </a:defRPr>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9686AF30-32CA-4D34-B63B-1BEB8CA5EB65}" type="datetimeFigureOut">
              <a:rPr lang="en-US" smtClean="0"/>
              <a:pPr/>
              <a:t>12/17/2012</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5879BB1C-549D-4688-93BA-893D01B2C9A8}" type="slidenum">
              <a:rPr lang="en-US" smtClean="0"/>
              <a:pPr/>
              <a:t>‹#›</a:t>
            </a:fld>
            <a:endParaRPr lang="en-US"/>
          </a:p>
        </p:txBody>
      </p:sp>
      <p:sp>
        <p:nvSpPr>
          <p:cNvPr id="3" name="Picture Placeholder 2"/>
          <p:cNvSpPr>
            <a:spLocks noGrp="1"/>
          </p:cNvSpPr>
          <p:nvPr>
            <p:ph type="pic" idx="1"/>
          </p:nvPr>
        </p:nvSpPr>
        <p:spPr>
          <a:xfrm>
            <a:off x="421480" y="435768"/>
            <a:ext cx="5925312" cy="4343400"/>
          </a:xfrm>
          <a:prstGeom prst="snipRoundRect">
            <a:avLst>
              <a:gd name="adj1" fmla="val 1040"/>
              <a:gd name="adj2" fmla="val 0"/>
            </a:avLst>
          </a:prstGeom>
          <a:solidFill>
            <a:schemeClr val="bg2">
              <a:shade val="10000"/>
            </a:schemeClr>
          </a:solidFill>
        </p:spPr>
        <p:txBody>
          <a:bodyPr/>
          <a:lstStyle>
            <a:lvl1pPr marL="0" indent="0">
              <a:buNone/>
              <a:defRPr sz="3200"/>
            </a:lvl1pPr>
            <a:extLst/>
          </a:lstStyle>
          <a:p>
            <a:r>
              <a:rPr kumimoji="0" lang="en-US" smtClean="0"/>
              <a:t>Click icon to add picture</a:t>
            </a:r>
            <a:endParaRPr kumimoji="0"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502920" y="4983480"/>
            <a:ext cx="8183880" cy="1051560"/>
          </a:xfrm>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502920" y="530352"/>
            <a:ext cx="8183880" cy="4187952"/>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9686AF30-32CA-4D34-B63B-1BEB8CA5EB65}" type="datetimeFigureOut">
              <a:rPr lang="en-US" smtClean="0"/>
              <a:pPr/>
              <a:t>12/17/2012</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5879BB1C-549D-4688-93BA-893D01B2C9A8}"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533404"/>
            <a:ext cx="1981200" cy="5257799"/>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533400" y="533402"/>
            <a:ext cx="5943600" cy="525780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9686AF30-32CA-4D34-B63B-1BEB8CA5EB65}" type="datetimeFigureOut">
              <a:rPr lang="en-US" smtClean="0"/>
              <a:pPr/>
              <a:t>12/17/2012</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5879BB1C-549D-4688-93BA-893D01B2C9A8}"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Rounded Rectangle 6"/>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Rounded Rectangle 8"/>
          <p:cNvSpPr/>
          <p:nvPr/>
        </p:nvSpPr>
        <p:spPr>
          <a:xfrm>
            <a:off x="418596" y="434162"/>
            <a:ext cx="8306809" cy="5486400"/>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3" name="Title Placeholder 12"/>
          <p:cNvSpPr>
            <a:spLocks noGrp="1"/>
          </p:cNvSpPr>
          <p:nvPr>
            <p:ph type="title"/>
          </p:nvPr>
        </p:nvSpPr>
        <p:spPr>
          <a:xfrm>
            <a:off x="502920" y="4985590"/>
            <a:ext cx="8183880" cy="1051560"/>
          </a:xfrm>
          <a:prstGeom prst="rect">
            <a:avLst/>
          </a:prstGeom>
        </p:spPr>
        <p:txBody>
          <a:bodyPr vert="horz" anchor="b">
            <a:normAutofit/>
          </a:bodyPr>
          <a:lstStyle>
            <a:extLst/>
          </a:lstStyle>
          <a:p>
            <a:r>
              <a:rPr kumimoji="0" lang="en-US" smtClean="0"/>
              <a:t>Click to edit Master title style</a:t>
            </a:r>
            <a:endParaRPr kumimoji="0" lang="en-US"/>
          </a:p>
        </p:txBody>
      </p:sp>
      <p:sp>
        <p:nvSpPr>
          <p:cNvPr id="4" name="Text Placeholder 3"/>
          <p:cNvSpPr>
            <a:spLocks noGrp="1"/>
          </p:cNvSpPr>
          <p:nvPr>
            <p:ph type="body" idx="1"/>
          </p:nvPr>
        </p:nvSpPr>
        <p:spPr>
          <a:xfrm>
            <a:off x="502920" y="530352"/>
            <a:ext cx="8183880" cy="4187952"/>
          </a:xfrm>
          <a:prstGeom prst="rect">
            <a:avLst/>
          </a:prstGeom>
        </p:spPr>
        <p:txBody>
          <a:bodyPr vert="horz" lIns="182880" tIns="91440">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5" name="Date Placeholder 24"/>
          <p:cNvSpPr>
            <a:spLocks noGrp="1"/>
          </p:cNvSpPr>
          <p:nvPr>
            <p:ph type="dt" sz="half" idx="2"/>
          </p:nvPr>
        </p:nvSpPr>
        <p:spPr>
          <a:xfrm>
            <a:off x="3776328" y="6111875"/>
            <a:ext cx="2286000" cy="365125"/>
          </a:xfrm>
          <a:prstGeom prst="rect">
            <a:avLst/>
          </a:prstGeom>
        </p:spPr>
        <p:txBody>
          <a:bodyPr vert="horz" anchor="b"/>
          <a:lstStyle>
            <a:lvl1pPr algn="r" eaLnBrk="1" latinLnBrk="0" hangingPunct="1">
              <a:defRPr kumimoji="0" sz="1000">
                <a:solidFill>
                  <a:schemeClr val="bg2">
                    <a:shade val="50000"/>
                  </a:schemeClr>
                </a:solidFill>
              </a:defRPr>
            </a:lvl1pPr>
            <a:extLst/>
          </a:lstStyle>
          <a:p>
            <a:fld id="{9686AF30-32CA-4D34-B63B-1BEB8CA5EB65}" type="datetimeFigureOut">
              <a:rPr lang="en-US" smtClean="0"/>
              <a:pPr/>
              <a:t>12/17/2012</a:t>
            </a:fld>
            <a:endParaRPr lang="en-US"/>
          </a:p>
        </p:txBody>
      </p:sp>
      <p:sp>
        <p:nvSpPr>
          <p:cNvPr id="18" name="Footer Placeholder 17"/>
          <p:cNvSpPr>
            <a:spLocks noGrp="1"/>
          </p:cNvSpPr>
          <p:nvPr>
            <p:ph type="ftr" sz="quarter" idx="3"/>
          </p:nvPr>
        </p:nvSpPr>
        <p:spPr>
          <a:xfrm>
            <a:off x="6062328" y="6111875"/>
            <a:ext cx="2286000" cy="365125"/>
          </a:xfrm>
          <a:prstGeom prst="rect">
            <a:avLst/>
          </a:prstGeom>
        </p:spPr>
        <p:txBody>
          <a:bodyPr vert="horz" anchor="b"/>
          <a:lstStyle>
            <a:lvl1pPr algn="l" eaLnBrk="1" latinLnBrk="0" hangingPunct="1">
              <a:defRPr kumimoji="0" sz="1000">
                <a:solidFill>
                  <a:schemeClr val="bg2">
                    <a:shade val="50000"/>
                  </a:schemeClr>
                </a:solidFill>
              </a:defRPr>
            </a:lvl1pPr>
            <a:extLst/>
          </a:lstStyle>
          <a:p>
            <a:endParaRPr lang="en-US"/>
          </a:p>
        </p:txBody>
      </p:sp>
      <p:sp>
        <p:nvSpPr>
          <p:cNvPr id="5" name="Slide Number Placeholder 4"/>
          <p:cNvSpPr>
            <a:spLocks noGrp="1"/>
          </p:cNvSpPr>
          <p:nvPr>
            <p:ph type="sldNum" sz="quarter" idx="4"/>
          </p:nvPr>
        </p:nvSpPr>
        <p:spPr>
          <a:xfrm>
            <a:off x="8348328" y="6111875"/>
            <a:ext cx="457200" cy="365125"/>
          </a:xfrm>
          <a:prstGeom prst="rect">
            <a:avLst/>
          </a:prstGeom>
        </p:spPr>
        <p:txBody>
          <a:bodyPr vert="horz" anchor="b"/>
          <a:lstStyle>
            <a:lvl1pPr algn="r" eaLnBrk="1" latinLnBrk="0" hangingPunct="1">
              <a:defRPr kumimoji="0" sz="1000">
                <a:solidFill>
                  <a:schemeClr val="bg2">
                    <a:shade val="50000"/>
                  </a:schemeClr>
                </a:solidFill>
              </a:defRPr>
            </a:lvl1pPr>
            <a:extLst/>
          </a:lstStyle>
          <a:p>
            <a:fld id="{5879BB1C-549D-4688-93BA-893D01B2C9A8}"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3600" b="1" kern="1200">
          <a:solidFill>
            <a:schemeClr val="accent1">
              <a:tint val="88000"/>
              <a:satMod val="150000"/>
            </a:schemeClr>
          </a:solidFill>
          <a:effectLst>
            <a:outerShdw blurRad="53975" dist="22860" dir="5400000" algn="tl" rotWithShape="0">
              <a:srgbClr val="000000">
                <a:alpha val="55000"/>
              </a:srgbClr>
            </a:outerShdw>
          </a:effectLst>
          <a:latin typeface="+mj-lt"/>
          <a:ea typeface="+mj-ea"/>
          <a:cs typeface="+mj-cs"/>
        </a:defRPr>
      </a:lvl1pPr>
      <a:extLst/>
    </p:titleStyle>
    <p:bodyStyle>
      <a:lvl1pPr marL="265176" indent="-265176" algn="l" rtl="0" eaLnBrk="1" latinLnBrk="0" hangingPunct="1">
        <a:spcBef>
          <a:spcPts val="250"/>
        </a:spcBef>
        <a:buClr>
          <a:schemeClr val="accent1"/>
        </a:buClr>
        <a:buSzPct val="80000"/>
        <a:buFont typeface="Wingdings 2"/>
        <a:buChar char=""/>
        <a:defRPr kumimoji="0" sz="2800" kern="1200">
          <a:solidFill>
            <a:schemeClr val="tx1"/>
          </a:solidFill>
          <a:effectLst/>
          <a:latin typeface="+mn-lt"/>
          <a:ea typeface="+mn-ea"/>
          <a:cs typeface="+mn-cs"/>
        </a:defRPr>
      </a:lvl1pPr>
      <a:lvl2pPr marL="548640" indent="-201168" algn="l" rtl="0" eaLnBrk="1" latinLnBrk="0" hangingPunct="1">
        <a:spcBef>
          <a:spcPts val="250"/>
        </a:spcBef>
        <a:buClr>
          <a:schemeClr val="accent1"/>
        </a:buClr>
        <a:buSzPct val="100000"/>
        <a:buFont typeface="Verdana"/>
        <a:buChar char="◦"/>
        <a:defRPr kumimoji="0" sz="2400" kern="1200">
          <a:solidFill>
            <a:schemeClr val="tx1"/>
          </a:solidFill>
          <a:latin typeface="+mn-lt"/>
          <a:ea typeface="+mn-ea"/>
          <a:cs typeface="+mn-cs"/>
        </a:defRPr>
      </a:lvl2pPr>
      <a:lvl3pPr marL="786384" indent="-182880" algn="l" rtl="0" eaLnBrk="1" latinLnBrk="0" hangingPunct="1">
        <a:spcBef>
          <a:spcPts val="250"/>
        </a:spcBef>
        <a:buClr>
          <a:schemeClr val="accent2">
            <a:tint val="85000"/>
            <a:satMod val="285000"/>
          </a:schemeClr>
        </a:buClr>
        <a:buSzPct val="100000"/>
        <a:buFont typeface="Wingdings 2"/>
        <a:buChar char=""/>
        <a:defRPr kumimoji="0" sz="2200" kern="1200">
          <a:solidFill>
            <a:schemeClr val="tx1"/>
          </a:solidFill>
          <a:latin typeface="+mn-lt"/>
          <a:ea typeface="+mn-ea"/>
          <a:cs typeface="+mn-cs"/>
        </a:defRPr>
      </a:lvl3pPr>
      <a:lvl4pPr marL="1024128" indent="-182880" algn="l" rtl="0" eaLnBrk="1" latinLnBrk="0" hangingPunct="1">
        <a:spcBef>
          <a:spcPts val="230"/>
        </a:spcBef>
        <a:buClr>
          <a:schemeClr val="accent2">
            <a:tint val="85000"/>
            <a:satMod val="285000"/>
          </a:schemeClr>
        </a:buClr>
        <a:buSzPct val="112000"/>
        <a:buFont typeface="Verdana"/>
        <a:buChar char="◦"/>
        <a:defRPr kumimoji="0" sz="1900" kern="1200">
          <a:solidFill>
            <a:schemeClr val="tx1"/>
          </a:solidFill>
          <a:latin typeface="+mn-lt"/>
          <a:ea typeface="+mn-ea"/>
          <a:cs typeface="+mn-cs"/>
        </a:defRPr>
      </a:lvl4pPr>
      <a:lvl5pPr marL="1280160" indent="-182880" algn="l" rtl="0" eaLnBrk="1" latinLnBrk="0" hangingPunct="1">
        <a:spcBef>
          <a:spcPts val="250"/>
        </a:spcBef>
        <a:buClr>
          <a:schemeClr val="accent3">
            <a:tint val="85000"/>
            <a:satMod val="275000"/>
          </a:schemeClr>
        </a:buClr>
        <a:buSzPct val="100000"/>
        <a:buFont typeface="Wingdings 2"/>
        <a:buChar char=""/>
        <a:defRPr kumimoji="0" sz="1800" kern="1200">
          <a:solidFill>
            <a:schemeClr val="tx1"/>
          </a:solidFill>
          <a:latin typeface="+mn-lt"/>
          <a:ea typeface="+mn-ea"/>
          <a:cs typeface="+mn-cs"/>
        </a:defRPr>
      </a:lvl5pPr>
      <a:lvl6pPr marL="1490472" indent="-182880" algn="l" rtl="0" eaLnBrk="1" latinLnBrk="0" hangingPunct="1">
        <a:spcBef>
          <a:spcPts val="250"/>
        </a:spcBef>
        <a:buClr>
          <a:schemeClr val="accent3">
            <a:tint val="85000"/>
            <a:satMod val="275000"/>
          </a:schemeClr>
        </a:buClr>
        <a:buSzPct val="100000"/>
        <a:buFont typeface="Verdana"/>
        <a:buChar char="◦"/>
        <a:defRPr kumimoji="0" sz="1700" kern="1200" baseline="0">
          <a:solidFill>
            <a:schemeClr val="tx1"/>
          </a:solidFill>
          <a:latin typeface="+mn-lt"/>
          <a:ea typeface="+mn-ea"/>
          <a:cs typeface="+mn-cs"/>
        </a:defRPr>
      </a:lvl6pPr>
      <a:lvl7pPr marL="1700784"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7pPr>
      <a:lvl8pPr marL="1920240" indent="-182880" algn="l" rtl="0" eaLnBrk="1" latinLnBrk="0" hangingPunct="1">
        <a:spcBef>
          <a:spcPts val="257"/>
        </a:spcBef>
        <a:buClr>
          <a:schemeClr val="accent3">
            <a:tint val="85000"/>
            <a:satMod val="275000"/>
          </a:schemeClr>
        </a:buClr>
        <a:buSzPct val="100000"/>
        <a:buFont typeface="Verdana"/>
        <a:buChar char="◦"/>
        <a:defRPr kumimoji="0" sz="1500" kern="1200" baseline="0">
          <a:solidFill>
            <a:schemeClr val="tx1"/>
          </a:solidFill>
          <a:latin typeface="+mn-lt"/>
          <a:ea typeface="+mn-ea"/>
          <a:cs typeface="+mn-cs"/>
        </a:defRPr>
      </a:lvl8pPr>
      <a:lvl9pPr marL="2148840"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6600" dirty="0" smtClean="0"/>
              <a:t>Main Ideas</a:t>
            </a:r>
            <a:endParaRPr lang="en-US" sz="6600" dirty="0"/>
          </a:p>
        </p:txBody>
      </p:sp>
      <p:sp>
        <p:nvSpPr>
          <p:cNvPr id="3" name="Subtitle 2"/>
          <p:cNvSpPr>
            <a:spLocks noGrp="1"/>
          </p:cNvSpPr>
          <p:nvPr>
            <p:ph type="subTitle" idx="1"/>
          </p:nvPr>
        </p:nvSpPr>
        <p:spPr/>
        <p:txBody>
          <a:bodyPr>
            <a:normAutofit/>
          </a:bodyPr>
          <a:lstStyle/>
          <a:p>
            <a:r>
              <a:rPr lang="en-US" sz="2800" dirty="0" smtClean="0"/>
              <a:t>This is the author’s idea about the topic</a:t>
            </a:r>
            <a:endParaRPr lang="en-US" sz="28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e.g. Topic: Cats</a:t>
            </a:r>
            <a:endParaRPr lang="en-US" dirty="0"/>
          </a:p>
        </p:txBody>
      </p:sp>
      <p:sp>
        <p:nvSpPr>
          <p:cNvPr id="3" name="Content Placeholder 2"/>
          <p:cNvSpPr>
            <a:spLocks noGrp="1"/>
          </p:cNvSpPr>
          <p:nvPr>
            <p:ph idx="1"/>
          </p:nvPr>
        </p:nvSpPr>
        <p:spPr/>
        <p:txBody>
          <a:bodyPr>
            <a:normAutofit/>
          </a:bodyPr>
          <a:lstStyle/>
          <a:p>
            <a:pPr>
              <a:buNone/>
            </a:pPr>
            <a:r>
              <a:rPr lang="en-US" sz="3200" dirty="0" smtClean="0"/>
              <a:t>Possible main ideas:</a:t>
            </a:r>
          </a:p>
          <a:p>
            <a:r>
              <a:rPr lang="en-US" sz="3200" dirty="0" smtClean="0"/>
              <a:t>Cats are usually very clean animals</a:t>
            </a:r>
          </a:p>
          <a:p>
            <a:r>
              <a:rPr lang="en-US" sz="3200" dirty="0" smtClean="0"/>
              <a:t>Cats have very expressive faces</a:t>
            </a:r>
          </a:p>
          <a:p>
            <a:r>
              <a:rPr lang="en-US" sz="3200" dirty="0" smtClean="0"/>
              <a:t>Cats eat fish</a:t>
            </a:r>
          </a:p>
          <a:p>
            <a:r>
              <a:rPr lang="en-US" sz="3200" dirty="0" smtClean="0"/>
              <a:t>Cats are humans’ best friends</a:t>
            </a:r>
          </a:p>
          <a:p>
            <a:pPr>
              <a:buNone/>
            </a:pPr>
            <a:r>
              <a:rPr lang="en-US" sz="3200" dirty="0" smtClean="0"/>
              <a:t> So, main idea is what you want to say about the topic</a:t>
            </a:r>
            <a:endParaRPr lang="en-US" sz="32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Where to find the main idea?</a:t>
            </a:r>
            <a:endParaRPr lang="en-US" dirty="0"/>
          </a:p>
        </p:txBody>
      </p:sp>
      <p:sp>
        <p:nvSpPr>
          <p:cNvPr id="3" name="Content Placeholder 2"/>
          <p:cNvSpPr>
            <a:spLocks noGrp="1"/>
          </p:cNvSpPr>
          <p:nvPr>
            <p:ph idx="1"/>
          </p:nvPr>
        </p:nvSpPr>
        <p:spPr/>
        <p:txBody>
          <a:bodyPr>
            <a:normAutofit lnSpcReduction="10000"/>
          </a:bodyPr>
          <a:lstStyle/>
          <a:p>
            <a:r>
              <a:rPr lang="en-US" sz="4000" dirty="0" smtClean="0"/>
              <a:t>Oftentimes the main idea is expressed in the topic sentence</a:t>
            </a:r>
          </a:p>
          <a:p>
            <a:r>
              <a:rPr lang="en-US" sz="4000" dirty="0" smtClean="0"/>
              <a:t>However, sometimes the main idea is not explicitly stated, so we have to infer from the text.</a:t>
            </a:r>
          </a:p>
          <a:p>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What is the topic?</a:t>
            </a:r>
            <a:br>
              <a:rPr lang="en-US" dirty="0" smtClean="0"/>
            </a:br>
            <a:r>
              <a:rPr lang="en-US" dirty="0" smtClean="0"/>
              <a:t>What is the main idea?</a:t>
            </a:r>
            <a:endParaRPr lang="en-US" dirty="0"/>
          </a:p>
        </p:txBody>
      </p:sp>
      <p:sp>
        <p:nvSpPr>
          <p:cNvPr id="3" name="Content Placeholder 2"/>
          <p:cNvSpPr>
            <a:spLocks noGrp="1"/>
          </p:cNvSpPr>
          <p:nvPr>
            <p:ph idx="1"/>
          </p:nvPr>
        </p:nvSpPr>
        <p:spPr/>
        <p:txBody>
          <a:bodyPr>
            <a:normAutofit lnSpcReduction="10000"/>
          </a:bodyPr>
          <a:lstStyle/>
          <a:p>
            <a:r>
              <a:rPr lang="en-US" dirty="0" smtClean="0"/>
              <a:t>In some parts of the world, many people use bicycles for transportation. First of all, they are much cheaper than cars. They also do not need gas to make them go. And bicycles are easy and cheap to fix. In cities, bicycles don’t have to wait in traffic. They can always go around a traffic jam. Finally , bicycles don’t need parking spaces. They can be parked anywhere.</a:t>
            </a: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Answer</a:t>
            </a:r>
            <a:endParaRPr lang="en-US" dirty="0"/>
          </a:p>
        </p:txBody>
      </p:sp>
      <p:sp>
        <p:nvSpPr>
          <p:cNvPr id="3" name="Content Placeholder 2"/>
          <p:cNvSpPr>
            <a:spLocks noGrp="1"/>
          </p:cNvSpPr>
          <p:nvPr>
            <p:ph idx="1"/>
          </p:nvPr>
        </p:nvSpPr>
        <p:spPr/>
        <p:txBody>
          <a:bodyPr>
            <a:normAutofit lnSpcReduction="10000"/>
          </a:bodyPr>
          <a:lstStyle/>
          <a:p>
            <a:r>
              <a:rPr lang="en-US" dirty="0" smtClean="0"/>
              <a:t>The topic is: bicycles</a:t>
            </a:r>
          </a:p>
          <a:p>
            <a:r>
              <a:rPr lang="en-US" dirty="0" smtClean="0"/>
              <a:t>Main idea: </a:t>
            </a:r>
          </a:p>
          <a:p>
            <a:pPr marL="514350" indent="-514350">
              <a:buAutoNum type="alphaLcPeriod"/>
            </a:pPr>
            <a:r>
              <a:rPr lang="en-US" dirty="0" smtClean="0"/>
              <a:t>B</a:t>
            </a:r>
            <a:r>
              <a:rPr lang="en-US" dirty="0" smtClean="0"/>
              <a:t>icycles are good for transportation</a:t>
            </a:r>
          </a:p>
          <a:p>
            <a:pPr marL="514350" indent="-514350">
              <a:buAutoNum type="alphaLcPeriod"/>
            </a:pPr>
            <a:r>
              <a:rPr lang="en-US" dirty="0" smtClean="0"/>
              <a:t>Bicycles are a problem in traffic</a:t>
            </a:r>
          </a:p>
          <a:p>
            <a:pPr marL="514350" indent="-514350">
              <a:buAutoNum type="alphaLcPeriod"/>
            </a:pPr>
            <a:r>
              <a:rPr lang="en-US" dirty="0" smtClean="0"/>
              <a:t>Bicycles are cheaper than cars</a:t>
            </a:r>
          </a:p>
          <a:p>
            <a:pPr marL="514350" indent="-514350">
              <a:buNone/>
            </a:pPr>
            <a:r>
              <a:rPr lang="en-US" dirty="0" smtClean="0"/>
              <a:t>The correct answer: bicycles are good for transportation.</a:t>
            </a:r>
          </a:p>
          <a:p>
            <a:pPr marL="514350" indent="-514350">
              <a:buNone/>
            </a:pPr>
            <a:r>
              <a:rPr lang="en-US" dirty="0" smtClean="0"/>
              <a:t>Answer b is too general</a:t>
            </a:r>
          </a:p>
          <a:p>
            <a:pPr marL="514350" indent="-514350">
              <a:buNone/>
            </a:pPr>
            <a:r>
              <a:rPr lang="en-US" dirty="0" smtClean="0"/>
              <a:t>Answer c is too specific</a:t>
            </a:r>
            <a:endParaRPr lang="en-US"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spect">
  <a:themeElements>
    <a:clrScheme name="Aspect">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Aspect">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Aspect">
      <a:fillStyleLst>
        <a:solidFill>
          <a:schemeClr val="phClr"/>
        </a:solidFill>
        <a:gradFill rotWithShape="1">
          <a:gsLst>
            <a:gs pos="0">
              <a:schemeClr val="phClr">
                <a:tint val="65000"/>
                <a:satMod val="270000"/>
              </a:schemeClr>
            </a:gs>
            <a:gs pos="25000">
              <a:schemeClr val="phClr">
                <a:tint val="60000"/>
                <a:satMod val="300000"/>
              </a:schemeClr>
            </a:gs>
            <a:gs pos="100000">
              <a:schemeClr val="phClr">
                <a:tint val="29000"/>
                <a:satMod val="400000"/>
              </a:schemeClr>
            </a:gs>
          </a:gsLst>
          <a:lin ang="16200000" scaled="1"/>
        </a:gradFill>
        <a:gradFill rotWithShape="1">
          <a:gsLst>
            <a:gs pos="0">
              <a:schemeClr val="phClr">
                <a:shade val="45000"/>
                <a:satMod val="155000"/>
              </a:schemeClr>
            </a:gs>
            <a:gs pos="60000">
              <a:schemeClr val="phClr">
                <a:shade val="95000"/>
                <a:satMod val="150000"/>
              </a:schemeClr>
            </a:gs>
            <a:gs pos="100000">
              <a:schemeClr val="phClr">
                <a:tint val="87000"/>
                <a:satMod val="250000"/>
              </a:schemeClr>
            </a:gs>
          </a:gsLst>
          <a:lin ang="16200000" scaled="0"/>
        </a:gradFill>
      </a:fillStyleLst>
      <a:lnStyleLst>
        <a:ln w="9525" cap="flat" cmpd="sng" algn="ctr">
          <a:solidFill>
            <a:schemeClr val="phClr">
              <a:satMod val="150000"/>
            </a:schemeClr>
          </a:solidFill>
          <a:prstDash val="solid"/>
        </a:ln>
        <a:ln w="42500" cap="flat" cmpd="sng" algn="ctr">
          <a:solidFill>
            <a:schemeClr val="phClr"/>
          </a:solidFill>
          <a:prstDash val="solid"/>
        </a:ln>
        <a:ln w="38100" cap="flat" cmpd="sng" algn="ctr">
          <a:solidFill>
            <a:schemeClr val="phClr"/>
          </a:solidFill>
          <a:prstDash val="solid"/>
        </a:ln>
      </a:lnStyleLst>
      <a:effectStyleLst>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scene3d>
            <a:camera prst="orthographicFront" fov="0">
              <a:rot lat="0" lon="0" rev="0"/>
            </a:camera>
            <a:lightRig rig="contrasting" dir="t">
              <a:rot lat="0" lon="0" rev="12000000"/>
            </a:lightRig>
          </a:scene3d>
          <a:sp3d prstMaterial="powder">
            <a:bevelT h="50800"/>
          </a:sp3d>
        </a:effectStyle>
      </a:effectStyleLst>
      <a:bgFillStyleLst>
        <a:solidFill>
          <a:schemeClr val="phClr"/>
        </a:solidFill>
        <a:gradFill rotWithShape="1">
          <a:gsLst>
            <a:gs pos="0">
              <a:schemeClr val="phClr">
                <a:shade val="35000"/>
                <a:satMod val="150000"/>
              </a:schemeClr>
            </a:gs>
            <a:gs pos="45000">
              <a:schemeClr val="phClr">
                <a:shade val="68000"/>
                <a:satMod val="155000"/>
              </a:schemeClr>
            </a:gs>
            <a:gs pos="100000">
              <a:schemeClr val="phClr">
                <a:tint val="70000"/>
                <a:satMod val="175000"/>
              </a:schemeClr>
            </a:gs>
          </a:gsLst>
          <a:lin ang="16200000" scaled="0"/>
        </a:gradFill>
        <a:blipFill>
          <a:blip xmlns:r="http://schemas.openxmlformats.org/officeDocument/2006/relationships" r:embed="rId1">
            <a:duotone>
              <a:schemeClr val="phClr">
                <a:shade val="800"/>
                <a:satMod val="150000"/>
              </a:schemeClr>
              <a:schemeClr val="phClr">
                <a:tint val="80000"/>
                <a:satMod val="150000"/>
              </a:schemeClr>
            </a:duotone>
          </a:blip>
          <a:tile tx="0" ty="0" sx="75000" sy="7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Aspect</Template>
  <TotalTime>19</TotalTime>
  <Words>219</Words>
  <Application>Microsoft Office PowerPoint</Application>
  <PresentationFormat>On-screen Show (4:3)</PresentationFormat>
  <Paragraphs>23</Paragraphs>
  <Slides>5</Slides>
  <Notes>0</Notes>
  <HiddenSlides>0</HiddenSlides>
  <MMClips>0</MMClips>
  <ScaleCrop>false</ScaleCrop>
  <HeadingPairs>
    <vt:vector size="4" baseType="variant">
      <vt:variant>
        <vt:lpstr>Theme</vt:lpstr>
      </vt:variant>
      <vt:variant>
        <vt:i4>1</vt:i4>
      </vt:variant>
      <vt:variant>
        <vt:lpstr>Slide Titles</vt:lpstr>
      </vt:variant>
      <vt:variant>
        <vt:i4>5</vt:i4>
      </vt:variant>
    </vt:vector>
  </HeadingPairs>
  <TitlesOfParts>
    <vt:vector size="6" baseType="lpstr">
      <vt:lpstr>Aspect</vt:lpstr>
      <vt:lpstr>Main Ideas</vt:lpstr>
      <vt:lpstr>e.g. Topic: Cats</vt:lpstr>
      <vt:lpstr>Where to find the main idea?</vt:lpstr>
      <vt:lpstr>What is the topic? What is the main idea?</vt:lpstr>
      <vt:lpstr>Answer</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Main Ideas</dc:title>
  <dc:creator>ferry</dc:creator>
  <cp:lastModifiedBy>ferry</cp:lastModifiedBy>
  <cp:revision>3</cp:revision>
  <dcterms:created xsi:type="dcterms:W3CDTF">2012-12-13T14:28:13Z</dcterms:created>
  <dcterms:modified xsi:type="dcterms:W3CDTF">2012-12-17T06:20:15Z</dcterms:modified>
</cp:coreProperties>
</file>