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7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E35EB53-E805-4694-9295-20A8297B0B21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C79A4DC-9C66-4F61-9198-39AFD9F57A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Guessing Meanings from Contexts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Vocabulary Knowledge for Effective Reading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 you do when you find difficult words in your reading?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Look it up in he dictionary?</a:t>
            </a:r>
          </a:p>
          <a:p>
            <a:r>
              <a:rPr lang="en-US" sz="4000" dirty="0" smtClean="0"/>
              <a:t>Ask your friend?</a:t>
            </a:r>
          </a:p>
          <a:p>
            <a:r>
              <a:rPr lang="en-US" sz="4000" dirty="0" smtClean="0"/>
              <a:t>Ask your teacher?</a:t>
            </a:r>
          </a:p>
          <a:p>
            <a:r>
              <a:rPr lang="en-US" sz="4000" dirty="0" smtClean="0"/>
              <a:t>Try to guess what it means?</a:t>
            </a:r>
          </a:p>
          <a:p>
            <a:pPr>
              <a:buNone/>
            </a:pPr>
            <a:endParaRPr lang="en-US" sz="4000" dirty="0"/>
          </a:p>
        </p:txBody>
      </p:sp>
      <p:pic>
        <p:nvPicPr>
          <p:cNvPr id="1026" name="Picture 2" descr="C:\Program Files\Microsoft Office\MEDIA\CAGCAT10\j0217698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3048000"/>
            <a:ext cx="1747418" cy="1693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best strategy is: try to guess!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Guessing is faster; it doesn’t interrupt your reading</a:t>
            </a:r>
          </a:p>
          <a:p>
            <a:r>
              <a:rPr lang="en-US" dirty="0" smtClean="0"/>
              <a:t>Helps your comprehension because you stay focused on the general sense </a:t>
            </a:r>
          </a:p>
          <a:p>
            <a:r>
              <a:rPr lang="en-US" dirty="0" smtClean="0"/>
              <a:t>Helps build vocabulary since you are more likely to remember the words</a:t>
            </a:r>
          </a:p>
          <a:p>
            <a:r>
              <a:rPr lang="en-US" dirty="0" smtClean="0"/>
              <a:t>Allows you to enjoy your reading more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guess the unknown words?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context (the text surrounding the words)</a:t>
            </a:r>
          </a:p>
          <a:p>
            <a:r>
              <a:rPr lang="en-US" dirty="0" smtClean="0"/>
              <a:t>Use the grammatical structure of the sentence and decide the word’s parts of speech</a:t>
            </a:r>
          </a:p>
          <a:p>
            <a:r>
              <a:rPr lang="en-US" dirty="0" smtClean="0"/>
              <a:t>Recognize the words that connect ideas (pronoun, synonym, antonym)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the context, guess the meaning of the underlined word!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come to a new country, it is important to know the</a:t>
            </a:r>
            <a:r>
              <a:rPr lang="en-US" u="sng" dirty="0" smtClean="0"/>
              <a:t>  zap</a:t>
            </a:r>
            <a:r>
              <a:rPr lang="en-US" dirty="0" smtClean="0"/>
              <a:t> of the people in that country to help you communicate with them.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Zap: language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the grammar of the sentence to guess the unknown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should dry the soggy towel now because there is sunlight. Otherwise, it will take a long time to dry.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Soggy: adjective, it means wet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</TotalTime>
  <Words>220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Aspect</vt:lpstr>
      <vt:lpstr>Guessing Meanings from Contexts</vt:lpstr>
      <vt:lpstr>What do you do when you find difficult words in your reading?</vt:lpstr>
      <vt:lpstr>The best strategy is: try to guess!</vt:lpstr>
      <vt:lpstr>How to guess the unknown words?</vt:lpstr>
      <vt:lpstr>From the context, guess the meaning of the underlined word!</vt:lpstr>
      <vt:lpstr>Use the grammar of the sentence to guess the unknown word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Guessing Meanings from Contexts</dc:title>
  <dc:creator>ferry</dc:creator>
  <cp:lastModifiedBy>ferry</cp:lastModifiedBy>
  <cp:revision>2</cp:revision>
  <dcterms:created xsi:type="dcterms:W3CDTF">2012-12-13T13:07:06Z</dcterms:created>
  <dcterms:modified xsi:type="dcterms:W3CDTF">2012-12-13T13:22:19Z</dcterms:modified>
</cp:coreProperties>
</file>