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0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6E30-7431-4281-A729-E9F2A1614254}" type="datetimeFigureOut">
              <a:rPr lang="en-US" smtClean="0"/>
              <a:pPr/>
              <a:t>1/10/2009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561AE-D3AD-478B-B327-F588EFC5F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KAKAWIHAN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kiwari</a:t>
            </a:r>
            <a:r>
              <a:rPr lang="en-US" dirty="0"/>
              <a:t> </a:t>
            </a:r>
            <a:r>
              <a:rPr lang="en-US" dirty="0" err="1"/>
              <a:t>dihartikeun</a:t>
            </a:r>
            <a:r>
              <a:rPr lang="en-US" dirty="0"/>
              <a:t> </a:t>
            </a:r>
            <a:r>
              <a:rPr lang="en-US" dirty="0" err="1"/>
              <a:t>lagu-lagu</a:t>
            </a:r>
            <a:r>
              <a:rPr lang="en-US" dirty="0"/>
              <a:t> </a:t>
            </a:r>
            <a:r>
              <a:rPr lang="en-US" dirty="0" err="1"/>
              <a:t>anu</a:t>
            </a:r>
            <a:r>
              <a:rPr lang="en-US" dirty="0"/>
              <a:t> </a:t>
            </a:r>
            <a:r>
              <a:rPr lang="en-US" dirty="0" err="1"/>
              <a:t>sok</a:t>
            </a:r>
            <a:r>
              <a:rPr lang="en-US" dirty="0"/>
              <a:t> </a:t>
            </a:r>
            <a:r>
              <a:rPr lang="en-US" dirty="0" err="1"/>
              <a:t>dinyanyikeun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barudak</a:t>
            </a:r>
            <a:r>
              <a:rPr lang="en-US" dirty="0"/>
              <a:t> </a:t>
            </a:r>
            <a:r>
              <a:rPr lang="en-US" dirty="0" err="1"/>
              <a:t>bari</a:t>
            </a:r>
            <a:r>
              <a:rPr lang="en-US" dirty="0"/>
              <a:t> </a:t>
            </a:r>
            <a:r>
              <a:rPr lang="en-US" dirty="0" err="1"/>
              <a:t>ulin</a:t>
            </a:r>
            <a:r>
              <a:rPr lang="en-US" dirty="0"/>
              <a:t>, </a:t>
            </a:r>
            <a:r>
              <a:rPr lang="en-US" dirty="0" err="1"/>
              <a:t>nepi</a:t>
            </a:r>
            <a:r>
              <a:rPr lang="en-US" dirty="0"/>
              <a:t> ka </a:t>
            </a:r>
            <a:r>
              <a:rPr lang="en-US" dirty="0" err="1"/>
              <a:t>sakapeung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barudak</a:t>
            </a:r>
            <a:r>
              <a:rPr lang="en-US" dirty="0"/>
              <a:t> </a:t>
            </a:r>
            <a:r>
              <a:rPr lang="en-US" dirty="0" err="1"/>
              <a:t>atawa</a:t>
            </a:r>
            <a:r>
              <a:rPr lang="en-US" dirty="0"/>
              <a:t> </a:t>
            </a:r>
            <a:r>
              <a:rPr lang="en-US" dirty="0" err="1"/>
              <a:t>kaulinan</a:t>
            </a:r>
            <a:r>
              <a:rPr lang="en-US" dirty="0"/>
              <a:t> </a:t>
            </a:r>
            <a:r>
              <a:rPr lang="en-US" dirty="0" err="1"/>
              <a:t>barudak</a:t>
            </a:r>
            <a:r>
              <a:rPr lang="en-US" dirty="0"/>
              <a:t>. </a:t>
            </a:r>
            <a:r>
              <a:rPr lang="en-US" dirty="0" err="1"/>
              <a:t>Wibisana</a:t>
            </a:r>
            <a:r>
              <a:rPr lang="en-US" dirty="0"/>
              <a:t> </a:t>
            </a:r>
            <a:r>
              <a:rPr lang="en-US" dirty="0" err="1"/>
              <a:t>spk</a:t>
            </a:r>
            <a:r>
              <a:rPr lang="en-US" dirty="0"/>
              <a:t>. (2000</a:t>
            </a:r>
            <a:r>
              <a:rPr lang="en-US" dirty="0" smtClean="0"/>
              <a:t>: 387</a:t>
            </a:r>
            <a:r>
              <a:rPr lang="en-US" dirty="0"/>
              <a:t>) </a:t>
            </a:r>
            <a:r>
              <a:rPr lang="en-US" dirty="0" err="1"/>
              <a:t>nyebutna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rayat</a:t>
            </a:r>
            <a:r>
              <a:rPr lang="en-US" dirty="0"/>
              <a:t>, </a:t>
            </a:r>
            <a:r>
              <a:rPr lang="en-US" dirty="0" err="1"/>
              <a:t>hartina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dirty="0" err="1"/>
              <a:t>lirikna</a:t>
            </a:r>
            <a:r>
              <a:rPr lang="en-US" dirty="0"/>
              <a:t> </a:t>
            </a:r>
            <a:r>
              <a:rPr lang="en-US" dirty="0" err="1"/>
              <a:t>geus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, </a:t>
            </a:r>
            <a:r>
              <a:rPr lang="en-US" dirty="0" err="1"/>
              <a:t>sipatna</a:t>
            </a:r>
            <a:r>
              <a:rPr lang="en-US" dirty="0"/>
              <a:t> </a:t>
            </a:r>
            <a:r>
              <a:rPr lang="en-US" dirty="0" err="1"/>
              <a:t>anonim,jeung</a:t>
            </a:r>
            <a:r>
              <a:rPr lang="en-US" dirty="0"/>
              <a:t> </a:t>
            </a:r>
            <a:r>
              <a:rPr lang="en-US" dirty="0" err="1"/>
              <a:t>nyebar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jaman</a:t>
            </a:r>
            <a:r>
              <a:rPr lang="en-US" dirty="0"/>
              <a:t> </a:t>
            </a:r>
            <a:r>
              <a:rPr lang="en-US" dirty="0" err="1"/>
              <a:t>baheula</a:t>
            </a:r>
            <a:r>
              <a:rPr lang="en-US" dirty="0"/>
              <a:t> </a:t>
            </a:r>
            <a:r>
              <a:rPr lang="en-US" dirty="0" err="1"/>
              <a:t>keneh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kakawihan</a:t>
            </a:r>
            <a:r>
              <a:rPr lang="en-US" dirty="0" smtClean="0"/>
              <a:t>/</a:t>
            </a:r>
            <a:r>
              <a:rPr lang="en-US" dirty="0" err="1" smtClean="0"/>
              <a:t>folklor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4800" dirty="0" err="1"/>
              <a:t>Sumebar</a:t>
            </a:r>
            <a:r>
              <a:rPr lang="en-US" sz="4800" dirty="0"/>
              <a:t> </a:t>
            </a:r>
            <a:r>
              <a:rPr lang="en-US" sz="4800" dirty="0" err="1"/>
              <a:t>jeung</a:t>
            </a:r>
            <a:r>
              <a:rPr lang="en-US" sz="4800" dirty="0"/>
              <a:t> </a:t>
            </a:r>
            <a:r>
              <a:rPr lang="en-US" sz="4800" dirty="0" err="1"/>
              <a:t>diwariskeun</a:t>
            </a:r>
            <a:r>
              <a:rPr lang="en-US" sz="4800" dirty="0"/>
              <a:t> </a:t>
            </a:r>
            <a:r>
              <a:rPr lang="en-US" sz="4800" dirty="0" err="1"/>
              <a:t>sacara</a:t>
            </a:r>
            <a:r>
              <a:rPr lang="en-US" sz="4800" dirty="0"/>
              <a:t> </a:t>
            </a:r>
            <a:r>
              <a:rPr lang="en-US" sz="4800" dirty="0" err="1"/>
              <a:t>lisan</a:t>
            </a:r>
            <a:r>
              <a:rPr lang="en-US" sz="4800" dirty="0"/>
              <a:t>;</a:t>
            </a:r>
          </a:p>
          <a:p>
            <a:pPr lvl="0"/>
            <a:r>
              <a:rPr lang="en-US" sz="4800" dirty="0" err="1"/>
              <a:t>Sifatna</a:t>
            </a:r>
            <a:r>
              <a:rPr lang="en-US" sz="4800" dirty="0"/>
              <a:t> </a:t>
            </a:r>
            <a:r>
              <a:rPr lang="en-US" sz="4800" dirty="0" err="1"/>
              <a:t>tradisional</a:t>
            </a:r>
            <a:r>
              <a:rPr lang="en-US" sz="4800" dirty="0"/>
              <a:t>, </a:t>
            </a:r>
            <a:r>
              <a:rPr lang="en-US" sz="4800" dirty="0" err="1"/>
              <a:t>nyebarna</a:t>
            </a:r>
            <a:r>
              <a:rPr lang="en-US" sz="4800" dirty="0"/>
              <a:t> </a:t>
            </a:r>
            <a:r>
              <a:rPr lang="en-US" sz="4800" dirty="0" err="1"/>
              <a:t>angger</a:t>
            </a:r>
            <a:r>
              <a:rPr lang="en-US" sz="4800" dirty="0"/>
              <a:t> </a:t>
            </a:r>
            <a:r>
              <a:rPr lang="en-US" sz="4800" dirty="0" err="1"/>
              <a:t>di</a:t>
            </a:r>
            <a:r>
              <a:rPr lang="en-US" sz="4800" dirty="0"/>
              <a:t> </a:t>
            </a:r>
            <a:r>
              <a:rPr lang="en-US" sz="4800" dirty="0" err="1"/>
              <a:t>antara</a:t>
            </a:r>
            <a:r>
              <a:rPr lang="en-US" sz="4800" dirty="0"/>
              <a:t> </a:t>
            </a:r>
            <a:r>
              <a:rPr lang="en-US" sz="4800" dirty="0" err="1"/>
              <a:t>kelompok</a:t>
            </a:r>
            <a:r>
              <a:rPr lang="en-US" sz="4800" dirty="0"/>
              <a:t> </a:t>
            </a:r>
            <a:r>
              <a:rPr lang="en-US" sz="4800" dirty="0" err="1"/>
              <a:t>tertentu</a:t>
            </a:r>
            <a:r>
              <a:rPr lang="en-US" sz="4800" dirty="0" smtClean="0"/>
              <a:t>;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Aya</a:t>
            </a:r>
            <a:r>
              <a:rPr lang="en-US" dirty="0" smtClean="0"/>
              <a:t> </a:t>
            </a:r>
            <a:r>
              <a:rPr lang="en-US" dirty="0" err="1"/>
              <a:t>varian</a:t>
            </a:r>
            <a:r>
              <a:rPr lang="en-US" dirty="0"/>
              <a:t>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dirty="0" err="1"/>
              <a:t>versi</a:t>
            </a:r>
            <a:r>
              <a:rPr lang="en-US" dirty="0"/>
              <a:t>, </a:t>
            </a:r>
            <a:r>
              <a:rPr lang="en-US" dirty="0" err="1"/>
              <a:t>upamana</a:t>
            </a:r>
            <a:r>
              <a:rPr lang="en-US" dirty="0"/>
              <a:t> </a:t>
            </a:r>
            <a:r>
              <a:rPr lang="en-US" dirty="0" err="1"/>
              <a:t>wae</a:t>
            </a:r>
            <a:r>
              <a:rPr lang="en-US" dirty="0"/>
              <a:t> </a:t>
            </a:r>
            <a:r>
              <a:rPr lang="en-US" dirty="0" err="1"/>
              <a:t>teksna</a:t>
            </a:r>
            <a:r>
              <a:rPr lang="en-US" dirty="0"/>
              <a:t> </a:t>
            </a:r>
            <a:r>
              <a:rPr lang="en-US" dirty="0" err="1"/>
              <a:t>aya</a:t>
            </a:r>
            <a:r>
              <a:rPr lang="en-US" dirty="0"/>
              <a:t> nu </a:t>
            </a:r>
            <a:r>
              <a:rPr lang="en-US" dirty="0" err="1"/>
              <a:t>beda</a:t>
            </a:r>
            <a:r>
              <a:rPr lang="en-US" dirty="0"/>
              <a:t> </a:t>
            </a:r>
            <a:r>
              <a:rPr lang="en-US" dirty="0" err="1"/>
              <a:t>sautak-saeutik</a:t>
            </a:r>
            <a:r>
              <a:rPr lang="en-US" dirty="0"/>
              <a:t> </a:t>
            </a:r>
            <a:r>
              <a:rPr lang="en-US" dirty="0" err="1"/>
              <a:t>atawa</a:t>
            </a:r>
            <a:r>
              <a:rPr lang="en-US" dirty="0"/>
              <a:t> </a:t>
            </a:r>
            <a:r>
              <a:rPr lang="en-US" dirty="0" err="1"/>
              <a:t>loba</a:t>
            </a:r>
            <a:r>
              <a:rPr lang="en-US" dirty="0"/>
              <a:t> </a:t>
            </a:r>
            <a:r>
              <a:rPr lang="en-US" dirty="0" err="1"/>
              <a:t>sedengkeun</a:t>
            </a:r>
            <a:r>
              <a:rPr lang="en-US" dirty="0"/>
              <a:t> </a:t>
            </a:r>
            <a:r>
              <a:rPr lang="en-US" dirty="0" err="1"/>
              <a:t>wirahmana</a:t>
            </a:r>
            <a:r>
              <a:rPr lang="en-US" dirty="0"/>
              <a:t> </a:t>
            </a:r>
            <a:r>
              <a:rPr lang="en-US" dirty="0" err="1"/>
              <a:t>sarua</a:t>
            </a:r>
            <a:r>
              <a:rPr lang="en-US" dirty="0"/>
              <a:t>, </a:t>
            </a:r>
            <a:r>
              <a:rPr lang="en-US" dirty="0" err="1"/>
              <a:t>atawa</a:t>
            </a:r>
            <a:r>
              <a:rPr lang="en-US" dirty="0"/>
              <a:t> </a:t>
            </a:r>
            <a:r>
              <a:rPr lang="en-US" dirty="0" err="1"/>
              <a:t>teksna</a:t>
            </a:r>
            <a:r>
              <a:rPr lang="en-US" dirty="0"/>
              <a:t> </a:t>
            </a:r>
            <a:r>
              <a:rPr lang="en-US" dirty="0" err="1"/>
              <a:t>sarua</a:t>
            </a:r>
            <a:r>
              <a:rPr lang="en-US" dirty="0"/>
              <a:t> </a:t>
            </a:r>
            <a:r>
              <a:rPr lang="en-US" dirty="0" err="1"/>
              <a:t>ari</a:t>
            </a:r>
            <a:r>
              <a:rPr lang="en-US" dirty="0"/>
              <a:t> </a:t>
            </a:r>
            <a:r>
              <a:rPr lang="en-US" dirty="0" err="1"/>
              <a:t>wirahmana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. </a:t>
            </a:r>
            <a:r>
              <a:rPr lang="en-US" dirty="0" err="1"/>
              <a:t>Kajadian</a:t>
            </a:r>
            <a:r>
              <a:rPr lang="en-US" dirty="0"/>
              <a:t> </a:t>
            </a:r>
            <a:r>
              <a:rPr lang="en-US" dirty="0" err="1"/>
              <a:t>poho</a:t>
            </a:r>
            <a:r>
              <a:rPr lang="en-US" dirty="0"/>
              <a:t>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dirty="0" err="1"/>
              <a:t>interpolasi</a:t>
            </a:r>
            <a:r>
              <a:rPr lang="en-US" dirty="0"/>
              <a:t> </a:t>
            </a:r>
            <a:r>
              <a:rPr lang="en-US" dirty="0" err="1"/>
              <a:t>sakapeung</a:t>
            </a:r>
            <a:r>
              <a:rPr lang="en-US" dirty="0"/>
              <a:t> </a:t>
            </a:r>
            <a:r>
              <a:rPr lang="en-US" dirty="0" err="1"/>
              <a:t>nimbulkeun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</a:t>
            </a:r>
            <a:r>
              <a:rPr lang="en-US" dirty="0" err="1"/>
              <a:t>teksna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err="1"/>
              <a:t>Klasifikasi</a:t>
            </a:r>
            <a:r>
              <a:rPr lang="en-US" b="1" dirty="0"/>
              <a:t> </a:t>
            </a:r>
            <a:r>
              <a:rPr lang="en-US" b="1" dirty="0" err="1"/>
              <a:t>Kakawihan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Kakawihan</a:t>
            </a:r>
            <a:r>
              <a:rPr lang="en-US" sz="3600" dirty="0"/>
              <a:t> </a:t>
            </a:r>
            <a:r>
              <a:rPr lang="en-US" sz="3600" dirty="0" err="1" smtClean="0"/>
              <a:t>pikeun</a:t>
            </a:r>
            <a:r>
              <a:rPr lang="en-US" sz="3600" dirty="0" smtClean="0"/>
              <a:t> </a:t>
            </a:r>
            <a:r>
              <a:rPr lang="en-US" sz="3600" dirty="0" err="1" smtClean="0"/>
              <a:t>Kaulinan</a:t>
            </a:r>
            <a:endParaRPr lang="en-US" sz="3600" dirty="0" smtClean="0"/>
          </a:p>
          <a:p>
            <a:pPr marL="342900" lvl="2" indent="-342900"/>
            <a:r>
              <a:rPr lang="en-US" sz="3600" dirty="0" err="1"/>
              <a:t>Kakawihan</a:t>
            </a:r>
            <a:r>
              <a:rPr lang="en-US" sz="3600" dirty="0"/>
              <a:t> </a:t>
            </a:r>
            <a:r>
              <a:rPr lang="en-US" sz="3600" dirty="0" err="1"/>
              <a:t>Pikeun</a:t>
            </a:r>
            <a:r>
              <a:rPr lang="en-US" sz="3600" dirty="0"/>
              <a:t> </a:t>
            </a:r>
            <a:r>
              <a:rPr lang="en-US" sz="3600" dirty="0" err="1"/>
              <a:t>Digawe</a:t>
            </a:r>
            <a:endParaRPr lang="en-US" sz="3600" dirty="0"/>
          </a:p>
          <a:p>
            <a:pPr marL="342900" lvl="2" indent="-342900"/>
            <a:r>
              <a:rPr lang="en-US" sz="3600" dirty="0" err="1"/>
              <a:t>Kakawihan</a:t>
            </a:r>
            <a:r>
              <a:rPr lang="en-US" sz="3600" dirty="0"/>
              <a:t> </a:t>
            </a:r>
            <a:r>
              <a:rPr lang="en-US" sz="3600" dirty="0" err="1"/>
              <a:t>Pikeun</a:t>
            </a:r>
            <a:r>
              <a:rPr lang="en-US" sz="3600" dirty="0"/>
              <a:t> </a:t>
            </a:r>
            <a:r>
              <a:rPr lang="en-US" sz="3600" dirty="0" err="1"/>
              <a:t>Mepende</a:t>
            </a:r>
            <a:endParaRPr lang="en-US" sz="3600" dirty="0"/>
          </a:p>
          <a:p>
            <a:r>
              <a:rPr lang="en-US" sz="3600" dirty="0" err="1"/>
              <a:t>Kakawihan</a:t>
            </a:r>
            <a:r>
              <a:rPr lang="en-US" sz="3600" dirty="0"/>
              <a:t> Nu </a:t>
            </a:r>
            <a:r>
              <a:rPr lang="en-US" sz="3600" dirty="0" err="1"/>
              <a:t>Mangrupa</a:t>
            </a:r>
            <a:r>
              <a:rPr lang="en-US" sz="3600" dirty="0"/>
              <a:t> </a:t>
            </a:r>
            <a:r>
              <a:rPr lang="en-US" sz="3600" dirty="0" err="1"/>
              <a:t>Protes</a:t>
            </a:r>
            <a:r>
              <a:rPr lang="en-US" sz="3600" dirty="0"/>
              <a:t> </a:t>
            </a:r>
            <a:r>
              <a:rPr lang="en-US" sz="3600" dirty="0" err="1"/>
              <a:t>Sosial</a:t>
            </a:r>
            <a:endParaRPr lang="en-US" sz="3600" dirty="0"/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Umumna</a:t>
            </a:r>
            <a:r>
              <a:rPr lang="en-US" dirty="0"/>
              <a:t> </a:t>
            </a:r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ngagunakeun</a:t>
            </a:r>
            <a:r>
              <a:rPr lang="en-US" dirty="0"/>
              <a:t> </a:t>
            </a:r>
            <a:r>
              <a:rPr lang="en-US" dirty="0" err="1"/>
              <a:t>basa</a:t>
            </a:r>
            <a:r>
              <a:rPr lang="en-US" dirty="0"/>
              <a:t> </a:t>
            </a:r>
            <a:r>
              <a:rPr lang="en-US" dirty="0" err="1"/>
              <a:t>Sunda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aya</a:t>
            </a:r>
            <a:r>
              <a:rPr lang="en-US" dirty="0"/>
              <a:t> </a:t>
            </a:r>
            <a:r>
              <a:rPr lang="en-US" dirty="0" err="1"/>
              <a:t>oge</a:t>
            </a:r>
            <a:r>
              <a:rPr lang="en-US" dirty="0"/>
              <a:t> nu </a:t>
            </a:r>
            <a:r>
              <a:rPr lang="en-US" dirty="0" err="1"/>
              <a:t>dicampur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basa</a:t>
            </a:r>
            <a:r>
              <a:rPr lang="en-US" dirty="0"/>
              <a:t> </a:t>
            </a:r>
            <a:r>
              <a:rPr lang="en-US" dirty="0" err="1"/>
              <a:t>sejen</a:t>
            </a:r>
            <a:r>
              <a:rPr lang="en-US" dirty="0"/>
              <a:t>, </a:t>
            </a:r>
            <a:r>
              <a:rPr lang="en-US" dirty="0" err="1"/>
              <a:t>upamana</a:t>
            </a:r>
            <a:r>
              <a:rPr lang="en-US" dirty="0"/>
              <a:t> </a:t>
            </a:r>
            <a:r>
              <a:rPr lang="en-US" dirty="0" err="1"/>
              <a:t>basa</a:t>
            </a:r>
            <a:r>
              <a:rPr lang="en-US" dirty="0"/>
              <a:t> Indonesia, </a:t>
            </a:r>
            <a:r>
              <a:rPr lang="en-US" dirty="0" err="1"/>
              <a:t>basa</a:t>
            </a:r>
            <a:r>
              <a:rPr lang="en-US" dirty="0"/>
              <a:t> </a:t>
            </a:r>
            <a:r>
              <a:rPr lang="en-US" dirty="0" err="1"/>
              <a:t>Walanda</a:t>
            </a:r>
            <a:r>
              <a:rPr lang="en-US" dirty="0"/>
              <a:t> (</a:t>
            </a:r>
            <a:r>
              <a:rPr lang="en-US" dirty="0" err="1"/>
              <a:t>tadina</a:t>
            </a:r>
            <a:r>
              <a:rPr lang="en-US" dirty="0"/>
              <a:t>),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dirty="0" err="1"/>
              <a:t>basa</a:t>
            </a:r>
            <a:r>
              <a:rPr lang="en-US" dirty="0"/>
              <a:t> </a:t>
            </a:r>
            <a:r>
              <a:rPr lang="en-US" dirty="0" err="1"/>
              <a:t>Jawa</a:t>
            </a:r>
            <a:r>
              <a:rPr lang="en-US" dirty="0"/>
              <a:t>, </a:t>
            </a:r>
            <a:r>
              <a:rPr lang="en-US" dirty="0" err="1"/>
              <a:t>contona</a:t>
            </a:r>
            <a:r>
              <a:rPr lang="en-US" dirty="0"/>
              <a:t> </a:t>
            </a:r>
            <a:r>
              <a:rPr lang="en-US" i="1" dirty="0" err="1"/>
              <a:t>Punten</a:t>
            </a:r>
            <a:r>
              <a:rPr lang="en-US" i="1" dirty="0"/>
              <a:t> </a:t>
            </a:r>
            <a:r>
              <a:rPr lang="en-US" i="1" dirty="0" err="1"/>
              <a:t>Mangga</a:t>
            </a:r>
            <a:r>
              <a:rPr lang="en-US" i="1" dirty="0"/>
              <a:t>, </a:t>
            </a:r>
            <a:r>
              <a:rPr lang="en-US" i="1" dirty="0" err="1"/>
              <a:t>Pupujian</a:t>
            </a:r>
            <a:r>
              <a:rPr lang="en-US" i="1" dirty="0"/>
              <a:t>, Si </a:t>
            </a:r>
            <a:r>
              <a:rPr lang="en-US" i="1" dirty="0" err="1"/>
              <a:t>Jendil</a:t>
            </a:r>
            <a:r>
              <a:rPr lang="en-US" i="1" dirty="0"/>
              <a:t> </a:t>
            </a:r>
            <a:r>
              <a:rPr lang="en-US" i="1" dirty="0" err="1"/>
              <a:t>Adil</a:t>
            </a:r>
            <a:r>
              <a:rPr lang="en-US" i="1" dirty="0"/>
              <a:t>, </a:t>
            </a:r>
            <a:r>
              <a:rPr lang="en-US" i="1" dirty="0" err="1"/>
              <a:t>Slep</a:t>
            </a:r>
            <a:r>
              <a:rPr lang="en-US" i="1" dirty="0"/>
              <a:t> </a:t>
            </a:r>
            <a:r>
              <a:rPr lang="en-US" i="1" dirty="0" err="1"/>
              <a:t>Dur</a:t>
            </a:r>
            <a:r>
              <a:rPr lang="en-US" dirty="0"/>
              <a:t>,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i="1" dirty="0" err="1"/>
              <a:t>Ula</a:t>
            </a:r>
            <a:r>
              <a:rPr lang="en-US" i="1" dirty="0"/>
              <a:t> </a:t>
            </a:r>
            <a:r>
              <a:rPr lang="en-US" i="1" dirty="0" err="1"/>
              <a:t>Elo</a:t>
            </a:r>
            <a:r>
              <a:rPr lang="en-US" i="1" dirty="0"/>
              <a:t> </a:t>
            </a:r>
            <a:r>
              <a:rPr lang="en-US" i="1" dirty="0" err="1"/>
              <a:t>Kembang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4.3 </a:t>
            </a:r>
            <a:r>
              <a:rPr lang="en-US" b="1" dirty="0" err="1"/>
              <a:t>Dumasar</a:t>
            </a:r>
            <a:r>
              <a:rPr lang="en-US" b="1" dirty="0"/>
              <a:t> </a:t>
            </a:r>
            <a:r>
              <a:rPr lang="en-US" b="1" dirty="0" err="1"/>
              <a:t>Waktuna</a:t>
            </a:r>
            <a:endParaRPr lang="en-US" dirty="0"/>
          </a:p>
          <a:p>
            <a:r>
              <a:rPr lang="en-US" b="1" dirty="0"/>
              <a:t>	</a:t>
            </a:r>
            <a:r>
              <a:rPr lang="en-US" dirty="0" err="1"/>
              <a:t>Lolobana</a:t>
            </a:r>
            <a:r>
              <a:rPr lang="en-US" dirty="0"/>
              <a:t> </a:t>
            </a:r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dipake</a:t>
            </a:r>
            <a:r>
              <a:rPr lang="en-US" dirty="0"/>
              <a:t> </a:t>
            </a:r>
            <a:r>
              <a:rPr lang="en-US" dirty="0" err="1"/>
              <a:t>beurang</a:t>
            </a:r>
            <a:r>
              <a:rPr lang="en-US" dirty="0"/>
              <a:t>, </a:t>
            </a:r>
            <a:r>
              <a:rPr lang="en-US" dirty="0" err="1"/>
              <a:t>atawa</a:t>
            </a:r>
            <a:r>
              <a:rPr lang="en-US" dirty="0"/>
              <a:t> </a:t>
            </a:r>
            <a:r>
              <a:rPr lang="en-US" dirty="0" err="1"/>
              <a:t>beurang</a:t>
            </a:r>
            <a:r>
              <a:rPr lang="en-US" dirty="0"/>
              <a:t>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dirty="0" err="1"/>
              <a:t>peuting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aya</a:t>
            </a:r>
            <a:r>
              <a:rPr lang="en-US" dirty="0"/>
              <a:t> </a:t>
            </a:r>
            <a:r>
              <a:rPr lang="en-US" dirty="0" err="1"/>
              <a:t>oge</a:t>
            </a:r>
            <a:r>
              <a:rPr lang="en-US" dirty="0"/>
              <a:t> </a:t>
            </a:r>
            <a:r>
              <a:rPr lang="en-US" dirty="0" err="1"/>
              <a:t>kakawihan</a:t>
            </a:r>
            <a:r>
              <a:rPr lang="en-US" dirty="0"/>
              <a:t> nu </a:t>
            </a:r>
            <a:r>
              <a:rPr lang="en-US" dirty="0" err="1"/>
              <a:t>mimitina</a:t>
            </a:r>
            <a:r>
              <a:rPr lang="en-US" dirty="0"/>
              <a:t> </a:t>
            </a:r>
            <a:r>
              <a:rPr lang="en-US" dirty="0" err="1"/>
              <a:t>ngan</a:t>
            </a:r>
            <a:r>
              <a:rPr lang="en-US" dirty="0"/>
              <a:t> </a:t>
            </a:r>
            <a:r>
              <a:rPr lang="en-US" dirty="0" err="1"/>
              <a:t>dipake</a:t>
            </a:r>
            <a:r>
              <a:rPr lang="en-US" dirty="0"/>
              <a:t> </a:t>
            </a:r>
            <a:r>
              <a:rPr lang="en-US" dirty="0" err="1"/>
              <a:t>peuting</a:t>
            </a:r>
            <a:r>
              <a:rPr lang="en-US" dirty="0"/>
              <a:t>, </a:t>
            </a:r>
            <a:r>
              <a:rPr lang="en-US" dirty="0" err="1"/>
              <a:t>upamana</a:t>
            </a:r>
            <a:r>
              <a:rPr lang="en-US" dirty="0"/>
              <a:t> </a:t>
            </a:r>
            <a:r>
              <a:rPr lang="en-US" dirty="0" err="1"/>
              <a:t>wae</a:t>
            </a:r>
            <a:r>
              <a:rPr lang="en-US" dirty="0"/>
              <a:t> </a:t>
            </a:r>
            <a:r>
              <a:rPr lang="en-US" i="1" dirty="0" err="1"/>
              <a:t>Kalongking</a:t>
            </a:r>
            <a:r>
              <a:rPr lang="en-US" dirty="0"/>
              <a:t>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i="1" dirty="0" err="1"/>
              <a:t>Bulan</a:t>
            </a:r>
            <a:r>
              <a:rPr lang="en-US" i="1" dirty="0"/>
              <a:t> </a:t>
            </a:r>
            <a:r>
              <a:rPr lang="en-US" i="1" dirty="0" err="1"/>
              <a:t>Tok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4.4 </a:t>
            </a:r>
            <a:r>
              <a:rPr lang="en-US" b="1" dirty="0" err="1" smtClean="0"/>
              <a:t>Kakawihan</a:t>
            </a:r>
            <a:r>
              <a:rPr lang="en-US" b="1" dirty="0" smtClean="0"/>
              <a:t> </a:t>
            </a:r>
            <a:r>
              <a:rPr lang="en-US" b="1" dirty="0" err="1" smtClean="0"/>
              <a:t>Dumasar</a:t>
            </a:r>
            <a:r>
              <a:rPr lang="en-US" b="1" dirty="0" smtClean="0"/>
              <a:t> </a:t>
            </a:r>
            <a:r>
              <a:rPr lang="en-US" b="1" dirty="0" err="1" smtClean="0"/>
              <a:t>Wangunna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Wangun</a:t>
            </a:r>
            <a:r>
              <a:rPr lang="en-US" dirty="0" smtClean="0"/>
              <a:t> </a:t>
            </a:r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aya</a:t>
            </a:r>
            <a:r>
              <a:rPr lang="en-US" dirty="0"/>
              <a:t> nu </a:t>
            </a:r>
            <a:r>
              <a:rPr lang="en-US" dirty="0" err="1"/>
              <a:t>wangunna</a:t>
            </a:r>
            <a:r>
              <a:rPr lang="en-US" dirty="0"/>
              <a:t> dialog </a:t>
            </a:r>
            <a:r>
              <a:rPr lang="en-US" dirty="0" err="1"/>
              <a:t>jeung</a:t>
            </a:r>
            <a:r>
              <a:rPr lang="en-US" dirty="0"/>
              <a:t> </a:t>
            </a:r>
            <a:r>
              <a:rPr lang="en-US" dirty="0" err="1"/>
              <a:t>wangun</a:t>
            </a:r>
            <a:r>
              <a:rPr lang="en-US" dirty="0"/>
              <a:t> monolog. </a:t>
            </a:r>
          </a:p>
          <a:p>
            <a:pPr lvl="0"/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wangun</a:t>
            </a:r>
            <a:r>
              <a:rPr lang="en-US" dirty="0"/>
              <a:t> dialog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antarana</a:t>
            </a:r>
            <a:r>
              <a:rPr lang="en-US" dirty="0"/>
              <a:t>: </a:t>
            </a:r>
            <a:r>
              <a:rPr lang="en-US" i="1" dirty="0" err="1"/>
              <a:t>Ambil-ambilan</a:t>
            </a:r>
            <a:r>
              <a:rPr lang="en-US" i="1" dirty="0"/>
              <a:t>, </a:t>
            </a:r>
            <a:r>
              <a:rPr lang="en-US" i="1" dirty="0" err="1"/>
              <a:t>Baju</a:t>
            </a:r>
            <a:r>
              <a:rPr lang="en-US" i="1" dirty="0"/>
              <a:t> </a:t>
            </a:r>
            <a:r>
              <a:rPr lang="en-US" i="1" dirty="0" err="1"/>
              <a:t>Beureum</a:t>
            </a:r>
            <a:r>
              <a:rPr lang="en-US" i="1" dirty="0"/>
              <a:t>, </a:t>
            </a:r>
            <a:r>
              <a:rPr lang="en-US" i="1" dirty="0" err="1"/>
              <a:t>Bolu</a:t>
            </a:r>
            <a:r>
              <a:rPr lang="en-US" i="1" dirty="0"/>
              <a:t> </a:t>
            </a:r>
            <a:r>
              <a:rPr lang="en-US" i="1" dirty="0" err="1"/>
              <a:t>Bogem</a:t>
            </a:r>
            <a:r>
              <a:rPr lang="en-US" i="1" dirty="0"/>
              <a:t>, Cir </a:t>
            </a:r>
            <a:r>
              <a:rPr lang="en-US" i="1" dirty="0" err="1"/>
              <a:t>Kupek</a:t>
            </a:r>
            <a:r>
              <a:rPr lang="en-US" i="1" dirty="0"/>
              <a:t>, </a:t>
            </a:r>
            <a:r>
              <a:rPr lang="en-US" i="1" dirty="0" err="1"/>
              <a:t>Eundeuk-eundeukan</a:t>
            </a:r>
            <a:r>
              <a:rPr lang="en-US" i="1" dirty="0"/>
              <a:t> </a:t>
            </a:r>
            <a:r>
              <a:rPr lang="en-US" i="1" dirty="0" err="1"/>
              <a:t>Caladi</a:t>
            </a:r>
            <a:r>
              <a:rPr lang="en-US" i="1" dirty="0"/>
              <a:t>, </a:t>
            </a:r>
            <a:r>
              <a:rPr lang="en-US" i="1" dirty="0" err="1"/>
              <a:t>Eundeuk-eundeukan</a:t>
            </a:r>
            <a:r>
              <a:rPr lang="en-US" i="1" dirty="0"/>
              <a:t> </a:t>
            </a:r>
            <a:r>
              <a:rPr lang="en-US" i="1" dirty="0" err="1"/>
              <a:t>Lagoni</a:t>
            </a:r>
            <a:r>
              <a:rPr lang="en-US" i="1" dirty="0"/>
              <a:t>, </a:t>
            </a:r>
            <a:r>
              <a:rPr lang="en-US" i="1" dirty="0" err="1"/>
              <a:t>Gobang</a:t>
            </a:r>
            <a:r>
              <a:rPr lang="en-US" i="1" dirty="0"/>
              <a:t> </a:t>
            </a:r>
            <a:r>
              <a:rPr lang="en-US" i="1" dirty="0" err="1"/>
              <a:t>Kalima</a:t>
            </a:r>
            <a:r>
              <a:rPr lang="en-US" i="1" dirty="0"/>
              <a:t> </a:t>
            </a:r>
            <a:r>
              <a:rPr lang="en-US" i="1" dirty="0" err="1"/>
              <a:t>Gobang</a:t>
            </a:r>
            <a:r>
              <a:rPr lang="en-US" i="1" dirty="0"/>
              <a:t>, Kali-kali </a:t>
            </a:r>
            <a:r>
              <a:rPr lang="en-US" i="1" dirty="0" err="1"/>
              <a:t>Jahe</a:t>
            </a:r>
            <a:r>
              <a:rPr lang="en-US" i="1" dirty="0"/>
              <a:t>, </a:t>
            </a:r>
            <a:r>
              <a:rPr lang="en-US" i="1" dirty="0" err="1"/>
              <a:t>Nanangkaan</a:t>
            </a:r>
            <a:r>
              <a:rPr lang="en-US" i="1" dirty="0"/>
              <a:t>, </a:t>
            </a:r>
            <a:r>
              <a:rPr lang="en-US" i="1" dirty="0" err="1"/>
              <a:t>Ngala</a:t>
            </a:r>
            <a:r>
              <a:rPr lang="en-US" i="1" dirty="0"/>
              <a:t> </a:t>
            </a:r>
            <a:r>
              <a:rPr lang="en-US" i="1" dirty="0" err="1"/>
              <a:t>Hui</a:t>
            </a:r>
            <a:r>
              <a:rPr lang="en-US" i="1" dirty="0"/>
              <a:t>, </a:t>
            </a:r>
            <a:r>
              <a:rPr lang="en-US" i="1" dirty="0" err="1"/>
              <a:t>Oray-orayan</a:t>
            </a:r>
            <a:r>
              <a:rPr lang="en-US" i="1" dirty="0"/>
              <a:t>, </a:t>
            </a:r>
            <a:r>
              <a:rPr lang="en-US" i="1" dirty="0" err="1"/>
              <a:t>Punten</a:t>
            </a:r>
            <a:r>
              <a:rPr lang="en-US" i="1" dirty="0"/>
              <a:t> </a:t>
            </a:r>
            <a:r>
              <a:rPr lang="en-US" i="1" dirty="0" err="1"/>
              <a:t>Mangga</a:t>
            </a:r>
            <a:r>
              <a:rPr lang="en-US" i="1" dirty="0"/>
              <a:t>, Si </a:t>
            </a:r>
            <a:r>
              <a:rPr lang="en-US" i="1" dirty="0" err="1"/>
              <a:t>Jendil</a:t>
            </a:r>
            <a:r>
              <a:rPr lang="en-US" i="1" dirty="0"/>
              <a:t>, </a:t>
            </a:r>
            <a:r>
              <a:rPr lang="en-US" i="1" dirty="0" err="1"/>
              <a:t>Tongtolang</a:t>
            </a:r>
            <a:r>
              <a:rPr lang="en-US" i="1" dirty="0"/>
              <a:t> </a:t>
            </a:r>
            <a:r>
              <a:rPr lang="en-US" i="1" dirty="0" err="1"/>
              <a:t>Nangka</a:t>
            </a:r>
            <a:r>
              <a:rPr lang="en-US" i="1" dirty="0"/>
              <a:t>, </a:t>
            </a:r>
            <a:r>
              <a:rPr lang="en-US" i="1" dirty="0" err="1"/>
              <a:t>jeung</a:t>
            </a:r>
            <a:r>
              <a:rPr lang="en-US" i="1" dirty="0"/>
              <a:t> </a:t>
            </a:r>
            <a:r>
              <a:rPr lang="en-US" i="1" dirty="0" err="1"/>
              <a:t>Wek</a:t>
            </a:r>
            <a:r>
              <a:rPr lang="en-US" i="1" dirty="0"/>
              <a:t> </a:t>
            </a:r>
            <a:r>
              <a:rPr lang="en-US" i="1" dirty="0" err="1"/>
              <a:t>Wek</a:t>
            </a:r>
            <a:r>
              <a:rPr lang="en-US" i="1" dirty="0"/>
              <a:t> Dor.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anu</a:t>
            </a:r>
            <a:r>
              <a:rPr lang="en-US" dirty="0"/>
              <a:t> </a:t>
            </a:r>
            <a:r>
              <a:rPr lang="en-US" dirty="0" err="1"/>
              <a:t>wangun</a:t>
            </a:r>
            <a:r>
              <a:rPr lang="en-US" dirty="0"/>
              <a:t> </a:t>
            </a:r>
            <a:r>
              <a:rPr lang="en-US" dirty="0" err="1"/>
              <a:t>teksna</a:t>
            </a:r>
            <a:r>
              <a:rPr lang="en-US" dirty="0"/>
              <a:t> monolog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antarana</a:t>
            </a:r>
            <a:r>
              <a:rPr lang="en-US" dirty="0"/>
              <a:t>: </a:t>
            </a:r>
            <a:r>
              <a:rPr lang="en-US" i="1" dirty="0" err="1"/>
              <a:t>Aanyaman</a:t>
            </a:r>
            <a:r>
              <a:rPr lang="en-US" i="1" dirty="0"/>
              <a:t>, </a:t>
            </a:r>
            <a:r>
              <a:rPr lang="en-US" i="1" dirty="0" err="1"/>
              <a:t>Ayang-ayang</a:t>
            </a:r>
            <a:r>
              <a:rPr lang="en-US" i="1" dirty="0"/>
              <a:t> Gung, </a:t>
            </a:r>
            <a:r>
              <a:rPr lang="en-US" i="1" dirty="0" err="1"/>
              <a:t>Babagongan</a:t>
            </a:r>
            <a:r>
              <a:rPr lang="en-US" i="1" dirty="0"/>
              <a:t>, </a:t>
            </a:r>
            <a:r>
              <a:rPr lang="en-US" i="1" dirty="0" err="1"/>
              <a:t>Beber</a:t>
            </a:r>
            <a:r>
              <a:rPr lang="en-US" i="1" dirty="0"/>
              <a:t> </a:t>
            </a:r>
            <a:r>
              <a:rPr lang="en-US" i="1" dirty="0" err="1"/>
              <a:t>Layar</a:t>
            </a:r>
            <a:r>
              <a:rPr lang="en-US" i="1" dirty="0"/>
              <a:t>, </a:t>
            </a:r>
            <a:r>
              <a:rPr lang="en-US" i="1" dirty="0" err="1"/>
              <a:t>Blungblong</a:t>
            </a:r>
            <a:r>
              <a:rPr lang="en-US" i="1" dirty="0"/>
              <a:t>, </a:t>
            </a:r>
            <a:r>
              <a:rPr lang="en-US" i="1" dirty="0" err="1"/>
              <a:t>Bulantok</a:t>
            </a:r>
            <a:r>
              <a:rPr lang="en-US" i="1" dirty="0"/>
              <a:t>, </a:t>
            </a:r>
            <a:r>
              <a:rPr lang="en-US" i="1" dirty="0" err="1"/>
              <a:t>Cacag</a:t>
            </a:r>
            <a:r>
              <a:rPr lang="en-US" i="1" dirty="0"/>
              <a:t> </a:t>
            </a:r>
            <a:r>
              <a:rPr lang="en-US" i="1" dirty="0" err="1"/>
              <a:t>Gurame</a:t>
            </a:r>
            <a:r>
              <a:rPr lang="en-US" i="1" dirty="0"/>
              <a:t>, </a:t>
            </a:r>
            <a:r>
              <a:rPr lang="en-US" i="1" dirty="0" err="1"/>
              <a:t>Carecet</a:t>
            </a:r>
            <a:r>
              <a:rPr lang="en-US" i="1" dirty="0"/>
              <a:t> </a:t>
            </a:r>
            <a:r>
              <a:rPr lang="en-US" i="1" dirty="0" err="1"/>
              <a:t>Murag</a:t>
            </a:r>
            <a:r>
              <a:rPr lang="en-US" i="1" dirty="0"/>
              <a:t>, </a:t>
            </a:r>
            <a:r>
              <a:rPr lang="en-US" i="1" dirty="0" err="1"/>
              <a:t>Cingcangkeling</a:t>
            </a:r>
            <a:r>
              <a:rPr lang="en-US" i="1" dirty="0"/>
              <a:t>, </a:t>
            </a:r>
            <a:r>
              <a:rPr lang="en-US" i="1" dirty="0" err="1"/>
              <a:t>Cing</a:t>
            </a:r>
            <a:r>
              <a:rPr lang="en-US" i="1" dirty="0"/>
              <a:t> </a:t>
            </a:r>
            <a:r>
              <a:rPr lang="en-US" i="1" dirty="0" err="1"/>
              <a:t>Ciripit</a:t>
            </a:r>
            <a:r>
              <a:rPr lang="en-US" i="1" dirty="0"/>
              <a:t>, Dog </a:t>
            </a:r>
            <a:r>
              <a:rPr lang="en-US" i="1" dirty="0" err="1"/>
              <a:t>Celentong</a:t>
            </a:r>
            <a:r>
              <a:rPr lang="en-US" i="1" dirty="0"/>
              <a:t>, </a:t>
            </a:r>
            <a:r>
              <a:rPr lang="en-US" i="1" dirty="0" err="1"/>
              <a:t>Dudukuy</a:t>
            </a:r>
            <a:r>
              <a:rPr lang="en-US" i="1" dirty="0"/>
              <a:t> </a:t>
            </a:r>
            <a:r>
              <a:rPr lang="en-US" i="1" dirty="0" err="1"/>
              <a:t>Pelentung</a:t>
            </a:r>
            <a:r>
              <a:rPr lang="en-US" i="1" dirty="0"/>
              <a:t>, </a:t>
            </a:r>
            <a:r>
              <a:rPr lang="en-US" i="1" dirty="0" err="1"/>
              <a:t>Dukduk</a:t>
            </a:r>
            <a:r>
              <a:rPr lang="en-US" i="1" dirty="0"/>
              <a:t> </a:t>
            </a:r>
            <a:r>
              <a:rPr lang="en-US" i="1" dirty="0" err="1"/>
              <a:t>Dalikduk</a:t>
            </a:r>
            <a:r>
              <a:rPr lang="en-US" i="1" dirty="0"/>
              <a:t>, </a:t>
            </a:r>
            <a:r>
              <a:rPr lang="en-US" i="1" dirty="0" err="1"/>
              <a:t>Dutdut</a:t>
            </a:r>
            <a:r>
              <a:rPr lang="en-US" i="1" dirty="0"/>
              <a:t> </a:t>
            </a:r>
            <a:r>
              <a:rPr lang="en-US" i="1" dirty="0" err="1"/>
              <a:t>Colotok</a:t>
            </a:r>
            <a:r>
              <a:rPr lang="en-US" i="1" dirty="0"/>
              <a:t>, </a:t>
            </a:r>
            <a:r>
              <a:rPr lang="en-US" i="1" dirty="0" err="1"/>
              <a:t>Enjot-enjotan</a:t>
            </a:r>
            <a:r>
              <a:rPr lang="en-US" i="1" dirty="0"/>
              <a:t>, </a:t>
            </a:r>
            <a:r>
              <a:rPr lang="en-US" i="1" dirty="0" err="1"/>
              <a:t>Eundeuk-eundeukan</a:t>
            </a:r>
            <a:r>
              <a:rPr lang="en-US" i="1" dirty="0"/>
              <a:t> Tuan </a:t>
            </a:r>
            <a:r>
              <a:rPr lang="en-US" i="1" dirty="0" err="1"/>
              <a:t>Seh</a:t>
            </a:r>
            <a:r>
              <a:rPr lang="en-US" i="1" dirty="0"/>
              <a:t>, </a:t>
            </a:r>
            <a:r>
              <a:rPr lang="en-US" i="1" dirty="0" err="1"/>
              <a:t>Eureuleu</a:t>
            </a:r>
            <a:r>
              <a:rPr lang="en-US" i="1" dirty="0"/>
              <a:t>, </a:t>
            </a:r>
            <a:r>
              <a:rPr lang="en-US" i="1" dirty="0" err="1"/>
              <a:t>Galah</a:t>
            </a:r>
            <a:r>
              <a:rPr lang="en-US" i="1" dirty="0"/>
              <a:t> </a:t>
            </a:r>
            <a:r>
              <a:rPr lang="en-US" i="1" dirty="0" err="1"/>
              <a:t>Ginder</a:t>
            </a:r>
            <a:r>
              <a:rPr lang="en-US" i="1" dirty="0"/>
              <a:t>, </a:t>
            </a:r>
            <a:r>
              <a:rPr lang="en-US" i="1" dirty="0" err="1"/>
              <a:t>Gere-gere</a:t>
            </a:r>
            <a:r>
              <a:rPr lang="en-US" i="1" dirty="0"/>
              <a:t> Tong, </a:t>
            </a:r>
            <a:r>
              <a:rPr lang="en-US" i="1" dirty="0" err="1"/>
              <a:t>Gobang</a:t>
            </a:r>
            <a:r>
              <a:rPr lang="en-US" i="1" dirty="0"/>
              <a:t> </a:t>
            </a:r>
            <a:r>
              <a:rPr lang="en-US" i="1" dirty="0" err="1"/>
              <a:t>Gojir</a:t>
            </a:r>
            <a:r>
              <a:rPr lang="en-US" i="1" dirty="0"/>
              <a:t>, </a:t>
            </a:r>
            <a:r>
              <a:rPr lang="en-US" i="1" dirty="0" err="1"/>
              <a:t>Gugunungan</a:t>
            </a:r>
            <a:r>
              <a:rPr lang="en-US" i="1" dirty="0"/>
              <a:t>, </a:t>
            </a:r>
            <a:r>
              <a:rPr lang="en-US" i="1" dirty="0" err="1"/>
              <a:t>Haphap</a:t>
            </a:r>
            <a:r>
              <a:rPr lang="en-US" i="1" dirty="0"/>
              <a:t> </a:t>
            </a:r>
            <a:r>
              <a:rPr lang="en-US" i="1" dirty="0" err="1"/>
              <a:t>Dagoan</a:t>
            </a:r>
            <a:r>
              <a:rPr lang="en-US" i="1" dirty="0"/>
              <a:t>, </a:t>
            </a:r>
            <a:r>
              <a:rPr lang="en-US" i="1" dirty="0" err="1"/>
              <a:t>Hatiku</a:t>
            </a:r>
            <a:r>
              <a:rPr lang="en-US" i="1" dirty="0"/>
              <a:t> Jang </a:t>
            </a:r>
            <a:r>
              <a:rPr lang="en-US" i="1" dirty="0" err="1"/>
              <a:t>Wawan</a:t>
            </a:r>
            <a:r>
              <a:rPr lang="en-US" i="1" dirty="0"/>
              <a:t>, </a:t>
            </a:r>
            <a:r>
              <a:rPr lang="en-US" i="1" dirty="0" err="1"/>
              <a:t>Hethet</a:t>
            </a:r>
            <a:r>
              <a:rPr lang="en-US" i="1" dirty="0"/>
              <a:t> </a:t>
            </a:r>
            <a:r>
              <a:rPr lang="en-US" i="1" dirty="0" err="1"/>
              <a:t>Embe</a:t>
            </a:r>
            <a:r>
              <a:rPr lang="en-US" i="1" dirty="0"/>
              <a:t> </a:t>
            </a:r>
            <a:r>
              <a:rPr lang="en-US" i="1" dirty="0" err="1"/>
              <a:t>Janggotan</a:t>
            </a:r>
            <a:r>
              <a:rPr lang="en-US" i="1" dirty="0"/>
              <a:t>, </a:t>
            </a:r>
            <a:r>
              <a:rPr lang="en-US" i="1" dirty="0" err="1"/>
              <a:t>Hihid</a:t>
            </a:r>
            <a:r>
              <a:rPr lang="en-US" i="1" dirty="0"/>
              <a:t> </a:t>
            </a:r>
            <a:r>
              <a:rPr lang="en-US" i="1" dirty="0" err="1"/>
              <a:t>Aing</a:t>
            </a:r>
            <a:r>
              <a:rPr lang="en-US" i="1" dirty="0"/>
              <a:t>, </a:t>
            </a:r>
            <a:r>
              <a:rPr lang="en-US" i="1" dirty="0" err="1"/>
              <a:t>Hitut</a:t>
            </a:r>
            <a:r>
              <a:rPr lang="en-US" i="1" dirty="0"/>
              <a:t>, </a:t>
            </a:r>
            <a:r>
              <a:rPr lang="en-US" i="1" dirty="0" err="1"/>
              <a:t>Hompimpah</a:t>
            </a:r>
            <a:r>
              <a:rPr lang="en-US" i="1" dirty="0"/>
              <a:t>, </a:t>
            </a:r>
            <a:r>
              <a:rPr lang="en-US" i="1" dirty="0" err="1"/>
              <a:t>Jaleuleu</a:t>
            </a:r>
            <a:r>
              <a:rPr lang="en-US" i="1" dirty="0"/>
              <a:t>, Jing </a:t>
            </a:r>
            <a:r>
              <a:rPr lang="en-US" i="1" dirty="0" err="1"/>
              <a:t>Duang</a:t>
            </a:r>
            <a:r>
              <a:rPr lang="en-US" i="1" dirty="0"/>
              <a:t> </a:t>
            </a:r>
            <a:r>
              <a:rPr lang="en-US" i="1" dirty="0" err="1"/>
              <a:t>Deong</a:t>
            </a:r>
            <a:r>
              <a:rPr lang="en-US" i="1" dirty="0"/>
              <a:t>, </a:t>
            </a:r>
            <a:r>
              <a:rPr lang="en-US" i="1" dirty="0" err="1"/>
              <a:t>Jongjang</a:t>
            </a:r>
            <a:r>
              <a:rPr lang="en-US" i="1" dirty="0"/>
              <a:t>, Jung Jae, </a:t>
            </a:r>
            <a:r>
              <a:rPr lang="en-US" i="1" dirty="0" err="1"/>
              <a:t>Kacang</a:t>
            </a:r>
            <a:r>
              <a:rPr lang="en-US" i="1" dirty="0"/>
              <a:t> </a:t>
            </a:r>
            <a:r>
              <a:rPr lang="en-US" i="1" dirty="0" err="1"/>
              <a:t>Buncis</a:t>
            </a:r>
            <a:r>
              <a:rPr lang="en-US" i="1" dirty="0"/>
              <a:t>, Kalong, </a:t>
            </a:r>
            <a:r>
              <a:rPr lang="en-US" i="1" dirty="0" err="1"/>
              <a:t>Kelenang</a:t>
            </a:r>
            <a:r>
              <a:rPr lang="en-US" i="1" dirty="0"/>
              <a:t> </a:t>
            </a:r>
            <a:r>
              <a:rPr lang="en-US" i="1" dirty="0" err="1"/>
              <a:t>Keleneng</a:t>
            </a:r>
            <a:r>
              <a:rPr lang="en-US" i="1" dirty="0"/>
              <a:t>, </a:t>
            </a:r>
            <a:r>
              <a:rPr lang="en-US" i="1" dirty="0" err="1"/>
              <a:t>Kingkilikan</a:t>
            </a:r>
            <a:r>
              <a:rPr lang="en-US" i="1" dirty="0"/>
              <a:t>, </a:t>
            </a:r>
            <a:r>
              <a:rPr lang="en-US" i="1" dirty="0" err="1"/>
              <a:t>Kukudaan</a:t>
            </a:r>
            <a:r>
              <a:rPr lang="en-US" i="1" dirty="0"/>
              <a:t>, Ma </a:t>
            </a:r>
            <a:r>
              <a:rPr lang="en-US" i="1" dirty="0" err="1"/>
              <a:t>Ijah</a:t>
            </a:r>
            <a:r>
              <a:rPr lang="en-US" i="1" dirty="0"/>
              <a:t>, Mars </a:t>
            </a:r>
            <a:r>
              <a:rPr lang="en-US" i="1" dirty="0" err="1"/>
              <a:t>Siliwangi</a:t>
            </a:r>
            <a:r>
              <a:rPr lang="en-US" i="1" dirty="0"/>
              <a:t>, </a:t>
            </a:r>
            <a:r>
              <a:rPr lang="en-US" i="1" dirty="0" err="1"/>
              <a:t>Maung</a:t>
            </a:r>
            <a:r>
              <a:rPr lang="en-US" i="1" dirty="0"/>
              <a:t> </a:t>
            </a:r>
            <a:r>
              <a:rPr lang="en-US" i="1" dirty="0" err="1"/>
              <a:t>Lapar</a:t>
            </a:r>
            <a:r>
              <a:rPr lang="en-US" i="1" dirty="0"/>
              <a:t>, </a:t>
            </a:r>
            <a:r>
              <a:rPr lang="en-US" i="1" dirty="0" err="1"/>
              <a:t>Menta</a:t>
            </a:r>
            <a:r>
              <a:rPr lang="en-US" i="1" dirty="0"/>
              <a:t> </a:t>
            </a:r>
            <a:r>
              <a:rPr lang="en-US" i="1" dirty="0" err="1"/>
              <a:t>Angin</a:t>
            </a:r>
            <a:r>
              <a:rPr lang="en-US" i="1" dirty="0"/>
              <a:t>, </a:t>
            </a:r>
            <a:r>
              <a:rPr lang="en-US" i="1" dirty="0" err="1"/>
              <a:t>Meuncit</a:t>
            </a:r>
            <a:r>
              <a:rPr lang="en-US" i="1" dirty="0"/>
              <a:t> </a:t>
            </a:r>
            <a:r>
              <a:rPr lang="en-US" i="1" dirty="0" err="1"/>
              <a:t>Manuk</a:t>
            </a:r>
            <a:r>
              <a:rPr lang="en-US" i="1" dirty="0"/>
              <a:t>, </a:t>
            </a:r>
            <a:r>
              <a:rPr lang="en-US" i="1" dirty="0" err="1"/>
              <a:t>Meuncit</a:t>
            </a:r>
            <a:r>
              <a:rPr lang="en-US" i="1" dirty="0"/>
              <a:t> </a:t>
            </a:r>
            <a:r>
              <a:rPr lang="en-US" i="1" dirty="0" err="1"/>
              <a:t>Reungit</a:t>
            </a:r>
            <a:r>
              <a:rPr lang="en-US" i="1" dirty="0"/>
              <a:t>, </a:t>
            </a:r>
            <a:r>
              <a:rPr lang="en-US" i="1" dirty="0" err="1"/>
              <a:t>Milang</a:t>
            </a:r>
            <a:r>
              <a:rPr lang="en-US" i="1" dirty="0"/>
              <a:t> </a:t>
            </a:r>
            <a:r>
              <a:rPr lang="en-US" i="1" dirty="0" err="1"/>
              <a:t>Jawa</a:t>
            </a:r>
            <a:r>
              <a:rPr lang="en-US" i="1" dirty="0"/>
              <a:t>, </a:t>
            </a:r>
            <a:r>
              <a:rPr lang="en-US" i="1" dirty="0" err="1"/>
              <a:t>Milang</a:t>
            </a:r>
            <a:r>
              <a:rPr lang="en-US" i="1" dirty="0"/>
              <a:t> </a:t>
            </a:r>
            <a:r>
              <a:rPr lang="en-US" i="1" dirty="0" err="1"/>
              <a:t>Kadaharan</a:t>
            </a:r>
            <a:r>
              <a:rPr lang="en-US" i="1" dirty="0"/>
              <a:t>, </a:t>
            </a:r>
            <a:r>
              <a:rPr lang="en-US" i="1" dirty="0" err="1"/>
              <a:t>Moncor</a:t>
            </a:r>
            <a:r>
              <a:rPr lang="en-US" i="1" dirty="0"/>
              <a:t> Pager, </a:t>
            </a:r>
            <a:r>
              <a:rPr lang="en-US" i="1" dirty="0" err="1"/>
              <a:t>Ngawuluku</a:t>
            </a:r>
            <a:r>
              <a:rPr lang="en-US" i="1" dirty="0"/>
              <a:t>, </a:t>
            </a:r>
            <a:r>
              <a:rPr lang="en-US" i="1" dirty="0" err="1"/>
              <a:t>Neng</a:t>
            </a:r>
            <a:r>
              <a:rPr lang="en-US" i="1" dirty="0"/>
              <a:t> </a:t>
            </a:r>
            <a:r>
              <a:rPr lang="en-US" i="1" dirty="0" err="1"/>
              <a:t>Prasa</a:t>
            </a:r>
            <a:r>
              <a:rPr lang="en-US" i="1" dirty="0"/>
              <a:t>, </a:t>
            </a:r>
            <a:r>
              <a:rPr lang="en-US" i="1" dirty="0" err="1"/>
              <a:t>Ngadu</a:t>
            </a:r>
            <a:r>
              <a:rPr lang="en-US" i="1" dirty="0"/>
              <a:t> </a:t>
            </a:r>
            <a:r>
              <a:rPr lang="en-US" i="1" dirty="0" err="1"/>
              <a:t>Hayam</a:t>
            </a:r>
            <a:r>
              <a:rPr lang="en-US" i="1" dirty="0"/>
              <a:t>, </a:t>
            </a:r>
            <a:r>
              <a:rPr lang="en-US" i="1" dirty="0" err="1"/>
              <a:t>Ngadu</a:t>
            </a:r>
            <a:r>
              <a:rPr lang="en-US" i="1" dirty="0"/>
              <a:t> </a:t>
            </a:r>
            <a:r>
              <a:rPr lang="en-US" i="1" dirty="0" err="1"/>
              <a:t>Panggal</a:t>
            </a:r>
            <a:r>
              <a:rPr lang="en-US" i="1" dirty="0"/>
              <a:t>,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smtClean="0"/>
              <a:t>, </a:t>
            </a:r>
            <a:r>
              <a:rPr lang="en-US" i="1" dirty="0" err="1"/>
              <a:t>Moncor</a:t>
            </a:r>
            <a:r>
              <a:rPr lang="en-US" i="1" dirty="0"/>
              <a:t> Pager, </a:t>
            </a:r>
            <a:r>
              <a:rPr lang="en-US" i="1" dirty="0" err="1"/>
              <a:t>Ngawuluku</a:t>
            </a:r>
            <a:r>
              <a:rPr lang="en-US" i="1" dirty="0"/>
              <a:t>, </a:t>
            </a:r>
            <a:r>
              <a:rPr lang="en-US" i="1" dirty="0" err="1"/>
              <a:t>Neng</a:t>
            </a:r>
            <a:r>
              <a:rPr lang="en-US" i="1" dirty="0"/>
              <a:t> </a:t>
            </a:r>
            <a:r>
              <a:rPr lang="en-US" i="1" dirty="0" err="1"/>
              <a:t>Prasa</a:t>
            </a:r>
            <a:r>
              <a:rPr lang="en-US" i="1" dirty="0"/>
              <a:t>, </a:t>
            </a:r>
            <a:r>
              <a:rPr lang="en-US" i="1" dirty="0" err="1"/>
              <a:t>Ngadu</a:t>
            </a:r>
            <a:r>
              <a:rPr lang="en-US" i="1" dirty="0"/>
              <a:t> </a:t>
            </a:r>
            <a:r>
              <a:rPr lang="en-US" i="1" dirty="0" err="1"/>
              <a:t>Hayam</a:t>
            </a:r>
            <a:r>
              <a:rPr lang="en-US" i="1" dirty="0"/>
              <a:t>, </a:t>
            </a:r>
            <a:r>
              <a:rPr lang="en-US" i="1" dirty="0" err="1"/>
              <a:t>Ngadu</a:t>
            </a:r>
            <a:r>
              <a:rPr lang="en-US" i="1" dirty="0"/>
              <a:t> </a:t>
            </a:r>
            <a:r>
              <a:rPr lang="en-US" i="1" dirty="0" err="1"/>
              <a:t>Panggal</a:t>
            </a:r>
            <a:r>
              <a:rPr lang="en-US" i="1" dirty="0"/>
              <a:t>, </a:t>
            </a:r>
            <a:r>
              <a:rPr lang="en-US" i="1" dirty="0" err="1"/>
              <a:t>Ngambat</a:t>
            </a:r>
            <a:r>
              <a:rPr lang="en-US" i="1" dirty="0"/>
              <a:t> </a:t>
            </a:r>
            <a:r>
              <a:rPr lang="en-US" i="1" dirty="0" err="1"/>
              <a:t>Papatong</a:t>
            </a:r>
            <a:r>
              <a:rPr lang="en-US" i="1" dirty="0"/>
              <a:t>, </a:t>
            </a:r>
            <a:r>
              <a:rPr lang="en-US" i="1" dirty="0" err="1"/>
              <a:t>Ngokok</a:t>
            </a:r>
            <a:r>
              <a:rPr lang="en-US" i="1" dirty="0"/>
              <a:t>, </a:t>
            </a:r>
            <a:r>
              <a:rPr lang="en-US" i="1" dirty="0" err="1"/>
              <a:t>Ningningnang-ningningnong</a:t>
            </a:r>
            <a:r>
              <a:rPr lang="en-US" i="1" dirty="0"/>
              <a:t>, Ni </a:t>
            </a:r>
            <a:r>
              <a:rPr lang="en-US" i="1" dirty="0" err="1"/>
              <a:t>Ongo</a:t>
            </a:r>
            <a:r>
              <a:rPr lang="en-US" i="1" dirty="0"/>
              <a:t>, </a:t>
            </a:r>
            <a:r>
              <a:rPr lang="en-US" i="1" dirty="0" err="1"/>
              <a:t>Oet-oetan</a:t>
            </a:r>
            <a:r>
              <a:rPr lang="en-US" i="1" dirty="0"/>
              <a:t>, </a:t>
            </a:r>
            <a:r>
              <a:rPr lang="en-US" i="1" dirty="0" err="1"/>
              <a:t>Ojok-ojok</a:t>
            </a:r>
            <a:r>
              <a:rPr lang="en-US" i="1" dirty="0"/>
              <a:t> </a:t>
            </a:r>
            <a:r>
              <a:rPr lang="en-US" i="1" dirty="0" err="1"/>
              <a:t>Uang-aung</a:t>
            </a:r>
            <a:r>
              <a:rPr lang="en-US" i="1" dirty="0"/>
              <a:t>, Ole-ole </a:t>
            </a:r>
            <a:r>
              <a:rPr lang="en-US" i="1" dirty="0" err="1"/>
              <a:t>Ogong</a:t>
            </a:r>
            <a:r>
              <a:rPr lang="en-US" i="1" dirty="0"/>
              <a:t>, </a:t>
            </a:r>
            <a:r>
              <a:rPr lang="en-US" i="1" dirty="0" err="1"/>
              <a:t>Oyong-oyong</a:t>
            </a:r>
            <a:r>
              <a:rPr lang="en-US" i="1" dirty="0"/>
              <a:t> </a:t>
            </a:r>
            <a:r>
              <a:rPr lang="en-US" i="1" dirty="0" err="1"/>
              <a:t>Bangkong</a:t>
            </a:r>
            <a:r>
              <a:rPr lang="en-US" i="1" dirty="0"/>
              <a:t>, </a:t>
            </a:r>
            <a:r>
              <a:rPr lang="en-US" i="1" dirty="0" err="1"/>
              <a:t>Pacici-cici</a:t>
            </a:r>
            <a:r>
              <a:rPr lang="en-US" i="1" dirty="0"/>
              <a:t> </a:t>
            </a:r>
            <a:r>
              <a:rPr lang="en-US" i="1" dirty="0" err="1"/>
              <a:t>Putri</a:t>
            </a:r>
            <a:r>
              <a:rPr lang="en-US" i="1" dirty="0"/>
              <a:t>, </a:t>
            </a:r>
            <a:r>
              <a:rPr lang="en-US" i="1" dirty="0" err="1"/>
              <a:t>Paciwit-ciwit</a:t>
            </a:r>
            <a:r>
              <a:rPr lang="en-US" i="1" dirty="0"/>
              <a:t> </a:t>
            </a:r>
            <a:r>
              <a:rPr lang="en-US" i="1" dirty="0" err="1"/>
              <a:t>Lutung</a:t>
            </a:r>
            <a:r>
              <a:rPr lang="en-US" i="1" dirty="0"/>
              <a:t>, </a:t>
            </a:r>
            <a:r>
              <a:rPr lang="en-US" i="1" dirty="0" err="1"/>
              <a:t>Pacublek-cublek</a:t>
            </a:r>
            <a:r>
              <a:rPr lang="en-US" i="1" dirty="0"/>
              <a:t> </a:t>
            </a:r>
            <a:r>
              <a:rPr lang="en-US" i="1" dirty="0" err="1"/>
              <a:t>Uang</a:t>
            </a:r>
            <a:r>
              <a:rPr lang="en-US" i="1" dirty="0"/>
              <a:t>, </a:t>
            </a:r>
            <a:r>
              <a:rPr lang="en-US" i="1" dirty="0" err="1"/>
              <a:t>Pakaleng-kaleng</a:t>
            </a:r>
            <a:r>
              <a:rPr lang="en-US" i="1" dirty="0"/>
              <a:t> </a:t>
            </a:r>
            <a:r>
              <a:rPr lang="en-US" i="1" dirty="0" err="1"/>
              <a:t>Agung</a:t>
            </a:r>
            <a:r>
              <a:rPr lang="en-US" i="1" dirty="0"/>
              <a:t>, </a:t>
            </a:r>
            <a:r>
              <a:rPr lang="en-US" i="1" dirty="0" err="1"/>
              <a:t>Papanting</a:t>
            </a:r>
            <a:r>
              <a:rPr lang="en-US" i="1" dirty="0"/>
              <a:t>, </a:t>
            </a:r>
            <a:r>
              <a:rPr lang="en-US" i="1" dirty="0" err="1"/>
              <a:t>Paparahuan</a:t>
            </a:r>
            <a:r>
              <a:rPr lang="en-US" i="1" dirty="0"/>
              <a:t>, </a:t>
            </a:r>
            <a:r>
              <a:rPr lang="en-US" i="1" dirty="0" err="1"/>
              <a:t>Papatong</a:t>
            </a:r>
            <a:r>
              <a:rPr lang="en-US" i="1" dirty="0"/>
              <a:t> </a:t>
            </a:r>
            <a:r>
              <a:rPr lang="en-US" i="1" dirty="0" err="1"/>
              <a:t>Diambat</a:t>
            </a:r>
            <a:r>
              <a:rPr lang="en-US" i="1" dirty="0"/>
              <a:t>, </a:t>
            </a:r>
            <a:r>
              <a:rPr lang="en-US" i="1" dirty="0" err="1"/>
              <a:t>Papatong</a:t>
            </a:r>
            <a:r>
              <a:rPr lang="en-US" i="1" dirty="0"/>
              <a:t> </a:t>
            </a:r>
            <a:r>
              <a:rPr lang="en-US" i="1" dirty="0" err="1"/>
              <a:t>Eunteup</a:t>
            </a:r>
            <a:r>
              <a:rPr lang="en-US" i="1" dirty="0"/>
              <a:t>, </a:t>
            </a:r>
            <a:r>
              <a:rPr lang="en-US" i="1" dirty="0" err="1"/>
              <a:t>Papatungan</a:t>
            </a:r>
            <a:r>
              <a:rPr lang="en-US" i="1" dirty="0"/>
              <a:t>, Pat </a:t>
            </a:r>
            <a:r>
              <a:rPr lang="en-US" i="1" dirty="0" err="1"/>
              <a:t>Lapat</a:t>
            </a:r>
            <a:r>
              <a:rPr lang="en-US" i="1" dirty="0"/>
              <a:t>, </a:t>
            </a:r>
            <a:r>
              <a:rPr lang="en-US" i="1" dirty="0" err="1"/>
              <a:t>Pom</a:t>
            </a:r>
            <a:r>
              <a:rPr lang="en-US" i="1" dirty="0"/>
              <a:t> </a:t>
            </a:r>
            <a:r>
              <a:rPr lang="en-US" i="1" dirty="0" err="1"/>
              <a:t>Pilep</a:t>
            </a:r>
            <a:r>
              <a:rPr lang="en-US" i="1" dirty="0"/>
              <a:t>, Prang </a:t>
            </a:r>
            <a:r>
              <a:rPr lang="en-US" i="1" dirty="0" err="1"/>
              <a:t>Pring</a:t>
            </a:r>
            <a:r>
              <a:rPr lang="en-US" i="1" dirty="0"/>
              <a:t>, </a:t>
            </a:r>
            <a:r>
              <a:rPr lang="en-US" i="1" dirty="0" err="1"/>
              <a:t>Sakentrung</a:t>
            </a:r>
            <a:r>
              <a:rPr lang="en-US" i="1" dirty="0"/>
              <a:t> </a:t>
            </a:r>
            <a:r>
              <a:rPr lang="en-US" i="1" dirty="0" err="1"/>
              <a:t>Taligung</a:t>
            </a:r>
            <a:r>
              <a:rPr lang="en-US" i="1" dirty="0"/>
              <a:t>, Salam </a:t>
            </a:r>
            <a:r>
              <a:rPr lang="en-US" i="1" dirty="0" err="1"/>
              <a:t>Sereh</a:t>
            </a:r>
            <a:r>
              <a:rPr lang="en-US" i="1" dirty="0"/>
              <a:t>, </a:t>
            </a:r>
            <a:r>
              <a:rPr lang="en-US" i="1" dirty="0" err="1"/>
              <a:t>Samagaha</a:t>
            </a:r>
            <a:r>
              <a:rPr lang="en-US" i="1" dirty="0"/>
              <a:t>, Sang </a:t>
            </a:r>
            <a:r>
              <a:rPr lang="en-US" i="1" dirty="0" err="1"/>
              <a:t>Nata</a:t>
            </a:r>
            <a:r>
              <a:rPr lang="en-US" i="1" dirty="0"/>
              <a:t>, </a:t>
            </a:r>
            <a:r>
              <a:rPr lang="en-US" i="1" dirty="0" err="1"/>
              <a:t>Sapedah</a:t>
            </a:r>
            <a:r>
              <a:rPr lang="en-US" i="1" dirty="0"/>
              <a:t> Mini, </a:t>
            </a:r>
            <a:r>
              <a:rPr lang="en-US" i="1" dirty="0" err="1"/>
              <a:t>Sasalimpetan</a:t>
            </a:r>
            <a:r>
              <a:rPr lang="en-US" i="1" dirty="0"/>
              <a:t>, </a:t>
            </a:r>
            <a:r>
              <a:rPr lang="en-US" i="1" dirty="0" err="1"/>
              <a:t>Suling</a:t>
            </a:r>
            <a:r>
              <a:rPr lang="en-US" i="1" dirty="0"/>
              <a:t> </a:t>
            </a:r>
            <a:r>
              <a:rPr lang="en-US" i="1" dirty="0" err="1"/>
              <a:t>Aing</a:t>
            </a:r>
            <a:r>
              <a:rPr lang="en-US" i="1" dirty="0"/>
              <a:t>, Sur </a:t>
            </a:r>
            <a:r>
              <a:rPr lang="en-US" i="1" dirty="0" err="1"/>
              <a:t>Gutuk</a:t>
            </a:r>
            <a:r>
              <a:rPr lang="en-US" i="1" dirty="0"/>
              <a:t>, </a:t>
            </a:r>
            <a:r>
              <a:rPr lang="en-US" i="1" dirty="0" err="1"/>
              <a:t>Surser</a:t>
            </a:r>
            <a:r>
              <a:rPr lang="en-US" i="1" dirty="0"/>
              <a:t>, </a:t>
            </a:r>
            <a:r>
              <a:rPr lang="en-US" i="1" dirty="0" err="1"/>
              <a:t>Susupaan</a:t>
            </a:r>
            <a:r>
              <a:rPr lang="en-US" i="1" dirty="0"/>
              <a:t>, </a:t>
            </a:r>
            <a:r>
              <a:rPr lang="en-US" i="1" dirty="0" err="1"/>
              <a:t>Tek</a:t>
            </a:r>
            <a:r>
              <a:rPr lang="en-US" i="1" dirty="0"/>
              <a:t> </a:t>
            </a:r>
            <a:r>
              <a:rPr lang="en-US" i="1" dirty="0" err="1"/>
              <a:t>Kotek</a:t>
            </a:r>
            <a:r>
              <a:rPr lang="en-US" i="1" dirty="0"/>
              <a:t> </a:t>
            </a:r>
            <a:r>
              <a:rPr lang="en-US" i="1" dirty="0" err="1"/>
              <a:t>Kotek</a:t>
            </a:r>
            <a:r>
              <a:rPr lang="en-US" i="1" dirty="0"/>
              <a:t>, </a:t>
            </a:r>
            <a:r>
              <a:rPr lang="en-US" i="1" dirty="0" err="1"/>
              <a:t>Tilil</a:t>
            </a:r>
            <a:r>
              <a:rPr lang="en-US" i="1" dirty="0"/>
              <a:t>, Ting </a:t>
            </a:r>
            <a:r>
              <a:rPr lang="en-US" i="1" dirty="0" err="1"/>
              <a:t>Kolanding</a:t>
            </a:r>
            <a:r>
              <a:rPr lang="en-US" i="1" dirty="0"/>
              <a:t>, </a:t>
            </a:r>
            <a:r>
              <a:rPr lang="en-US" i="1" dirty="0" err="1"/>
              <a:t>Tokecang</a:t>
            </a:r>
            <a:r>
              <a:rPr lang="en-US" i="1" dirty="0"/>
              <a:t>, Tong </a:t>
            </a:r>
            <a:r>
              <a:rPr lang="en-US" i="1" dirty="0" err="1"/>
              <a:t>Maliatong</a:t>
            </a:r>
            <a:r>
              <a:rPr lang="en-US" i="1" dirty="0"/>
              <a:t>, </a:t>
            </a:r>
            <a:r>
              <a:rPr lang="en-US" i="1" dirty="0" err="1"/>
              <a:t>Trang</a:t>
            </a:r>
            <a:r>
              <a:rPr lang="en-US" i="1" dirty="0"/>
              <a:t> </a:t>
            </a:r>
            <a:r>
              <a:rPr lang="en-US" i="1" dirty="0" err="1"/>
              <a:t>Trang</a:t>
            </a:r>
            <a:r>
              <a:rPr lang="en-US" i="1" dirty="0"/>
              <a:t> </a:t>
            </a:r>
            <a:r>
              <a:rPr lang="en-US" i="1" dirty="0" err="1"/>
              <a:t>Kolentrang</a:t>
            </a:r>
            <a:r>
              <a:rPr lang="en-US" i="1" dirty="0"/>
              <a:t>, </a:t>
            </a:r>
            <a:r>
              <a:rPr lang="en-US" i="1" dirty="0" err="1"/>
              <a:t>Tuk</a:t>
            </a:r>
            <a:r>
              <a:rPr lang="en-US" i="1" dirty="0"/>
              <a:t> </a:t>
            </a:r>
            <a:r>
              <a:rPr lang="en-US" i="1" dirty="0" err="1"/>
              <a:t>Taligu</a:t>
            </a:r>
            <a:r>
              <a:rPr lang="en-US" i="1" dirty="0"/>
              <a:t>, </a:t>
            </a:r>
            <a:r>
              <a:rPr lang="en-US" i="1" dirty="0" err="1"/>
              <a:t>Tuk</a:t>
            </a:r>
            <a:r>
              <a:rPr lang="en-US" i="1" dirty="0"/>
              <a:t> </a:t>
            </a:r>
            <a:r>
              <a:rPr lang="en-US" i="1" dirty="0" err="1"/>
              <a:t>Tuk</a:t>
            </a:r>
            <a:r>
              <a:rPr lang="en-US" i="1" dirty="0"/>
              <a:t> </a:t>
            </a:r>
            <a:r>
              <a:rPr lang="en-US" i="1" dirty="0" err="1"/>
              <a:t>Brung</a:t>
            </a:r>
            <a:r>
              <a:rPr lang="en-US" i="1" dirty="0"/>
              <a:t>, </a:t>
            </a:r>
            <a:r>
              <a:rPr lang="en-US" i="1" dirty="0" err="1"/>
              <a:t>Tukang</a:t>
            </a:r>
            <a:r>
              <a:rPr lang="en-US" i="1" dirty="0"/>
              <a:t> </a:t>
            </a:r>
            <a:r>
              <a:rPr lang="en-US" i="1" dirty="0" err="1"/>
              <a:t>Kaleng</a:t>
            </a:r>
            <a:r>
              <a:rPr lang="en-US" i="1" dirty="0"/>
              <a:t>, </a:t>
            </a:r>
            <a:r>
              <a:rPr lang="en-US" i="1" dirty="0" err="1"/>
              <a:t>Turaes</a:t>
            </a:r>
            <a:r>
              <a:rPr lang="en-US" i="1" dirty="0"/>
              <a:t>, </a:t>
            </a:r>
            <a:r>
              <a:rPr lang="en-US" i="1" dirty="0" err="1"/>
              <a:t>Tutunjuk</a:t>
            </a:r>
            <a:r>
              <a:rPr lang="en-US" i="1" dirty="0"/>
              <a:t>, </a:t>
            </a:r>
            <a:r>
              <a:rPr lang="en-US" i="1" dirty="0" err="1"/>
              <a:t>Ucang</a:t>
            </a:r>
            <a:r>
              <a:rPr lang="en-US" i="1" dirty="0"/>
              <a:t> </a:t>
            </a:r>
            <a:r>
              <a:rPr lang="en-US" i="1" dirty="0" err="1"/>
              <a:t>Angge</a:t>
            </a:r>
            <a:r>
              <a:rPr lang="en-US" i="1" dirty="0"/>
              <a:t>, </a:t>
            </a:r>
            <a:r>
              <a:rPr lang="en-US" i="1" dirty="0" err="1"/>
              <a:t>Ucing</a:t>
            </a:r>
            <a:r>
              <a:rPr lang="en-US" i="1" dirty="0"/>
              <a:t> </a:t>
            </a:r>
            <a:r>
              <a:rPr lang="en-US" i="1" dirty="0" err="1"/>
              <a:t>jeung</a:t>
            </a:r>
            <a:r>
              <a:rPr lang="en-US" i="1" dirty="0"/>
              <a:t> </a:t>
            </a:r>
            <a:r>
              <a:rPr lang="en-US" i="1" dirty="0" err="1"/>
              <a:t>Anjing</a:t>
            </a:r>
            <a:r>
              <a:rPr lang="en-US" i="1" dirty="0"/>
              <a:t>, </a:t>
            </a:r>
            <a:r>
              <a:rPr lang="en-US" i="1" dirty="0" err="1"/>
              <a:t>Uga</a:t>
            </a:r>
            <a:r>
              <a:rPr lang="en-US" i="1" dirty="0"/>
              <a:t>, </a:t>
            </a:r>
            <a:r>
              <a:rPr lang="en-US" i="1" dirty="0" err="1"/>
              <a:t>Ula</a:t>
            </a:r>
            <a:r>
              <a:rPr lang="en-US" i="1" dirty="0"/>
              <a:t> </a:t>
            </a:r>
            <a:r>
              <a:rPr lang="en-US" i="1" dirty="0" err="1"/>
              <a:t>Elo</a:t>
            </a:r>
            <a:r>
              <a:rPr lang="en-US" i="1" dirty="0"/>
              <a:t> </a:t>
            </a:r>
            <a:r>
              <a:rPr lang="en-US" i="1" dirty="0" err="1"/>
              <a:t>Heursah</a:t>
            </a:r>
            <a:r>
              <a:rPr lang="en-US" i="1" dirty="0"/>
              <a:t>, </a:t>
            </a:r>
            <a:r>
              <a:rPr lang="en-US" i="1" dirty="0" err="1"/>
              <a:t>Ula</a:t>
            </a:r>
            <a:r>
              <a:rPr lang="en-US" i="1" dirty="0"/>
              <a:t> </a:t>
            </a:r>
            <a:r>
              <a:rPr lang="en-US" i="1" dirty="0" err="1"/>
              <a:t>Elo</a:t>
            </a:r>
            <a:r>
              <a:rPr lang="en-US" i="1" dirty="0"/>
              <a:t> </a:t>
            </a:r>
            <a:r>
              <a:rPr lang="en-US" i="1" dirty="0" err="1"/>
              <a:t>Kembang</a:t>
            </a:r>
            <a:r>
              <a:rPr lang="en-US" i="1" dirty="0"/>
              <a:t>, </a:t>
            </a:r>
            <a:r>
              <a:rPr lang="en-US" i="1" dirty="0" err="1"/>
              <a:t>jeung</a:t>
            </a:r>
            <a:r>
              <a:rPr lang="en-US" i="1" dirty="0"/>
              <a:t> </a:t>
            </a:r>
            <a:r>
              <a:rPr lang="en-US" i="1" dirty="0" err="1"/>
              <a:t>Waru</a:t>
            </a:r>
            <a:r>
              <a:rPr lang="en-US" i="1" dirty="0"/>
              <a:t> </a:t>
            </a:r>
            <a:r>
              <a:rPr lang="en-US" i="1" dirty="0" err="1"/>
              <a:t>Doyong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/>
              <a:t>Kakawihan</a:t>
            </a:r>
            <a:r>
              <a:rPr lang="en-US" dirty="0"/>
              <a:t> </a:t>
            </a:r>
            <a:r>
              <a:rPr lang="en-US" dirty="0" err="1"/>
              <a:t>anu</a:t>
            </a:r>
            <a:r>
              <a:rPr lang="en-US" dirty="0"/>
              <a:t> </a:t>
            </a:r>
            <a:r>
              <a:rPr lang="en-US" dirty="0" err="1"/>
              <a:t>wangun</a:t>
            </a:r>
            <a:r>
              <a:rPr lang="en-US" dirty="0"/>
              <a:t> </a:t>
            </a:r>
            <a:r>
              <a:rPr lang="en-US" dirty="0" err="1"/>
              <a:t>teksna</a:t>
            </a:r>
            <a:r>
              <a:rPr lang="en-US" dirty="0"/>
              <a:t> monolog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antarana</a:t>
            </a:r>
            <a:r>
              <a:rPr lang="en-US" dirty="0"/>
              <a:t>: </a:t>
            </a:r>
            <a:r>
              <a:rPr lang="en-US" i="1" dirty="0" err="1"/>
              <a:t>Aanyaman</a:t>
            </a:r>
            <a:r>
              <a:rPr lang="en-US" i="1" dirty="0"/>
              <a:t>, </a:t>
            </a:r>
            <a:r>
              <a:rPr lang="en-US" i="1" dirty="0" err="1"/>
              <a:t>Ayang-ayang</a:t>
            </a:r>
            <a:r>
              <a:rPr lang="en-US" i="1" dirty="0"/>
              <a:t> Gung, </a:t>
            </a:r>
            <a:r>
              <a:rPr lang="en-US" i="1" dirty="0" err="1"/>
              <a:t>Babagongan</a:t>
            </a:r>
            <a:r>
              <a:rPr lang="en-US" i="1" dirty="0"/>
              <a:t>, </a:t>
            </a:r>
            <a:r>
              <a:rPr lang="en-US" i="1" dirty="0" err="1"/>
              <a:t>Beber</a:t>
            </a:r>
            <a:r>
              <a:rPr lang="en-US" i="1" dirty="0"/>
              <a:t> </a:t>
            </a:r>
            <a:r>
              <a:rPr lang="en-US" i="1" dirty="0" err="1"/>
              <a:t>Layar</a:t>
            </a:r>
            <a:r>
              <a:rPr lang="en-US" i="1" dirty="0"/>
              <a:t>, </a:t>
            </a:r>
            <a:r>
              <a:rPr lang="en-US" i="1" dirty="0" err="1"/>
              <a:t>Blungblong</a:t>
            </a:r>
            <a:r>
              <a:rPr lang="en-US" i="1" dirty="0"/>
              <a:t>, </a:t>
            </a:r>
            <a:r>
              <a:rPr lang="en-US" i="1" dirty="0" err="1"/>
              <a:t>Bulantok</a:t>
            </a:r>
            <a:r>
              <a:rPr lang="en-US" i="1" dirty="0"/>
              <a:t>, </a:t>
            </a:r>
            <a:r>
              <a:rPr lang="en-US" i="1" dirty="0" err="1"/>
              <a:t>Cacag</a:t>
            </a:r>
            <a:r>
              <a:rPr lang="en-US" i="1" dirty="0"/>
              <a:t> </a:t>
            </a:r>
            <a:r>
              <a:rPr lang="en-US" i="1" dirty="0" err="1"/>
              <a:t>Gurame</a:t>
            </a:r>
            <a:r>
              <a:rPr lang="en-US" i="1" dirty="0"/>
              <a:t>, </a:t>
            </a:r>
            <a:r>
              <a:rPr lang="en-US" i="1" dirty="0" err="1"/>
              <a:t>Carecet</a:t>
            </a:r>
            <a:r>
              <a:rPr lang="en-US" i="1" dirty="0"/>
              <a:t> </a:t>
            </a:r>
            <a:r>
              <a:rPr lang="en-US" i="1" dirty="0" err="1"/>
              <a:t>Murag</a:t>
            </a:r>
            <a:r>
              <a:rPr lang="en-US" i="1" dirty="0"/>
              <a:t>, </a:t>
            </a:r>
            <a:r>
              <a:rPr lang="en-US" i="1" dirty="0" err="1"/>
              <a:t>Cingcangkeling</a:t>
            </a:r>
            <a:r>
              <a:rPr lang="en-US" i="1" dirty="0"/>
              <a:t>, </a:t>
            </a:r>
            <a:r>
              <a:rPr lang="en-US" i="1" dirty="0" err="1"/>
              <a:t>Cing</a:t>
            </a:r>
            <a:r>
              <a:rPr lang="en-US" i="1" dirty="0"/>
              <a:t> </a:t>
            </a:r>
            <a:r>
              <a:rPr lang="en-US" i="1" dirty="0" err="1"/>
              <a:t>Ciripit</a:t>
            </a:r>
            <a:r>
              <a:rPr lang="en-US" i="1" dirty="0"/>
              <a:t>, Dog </a:t>
            </a:r>
            <a:r>
              <a:rPr lang="en-US" i="1" dirty="0" err="1"/>
              <a:t>Celentong</a:t>
            </a:r>
            <a:r>
              <a:rPr lang="en-US" i="1" dirty="0"/>
              <a:t>, </a:t>
            </a:r>
            <a:r>
              <a:rPr lang="en-US" i="1" dirty="0" err="1"/>
              <a:t>Dudukuy</a:t>
            </a:r>
            <a:r>
              <a:rPr lang="en-US" i="1" dirty="0"/>
              <a:t> </a:t>
            </a:r>
            <a:r>
              <a:rPr lang="en-US" i="1" dirty="0" err="1"/>
              <a:t>Pelentung</a:t>
            </a:r>
            <a:r>
              <a:rPr lang="en-US" i="1" dirty="0"/>
              <a:t>, </a:t>
            </a:r>
            <a:r>
              <a:rPr lang="en-US" i="1" dirty="0" err="1"/>
              <a:t>Dukduk</a:t>
            </a:r>
            <a:r>
              <a:rPr lang="en-US" i="1" dirty="0"/>
              <a:t> </a:t>
            </a:r>
            <a:r>
              <a:rPr lang="en-US" i="1" dirty="0" err="1"/>
              <a:t>Dalikduk</a:t>
            </a:r>
            <a:r>
              <a:rPr lang="en-US" i="1" dirty="0"/>
              <a:t>, </a:t>
            </a:r>
            <a:r>
              <a:rPr lang="en-US" i="1" dirty="0" err="1"/>
              <a:t>Dutdut</a:t>
            </a:r>
            <a:r>
              <a:rPr lang="en-US" i="1" dirty="0"/>
              <a:t> </a:t>
            </a:r>
            <a:r>
              <a:rPr lang="en-US" i="1" dirty="0" err="1"/>
              <a:t>Colotok</a:t>
            </a:r>
            <a:r>
              <a:rPr lang="en-US" i="1" dirty="0"/>
              <a:t>, </a:t>
            </a:r>
            <a:r>
              <a:rPr lang="en-US" i="1" dirty="0" err="1"/>
              <a:t>Enjot-enjotan</a:t>
            </a:r>
            <a:r>
              <a:rPr lang="en-US" i="1" dirty="0"/>
              <a:t>, </a:t>
            </a:r>
            <a:r>
              <a:rPr lang="en-US" i="1" dirty="0" err="1"/>
              <a:t>Eundeuk-eundeukan</a:t>
            </a:r>
            <a:r>
              <a:rPr lang="en-US" i="1" dirty="0"/>
              <a:t> Tuan </a:t>
            </a:r>
            <a:r>
              <a:rPr lang="en-US" i="1" dirty="0" err="1"/>
              <a:t>Seh</a:t>
            </a:r>
            <a:r>
              <a:rPr lang="en-US" i="1" dirty="0"/>
              <a:t>, </a:t>
            </a:r>
            <a:r>
              <a:rPr lang="en-US" i="1" dirty="0" err="1"/>
              <a:t>Eureuleu</a:t>
            </a:r>
            <a:r>
              <a:rPr lang="en-US" i="1" dirty="0"/>
              <a:t>, </a:t>
            </a:r>
            <a:r>
              <a:rPr lang="en-US" i="1" dirty="0" err="1"/>
              <a:t>Galah</a:t>
            </a:r>
            <a:r>
              <a:rPr lang="en-US" i="1" dirty="0"/>
              <a:t> </a:t>
            </a:r>
            <a:r>
              <a:rPr lang="en-US" i="1" dirty="0" err="1"/>
              <a:t>Ginder</a:t>
            </a:r>
            <a:r>
              <a:rPr lang="en-US" i="1" dirty="0"/>
              <a:t>, </a:t>
            </a:r>
            <a:r>
              <a:rPr lang="en-US" i="1" dirty="0" err="1"/>
              <a:t>Gere-gere</a:t>
            </a:r>
            <a:r>
              <a:rPr lang="en-US" i="1" dirty="0"/>
              <a:t> Tong, </a:t>
            </a:r>
            <a:r>
              <a:rPr lang="en-US" i="1" dirty="0" err="1"/>
              <a:t>Gobang</a:t>
            </a:r>
            <a:r>
              <a:rPr lang="en-US" i="1" dirty="0"/>
              <a:t> </a:t>
            </a:r>
            <a:r>
              <a:rPr lang="en-US" i="1" dirty="0" err="1"/>
              <a:t>Gojir</a:t>
            </a:r>
            <a:r>
              <a:rPr lang="en-US" i="1" dirty="0"/>
              <a:t>, </a:t>
            </a:r>
            <a:r>
              <a:rPr lang="en-US" i="1" dirty="0" err="1"/>
              <a:t>Gugunungan</a:t>
            </a:r>
            <a:r>
              <a:rPr lang="en-US" i="1" dirty="0"/>
              <a:t>, </a:t>
            </a:r>
            <a:r>
              <a:rPr lang="en-US" i="1" dirty="0" err="1"/>
              <a:t>Haphap</a:t>
            </a:r>
            <a:r>
              <a:rPr lang="en-US" i="1" dirty="0"/>
              <a:t> </a:t>
            </a:r>
            <a:r>
              <a:rPr lang="en-US" i="1" dirty="0" err="1"/>
              <a:t>Dagoan</a:t>
            </a:r>
            <a:r>
              <a:rPr lang="en-US" i="1" dirty="0"/>
              <a:t>, </a:t>
            </a:r>
            <a:r>
              <a:rPr lang="en-US" i="1" dirty="0" err="1"/>
              <a:t>Hatiku</a:t>
            </a:r>
            <a:r>
              <a:rPr lang="en-US" i="1" dirty="0"/>
              <a:t> Jang </a:t>
            </a:r>
            <a:r>
              <a:rPr lang="en-US" i="1" dirty="0" err="1"/>
              <a:t>Wawan</a:t>
            </a:r>
            <a:r>
              <a:rPr lang="en-US" i="1" dirty="0"/>
              <a:t>, </a:t>
            </a:r>
            <a:r>
              <a:rPr lang="en-US" i="1" dirty="0" err="1"/>
              <a:t>Hethet</a:t>
            </a:r>
            <a:r>
              <a:rPr lang="en-US" i="1" dirty="0"/>
              <a:t> </a:t>
            </a:r>
            <a:r>
              <a:rPr lang="en-US" i="1" dirty="0" err="1"/>
              <a:t>Embe</a:t>
            </a:r>
            <a:r>
              <a:rPr lang="en-US" i="1" dirty="0"/>
              <a:t> </a:t>
            </a:r>
            <a:r>
              <a:rPr lang="en-US" i="1" dirty="0" err="1"/>
              <a:t>Janggotan</a:t>
            </a:r>
            <a:r>
              <a:rPr lang="en-US" i="1" dirty="0"/>
              <a:t>, </a:t>
            </a:r>
            <a:r>
              <a:rPr lang="en-US" i="1" dirty="0" err="1"/>
              <a:t>Hihid</a:t>
            </a:r>
            <a:r>
              <a:rPr lang="en-US" i="1" dirty="0"/>
              <a:t> </a:t>
            </a:r>
            <a:r>
              <a:rPr lang="en-US" i="1" dirty="0" err="1"/>
              <a:t>Aing</a:t>
            </a:r>
            <a:r>
              <a:rPr lang="en-US" i="1" dirty="0"/>
              <a:t>, </a:t>
            </a:r>
            <a:r>
              <a:rPr lang="en-US" i="1" dirty="0" err="1"/>
              <a:t>Hitut</a:t>
            </a:r>
            <a:r>
              <a:rPr lang="en-US" i="1" dirty="0"/>
              <a:t>, </a:t>
            </a:r>
            <a:r>
              <a:rPr lang="en-US" i="1" dirty="0" err="1"/>
              <a:t>Hompimpah</a:t>
            </a:r>
            <a:r>
              <a:rPr lang="en-US" i="1" dirty="0"/>
              <a:t>, </a:t>
            </a:r>
            <a:r>
              <a:rPr lang="en-US" i="1" dirty="0" err="1"/>
              <a:t>Jaleuleu</a:t>
            </a:r>
            <a:r>
              <a:rPr lang="en-US" i="1" dirty="0"/>
              <a:t>, Jing </a:t>
            </a:r>
            <a:r>
              <a:rPr lang="en-US" i="1" dirty="0" err="1"/>
              <a:t>Duang</a:t>
            </a:r>
            <a:r>
              <a:rPr lang="en-US" i="1" dirty="0"/>
              <a:t> </a:t>
            </a:r>
            <a:r>
              <a:rPr lang="en-US" i="1" dirty="0" err="1"/>
              <a:t>Deong</a:t>
            </a:r>
            <a:r>
              <a:rPr lang="en-US" i="1" dirty="0"/>
              <a:t>, </a:t>
            </a:r>
            <a:r>
              <a:rPr lang="en-US" i="1" dirty="0" err="1"/>
              <a:t>Jongjang</a:t>
            </a:r>
            <a:r>
              <a:rPr lang="en-US" i="1" dirty="0"/>
              <a:t>, Jung Jae, </a:t>
            </a:r>
            <a:r>
              <a:rPr lang="en-US" i="1" dirty="0" err="1"/>
              <a:t>Kacang</a:t>
            </a:r>
            <a:r>
              <a:rPr lang="en-US" i="1" dirty="0"/>
              <a:t> </a:t>
            </a:r>
            <a:r>
              <a:rPr lang="en-US" i="1" dirty="0" err="1"/>
              <a:t>Buncis</a:t>
            </a:r>
            <a:r>
              <a:rPr lang="en-US" i="1" dirty="0"/>
              <a:t>, Kalong, </a:t>
            </a:r>
            <a:r>
              <a:rPr lang="en-US" i="1" dirty="0" err="1"/>
              <a:t>Kelenang</a:t>
            </a:r>
            <a:r>
              <a:rPr lang="en-US" i="1" dirty="0"/>
              <a:t> </a:t>
            </a:r>
            <a:r>
              <a:rPr lang="en-US" i="1" dirty="0" err="1"/>
              <a:t>Keleneng</a:t>
            </a:r>
            <a:r>
              <a:rPr lang="en-US" i="1" dirty="0"/>
              <a:t>, </a:t>
            </a:r>
            <a:r>
              <a:rPr lang="en-US" i="1" dirty="0" err="1"/>
              <a:t>Kingkilikan</a:t>
            </a:r>
            <a:r>
              <a:rPr lang="en-US" i="1" dirty="0"/>
              <a:t>, </a:t>
            </a:r>
            <a:r>
              <a:rPr lang="en-US" i="1" dirty="0" err="1"/>
              <a:t>Kukudaan</a:t>
            </a:r>
            <a:r>
              <a:rPr lang="en-US" i="1" dirty="0"/>
              <a:t>, Ma </a:t>
            </a:r>
            <a:r>
              <a:rPr lang="en-US" i="1" dirty="0" err="1"/>
              <a:t>Ijah</a:t>
            </a:r>
            <a:r>
              <a:rPr lang="en-US" i="1" dirty="0"/>
              <a:t>, Mars </a:t>
            </a:r>
            <a:r>
              <a:rPr lang="en-US" i="1" dirty="0" err="1"/>
              <a:t>Siliwangi</a:t>
            </a:r>
            <a:r>
              <a:rPr lang="en-US" i="1" dirty="0"/>
              <a:t>, </a:t>
            </a:r>
            <a:r>
              <a:rPr lang="en-US" i="1" dirty="0" err="1"/>
              <a:t>Maung</a:t>
            </a:r>
            <a:r>
              <a:rPr lang="en-US" i="1" dirty="0"/>
              <a:t> </a:t>
            </a:r>
            <a:r>
              <a:rPr lang="en-US" i="1" dirty="0" err="1"/>
              <a:t>Lapar</a:t>
            </a:r>
            <a:r>
              <a:rPr lang="en-US" i="1" dirty="0"/>
              <a:t>, </a:t>
            </a:r>
            <a:r>
              <a:rPr lang="en-US" i="1" dirty="0" err="1"/>
              <a:t>Menta</a:t>
            </a:r>
            <a:r>
              <a:rPr lang="en-US" i="1" dirty="0"/>
              <a:t> </a:t>
            </a:r>
            <a:r>
              <a:rPr lang="en-US" i="1" dirty="0" err="1"/>
              <a:t>Angin</a:t>
            </a:r>
            <a:r>
              <a:rPr lang="en-US" i="1" dirty="0"/>
              <a:t>, </a:t>
            </a:r>
            <a:r>
              <a:rPr lang="en-US" i="1" dirty="0" err="1"/>
              <a:t>Meuncit</a:t>
            </a:r>
            <a:r>
              <a:rPr lang="en-US" i="1" dirty="0"/>
              <a:t> </a:t>
            </a:r>
            <a:r>
              <a:rPr lang="en-US" i="1" dirty="0" err="1"/>
              <a:t>Manuk</a:t>
            </a:r>
            <a:r>
              <a:rPr lang="en-US" i="1" dirty="0"/>
              <a:t>, </a:t>
            </a:r>
            <a:r>
              <a:rPr lang="en-US" i="1" dirty="0" err="1"/>
              <a:t>Meuncit</a:t>
            </a:r>
            <a:r>
              <a:rPr lang="en-US" i="1" dirty="0"/>
              <a:t> </a:t>
            </a:r>
            <a:r>
              <a:rPr lang="en-US" i="1" dirty="0" err="1"/>
              <a:t>Reungit</a:t>
            </a:r>
            <a:r>
              <a:rPr lang="en-US" i="1" dirty="0"/>
              <a:t>, </a:t>
            </a:r>
            <a:r>
              <a:rPr lang="en-US" i="1" dirty="0" err="1"/>
              <a:t>Milang</a:t>
            </a:r>
            <a:r>
              <a:rPr lang="en-US" i="1" dirty="0"/>
              <a:t> </a:t>
            </a:r>
            <a:r>
              <a:rPr lang="en-US" i="1" dirty="0" err="1"/>
              <a:t>Jawa</a:t>
            </a:r>
            <a:r>
              <a:rPr lang="en-US" i="1" dirty="0"/>
              <a:t>, </a:t>
            </a:r>
            <a:r>
              <a:rPr lang="en-US" i="1" dirty="0" err="1"/>
              <a:t>Milang</a:t>
            </a:r>
            <a:r>
              <a:rPr lang="en-US" i="1" dirty="0"/>
              <a:t> </a:t>
            </a:r>
            <a:r>
              <a:rPr lang="en-US" i="1" dirty="0" err="1"/>
              <a:t>Kadaharan</a:t>
            </a:r>
            <a:r>
              <a:rPr lang="en-US" i="1" dirty="0"/>
              <a:t>, </a:t>
            </a:r>
            <a:r>
              <a:rPr lang="en-US" i="1" dirty="0" err="1"/>
              <a:t>Moncor</a:t>
            </a:r>
            <a:r>
              <a:rPr lang="en-US" i="1" dirty="0"/>
              <a:t> Pager, </a:t>
            </a:r>
            <a:r>
              <a:rPr lang="en-US" i="1" dirty="0" err="1"/>
              <a:t>Ngawuluku</a:t>
            </a:r>
            <a:r>
              <a:rPr lang="en-US" i="1" dirty="0"/>
              <a:t>, </a:t>
            </a:r>
            <a:r>
              <a:rPr lang="en-US" i="1" dirty="0" err="1"/>
              <a:t>Neng</a:t>
            </a:r>
            <a:r>
              <a:rPr lang="en-US" i="1" dirty="0"/>
              <a:t> </a:t>
            </a:r>
            <a:r>
              <a:rPr lang="en-US" i="1" dirty="0" err="1"/>
              <a:t>Prasa</a:t>
            </a:r>
            <a:r>
              <a:rPr lang="en-US" i="1" dirty="0"/>
              <a:t>, </a:t>
            </a:r>
            <a:r>
              <a:rPr lang="en-US" i="1" dirty="0" err="1"/>
              <a:t>Ngadu</a:t>
            </a:r>
            <a:r>
              <a:rPr lang="en-US" i="1" dirty="0"/>
              <a:t> </a:t>
            </a:r>
            <a:r>
              <a:rPr lang="en-US" i="1" dirty="0" err="1"/>
              <a:t>Hayam</a:t>
            </a:r>
            <a:r>
              <a:rPr lang="en-US" i="1" dirty="0"/>
              <a:t>, </a:t>
            </a:r>
            <a:r>
              <a:rPr lang="en-US" i="1" dirty="0" err="1"/>
              <a:t>Ngadu</a:t>
            </a:r>
            <a:r>
              <a:rPr lang="en-US" i="1" dirty="0"/>
              <a:t> </a:t>
            </a:r>
            <a:r>
              <a:rPr lang="en-US" i="1" dirty="0" err="1"/>
              <a:t>Panggal</a:t>
            </a:r>
            <a:r>
              <a:rPr lang="en-US" i="1" dirty="0"/>
              <a:t>, </a:t>
            </a:r>
            <a:r>
              <a:rPr lang="en-US" i="1" dirty="0" err="1"/>
              <a:t>Ngambat</a:t>
            </a:r>
            <a:r>
              <a:rPr lang="en-US" i="1" dirty="0"/>
              <a:t> </a:t>
            </a:r>
            <a:r>
              <a:rPr lang="en-US" i="1" dirty="0" err="1"/>
              <a:t>Papatong</a:t>
            </a:r>
            <a:r>
              <a:rPr lang="en-US" i="1" dirty="0"/>
              <a:t>, </a:t>
            </a:r>
            <a:r>
              <a:rPr lang="en-US" i="1" dirty="0" err="1"/>
              <a:t>Ngokok</a:t>
            </a:r>
            <a:r>
              <a:rPr lang="en-US" i="1" dirty="0"/>
              <a:t>, </a:t>
            </a:r>
            <a:r>
              <a:rPr lang="en-US" i="1" dirty="0" err="1"/>
              <a:t>Ningningnang-ningningnong</a:t>
            </a:r>
            <a:r>
              <a:rPr lang="en-US" i="1" dirty="0"/>
              <a:t>, Ni </a:t>
            </a:r>
            <a:r>
              <a:rPr lang="en-US" i="1" dirty="0" err="1"/>
              <a:t>Ongo</a:t>
            </a:r>
            <a:r>
              <a:rPr lang="en-US" i="1" dirty="0"/>
              <a:t>, </a:t>
            </a:r>
            <a:r>
              <a:rPr lang="en-US" i="1" dirty="0" err="1"/>
              <a:t>Oet-oetan</a:t>
            </a:r>
            <a:r>
              <a:rPr lang="en-US" i="1" dirty="0"/>
              <a:t>, </a:t>
            </a:r>
            <a:r>
              <a:rPr lang="en-US" i="1" dirty="0" err="1"/>
              <a:t>Ojok-ojok</a:t>
            </a:r>
            <a:r>
              <a:rPr lang="en-US" i="1" dirty="0"/>
              <a:t> </a:t>
            </a:r>
            <a:r>
              <a:rPr lang="en-US" i="1" dirty="0" err="1"/>
              <a:t>Uang-aung</a:t>
            </a:r>
            <a:r>
              <a:rPr lang="en-US" i="1" dirty="0"/>
              <a:t>, Ole-ole </a:t>
            </a:r>
            <a:r>
              <a:rPr lang="en-US" i="1" dirty="0" err="1"/>
              <a:t>Ogong</a:t>
            </a:r>
            <a:r>
              <a:rPr lang="en-US" i="1" dirty="0"/>
              <a:t>, </a:t>
            </a:r>
            <a:r>
              <a:rPr lang="en-US" i="1" dirty="0" err="1"/>
              <a:t>Oyong-oyong</a:t>
            </a:r>
            <a:r>
              <a:rPr lang="en-US" i="1" dirty="0"/>
              <a:t> </a:t>
            </a:r>
            <a:r>
              <a:rPr lang="en-US" i="1" dirty="0" err="1"/>
              <a:t>Bangkong</a:t>
            </a:r>
            <a:r>
              <a:rPr lang="en-US" i="1" dirty="0"/>
              <a:t>, </a:t>
            </a:r>
            <a:r>
              <a:rPr lang="en-US" i="1" dirty="0" err="1"/>
              <a:t>Pacici-cici</a:t>
            </a:r>
            <a:r>
              <a:rPr lang="en-US" i="1" dirty="0"/>
              <a:t> </a:t>
            </a:r>
            <a:r>
              <a:rPr lang="en-US" i="1" dirty="0" err="1"/>
              <a:t>Putri</a:t>
            </a:r>
            <a:r>
              <a:rPr lang="en-US" i="1" dirty="0"/>
              <a:t>, </a:t>
            </a:r>
            <a:r>
              <a:rPr lang="en-US" i="1" dirty="0" err="1"/>
              <a:t>Paciwit-ciwit</a:t>
            </a:r>
            <a:r>
              <a:rPr lang="en-US" i="1" dirty="0"/>
              <a:t> </a:t>
            </a:r>
            <a:r>
              <a:rPr lang="en-US" i="1" dirty="0" err="1"/>
              <a:t>Lutung</a:t>
            </a:r>
            <a:r>
              <a:rPr lang="en-US" i="1" dirty="0"/>
              <a:t>, </a:t>
            </a:r>
            <a:r>
              <a:rPr lang="en-US" i="1" dirty="0" err="1"/>
              <a:t>Pacublek-cublek</a:t>
            </a:r>
            <a:r>
              <a:rPr lang="en-US" i="1" dirty="0"/>
              <a:t> </a:t>
            </a:r>
            <a:r>
              <a:rPr lang="en-US" i="1" dirty="0" err="1"/>
              <a:t>Uang</a:t>
            </a:r>
            <a:r>
              <a:rPr lang="en-US" i="1" dirty="0"/>
              <a:t>, </a:t>
            </a:r>
            <a:r>
              <a:rPr lang="en-US" i="1" dirty="0" err="1"/>
              <a:t>Pakaleng-kaleng</a:t>
            </a:r>
            <a:r>
              <a:rPr lang="en-US" i="1" dirty="0"/>
              <a:t> </a:t>
            </a:r>
            <a:r>
              <a:rPr lang="en-US" i="1" dirty="0" err="1"/>
              <a:t>Agung</a:t>
            </a:r>
            <a:r>
              <a:rPr lang="en-US" i="1" dirty="0"/>
              <a:t>, </a:t>
            </a:r>
            <a:r>
              <a:rPr lang="en-US" i="1" dirty="0" err="1"/>
              <a:t>Papanting</a:t>
            </a:r>
            <a:r>
              <a:rPr lang="en-US" i="1" dirty="0"/>
              <a:t>, </a:t>
            </a:r>
            <a:r>
              <a:rPr lang="en-US" i="1" dirty="0" err="1"/>
              <a:t>Paparahuan</a:t>
            </a:r>
            <a:r>
              <a:rPr lang="en-US" i="1" dirty="0"/>
              <a:t>, </a:t>
            </a:r>
            <a:r>
              <a:rPr lang="en-US" i="1" dirty="0" err="1"/>
              <a:t>Papatong</a:t>
            </a:r>
            <a:r>
              <a:rPr lang="en-US" i="1" dirty="0"/>
              <a:t> </a:t>
            </a:r>
            <a:r>
              <a:rPr lang="en-US" i="1" dirty="0" err="1"/>
              <a:t>Diambat</a:t>
            </a:r>
            <a:r>
              <a:rPr lang="en-US" i="1" dirty="0"/>
              <a:t>, </a:t>
            </a:r>
            <a:r>
              <a:rPr lang="en-US" i="1" dirty="0" err="1"/>
              <a:t>Papatong</a:t>
            </a:r>
            <a:r>
              <a:rPr lang="en-US" i="1" dirty="0"/>
              <a:t> </a:t>
            </a:r>
            <a:r>
              <a:rPr lang="en-US" i="1" dirty="0" err="1"/>
              <a:t>Eunteup</a:t>
            </a:r>
            <a:r>
              <a:rPr lang="en-US" i="1" dirty="0"/>
              <a:t>, </a:t>
            </a:r>
            <a:r>
              <a:rPr lang="en-US" i="1" dirty="0" err="1"/>
              <a:t>Papatungan</a:t>
            </a:r>
            <a:r>
              <a:rPr lang="en-US" i="1" dirty="0"/>
              <a:t>, Pat </a:t>
            </a:r>
            <a:r>
              <a:rPr lang="en-US" i="1" dirty="0" err="1"/>
              <a:t>Lapat</a:t>
            </a:r>
            <a:r>
              <a:rPr lang="en-US" i="1" dirty="0"/>
              <a:t>, </a:t>
            </a:r>
            <a:r>
              <a:rPr lang="en-US" i="1" dirty="0" err="1"/>
              <a:t>Pom</a:t>
            </a:r>
            <a:r>
              <a:rPr lang="en-US" i="1" dirty="0"/>
              <a:t> </a:t>
            </a:r>
            <a:r>
              <a:rPr lang="en-US" i="1" dirty="0" err="1"/>
              <a:t>Pilep</a:t>
            </a:r>
            <a:r>
              <a:rPr lang="en-US" i="1" dirty="0"/>
              <a:t>, Prang </a:t>
            </a:r>
            <a:r>
              <a:rPr lang="en-US" i="1" dirty="0" err="1"/>
              <a:t>Pring</a:t>
            </a:r>
            <a:r>
              <a:rPr lang="en-US" i="1" dirty="0"/>
              <a:t>, </a:t>
            </a:r>
            <a:r>
              <a:rPr lang="en-US" i="1" dirty="0" err="1"/>
              <a:t>Sakentrung</a:t>
            </a:r>
            <a:r>
              <a:rPr lang="en-US" i="1" dirty="0"/>
              <a:t> </a:t>
            </a:r>
            <a:r>
              <a:rPr lang="en-US" i="1" dirty="0" err="1"/>
              <a:t>Taligung</a:t>
            </a:r>
            <a:r>
              <a:rPr lang="en-US" i="1" dirty="0"/>
              <a:t>, Salam </a:t>
            </a:r>
            <a:r>
              <a:rPr lang="en-US" i="1" dirty="0" err="1"/>
              <a:t>Sereh</a:t>
            </a:r>
            <a:r>
              <a:rPr lang="en-US" i="1" dirty="0"/>
              <a:t>, </a:t>
            </a:r>
            <a:r>
              <a:rPr lang="en-US" i="1" dirty="0" err="1"/>
              <a:t>Samagaha</a:t>
            </a:r>
            <a:r>
              <a:rPr lang="en-US" i="1" dirty="0"/>
              <a:t>, Sang </a:t>
            </a:r>
            <a:r>
              <a:rPr lang="en-US" i="1" dirty="0" err="1"/>
              <a:t>Nata</a:t>
            </a:r>
            <a:r>
              <a:rPr lang="en-US" i="1" dirty="0"/>
              <a:t>, </a:t>
            </a:r>
            <a:r>
              <a:rPr lang="en-US" i="1" dirty="0" err="1"/>
              <a:t>Sapedah</a:t>
            </a:r>
            <a:r>
              <a:rPr lang="en-US" i="1" dirty="0"/>
              <a:t> Mini, </a:t>
            </a:r>
            <a:r>
              <a:rPr lang="en-US" i="1" dirty="0" err="1"/>
              <a:t>Sasalimpetan</a:t>
            </a:r>
            <a:r>
              <a:rPr lang="en-US" i="1" dirty="0"/>
              <a:t>, </a:t>
            </a:r>
            <a:r>
              <a:rPr lang="en-US" i="1" dirty="0" err="1"/>
              <a:t>Suling</a:t>
            </a:r>
            <a:r>
              <a:rPr lang="en-US" i="1" dirty="0"/>
              <a:t> </a:t>
            </a:r>
            <a:r>
              <a:rPr lang="en-US" i="1" dirty="0" err="1"/>
              <a:t>Aing</a:t>
            </a:r>
            <a:r>
              <a:rPr lang="en-US" i="1" dirty="0"/>
              <a:t>, Sur </a:t>
            </a:r>
            <a:r>
              <a:rPr lang="en-US" i="1" dirty="0" err="1"/>
              <a:t>Gutuk</a:t>
            </a:r>
            <a:r>
              <a:rPr lang="en-US" i="1" dirty="0"/>
              <a:t>, </a:t>
            </a:r>
            <a:r>
              <a:rPr lang="en-US" i="1" dirty="0" err="1"/>
              <a:t>Surser</a:t>
            </a:r>
            <a:r>
              <a:rPr lang="en-US" i="1" dirty="0"/>
              <a:t>, </a:t>
            </a:r>
            <a:r>
              <a:rPr lang="en-US" i="1" dirty="0" err="1"/>
              <a:t>Susupaan</a:t>
            </a:r>
            <a:r>
              <a:rPr lang="en-US" i="1" dirty="0"/>
              <a:t>, </a:t>
            </a:r>
            <a:r>
              <a:rPr lang="en-US" i="1" dirty="0" err="1"/>
              <a:t>Tek</a:t>
            </a:r>
            <a:r>
              <a:rPr lang="en-US" i="1" dirty="0"/>
              <a:t> </a:t>
            </a:r>
            <a:r>
              <a:rPr lang="en-US" i="1" dirty="0" err="1"/>
              <a:t>Kotek</a:t>
            </a:r>
            <a:r>
              <a:rPr lang="en-US" i="1" dirty="0"/>
              <a:t> </a:t>
            </a:r>
            <a:r>
              <a:rPr lang="en-US" i="1" dirty="0" err="1"/>
              <a:t>Kotek</a:t>
            </a:r>
            <a:r>
              <a:rPr lang="en-US" i="1" dirty="0"/>
              <a:t>, </a:t>
            </a:r>
            <a:r>
              <a:rPr lang="en-US" i="1" dirty="0" err="1"/>
              <a:t>Tilil</a:t>
            </a:r>
            <a:r>
              <a:rPr lang="en-US" i="1" dirty="0"/>
              <a:t>, Ting </a:t>
            </a:r>
            <a:r>
              <a:rPr lang="en-US" i="1" dirty="0" err="1"/>
              <a:t>Kolanding</a:t>
            </a:r>
            <a:r>
              <a:rPr lang="en-US" i="1" dirty="0"/>
              <a:t>, </a:t>
            </a:r>
            <a:r>
              <a:rPr lang="en-US" i="1" dirty="0" err="1"/>
              <a:t>Tokecang</a:t>
            </a:r>
            <a:r>
              <a:rPr lang="en-US" i="1" dirty="0"/>
              <a:t>, Tong </a:t>
            </a:r>
            <a:r>
              <a:rPr lang="en-US" i="1" dirty="0" err="1"/>
              <a:t>Maliatong</a:t>
            </a:r>
            <a:r>
              <a:rPr lang="en-US" i="1" dirty="0"/>
              <a:t>, </a:t>
            </a:r>
            <a:r>
              <a:rPr lang="en-US" i="1" dirty="0" err="1"/>
              <a:t>Trang</a:t>
            </a:r>
            <a:r>
              <a:rPr lang="en-US" i="1" dirty="0"/>
              <a:t> </a:t>
            </a:r>
            <a:r>
              <a:rPr lang="en-US" i="1" dirty="0" err="1"/>
              <a:t>Trang</a:t>
            </a:r>
            <a:r>
              <a:rPr lang="en-US" i="1" dirty="0"/>
              <a:t> </a:t>
            </a:r>
            <a:r>
              <a:rPr lang="en-US" i="1" dirty="0" err="1"/>
              <a:t>Kolentrang</a:t>
            </a:r>
            <a:r>
              <a:rPr lang="en-US" i="1" dirty="0"/>
              <a:t>, </a:t>
            </a:r>
            <a:r>
              <a:rPr lang="en-US" i="1" dirty="0" err="1"/>
              <a:t>Tuk</a:t>
            </a:r>
            <a:r>
              <a:rPr lang="en-US" i="1" dirty="0"/>
              <a:t> </a:t>
            </a:r>
            <a:r>
              <a:rPr lang="en-US" i="1" dirty="0" err="1"/>
              <a:t>Taligu</a:t>
            </a:r>
            <a:r>
              <a:rPr lang="en-US" i="1" dirty="0"/>
              <a:t>, </a:t>
            </a:r>
            <a:r>
              <a:rPr lang="en-US" i="1" dirty="0" err="1"/>
              <a:t>Tuk</a:t>
            </a:r>
            <a:r>
              <a:rPr lang="en-US" i="1" dirty="0"/>
              <a:t> </a:t>
            </a:r>
            <a:r>
              <a:rPr lang="en-US" i="1" dirty="0" err="1"/>
              <a:t>Tuk</a:t>
            </a:r>
            <a:r>
              <a:rPr lang="en-US" i="1" dirty="0"/>
              <a:t> </a:t>
            </a:r>
            <a:r>
              <a:rPr lang="en-US" i="1" dirty="0" err="1"/>
              <a:t>Brung</a:t>
            </a:r>
            <a:r>
              <a:rPr lang="en-US" i="1" dirty="0"/>
              <a:t>, </a:t>
            </a:r>
            <a:r>
              <a:rPr lang="en-US" i="1" dirty="0" err="1"/>
              <a:t>Tukang</a:t>
            </a:r>
            <a:r>
              <a:rPr lang="en-US" i="1" dirty="0"/>
              <a:t> </a:t>
            </a:r>
            <a:r>
              <a:rPr lang="en-US" i="1" dirty="0" err="1"/>
              <a:t>Kaleng</a:t>
            </a:r>
            <a:r>
              <a:rPr lang="en-US" i="1" dirty="0"/>
              <a:t>, </a:t>
            </a:r>
            <a:r>
              <a:rPr lang="en-US" i="1" dirty="0" err="1"/>
              <a:t>Turaes</a:t>
            </a:r>
            <a:r>
              <a:rPr lang="en-US" i="1" dirty="0"/>
              <a:t>, </a:t>
            </a:r>
            <a:r>
              <a:rPr lang="en-US" i="1" dirty="0" err="1"/>
              <a:t>Tutunjuk</a:t>
            </a:r>
            <a:r>
              <a:rPr lang="en-US" i="1" dirty="0"/>
              <a:t>, </a:t>
            </a:r>
            <a:r>
              <a:rPr lang="en-US" i="1" dirty="0" err="1"/>
              <a:t>Ucang</a:t>
            </a:r>
            <a:r>
              <a:rPr lang="en-US" i="1" dirty="0"/>
              <a:t> </a:t>
            </a:r>
            <a:r>
              <a:rPr lang="en-US" i="1" dirty="0" err="1"/>
              <a:t>Angge</a:t>
            </a:r>
            <a:r>
              <a:rPr lang="en-US" i="1" dirty="0"/>
              <a:t>, </a:t>
            </a:r>
            <a:r>
              <a:rPr lang="en-US" i="1" dirty="0" err="1"/>
              <a:t>Ucing</a:t>
            </a:r>
            <a:r>
              <a:rPr lang="en-US" i="1" dirty="0"/>
              <a:t> </a:t>
            </a:r>
            <a:r>
              <a:rPr lang="en-US" i="1" dirty="0" err="1"/>
              <a:t>jeung</a:t>
            </a:r>
            <a:r>
              <a:rPr lang="en-US" i="1" dirty="0"/>
              <a:t> </a:t>
            </a:r>
            <a:r>
              <a:rPr lang="en-US" i="1" dirty="0" err="1"/>
              <a:t>Anjing</a:t>
            </a:r>
            <a:r>
              <a:rPr lang="en-US" i="1" dirty="0"/>
              <a:t>, </a:t>
            </a:r>
            <a:r>
              <a:rPr lang="en-US" i="1" dirty="0" err="1"/>
              <a:t>Uga</a:t>
            </a:r>
            <a:r>
              <a:rPr lang="en-US" i="1" dirty="0"/>
              <a:t>, </a:t>
            </a:r>
            <a:r>
              <a:rPr lang="en-US" i="1" dirty="0" err="1"/>
              <a:t>Ula</a:t>
            </a:r>
            <a:r>
              <a:rPr lang="en-US" i="1" dirty="0"/>
              <a:t> </a:t>
            </a:r>
            <a:r>
              <a:rPr lang="en-US" i="1" dirty="0" err="1"/>
              <a:t>Elo</a:t>
            </a:r>
            <a:r>
              <a:rPr lang="en-US" i="1" dirty="0"/>
              <a:t> </a:t>
            </a:r>
            <a:r>
              <a:rPr lang="en-US" i="1" dirty="0" err="1"/>
              <a:t>Heursah</a:t>
            </a:r>
            <a:r>
              <a:rPr lang="en-US" i="1" dirty="0"/>
              <a:t>, </a:t>
            </a:r>
            <a:r>
              <a:rPr lang="en-US" i="1" dirty="0" err="1"/>
              <a:t>Ula</a:t>
            </a:r>
            <a:r>
              <a:rPr lang="en-US" i="1" dirty="0"/>
              <a:t> </a:t>
            </a:r>
            <a:r>
              <a:rPr lang="en-US" i="1" dirty="0" err="1"/>
              <a:t>Elo</a:t>
            </a:r>
            <a:r>
              <a:rPr lang="en-US" i="1" dirty="0"/>
              <a:t> </a:t>
            </a:r>
            <a:r>
              <a:rPr lang="en-US" i="1" dirty="0" err="1"/>
              <a:t>Kembang</a:t>
            </a:r>
            <a:r>
              <a:rPr lang="en-US" i="1" dirty="0"/>
              <a:t>, </a:t>
            </a:r>
            <a:r>
              <a:rPr lang="en-US" i="1" dirty="0" err="1"/>
              <a:t>jeung</a:t>
            </a:r>
            <a:r>
              <a:rPr lang="en-US" i="1" dirty="0"/>
              <a:t> </a:t>
            </a:r>
            <a:r>
              <a:rPr lang="en-US" i="1" dirty="0" err="1"/>
              <a:t>Waru</a:t>
            </a:r>
            <a:r>
              <a:rPr lang="en-US" i="1" dirty="0"/>
              <a:t> </a:t>
            </a:r>
            <a:r>
              <a:rPr lang="en-US" i="1" dirty="0" err="1"/>
              <a:t>Doyong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Umumna</a:t>
            </a:r>
            <a:r>
              <a:rPr lang="en-US" dirty="0" smtClean="0"/>
              <a:t> </a:t>
            </a:r>
            <a:r>
              <a:rPr lang="en-US" dirty="0" err="1" smtClean="0"/>
              <a:t>anonim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Umumna</a:t>
            </a:r>
            <a:r>
              <a:rPr lang="en-US" dirty="0" smtClean="0"/>
              <a:t> </a:t>
            </a:r>
            <a:r>
              <a:rPr lang="en-US" dirty="0" err="1" smtClean="0"/>
              <a:t>miboga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 </a:t>
            </a:r>
            <a:r>
              <a:rPr lang="en-US" dirty="0" err="1" smtClean="0"/>
              <a:t>jeung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Polos</a:t>
            </a:r>
            <a:r>
              <a:rPr lang="en-US" dirty="0" smtClean="0"/>
              <a:t> </a:t>
            </a:r>
            <a:r>
              <a:rPr lang="en-US" dirty="0" err="1" smtClean="0"/>
              <a:t>jeung</a:t>
            </a:r>
            <a:r>
              <a:rPr lang="en-US" dirty="0" smtClean="0"/>
              <a:t> </a:t>
            </a:r>
            <a:r>
              <a:rPr lang="en-US" dirty="0" err="1" smtClean="0"/>
              <a:t>lugu</a:t>
            </a:r>
            <a:r>
              <a:rPr lang="en-US" dirty="0" smtClean="0"/>
              <a:t>, </a:t>
            </a:r>
            <a:r>
              <a:rPr lang="en-US" dirty="0" err="1" smtClean="0"/>
              <a:t>sakapeung</a:t>
            </a:r>
            <a:r>
              <a:rPr lang="en-US" dirty="0" smtClean="0"/>
              <a:t> </a:t>
            </a:r>
            <a:r>
              <a:rPr lang="en-US" dirty="0" err="1" smtClean="0"/>
              <a:t>jiga</a:t>
            </a:r>
            <a:r>
              <a:rPr lang="en-US" dirty="0" smtClean="0"/>
              <a:t> </a:t>
            </a:r>
            <a:r>
              <a:rPr lang="en-US" dirty="0" err="1" smtClean="0"/>
              <a:t>kasar</a:t>
            </a:r>
            <a:r>
              <a:rPr lang="en-US" dirty="0" smtClean="0"/>
              <a:t> </a:t>
            </a:r>
            <a:r>
              <a:rPr lang="en-US" dirty="0" err="1" smtClean="0"/>
              <a:t>jeung</a:t>
            </a:r>
            <a:r>
              <a:rPr lang="en-US" dirty="0" smtClean="0"/>
              <a:t> </a:t>
            </a:r>
            <a:r>
              <a:rPr lang="en-US" dirty="0" err="1" smtClean="0"/>
              <a:t>spontan</a:t>
            </a:r>
            <a:r>
              <a:rPr lang="en-US" dirty="0" smtClean="0"/>
              <a:t> (</a:t>
            </a:r>
            <a:r>
              <a:rPr lang="en-US" dirty="0" err="1" smtClean="0"/>
              <a:t>Dananjaya</a:t>
            </a:r>
            <a:r>
              <a:rPr lang="en-US" dirty="0" smtClean="0"/>
              <a:t>, 1984:3-4).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823</Words>
  <Application>Microsoft Office PowerPoint</Application>
  <PresentationFormat>On-screen Show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KAKAWIHAN</vt:lpstr>
      <vt:lpstr>Slide 2</vt:lpstr>
      <vt:lpstr>Ciri kakawihan/folklor</vt:lpstr>
      <vt:lpstr>Slide 4</vt:lpstr>
      <vt:lpstr>Klasifikasi Kakawihan</vt:lpstr>
      <vt:lpstr>Slide 6</vt:lpstr>
      <vt:lpstr>Slide 7</vt:lpstr>
      <vt:lpstr>4.4 Kakawihan Dumasar Wangunna </vt:lpstr>
      <vt:lpstr>Slide 9</vt:lpstr>
      <vt:lpstr>Slide 10</vt:lpstr>
      <vt:lpstr>Slide 11</vt:lpstr>
      <vt:lpstr>Slide 12</vt:lpstr>
      <vt:lpstr>Slide 13</vt:lpstr>
    </vt:vector>
  </TitlesOfParts>
  <Company>JPBD FPBS UPI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Ruhaliah</dc:creator>
  <cp:lastModifiedBy>Dr. Ruhaliah</cp:lastModifiedBy>
  <cp:revision>6</cp:revision>
  <dcterms:created xsi:type="dcterms:W3CDTF">2008-12-19T01:16:00Z</dcterms:created>
  <dcterms:modified xsi:type="dcterms:W3CDTF">2009-01-10T04:14:12Z</dcterms:modified>
</cp:coreProperties>
</file>