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74" r:id="rId4"/>
    <p:sldId id="275" r:id="rId5"/>
    <p:sldId id="277" r:id="rId6"/>
    <p:sldId id="276" r:id="rId7"/>
    <p:sldId id="278" r:id="rId8"/>
    <p:sldId id="279" r:id="rId9"/>
    <p:sldId id="280" r:id="rId10"/>
    <p:sldId id="282" r:id="rId11"/>
    <p:sldId id="283" r:id="rId12"/>
    <p:sldId id="258" r:id="rId13"/>
    <p:sldId id="288" r:id="rId14"/>
    <p:sldId id="263" r:id="rId15"/>
    <p:sldId id="260" r:id="rId16"/>
    <p:sldId id="261" r:id="rId17"/>
    <p:sldId id="271" r:id="rId18"/>
    <p:sldId id="287" r:id="rId19"/>
    <p:sldId id="272" r:id="rId20"/>
    <p:sldId id="268" r:id="rId21"/>
    <p:sldId id="269" r:id="rId22"/>
    <p:sldId id="270" r:id="rId23"/>
    <p:sldId id="259" r:id="rId24"/>
    <p:sldId id="262" r:id="rId25"/>
    <p:sldId id="265" r:id="rId26"/>
    <p:sldId id="284" r:id="rId27"/>
    <p:sldId id="289" r:id="rId28"/>
    <p:sldId id="290" r:id="rId29"/>
    <p:sldId id="291" r:id="rId30"/>
    <p:sldId id="286" r:id="rId31"/>
    <p:sldId id="29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42" d="100"/>
          <a:sy n="142" d="100"/>
        </p:scale>
        <p:origin x="990" y="18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1834D8-C887-435B-BB63-41B3D987F83F}" type="datetimeFigureOut">
              <a:rPr lang="en-US" smtClean="0"/>
              <a:pPr/>
              <a:t>11/18/2009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05C21-1193-472A-B20A-B39CD0100E9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1834D8-C887-435B-BB63-41B3D987F83F}" type="datetimeFigureOut">
              <a:rPr lang="en-US" smtClean="0"/>
              <a:pPr/>
              <a:t>11/18/2009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05C21-1193-472A-B20A-B39CD0100E9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1834D8-C887-435B-BB63-41B3D987F83F}" type="datetimeFigureOut">
              <a:rPr lang="en-US" smtClean="0"/>
              <a:pPr/>
              <a:t>11/18/2009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05C21-1193-472A-B20A-B39CD0100E9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1834D8-C887-435B-BB63-41B3D987F83F}" type="datetimeFigureOut">
              <a:rPr lang="en-US" smtClean="0"/>
              <a:pPr/>
              <a:t>11/18/2009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205C21-1193-472A-B20A-B39CD0100E9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1834D8-C887-435B-BB63-41B3D987F83F}" type="datetimeFigureOut">
              <a:rPr lang="en-US" smtClean="0"/>
              <a:pPr/>
              <a:t>11/18/2009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205C21-1193-472A-B20A-B39CD0100E9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1834D8-C887-435B-BB63-41B3D987F83F}" type="datetimeFigureOut">
              <a:rPr lang="en-US" smtClean="0"/>
              <a:pPr/>
              <a:t>11/18/2009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205C21-1193-472A-B20A-B39CD0100E9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1834D8-C887-435B-BB63-41B3D987F83F}" type="datetimeFigureOut">
              <a:rPr lang="en-US" smtClean="0"/>
              <a:pPr/>
              <a:t>11/18/2009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205C21-1193-472A-B20A-B39CD0100E9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1834D8-C887-435B-BB63-41B3D987F83F}" type="datetimeFigureOut">
              <a:rPr lang="en-US" smtClean="0"/>
              <a:pPr/>
              <a:t>11/18/2009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205C21-1193-472A-B20A-B39CD0100E9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1834D8-C887-435B-BB63-41B3D987F83F}" type="datetimeFigureOut">
              <a:rPr lang="en-US" smtClean="0"/>
              <a:pPr/>
              <a:t>11/18/2009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205C21-1193-472A-B20A-B39CD0100E9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1834D8-C887-435B-BB63-41B3D987F83F}" type="datetimeFigureOut">
              <a:rPr lang="en-US" smtClean="0"/>
              <a:pPr/>
              <a:t>11/18/2009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05C21-1193-472A-B20A-B39CD0100E9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1834D8-C887-435B-BB63-41B3D987F83F}" type="datetimeFigureOut">
              <a:rPr lang="en-US" smtClean="0"/>
              <a:pPr/>
              <a:t>11/18/2009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05C21-1193-472A-B20A-B39CD0100E9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834D8-C887-435B-BB63-41B3D987F83F}" type="datetimeFigureOut">
              <a:rPr lang="en-US" smtClean="0"/>
              <a:pPr/>
              <a:t>11/18/2009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205C21-1193-472A-B20A-B39CD0100E9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apedia.mobi/id/Gunung_Gede" TargetMode="External"/><Relationship Id="rId2" Type="http://schemas.openxmlformats.org/officeDocument/2006/relationships/hyperlink" Target="http://wapedia.mobi/id/Puncak" TargetMode="External"/><Relationship Id="rId1" Type="http://schemas.openxmlformats.org/officeDocument/2006/relationships/slideLayout" Target="../slideLayouts/slideLayout2.xml"/><Relationship Id="rId5" Type="http://schemas.openxmlformats.org/officeDocument/2006/relationships/hyperlink" Target="http://wapedia.mobi/id/Kerajaan_Sunda" TargetMode="External"/><Relationship Id="rId4" Type="http://schemas.openxmlformats.org/officeDocument/2006/relationships/hyperlink" Target="http://wapedia.mobi/id/Pakuan"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wapedia.mobi/id/Sunda_Kalap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apedia.mobi/id/Bali" TargetMode="External"/><Relationship Id="rId13" Type="http://schemas.openxmlformats.org/officeDocument/2006/relationships/hyperlink" Target="http://wapedia.mobi/id/Malaka" TargetMode="External"/><Relationship Id="rId3" Type="http://schemas.openxmlformats.org/officeDocument/2006/relationships/hyperlink" Target="http://wapedia.mobi/id/Hindu" TargetMode="External"/><Relationship Id="rId7" Type="http://schemas.openxmlformats.org/officeDocument/2006/relationships/hyperlink" Target="http://wapedia.mobi/id/Jawa" TargetMode="External"/><Relationship Id="rId12" Type="http://schemas.openxmlformats.org/officeDocument/2006/relationships/hyperlink" Target="http://wapedia.mobi/id/Majapahit" TargetMode="External"/><Relationship Id="rId2" Type="http://schemas.openxmlformats.org/officeDocument/2006/relationships/hyperlink" Target="http://wapedia.mobi/id/Bujangga_Manik" TargetMode="External"/><Relationship Id="rId16" Type="http://schemas.openxmlformats.org/officeDocument/2006/relationships/hyperlink" Target="http://wapedia.mobi/id/Pulau_Jawa" TargetMode="External"/><Relationship Id="rId1" Type="http://schemas.openxmlformats.org/officeDocument/2006/relationships/slideLayout" Target="../slideLayouts/slideLayout2.xml"/><Relationship Id="rId6" Type="http://schemas.openxmlformats.org/officeDocument/2006/relationships/hyperlink" Target="http://wapedia.mobi/id/Bogor" TargetMode="External"/><Relationship Id="rId11" Type="http://schemas.openxmlformats.org/officeDocument/2006/relationships/hyperlink" Target="http://wapedia.mobi/id/Bahasa_Arab" TargetMode="External"/><Relationship Id="rId5" Type="http://schemas.openxmlformats.org/officeDocument/2006/relationships/hyperlink" Target="http://wapedia.mobi/id/Pakuan_Pajajaran" TargetMode="External"/><Relationship Id="rId15" Type="http://schemas.openxmlformats.org/officeDocument/2006/relationships/hyperlink" Target="http://wapedia.mobi/id/Topografi" TargetMode="External"/><Relationship Id="rId10" Type="http://schemas.openxmlformats.org/officeDocument/2006/relationships/hyperlink" Target="http://wapedia.mobi/id/Islam" TargetMode="External"/><Relationship Id="rId4" Type="http://schemas.openxmlformats.org/officeDocument/2006/relationships/hyperlink" Target="http://wapedia.mobi/id/Kerajaan_Sunda" TargetMode="External"/><Relationship Id="rId9" Type="http://schemas.openxmlformats.org/officeDocument/2006/relationships/hyperlink" Target="http://wapedia.mobi/id/Gunung_Patuha" TargetMode="External"/><Relationship Id="rId14" Type="http://schemas.openxmlformats.org/officeDocument/2006/relationships/hyperlink" Target="http://wapedia.mobi/id/Demak"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apedia.mobi/id/Bogor" TargetMode="External"/><Relationship Id="rId2" Type="http://schemas.openxmlformats.org/officeDocument/2006/relationships/hyperlink" Target="http://wapedia.mobi/id/Pakuan" TargetMode="External"/><Relationship Id="rId1" Type="http://schemas.openxmlformats.org/officeDocument/2006/relationships/slideLayout" Target="../slideLayouts/slideLayout2.xml"/><Relationship Id="rId4" Type="http://schemas.openxmlformats.org/officeDocument/2006/relationships/hyperlink" Target="http://wapedia.mobi/id/Tenunan"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Aksara</a:t>
            </a:r>
            <a:r>
              <a:rPr lang="en-US" dirty="0" smtClean="0"/>
              <a:t> </a:t>
            </a:r>
            <a:r>
              <a:rPr lang="en-US" dirty="0" err="1" smtClean="0"/>
              <a:t>Sunda</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Ruhaliah</a:t>
            </a:r>
            <a:r>
              <a:rPr lang="en-US" dirty="0" smtClean="0"/>
              <a:t>, </a:t>
            </a:r>
            <a:r>
              <a:rPr lang="en-US" dirty="0" err="1" smtClean="0"/>
              <a:t>M.Hum</a:t>
            </a:r>
            <a:r>
              <a:rPr lang="en-US" dirty="0" smtClean="0"/>
              <a: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Sekretaris</a:t>
            </a:r>
            <a:r>
              <a:rPr lang="en-US" dirty="0" smtClean="0"/>
              <a:t> </a:t>
            </a:r>
            <a:r>
              <a:rPr lang="en-US" dirty="0" err="1" smtClean="0"/>
              <a:t>Jurusan</a:t>
            </a:r>
            <a:r>
              <a:rPr lang="en-US" dirty="0" smtClean="0"/>
              <a:t> </a:t>
            </a:r>
            <a:r>
              <a:rPr lang="en-US" dirty="0" err="1" smtClean="0"/>
              <a:t>Pendidikan</a:t>
            </a:r>
            <a:r>
              <a:rPr lang="en-US" dirty="0" smtClean="0"/>
              <a:t> </a:t>
            </a:r>
            <a:r>
              <a:rPr lang="en-US" dirty="0" err="1" smtClean="0"/>
              <a:t>Bahasa</a:t>
            </a:r>
            <a:r>
              <a:rPr lang="en-US" dirty="0" smtClean="0"/>
              <a:t> Daerah FPBS UPI</a:t>
            </a:r>
          </a:p>
          <a:p>
            <a:r>
              <a:rPr lang="en-US" dirty="0" err="1" smtClean="0"/>
              <a:t>Ketua</a:t>
            </a:r>
            <a:r>
              <a:rPr lang="en-US" dirty="0" smtClean="0"/>
              <a:t> Program Magister </a:t>
            </a:r>
            <a:r>
              <a:rPr lang="en-US" dirty="0" err="1" smtClean="0"/>
              <a:t>Pendidikan</a:t>
            </a:r>
            <a:r>
              <a:rPr lang="en-US" dirty="0" smtClean="0"/>
              <a:t> </a:t>
            </a:r>
            <a:r>
              <a:rPr lang="en-US" dirty="0" err="1" smtClean="0"/>
              <a:t>Bahasa</a:t>
            </a:r>
            <a:r>
              <a:rPr lang="en-US" dirty="0" smtClean="0"/>
              <a:t> </a:t>
            </a:r>
            <a:r>
              <a:rPr lang="en-US" dirty="0" err="1" smtClean="0"/>
              <a:t>dan</a:t>
            </a:r>
            <a:r>
              <a:rPr lang="en-US" dirty="0" smtClean="0"/>
              <a:t> </a:t>
            </a:r>
            <a:r>
              <a:rPr lang="en-US" dirty="0" err="1" smtClean="0"/>
              <a:t>Budaya</a:t>
            </a:r>
            <a:r>
              <a:rPr lang="en-US" dirty="0" smtClean="0"/>
              <a:t> </a:t>
            </a:r>
            <a:r>
              <a:rPr lang="en-US" dirty="0" err="1" smtClean="0"/>
              <a:t>Sunda</a:t>
            </a:r>
            <a:endParaRPr lang="en-US" dirty="0" smtClean="0"/>
          </a:p>
          <a:p>
            <a:r>
              <a:rPr lang="en-US" dirty="0" err="1" smtClean="0"/>
              <a:t>Ketua</a:t>
            </a:r>
            <a:r>
              <a:rPr lang="en-US" dirty="0" smtClean="0"/>
              <a:t> </a:t>
            </a:r>
            <a:r>
              <a:rPr lang="en-US" dirty="0" err="1" smtClean="0"/>
              <a:t>Asosiasi</a:t>
            </a:r>
            <a:r>
              <a:rPr lang="en-US" dirty="0" smtClean="0"/>
              <a:t> </a:t>
            </a:r>
            <a:r>
              <a:rPr lang="en-US" dirty="0" err="1" smtClean="0"/>
              <a:t>Tradisi</a:t>
            </a:r>
            <a:r>
              <a:rPr lang="en-US" dirty="0" smtClean="0"/>
              <a:t> </a:t>
            </a:r>
            <a:r>
              <a:rPr lang="en-US" dirty="0" err="1" smtClean="0"/>
              <a:t>Lisan</a:t>
            </a:r>
            <a:r>
              <a:rPr lang="en-US" dirty="0" smtClean="0"/>
              <a:t> </a:t>
            </a:r>
            <a:r>
              <a:rPr lang="en-US" dirty="0" err="1" smtClean="0"/>
              <a:t>Jawa</a:t>
            </a:r>
            <a:r>
              <a:rPr lang="en-US" dirty="0" smtClean="0"/>
              <a:t> Barat</a:t>
            </a:r>
          </a:p>
          <a:p>
            <a:r>
              <a:rPr lang="en-US" dirty="0" err="1" smtClean="0"/>
              <a:t>Pengurus</a:t>
            </a:r>
            <a:r>
              <a:rPr lang="en-US" dirty="0" smtClean="0"/>
              <a:t> </a:t>
            </a:r>
            <a:r>
              <a:rPr lang="en-US" dirty="0" err="1" smtClean="0"/>
              <a:t>Manassa</a:t>
            </a:r>
            <a:r>
              <a:rPr lang="en-US" dirty="0" smtClean="0"/>
              <a:t> </a:t>
            </a:r>
            <a:r>
              <a:rPr lang="en-US" dirty="0" err="1" smtClean="0"/>
              <a:t>Jawa</a:t>
            </a:r>
            <a:r>
              <a:rPr lang="en-US" dirty="0" smtClean="0"/>
              <a:t> Barat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7.1.jpg"/>
          <p:cNvPicPr>
            <a:picLocks noGrp="1" noChangeAspect="1"/>
          </p:cNvPicPr>
          <p:nvPr>
            <p:ph idx="1"/>
          </p:nvPr>
        </p:nvPicPr>
        <p:blipFill>
          <a:blip r:embed="rId2"/>
          <a:stretch>
            <a:fillRect/>
          </a:stretch>
        </p:blipFill>
        <p:spPr>
          <a:xfrm>
            <a:off x="2767584" y="2400141"/>
            <a:ext cx="3608832" cy="292608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askah awi 2.jpg"/>
          <p:cNvPicPr>
            <a:picLocks noGrp="1" noChangeAspect="1"/>
          </p:cNvPicPr>
          <p:nvPr>
            <p:ph idx="1"/>
          </p:nvPr>
        </p:nvPicPr>
        <p:blipFill>
          <a:blip r:embed="rId2" cstate="print"/>
          <a:stretch>
            <a:fillRect/>
          </a:stretch>
        </p:blipFill>
        <p:spPr>
          <a:xfrm>
            <a:off x="2048256" y="2857341"/>
            <a:ext cx="5047488" cy="201168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457200" y="3196791"/>
            <a:ext cx="8229600" cy="1332781"/>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urt tanah 1.jpg"/>
          <p:cNvPicPr>
            <a:picLocks noGrp="1" noChangeAspect="1"/>
          </p:cNvPicPr>
          <p:nvPr>
            <p:ph idx="1"/>
          </p:nvPr>
        </p:nvPicPr>
        <p:blipFill>
          <a:blip r:embed="rId2" cstate="print"/>
          <a:stretch>
            <a:fillRect/>
          </a:stretch>
        </p:blipFill>
        <p:spPr>
          <a:xfrm>
            <a:off x="2690619" y="1600200"/>
            <a:ext cx="3762761" cy="452596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G_0008.jpg"/>
          <p:cNvPicPr>
            <a:picLocks noGrp="1" noChangeAspect="1"/>
          </p:cNvPicPr>
          <p:nvPr>
            <p:ph idx="1"/>
          </p:nvPr>
        </p:nvPicPr>
        <p:blipFill>
          <a:blip r:embed="rId2"/>
          <a:stretch>
            <a:fillRect/>
          </a:stretch>
        </p:blipFill>
        <p:spPr>
          <a:xfrm>
            <a:off x="887187" y="1600200"/>
            <a:ext cx="7369625" cy="4525963"/>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Naskah</a:t>
            </a:r>
            <a:r>
              <a:rPr lang="en-US" dirty="0" smtClean="0"/>
              <a:t> </a:t>
            </a:r>
            <a:r>
              <a:rPr lang="en-US" dirty="0" err="1" smtClean="0"/>
              <a:t>di</a:t>
            </a:r>
            <a:r>
              <a:rPr lang="en-US" dirty="0" smtClean="0"/>
              <a:t> PNRI</a:t>
            </a:r>
            <a:endParaRPr lang="en-US" dirty="0"/>
          </a:p>
        </p:txBody>
      </p:sp>
      <p:sp>
        <p:nvSpPr>
          <p:cNvPr id="3" name="Content Placeholder 2"/>
          <p:cNvSpPr>
            <a:spLocks noGrp="1"/>
          </p:cNvSpPr>
          <p:nvPr>
            <p:ph idx="1"/>
          </p:nvPr>
        </p:nvSpPr>
        <p:spPr/>
        <p:txBody>
          <a:bodyPr>
            <a:normAutofit fontScale="92500"/>
          </a:bodyPr>
          <a:lstStyle/>
          <a:p>
            <a:r>
              <a:rPr lang="en-US" dirty="0" smtClean="0"/>
              <a:t>SD 111</a:t>
            </a:r>
          </a:p>
          <a:p>
            <a:r>
              <a:rPr lang="en-US" dirty="0" err="1"/>
              <a:t>Radhen</a:t>
            </a:r>
            <a:r>
              <a:rPr lang="en-US" dirty="0"/>
              <a:t> </a:t>
            </a:r>
            <a:r>
              <a:rPr lang="en-US" dirty="0" err="1"/>
              <a:t>Widjajakoesoemah</a:t>
            </a:r>
            <a:r>
              <a:rPr lang="en-US" dirty="0"/>
              <a:t>, </a:t>
            </a:r>
            <a:r>
              <a:rPr lang="en-US" dirty="0" err="1" smtClean="0"/>
              <a:t>koppypaktimeester</a:t>
            </a:r>
            <a:endParaRPr lang="en-US" dirty="0" smtClean="0"/>
          </a:p>
          <a:p>
            <a:r>
              <a:rPr lang="en-US" dirty="0" smtClean="0"/>
              <a:t>1862 M</a:t>
            </a:r>
          </a:p>
          <a:p>
            <a:pPr>
              <a:buNone/>
            </a:pPr>
            <a:r>
              <a:rPr lang="en-US" i="1" dirty="0" err="1"/>
              <a:t>Nieuwe</a:t>
            </a:r>
            <a:r>
              <a:rPr lang="en-US" i="1" dirty="0"/>
              <a:t> </a:t>
            </a:r>
            <a:r>
              <a:rPr lang="en-US" i="1" dirty="0" err="1"/>
              <a:t>Almanak</a:t>
            </a:r>
            <a:r>
              <a:rPr lang="en-US" i="1" dirty="0"/>
              <a:t> </a:t>
            </a:r>
            <a:r>
              <a:rPr lang="en-US" i="1" dirty="0" err="1"/>
              <a:t>Operhet</a:t>
            </a:r>
            <a:r>
              <a:rPr lang="en-US" i="1" dirty="0"/>
              <a:t> </a:t>
            </a:r>
            <a:r>
              <a:rPr lang="en-US" i="1" dirty="0" err="1"/>
              <a:t>Jaar</a:t>
            </a:r>
            <a:r>
              <a:rPr lang="en-US" i="1" dirty="0"/>
              <a:t> 1862</a:t>
            </a:r>
          </a:p>
          <a:p>
            <a:pPr>
              <a:buNone/>
            </a:pPr>
            <a:r>
              <a:rPr lang="en-US" i="1" dirty="0"/>
              <a:t>of </a:t>
            </a:r>
            <a:r>
              <a:rPr lang="en-US" i="1" dirty="0" err="1"/>
              <a:t>gematt</a:t>
            </a:r>
            <a:r>
              <a:rPr lang="en-US" i="1" dirty="0"/>
              <a:t> (?) door</a:t>
            </a:r>
            <a:endParaRPr lang="en-US" dirty="0"/>
          </a:p>
          <a:p>
            <a:pPr>
              <a:buNone/>
            </a:pPr>
            <a:r>
              <a:rPr lang="en-US" i="1" dirty="0" err="1"/>
              <a:t>Radhen</a:t>
            </a:r>
            <a:r>
              <a:rPr lang="en-US" i="1" dirty="0"/>
              <a:t> </a:t>
            </a:r>
            <a:r>
              <a:rPr lang="en-US" i="1" dirty="0" err="1"/>
              <a:t>Widjajakoesoemah</a:t>
            </a:r>
            <a:endParaRPr lang="en-US" i="1" dirty="0"/>
          </a:p>
          <a:p>
            <a:pPr>
              <a:buNone/>
            </a:pPr>
            <a:r>
              <a:rPr lang="en-US" i="1" dirty="0" err="1"/>
              <a:t>gewezen</a:t>
            </a:r>
            <a:r>
              <a:rPr lang="en-US" i="1" dirty="0"/>
              <a:t> </a:t>
            </a:r>
            <a:r>
              <a:rPr lang="en-US" i="1" dirty="0" err="1"/>
              <a:t>Koppypaktinimeester</a:t>
            </a:r>
            <a:endParaRPr lang="en-US" dirty="0"/>
          </a:p>
          <a:p>
            <a:pPr>
              <a:buNone/>
            </a:pPr>
            <a:r>
              <a:rPr lang="en-US" i="1" dirty="0" err="1"/>
              <a:t>te</a:t>
            </a:r>
            <a:r>
              <a:rPr lang="en-US" i="1" dirty="0"/>
              <a:t> </a:t>
            </a:r>
            <a:r>
              <a:rPr lang="en-US" i="1" dirty="0" err="1"/>
              <a:t>Boutenzorg</a:t>
            </a:r>
            <a:r>
              <a:rPr lang="en-US" i="1" dirty="0"/>
              <a:t>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SD 85</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SD 50: </a:t>
            </a:r>
          </a:p>
          <a:p>
            <a:pPr>
              <a:buNone/>
            </a:pPr>
            <a:r>
              <a:rPr lang="en-US" dirty="0" smtClean="0"/>
              <a:t>	25 </a:t>
            </a:r>
            <a:r>
              <a:rPr lang="en-US" dirty="0" err="1"/>
              <a:t>Oktober</a:t>
            </a:r>
            <a:r>
              <a:rPr lang="en-US" dirty="0"/>
              <a:t> </a:t>
            </a:r>
            <a:r>
              <a:rPr lang="en-US" dirty="0" smtClean="0"/>
              <a:t>1892, </a:t>
            </a:r>
            <a:r>
              <a:rPr lang="en-US" dirty="0" err="1" smtClean="0"/>
              <a:t>Rabiulawal</a:t>
            </a:r>
            <a:r>
              <a:rPr lang="en-US" dirty="0" smtClean="0"/>
              <a:t>, </a:t>
            </a:r>
            <a:r>
              <a:rPr lang="en-US" dirty="0" err="1" smtClean="0"/>
              <a:t>selesai</a:t>
            </a:r>
            <a:r>
              <a:rPr lang="en-US" dirty="0" smtClean="0"/>
              <a:t> </a:t>
            </a:r>
            <a:r>
              <a:rPr lang="en-US" dirty="0" err="1"/>
              <a:t>ditulis</a:t>
            </a:r>
            <a:r>
              <a:rPr lang="en-US" dirty="0"/>
              <a:t> </a:t>
            </a:r>
            <a:r>
              <a:rPr lang="en-US" dirty="0" err="1"/>
              <a:t>waktu</a:t>
            </a:r>
            <a:r>
              <a:rPr lang="en-US" dirty="0"/>
              <a:t> </a:t>
            </a:r>
            <a:r>
              <a:rPr lang="en-US" dirty="0" err="1"/>
              <a:t>Ashar</a:t>
            </a:r>
            <a:r>
              <a:rPr lang="en-US" dirty="0"/>
              <a:t> </a:t>
            </a:r>
            <a:r>
              <a:rPr lang="en-US" dirty="0" err="1"/>
              <a:t>hari</a:t>
            </a:r>
            <a:r>
              <a:rPr lang="en-US" dirty="0"/>
              <a:t> </a:t>
            </a:r>
            <a:r>
              <a:rPr lang="en-US" dirty="0" err="1"/>
              <a:t>Selasa</a:t>
            </a:r>
            <a:r>
              <a:rPr lang="en-US" dirty="0"/>
              <a:t> 3 </a:t>
            </a:r>
            <a:r>
              <a:rPr lang="en-US" dirty="0" err="1"/>
              <a:t>Ramadhan</a:t>
            </a:r>
            <a:r>
              <a:rPr lang="en-US" dirty="0"/>
              <a:t> </a:t>
            </a:r>
            <a:r>
              <a:rPr lang="en-US" dirty="0" err="1"/>
              <a:t>tahun</a:t>
            </a:r>
            <a:r>
              <a:rPr lang="en-US" dirty="0"/>
              <a:t> </a:t>
            </a:r>
            <a:r>
              <a:rPr lang="en-US" dirty="0" err="1" smtClean="0"/>
              <a:t>Alif</a:t>
            </a:r>
            <a:r>
              <a:rPr lang="en-US" dirty="0" smtClean="0"/>
              <a:t>,</a:t>
            </a:r>
          </a:p>
          <a:p>
            <a:pPr>
              <a:buNone/>
            </a:pPr>
            <a:r>
              <a:rPr lang="en-US" dirty="0" smtClean="0"/>
              <a:t>	</a:t>
            </a:r>
            <a:r>
              <a:rPr lang="en-US" dirty="0" err="1" smtClean="0"/>
              <a:t>Desa</a:t>
            </a:r>
            <a:r>
              <a:rPr lang="en-US" dirty="0" smtClean="0"/>
              <a:t> </a:t>
            </a:r>
            <a:r>
              <a:rPr lang="en-US" dirty="0" err="1"/>
              <a:t>Campeya</a:t>
            </a:r>
            <a:r>
              <a:rPr lang="en-US" dirty="0"/>
              <a:t> </a:t>
            </a:r>
            <a:r>
              <a:rPr lang="en-US" dirty="0" err="1"/>
              <a:t>sebelah</a:t>
            </a:r>
            <a:r>
              <a:rPr lang="en-US" dirty="0"/>
              <a:t> </a:t>
            </a:r>
            <a:r>
              <a:rPr lang="en-US" dirty="0" err="1"/>
              <a:t>utara</a:t>
            </a:r>
            <a:r>
              <a:rPr lang="en-US" dirty="0"/>
              <a:t> </a:t>
            </a:r>
            <a:r>
              <a:rPr lang="en-US" dirty="0" err="1" smtClean="0"/>
              <a:t>Caringin</a:t>
            </a:r>
            <a:r>
              <a:rPr lang="en-US" dirty="0" smtClean="0"/>
              <a:t>,</a:t>
            </a:r>
          </a:p>
          <a:p>
            <a:pPr>
              <a:buNone/>
            </a:pPr>
            <a:r>
              <a:rPr lang="en-US" dirty="0" smtClean="0"/>
              <a:t>	</a:t>
            </a:r>
            <a:r>
              <a:rPr lang="en-US" dirty="0" err="1" smtClean="0"/>
              <a:t>Tirtapraja</a:t>
            </a:r>
            <a:r>
              <a:rPr lang="en-US" dirty="0" smtClean="0"/>
              <a:t> </a:t>
            </a:r>
            <a:r>
              <a:rPr lang="en-US" dirty="0"/>
              <a:t>(</a:t>
            </a:r>
            <a:r>
              <a:rPr lang="en-US" dirty="0" err="1"/>
              <a:t>pemilik</a:t>
            </a:r>
            <a:r>
              <a:rPr lang="en-US" dirty="0"/>
              <a:t>), </a:t>
            </a:r>
            <a:r>
              <a:rPr lang="en-US" dirty="0" err="1"/>
              <a:t>Agus</a:t>
            </a:r>
            <a:r>
              <a:rPr lang="en-US" dirty="0"/>
              <a:t> </a:t>
            </a:r>
            <a:r>
              <a:rPr lang="en-US" dirty="0" err="1"/>
              <a:t>Asmawan</a:t>
            </a:r>
            <a:r>
              <a:rPr lang="en-US" dirty="0"/>
              <a:t> </a:t>
            </a:r>
            <a:r>
              <a:rPr lang="en-US" dirty="0" err="1"/>
              <a:t>Tirta</a:t>
            </a:r>
            <a:r>
              <a:rPr lang="en-US" dirty="0"/>
              <a:t> </a:t>
            </a:r>
            <a:r>
              <a:rPr lang="en-US" dirty="0" err="1"/>
              <a:t>Jumena</a:t>
            </a:r>
            <a:r>
              <a:rPr lang="en-US" dirty="0"/>
              <a:t> (?), </a:t>
            </a:r>
            <a:r>
              <a:rPr lang="en-US" dirty="0" err="1"/>
              <a:t>Rahibin</a:t>
            </a:r>
            <a:r>
              <a:rPr lang="en-US" dirty="0"/>
              <a:t> (</a:t>
            </a:r>
            <a:r>
              <a:rPr lang="en-US" dirty="0" err="1"/>
              <a:t>penulis</a:t>
            </a:r>
            <a:r>
              <a:rPr lang="en-US" dirty="0" smtClean="0"/>
              <a:t>)</a:t>
            </a:r>
          </a:p>
          <a:p>
            <a:pPr>
              <a:buNone/>
            </a:pPr>
            <a:endParaRPr lang="en-US" dirty="0" smtClean="0"/>
          </a:p>
          <a:p>
            <a:r>
              <a:rPr lang="en-US" dirty="0" smtClean="0"/>
              <a:t>SD 85: </a:t>
            </a:r>
            <a:r>
              <a:rPr lang="en-US" dirty="0" err="1" smtClean="0"/>
              <a:t>Carita</a:t>
            </a:r>
            <a:r>
              <a:rPr lang="en-US" dirty="0" smtClean="0"/>
              <a:t> </a:t>
            </a:r>
            <a:r>
              <a:rPr lang="en-US" dirty="0" err="1" smtClean="0"/>
              <a:t>Nagara</a:t>
            </a:r>
            <a:r>
              <a:rPr lang="en-US" dirty="0" smtClean="0"/>
              <a:t> </a:t>
            </a:r>
            <a:r>
              <a:rPr lang="en-US" dirty="0" err="1" smtClean="0"/>
              <a:t>Pajajaran</a:t>
            </a:r>
            <a:endParaRPr lang="en-US" dirty="0" smtClean="0"/>
          </a:p>
          <a:p>
            <a:r>
              <a:rPr lang="en-US" dirty="0" smtClean="0"/>
              <a:t>SD 87: </a:t>
            </a:r>
            <a:r>
              <a:rPr lang="en-US" dirty="0" err="1"/>
              <a:t>Carita</a:t>
            </a:r>
            <a:r>
              <a:rPr lang="en-US" dirty="0"/>
              <a:t> Tanah </a:t>
            </a:r>
            <a:r>
              <a:rPr lang="en-US" dirty="0" err="1"/>
              <a:t>Jawa</a:t>
            </a:r>
            <a:r>
              <a:rPr lang="en-US" dirty="0"/>
              <a:t> </a:t>
            </a:r>
            <a:r>
              <a:rPr lang="en-US" dirty="0" err="1"/>
              <a:t>Beunang</a:t>
            </a:r>
            <a:r>
              <a:rPr lang="en-US" dirty="0"/>
              <a:t> </a:t>
            </a:r>
            <a:r>
              <a:rPr lang="en-US" dirty="0" err="1"/>
              <a:t>ku</a:t>
            </a:r>
            <a:r>
              <a:rPr lang="en-US" dirty="0"/>
              <a:t> </a:t>
            </a:r>
            <a:r>
              <a:rPr lang="en-US" dirty="0" err="1" smtClean="0"/>
              <a:t>Walanda</a:t>
            </a:r>
            <a:endParaRPr lang="en-US" dirty="0" smtClean="0"/>
          </a:p>
          <a:p>
            <a:r>
              <a:rPr lang="en-US" dirty="0" smtClean="0"/>
              <a:t>SD 174: </a:t>
            </a:r>
            <a:r>
              <a:rPr lang="en-US" dirty="0" err="1"/>
              <a:t>Babad</a:t>
            </a:r>
            <a:r>
              <a:rPr lang="en-US" dirty="0"/>
              <a:t> </a:t>
            </a:r>
            <a:r>
              <a:rPr lang="en-US" dirty="0" err="1"/>
              <a:t>Pajajaran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buNone/>
            </a:pPr>
            <a:r>
              <a:rPr lang="en-US" dirty="0"/>
              <a:t>77)     a. </a:t>
            </a:r>
            <a:r>
              <a:rPr lang="en-US" dirty="0" err="1"/>
              <a:t>Judul</a:t>
            </a:r>
            <a:r>
              <a:rPr lang="en-US" dirty="0"/>
              <a:t> </a:t>
            </a:r>
            <a:r>
              <a:rPr lang="en-US" dirty="0" err="1"/>
              <a:t>Naskah</a:t>
            </a:r>
            <a:r>
              <a:rPr lang="en-US" dirty="0"/>
              <a:t>:	CARITA NAGARA PAJAJARAN </a:t>
            </a:r>
            <a:r>
              <a:rPr lang="en-US" dirty="0" err="1"/>
              <a:t>pada</a:t>
            </a:r>
            <a:r>
              <a:rPr lang="en-US" dirty="0"/>
              <a:t> </a:t>
            </a:r>
            <a:r>
              <a:rPr lang="en-US" dirty="0" err="1"/>
              <a:t>halaman</a:t>
            </a:r>
            <a:r>
              <a:rPr lang="en-US" dirty="0"/>
              <a:t> </a:t>
            </a:r>
            <a:r>
              <a:rPr lang="en-US" dirty="0" err="1"/>
              <a:t>awal</a:t>
            </a:r>
            <a:r>
              <a:rPr lang="en-US" dirty="0"/>
              <a:t> </a:t>
            </a:r>
            <a:r>
              <a:rPr lang="en-US" dirty="0" err="1"/>
              <a:t>naskah</a:t>
            </a:r>
            <a:r>
              <a:rPr lang="en-US" dirty="0"/>
              <a:t> </a:t>
            </a:r>
            <a:r>
              <a:rPr lang="en-US" dirty="0" err="1"/>
              <a:t>tertulis</a:t>
            </a:r>
            <a:r>
              <a:rPr lang="en-US" dirty="0"/>
              <a:t> SAJARAH KITAB CERITA ASAL KALUARAN DARI NEGERI PAJAJARAN</a:t>
            </a:r>
          </a:p>
          <a:p>
            <a:pPr>
              <a:buNone/>
            </a:pPr>
            <a:r>
              <a:rPr lang="en-US" dirty="0"/>
              <a:t>b. No. </a:t>
            </a:r>
            <a:r>
              <a:rPr lang="en-US" dirty="0" err="1"/>
              <a:t>Kode</a:t>
            </a:r>
            <a:r>
              <a:rPr lang="en-US" dirty="0"/>
              <a:t>: 		SD.  85        </a:t>
            </a:r>
          </a:p>
          <a:p>
            <a:pPr>
              <a:buNone/>
            </a:pPr>
            <a:r>
              <a:rPr lang="en-US" dirty="0"/>
              <a:t>c. </a:t>
            </a:r>
            <a:r>
              <a:rPr lang="en-US" dirty="0" err="1"/>
              <a:t>Ukuran</a:t>
            </a:r>
            <a:r>
              <a:rPr lang="en-US" dirty="0"/>
              <a:t> </a:t>
            </a:r>
            <a:r>
              <a:rPr lang="en-US" dirty="0" err="1"/>
              <a:t>Naskah</a:t>
            </a:r>
            <a:r>
              <a:rPr lang="en-US" dirty="0"/>
              <a:t>:	21,3 X 17,2 cm, </a:t>
            </a:r>
            <a:r>
              <a:rPr lang="en-US" dirty="0" err="1"/>
              <a:t>teks</a:t>
            </a:r>
            <a:r>
              <a:rPr lang="en-US" dirty="0"/>
              <a:t>: 18,5 X 12,7 cm</a:t>
            </a:r>
          </a:p>
          <a:p>
            <a:pPr>
              <a:buNone/>
            </a:pPr>
            <a:r>
              <a:rPr lang="en-US" dirty="0"/>
              <a:t>d. </a:t>
            </a:r>
            <a:r>
              <a:rPr lang="en-US" dirty="0" err="1"/>
              <a:t>Penulisan</a:t>
            </a:r>
            <a:r>
              <a:rPr lang="en-US" dirty="0"/>
              <a:t>: 		recto &amp; verso </a:t>
            </a:r>
          </a:p>
          <a:p>
            <a:pPr>
              <a:buNone/>
            </a:pPr>
            <a:r>
              <a:rPr lang="en-US" dirty="0"/>
              <a:t>e. </a:t>
            </a:r>
            <a:r>
              <a:rPr lang="en-US" dirty="0" err="1"/>
              <a:t>Tebal</a:t>
            </a:r>
            <a:r>
              <a:rPr lang="en-US" dirty="0"/>
              <a:t> </a:t>
            </a:r>
            <a:r>
              <a:rPr lang="en-US" dirty="0" err="1"/>
              <a:t>Naskah</a:t>
            </a:r>
            <a:r>
              <a:rPr lang="en-US" dirty="0"/>
              <a:t>: 	10 </a:t>
            </a:r>
            <a:r>
              <a:rPr lang="en-US" dirty="0" err="1"/>
              <a:t>halaman</a:t>
            </a:r>
            <a:r>
              <a:rPr lang="en-US" dirty="0"/>
              <a:t>, 26-27 </a:t>
            </a:r>
            <a:r>
              <a:rPr lang="en-US" dirty="0" err="1"/>
              <a:t>baris</a:t>
            </a:r>
            <a:r>
              <a:rPr lang="en-US" dirty="0"/>
              <a:t> </a:t>
            </a:r>
            <a:r>
              <a:rPr lang="en-US" dirty="0" err="1"/>
              <a:t>perhalaman</a:t>
            </a:r>
            <a:endParaRPr lang="en-US" dirty="0"/>
          </a:p>
          <a:p>
            <a:pPr>
              <a:buNone/>
            </a:pPr>
            <a:r>
              <a:rPr lang="en-US" dirty="0"/>
              <a:t>f. </a:t>
            </a:r>
            <a:r>
              <a:rPr lang="en-US" dirty="0" err="1"/>
              <a:t>Keadaan</a:t>
            </a:r>
            <a:r>
              <a:rPr lang="en-US" dirty="0"/>
              <a:t> </a:t>
            </a:r>
            <a:r>
              <a:rPr lang="en-US" dirty="0" err="1"/>
              <a:t>naskah</a:t>
            </a:r>
            <a:r>
              <a:rPr lang="en-US" dirty="0"/>
              <a:t>: 	</a:t>
            </a:r>
            <a:r>
              <a:rPr lang="en-US" dirty="0" err="1"/>
              <a:t>lengkap</a:t>
            </a:r>
            <a:endParaRPr lang="en-US" dirty="0"/>
          </a:p>
          <a:p>
            <a:pPr>
              <a:buNone/>
            </a:pPr>
            <a:r>
              <a:rPr lang="en-US" dirty="0"/>
              <a:t>g. </a:t>
            </a:r>
            <a:r>
              <a:rPr lang="en-US" dirty="0" err="1"/>
              <a:t>Aksara</a:t>
            </a:r>
            <a:r>
              <a:rPr lang="en-US" dirty="0"/>
              <a:t> yang </a:t>
            </a:r>
            <a:r>
              <a:rPr lang="en-US" dirty="0" err="1"/>
              <a:t>Digunakan</a:t>
            </a:r>
            <a:r>
              <a:rPr lang="en-US" dirty="0"/>
              <a:t>: Latin, </a:t>
            </a:r>
            <a:r>
              <a:rPr lang="en-US" dirty="0" err="1"/>
              <a:t>tulisan</a:t>
            </a:r>
            <a:r>
              <a:rPr lang="en-US" dirty="0"/>
              <a:t> </a:t>
            </a:r>
            <a:r>
              <a:rPr lang="en-US" dirty="0" err="1"/>
              <a:t>renggang</a:t>
            </a:r>
            <a:r>
              <a:rPr lang="en-US" dirty="0"/>
              <a:t>, </a:t>
            </a:r>
            <a:r>
              <a:rPr lang="en-US" dirty="0" err="1"/>
              <a:t>bekas</a:t>
            </a:r>
            <a:r>
              <a:rPr lang="en-US" dirty="0"/>
              <a:t> </a:t>
            </a:r>
            <a:r>
              <a:rPr lang="en-US" dirty="0" err="1"/>
              <a:t>pena</a:t>
            </a:r>
            <a:r>
              <a:rPr lang="en-US" dirty="0"/>
              <a:t> </a:t>
            </a:r>
            <a:r>
              <a:rPr lang="en-US" dirty="0" err="1"/>
              <a:t>tumpul</a:t>
            </a:r>
            <a:r>
              <a:rPr lang="en-US" dirty="0"/>
              <a:t>, </a:t>
            </a:r>
            <a:r>
              <a:rPr lang="en-US" dirty="0" err="1"/>
              <a:t>aksara</a:t>
            </a:r>
            <a:r>
              <a:rPr lang="en-US" dirty="0"/>
              <a:t> </a:t>
            </a:r>
            <a:r>
              <a:rPr lang="en-US" dirty="0" err="1"/>
              <a:t>besar</a:t>
            </a:r>
            <a:endParaRPr lang="en-US" dirty="0"/>
          </a:p>
          <a:p>
            <a:pPr>
              <a:buNone/>
            </a:pPr>
            <a:r>
              <a:rPr lang="en-US" dirty="0"/>
              <a:t>h. </a:t>
            </a:r>
            <a:r>
              <a:rPr lang="en-US" dirty="0" err="1"/>
              <a:t>Tinta</a:t>
            </a:r>
            <a:r>
              <a:rPr lang="en-US" dirty="0"/>
              <a:t>:		</a:t>
            </a:r>
            <a:r>
              <a:rPr lang="en-US" dirty="0" err="1"/>
              <a:t>hitam</a:t>
            </a:r>
            <a:endParaRPr lang="en-US" dirty="0"/>
          </a:p>
          <a:p>
            <a:pPr>
              <a:buNone/>
            </a:pPr>
            <a:r>
              <a:rPr lang="en-US" dirty="0"/>
              <a:t>j. </a:t>
            </a:r>
            <a:r>
              <a:rPr lang="en-US" dirty="0" err="1"/>
              <a:t>Kertas</a:t>
            </a:r>
            <a:r>
              <a:rPr lang="en-US" dirty="0"/>
              <a:t>: 		</a:t>
            </a:r>
            <a:r>
              <a:rPr lang="en-US" dirty="0" err="1"/>
              <a:t>Kertas</a:t>
            </a:r>
            <a:r>
              <a:rPr lang="en-US" dirty="0"/>
              <a:t> </a:t>
            </a:r>
            <a:r>
              <a:rPr lang="en-US" dirty="0" err="1"/>
              <a:t>Eropah</a:t>
            </a:r>
            <a:r>
              <a:rPr lang="en-US" dirty="0"/>
              <a:t>, </a:t>
            </a:r>
            <a:r>
              <a:rPr lang="en-US" dirty="0" err="1"/>
              <a:t>polos</a:t>
            </a:r>
            <a:r>
              <a:rPr lang="en-US" dirty="0"/>
              <a:t>, </a:t>
            </a:r>
            <a:r>
              <a:rPr lang="en-US" dirty="0" err="1"/>
              <a:t>berwarna</a:t>
            </a:r>
            <a:r>
              <a:rPr lang="en-US" dirty="0"/>
              <a:t> </a:t>
            </a:r>
            <a:r>
              <a:rPr lang="en-US" dirty="0" err="1"/>
              <a:t>putih</a:t>
            </a:r>
            <a:r>
              <a:rPr lang="en-US" dirty="0"/>
              <a:t> </a:t>
            </a:r>
            <a:r>
              <a:rPr lang="en-US" dirty="0" err="1"/>
              <a:t>bersih</a:t>
            </a:r>
            <a:endParaRPr lang="en-US" dirty="0"/>
          </a:p>
          <a:p>
            <a:pPr>
              <a:buNone/>
            </a:pPr>
            <a:r>
              <a:rPr lang="en-US" dirty="0"/>
              <a:t>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a:buNone/>
            </a:pPr>
            <a:r>
              <a:rPr lang="en-US" dirty="0" smtClean="0"/>
              <a:t>j</a:t>
            </a:r>
            <a:r>
              <a:rPr lang="en-US" dirty="0"/>
              <a:t>. </a:t>
            </a:r>
            <a:r>
              <a:rPr lang="en-US" dirty="0" err="1"/>
              <a:t>Kertas</a:t>
            </a:r>
            <a:r>
              <a:rPr lang="en-US" dirty="0"/>
              <a:t>: 		</a:t>
            </a:r>
            <a:r>
              <a:rPr lang="en-US" dirty="0" err="1"/>
              <a:t>Kertas</a:t>
            </a:r>
            <a:r>
              <a:rPr lang="en-US" dirty="0"/>
              <a:t> </a:t>
            </a:r>
            <a:r>
              <a:rPr lang="en-US" dirty="0" err="1"/>
              <a:t>Eropah</a:t>
            </a:r>
            <a:r>
              <a:rPr lang="en-US" dirty="0"/>
              <a:t>, </a:t>
            </a:r>
            <a:r>
              <a:rPr lang="en-US" dirty="0" err="1"/>
              <a:t>polos</a:t>
            </a:r>
            <a:r>
              <a:rPr lang="en-US" dirty="0"/>
              <a:t>, </a:t>
            </a:r>
            <a:r>
              <a:rPr lang="en-US" dirty="0" err="1"/>
              <a:t>berwarna</a:t>
            </a:r>
            <a:r>
              <a:rPr lang="en-US" dirty="0"/>
              <a:t> </a:t>
            </a:r>
            <a:r>
              <a:rPr lang="en-US" dirty="0" err="1"/>
              <a:t>putih</a:t>
            </a:r>
            <a:r>
              <a:rPr lang="en-US" dirty="0"/>
              <a:t> </a:t>
            </a:r>
            <a:r>
              <a:rPr lang="en-US" dirty="0" err="1"/>
              <a:t>bersih</a:t>
            </a:r>
            <a:endParaRPr lang="en-US" dirty="0"/>
          </a:p>
          <a:p>
            <a:pPr>
              <a:buNone/>
            </a:pPr>
            <a:r>
              <a:rPr lang="en-US" dirty="0"/>
              <a:t>k. Cap </a:t>
            </a:r>
            <a:r>
              <a:rPr lang="en-US" dirty="0" err="1"/>
              <a:t>Kertas</a:t>
            </a:r>
            <a:r>
              <a:rPr lang="en-US" dirty="0"/>
              <a:t>: 		</a:t>
            </a:r>
            <a:r>
              <a:rPr lang="en-US" i="1" dirty="0"/>
              <a:t>Lion in Medallion</a:t>
            </a:r>
            <a:r>
              <a:rPr lang="en-US" dirty="0"/>
              <a:t> </a:t>
            </a:r>
            <a:r>
              <a:rPr lang="en-US" dirty="0" err="1"/>
              <a:t>dengan</a:t>
            </a:r>
            <a:r>
              <a:rPr lang="en-US" dirty="0"/>
              <a:t> </a:t>
            </a:r>
            <a:r>
              <a:rPr lang="en-US" dirty="0" err="1"/>
              <a:t>tulisan</a:t>
            </a:r>
            <a:r>
              <a:rPr lang="en-US" dirty="0"/>
              <a:t> CONCORDIA </a:t>
            </a:r>
            <a:endParaRPr lang="en-US" dirty="0" smtClean="0"/>
          </a:p>
          <a:p>
            <a:pPr>
              <a:buNone/>
            </a:pPr>
            <a:r>
              <a:rPr lang="en-US" dirty="0"/>
              <a:t>	</a:t>
            </a:r>
            <a:r>
              <a:rPr lang="en-US" dirty="0" smtClean="0"/>
              <a:t>			RESPARVAE </a:t>
            </a:r>
            <a:r>
              <a:rPr lang="en-US" dirty="0"/>
              <a:t>CRESCUNT</a:t>
            </a:r>
          </a:p>
          <a:p>
            <a:pPr>
              <a:buNone/>
            </a:pPr>
            <a:r>
              <a:rPr lang="en-US" dirty="0"/>
              <a:t>l. </a:t>
            </a:r>
            <a:r>
              <a:rPr lang="en-US" dirty="0" err="1"/>
              <a:t>Titimangsa</a:t>
            </a:r>
            <a:r>
              <a:rPr lang="en-US" dirty="0"/>
              <a:t>:		Bogor, 23 April 1859, </a:t>
            </a:r>
          </a:p>
          <a:p>
            <a:pPr>
              <a:buNone/>
            </a:pPr>
            <a:r>
              <a:rPr lang="en-US" dirty="0"/>
              <a:t>m. </a:t>
            </a:r>
            <a:r>
              <a:rPr lang="en-US" dirty="0" err="1"/>
              <a:t>Iluminasi</a:t>
            </a:r>
            <a:r>
              <a:rPr lang="en-US" dirty="0"/>
              <a:t>:		-</a:t>
            </a:r>
          </a:p>
          <a:p>
            <a:pPr>
              <a:buNone/>
            </a:pPr>
            <a:r>
              <a:rPr lang="en-US" dirty="0"/>
              <a:t>n. </a:t>
            </a:r>
            <a:r>
              <a:rPr lang="en-US" dirty="0" err="1"/>
              <a:t>Paginasi</a:t>
            </a:r>
            <a:r>
              <a:rPr lang="en-US" dirty="0"/>
              <a:t>: 		</a:t>
            </a:r>
            <a:r>
              <a:rPr lang="en-US" dirty="0" err="1"/>
              <a:t>angka</a:t>
            </a:r>
            <a:r>
              <a:rPr lang="en-US" dirty="0"/>
              <a:t> Arab, </a:t>
            </a:r>
            <a:r>
              <a:rPr lang="en-US" dirty="0" err="1"/>
              <a:t>menggunakan</a:t>
            </a:r>
            <a:r>
              <a:rPr lang="en-US" dirty="0"/>
              <a:t> </a:t>
            </a:r>
            <a:r>
              <a:rPr lang="en-US" dirty="0" err="1"/>
              <a:t>balpen</a:t>
            </a:r>
            <a:r>
              <a:rPr lang="en-US" dirty="0"/>
              <a:t> </a:t>
            </a:r>
            <a:r>
              <a:rPr lang="en-US" dirty="0" err="1"/>
              <a:t>biru</a:t>
            </a:r>
            <a:endParaRPr lang="en-US" dirty="0"/>
          </a:p>
          <a:p>
            <a:pPr>
              <a:buNone/>
            </a:pPr>
            <a:r>
              <a:rPr lang="en-US" dirty="0"/>
              <a:t>r. </a:t>
            </a:r>
            <a:r>
              <a:rPr lang="en-US" dirty="0" err="1"/>
              <a:t>Bahasa</a:t>
            </a:r>
            <a:r>
              <a:rPr lang="en-US" dirty="0"/>
              <a:t>:		</a:t>
            </a:r>
            <a:r>
              <a:rPr lang="en-US" dirty="0" err="1"/>
              <a:t>Sunda</a:t>
            </a:r>
            <a:endParaRPr lang="en-US" dirty="0"/>
          </a:p>
          <a:p>
            <a:pPr>
              <a:buNone/>
            </a:pPr>
            <a:r>
              <a:rPr lang="en-US" dirty="0"/>
              <a:t>s. </a:t>
            </a:r>
            <a:r>
              <a:rPr lang="en-US" dirty="0" err="1"/>
              <a:t>Bentuk</a:t>
            </a:r>
            <a:r>
              <a:rPr lang="en-US" dirty="0"/>
              <a:t> </a:t>
            </a:r>
            <a:r>
              <a:rPr lang="en-US" dirty="0" err="1"/>
              <a:t>Karangan</a:t>
            </a:r>
            <a:r>
              <a:rPr lang="en-US" dirty="0"/>
              <a:t>:	</a:t>
            </a:r>
            <a:r>
              <a:rPr lang="en-US" dirty="0" err="1"/>
              <a:t>Prosa</a:t>
            </a:r>
            <a:endParaRPr lang="en-US" dirty="0"/>
          </a:p>
          <a:p>
            <a:pPr>
              <a:buNone/>
            </a:pPr>
            <a:r>
              <a:rPr lang="en-US" dirty="0"/>
              <a:t>t. </a:t>
            </a:r>
            <a:r>
              <a:rPr lang="en-US" dirty="0" err="1"/>
              <a:t>Isi</a:t>
            </a:r>
            <a:r>
              <a:rPr lang="en-US" dirty="0"/>
              <a:t> </a:t>
            </a:r>
            <a:r>
              <a:rPr lang="en-US" dirty="0" err="1"/>
              <a:t>Teks</a:t>
            </a:r>
            <a:r>
              <a:rPr lang="en-US" dirty="0"/>
              <a:t>: 	</a:t>
            </a:r>
            <a:r>
              <a:rPr lang="en-US" dirty="0" err="1"/>
              <a:t>Mengenai</a:t>
            </a:r>
            <a:r>
              <a:rPr lang="en-US" dirty="0"/>
              <a:t> </a:t>
            </a:r>
            <a:r>
              <a:rPr lang="en-US" dirty="0" err="1"/>
              <a:t>berbagai</a:t>
            </a:r>
            <a:r>
              <a:rPr lang="en-US" dirty="0"/>
              <a:t> </a:t>
            </a:r>
            <a:r>
              <a:rPr lang="en-US" dirty="0" err="1"/>
              <a:t>peristiwa</a:t>
            </a:r>
            <a:r>
              <a:rPr lang="en-US" dirty="0"/>
              <a:t> </a:t>
            </a:r>
            <a:r>
              <a:rPr lang="en-US" dirty="0" err="1"/>
              <a:t>pemerintahan</a:t>
            </a:r>
            <a:r>
              <a:rPr lang="en-US" dirty="0"/>
              <a:t> yang </a:t>
            </a:r>
            <a:r>
              <a:rPr lang="en-US" dirty="0" err="1"/>
              <a:t>terjadi</a:t>
            </a:r>
            <a:r>
              <a:rPr lang="en-US" dirty="0"/>
              <a:t> </a:t>
            </a:r>
            <a:r>
              <a:rPr lang="en-US" dirty="0" err="1"/>
              <a:t>di</a:t>
            </a:r>
            <a:r>
              <a:rPr lang="en-US" dirty="0"/>
              <a:t> Bogor </a:t>
            </a:r>
            <a:r>
              <a:rPr lang="en-US" dirty="0" err="1"/>
              <a:t>dan</a:t>
            </a:r>
            <a:r>
              <a:rPr lang="en-US" dirty="0"/>
              <a:t> Jakarta </a:t>
            </a:r>
            <a:r>
              <a:rPr lang="en-US" dirty="0" err="1"/>
              <a:t>antara</a:t>
            </a:r>
            <a:r>
              <a:rPr lang="en-US" dirty="0"/>
              <a:t> </a:t>
            </a:r>
            <a:r>
              <a:rPr lang="en-US" dirty="0" err="1"/>
              <a:t>tahun</a:t>
            </a:r>
            <a:r>
              <a:rPr lang="en-US" dirty="0"/>
              <a:t> 1627 </a:t>
            </a:r>
            <a:r>
              <a:rPr lang="en-US" dirty="0" err="1"/>
              <a:t>sampai</a:t>
            </a:r>
            <a:r>
              <a:rPr lang="en-US" dirty="0"/>
              <a:t> </a:t>
            </a:r>
            <a:r>
              <a:rPr lang="en-US" dirty="0" err="1"/>
              <a:t>tahun</a:t>
            </a:r>
            <a:r>
              <a:rPr lang="en-US" dirty="0"/>
              <a:t> 1750</a:t>
            </a:r>
          </a:p>
          <a:p>
            <a:pPr>
              <a:buNone/>
            </a:pPr>
            <a:r>
              <a:rPr lang="en-US" dirty="0"/>
              <a:t>t. </a:t>
            </a:r>
            <a:r>
              <a:rPr lang="en-US" dirty="0" err="1"/>
              <a:t>Keterangan</a:t>
            </a:r>
            <a:r>
              <a:rPr lang="en-US" dirty="0"/>
              <a:t> lain:     	 </a:t>
            </a:r>
          </a:p>
          <a:p>
            <a:pPr>
              <a:buNone/>
            </a:pPr>
            <a:r>
              <a:rPr lang="en-US" dirty="0"/>
              <a:t>Di </a:t>
            </a:r>
            <a:r>
              <a:rPr lang="en-US" dirty="0" err="1"/>
              <a:t>bawah</a:t>
            </a:r>
            <a:r>
              <a:rPr lang="en-US" dirty="0"/>
              <a:t> </a:t>
            </a:r>
            <a:r>
              <a:rPr lang="en-US" dirty="0" err="1"/>
              <a:t>titimangsa</a:t>
            </a:r>
            <a:r>
              <a:rPr lang="en-US" dirty="0"/>
              <a:t> </a:t>
            </a:r>
            <a:r>
              <a:rPr lang="en-US" dirty="0" err="1"/>
              <a:t>terdapat</a:t>
            </a:r>
            <a:r>
              <a:rPr lang="en-US" dirty="0"/>
              <a:t> </a:t>
            </a:r>
            <a:r>
              <a:rPr lang="en-US" dirty="0" err="1"/>
              <a:t>tanda</a:t>
            </a:r>
            <a:r>
              <a:rPr lang="en-US" dirty="0"/>
              <a:t> </a:t>
            </a:r>
            <a:r>
              <a:rPr lang="en-US" dirty="0" err="1"/>
              <a:t>tangan</a:t>
            </a:r>
            <a:r>
              <a:rPr lang="en-US" dirty="0"/>
              <a:t> </a:t>
            </a:r>
            <a:r>
              <a:rPr lang="en-US" dirty="0" err="1"/>
              <a:t>Radhen</a:t>
            </a:r>
            <a:r>
              <a:rPr lang="en-US" dirty="0"/>
              <a:t> </a:t>
            </a:r>
            <a:r>
              <a:rPr lang="en-US" dirty="0" err="1"/>
              <a:t>Wijayakusumah</a:t>
            </a:r>
            <a:endParaRPr lang="en-US" dirty="0"/>
          </a:p>
          <a:p>
            <a:pPr>
              <a:buNone/>
            </a:pPr>
            <a:r>
              <a:rPr lang="en-US" dirty="0"/>
              <a:t> </a:t>
            </a:r>
          </a:p>
          <a:p>
            <a:pPr>
              <a:buNone/>
            </a:pPr>
            <a:r>
              <a:rPr lang="en-US" dirty="0"/>
              <a:t>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Naskah</a:t>
            </a:r>
            <a:r>
              <a:rPr lang="en-US" dirty="0" smtClean="0"/>
              <a:t> </a:t>
            </a:r>
            <a:r>
              <a:rPr lang="en-US" dirty="0" err="1" smtClean="0"/>
              <a:t>dalam</a:t>
            </a:r>
            <a:r>
              <a:rPr lang="en-US" dirty="0" smtClean="0"/>
              <a:t> </a:t>
            </a:r>
            <a:r>
              <a:rPr lang="en-US" dirty="0" err="1" smtClean="0"/>
              <a:t>Aksara</a:t>
            </a:r>
            <a:r>
              <a:rPr lang="en-US" dirty="0" smtClean="0"/>
              <a:t> </a:t>
            </a:r>
            <a:r>
              <a:rPr lang="en-US" dirty="0" err="1" smtClean="0"/>
              <a:t>Sunda</a:t>
            </a:r>
            <a:r>
              <a:rPr lang="en-US" dirty="0" smtClean="0"/>
              <a:t> Kuna</a:t>
            </a:r>
            <a:endParaRPr lang="en-US" dirty="0"/>
          </a:p>
        </p:txBody>
      </p:sp>
      <p:sp>
        <p:nvSpPr>
          <p:cNvPr id="3" name="Content Placeholder 2"/>
          <p:cNvSpPr>
            <a:spLocks noGrp="1"/>
          </p:cNvSpPr>
          <p:nvPr>
            <p:ph idx="1"/>
          </p:nvPr>
        </p:nvSpPr>
        <p:spPr/>
        <p:txBody>
          <a:bodyPr/>
          <a:lstStyle/>
          <a:p>
            <a:r>
              <a:rPr lang="en-US" i="1" dirty="0" err="1" smtClean="0"/>
              <a:t>Bujangga</a:t>
            </a:r>
            <a:r>
              <a:rPr lang="en-US" i="1" dirty="0" smtClean="0"/>
              <a:t> </a:t>
            </a:r>
            <a:r>
              <a:rPr lang="en-US" i="1" dirty="0" err="1" smtClean="0"/>
              <a:t>Manik</a:t>
            </a:r>
            <a:r>
              <a:rPr lang="en-US" i="1" dirty="0" smtClean="0"/>
              <a:t> (</a:t>
            </a:r>
            <a:r>
              <a:rPr lang="en-US" dirty="0" err="1" smtClean="0"/>
              <a:t>abad</a:t>
            </a:r>
            <a:r>
              <a:rPr lang="en-US" dirty="0" smtClean="0"/>
              <a:t> 15-16 M)</a:t>
            </a:r>
            <a:endParaRPr lang="en-US" i="1" dirty="0" smtClean="0"/>
          </a:p>
          <a:p>
            <a:r>
              <a:rPr lang="id-ID" i="1" dirty="0" smtClean="0"/>
              <a:t>Sanghyang </a:t>
            </a:r>
            <a:r>
              <a:rPr lang="id-ID" i="1" dirty="0"/>
              <a:t>Siksa Kandang Karesian</a:t>
            </a:r>
            <a:r>
              <a:rPr lang="id-ID" dirty="0"/>
              <a:t> </a:t>
            </a:r>
            <a:endParaRPr lang="en-US" dirty="0" smtClean="0"/>
          </a:p>
          <a:p>
            <a:pPr>
              <a:buNone/>
            </a:pPr>
            <a:r>
              <a:rPr lang="en-US" dirty="0"/>
              <a:t>	</a:t>
            </a:r>
            <a:r>
              <a:rPr lang="id-ID" dirty="0" smtClean="0"/>
              <a:t>1518 </a:t>
            </a:r>
            <a:r>
              <a:rPr lang="id-ID" dirty="0"/>
              <a:t>(nora catur sagara wulan, 1440 Saka) </a:t>
            </a:r>
            <a:endParaRPr lang="en-US" dirty="0" smtClean="0"/>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i="1" dirty="0" err="1" smtClean="0"/>
              <a:t>Sanghyang</a:t>
            </a:r>
            <a:r>
              <a:rPr lang="en-US" i="1" dirty="0" smtClean="0"/>
              <a:t> </a:t>
            </a:r>
            <a:r>
              <a:rPr lang="en-US" i="1" dirty="0" err="1"/>
              <a:t>Siksa</a:t>
            </a:r>
            <a:r>
              <a:rPr lang="en-US" i="1" dirty="0"/>
              <a:t> </a:t>
            </a:r>
            <a:r>
              <a:rPr lang="en-US" i="1" dirty="0" smtClean="0"/>
              <a:t>Kanda </a:t>
            </a:r>
            <a:r>
              <a:rPr lang="en-US" i="1" dirty="0" err="1" smtClean="0"/>
              <a:t>ng</a:t>
            </a:r>
            <a:r>
              <a:rPr lang="en-US" i="1" dirty="0" smtClean="0"/>
              <a:t> </a:t>
            </a:r>
            <a:r>
              <a:rPr lang="en-US" i="1" dirty="0" err="1"/>
              <a:t>Karesian</a:t>
            </a:r>
            <a:r>
              <a:rPr lang="en-US" i="1" dirty="0"/>
              <a:t> </a:t>
            </a:r>
            <a:r>
              <a:rPr lang="en-US" dirty="0" err="1"/>
              <a:t>dan</a:t>
            </a:r>
            <a:r>
              <a:rPr lang="en-US" dirty="0"/>
              <a:t> </a:t>
            </a:r>
            <a:r>
              <a:rPr lang="en-US" i="1" dirty="0" err="1"/>
              <a:t>Carita</a:t>
            </a:r>
            <a:r>
              <a:rPr lang="en-US" i="1" dirty="0"/>
              <a:t> </a:t>
            </a:r>
            <a:r>
              <a:rPr lang="en-US" i="1" dirty="0" err="1"/>
              <a:t>Bujangga</a:t>
            </a:r>
            <a:r>
              <a:rPr lang="en-US" i="1" dirty="0"/>
              <a:t> </a:t>
            </a:r>
            <a:r>
              <a:rPr lang="en-US" i="1" dirty="0" err="1"/>
              <a:t>Manik</a:t>
            </a:r>
            <a:r>
              <a:rPr lang="en-US" dirty="0"/>
              <a:t> </a:t>
            </a:r>
            <a:r>
              <a:rPr lang="en-US" dirty="0" err="1"/>
              <a:t>disusun</a:t>
            </a:r>
            <a:r>
              <a:rPr lang="en-US" dirty="0"/>
              <a:t> </a:t>
            </a:r>
            <a:r>
              <a:rPr lang="en-US" dirty="0" err="1"/>
              <a:t>pada</a:t>
            </a:r>
            <a:r>
              <a:rPr lang="en-US" dirty="0"/>
              <a:t> </a:t>
            </a:r>
            <a:r>
              <a:rPr lang="en-US" dirty="0" err="1"/>
              <a:t>zaman</a:t>
            </a:r>
            <a:r>
              <a:rPr lang="en-US" dirty="0"/>
              <a:t> </a:t>
            </a:r>
            <a:r>
              <a:rPr lang="en-US" dirty="0" err="1"/>
              <a:t>Kerajaan</a:t>
            </a:r>
            <a:r>
              <a:rPr lang="en-US" dirty="0"/>
              <a:t> </a:t>
            </a:r>
            <a:r>
              <a:rPr lang="en-US" dirty="0" err="1"/>
              <a:t>Sunda-Pajajaran</a:t>
            </a:r>
            <a:r>
              <a:rPr lang="en-US" dirty="0"/>
              <a:t> </a:t>
            </a:r>
            <a:r>
              <a:rPr lang="en-US" dirty="0" err="1"/>
              <a:t>masih</a:t>
            </a:r>
            <a:r>
              <a:rPr lang="en-US" dirty="0"/>
              <a:t> </a:t>
            </a:r>
            <a:r>
              <a:rPr lang="en-US" dirty="0" err="1"/>
              <a:t>ada</a:t>
            </a:r>
            <a:r>
              <a:rPr lang="en-US" dirty="0"/>
              <a:t> </a:t>
            </a:r>
            <a:r>
              <a:rPr lang="en-US" dirty="0" err="1"/>
              <a:t>dan</a:t>
            </a:r>
            <a:r>
              <a:rPr lang="en-US" dirty="0"/>
              <a:t> </a:t>
            </a:r>
            <a:r>
              <a:rPr lang="en-US" dirty="0" err="1"/>
              <a:t>berkembang</a:t>
            </a:r>
            <a:r>
              <a:rPr lang="en-US" dirty="0"/>
              <a:t>. </a:t>
            </a:r>
            <a:endParaRPr lang="en-US" dirty="0" smtClean="0"/>
          </a:p>
          <a:p>
            <a:r>
              <a:rPr lang="en-US" dirty="0" smtClean="0"/>
              <a:t>Dari </a:t>
            </a:r>
            <a:r>
              <a:rPr lang="en-US" dirty="0" err="1"/>
              <a:t>kacamata</a:t>
            </a:r>
            <a:r>
              <a:rPr lang="en-US" dirty="0"/>
              <a:t> </a:t>
            </a:r>
            <a:r>
              <a:rPr lang="en-US" dirty="0" err="1"/>
              <a:t>sejarah</a:t>
            </a:r>
            <a:r>
              <a:rPr lang="en-US" dirty="0"/>
              <a:t>, </a:t>
            </a:r>
            <a:r>
              <a:rPr lang="en-US" dirty="0" err="1"/>
              <a:t>kedua</a:t>
            </a:r>
            <a:r>
              <a:rPr lang="en-US" dirty="0"/>
              <a:t> </a:t>
            </a:r>
            <a:r>
              <a:rPr lang="en-US" dirty="0" err="1"/>
              <a:t>naskah</a:t>
            </a:r>
            <a:r>
              <a:rPr lang="en-US" dirty="0"/>
              <a:t> </a:t>
            </a:r>
            <a:r>
              <a:rPr lang="en-US" dirty="0" err="1"/>
              <a:t>tersebut</a:t>
            </a:r>
            <a:r>
              <a:rPr lang="en-US" dirty="0"/>
              <a:t> </a:t>
            </a:r>
            <a:r>
              <a:rPr lang="en-US" dirty="0" err="1"/>
              <a:t>bisa</a:t>
            </a:r>
            <a:r>
              <a:rPr lang="en-US" dirty="0"/>
              <a:t> </a:t>
            </a:r>
            <a:r>
              <a:rPr lang="en-US" dirty="0" err="1"/>
              <a:t>jadi</a:t>
            </a:r>
            <a:r>
              <a:rPr lang="en-US" dirty="0"/>
              <a:t> </a:t>
            </a:r>
            <a:r>
              <a:rPr lang="en-US" dirty="0" err="1"/>
              <a:t>sumber</a:t>
            </a:r>
            <a:r>
              <a:rPr lang="en-US" dirty="0"/>
              <a:t> primer. </a:t>
            </a:r>
            <a:r>
              <a:rPr lang="en-US" dirty="0" err="1"/>
              <a:t>Sedangkan</a:t>
            </a:r>
            <a:r>
              <a:rPr lang="en-US" dirty="0"/>
              <a:t> </a:t>
            </a:r>
            <a:r>
              <a:rPr lang="en-US" dirty="0" err="1"/>
              <a:t>naskah-naskah</a:t>
            </a:r>
            <a:r>
              <a:rPr lang="en-US" dirty="0"/>
              <a:t> </a:t>
            </a:r>
            <a:r>
              <a:rPr lang="en-US" dirty="0" err="1"/>
              <a:t>lainnya</a:t>
            </a:r>
            <a:r>
              <a:rPr lang="en-US" dirty="0"/>
              <a:t> yang </a:t>
            </a:r>
            <a:r>
              <a:rPr lang="en-US" dirty="0" err="1"/>
              <a:t>disusun</a:t>
            </a:r>
            <a:r>
              <a:rPr lang="en-US" dirty="0"/>
              <a:t> </a:t>
            </a:r>
            <a:r>
              <a:rPr lang="en-US" dirty="0" err="1"/>
              <a:t>setelah</a:t>
            </a:r>
            <a:r>
              <a:rPr lang="en-US" dirty="0"/>
              <a:t> </a:t>
            </a:r>
            <a:r>
              <a:rPr lang="en-US" dirty="0" err="1"/>
              <a:t>Kerajaan</a:t>
            </a:r>
            <a:r>
              <a:rPr lang="en-US" dirty="0"/>
              <a:t> </a:t>
            </a:r>
            <a:r>
              <a:rPr lang="en-US" dirty="0" err="1"/>
              <a:t>Sunda-Pajajaran</a:t>
            </a:r>
            <a:r>
              <a:rPr lang="en-US" dirty="0"/>
              <a:t> </a:t>
            </a:r>
            <a:r>
              <a:rPr lang="en-US" dirty="0" err="1"/>
              <a:t>runtuh</a:t>
            </a:r>
            <a:r>
              <a:rPr lang="en-US" dirty="0"/>
              <a:t> </a:t>
            </a:r>
            <a:r>
              <a:rPr lang="en-US" dirty="0" err="1"/>
              <a:t>termasuk</a:t>
            </a:r>
            <a:r>
              <a:rPr lang="en-US" dirty="0"/>
              <a:t> </a:t>
            </a:r>
            <a:r>
              <a:rPr lang="en-US" dirty="0" err="1"/>
              <a:t>sumber</a:t>
            </a:r>
            <a:r>
              <a:rPr lang="en-US" dirty="0"/>
              <a:t> </a:t>
            </a:r>
            <a:r>
              <a:rPr lang="en-US" dirty="0" err="1"/>
              <a:t>sekunder</a:t>
            </a:r>
            <a:r>
              <a:rPr lang="en-US" dirty="0"/>
              <a:t>. </a:t>
            </a:r>
            <a:r>
              <a:rPr lang="en-US" dirty="0" err="1"/>
              <a:t>Kerajaan</a:t>
            </a:r>
            <a:r>
              <a:rPr lang="en-US" dirty="0"/>
              <a:t> </a:t>
            </a:r>
            <a:r>
              <a:rPr lang="en-US" dirty="0" err="1"/>
              <a:t>Sunda-Pajajaran</a:t>
            </a:r>
            <a:r>
              <a:rPr lang="en-US" dirty="0"/>
              <a:t> </a:t>
            </a:r>
            <a:r>
              <a:rPr lang="en-US" dirty="0" err="1"/>
              <a:t>runtuh</a:t>
            </a:r>
            <a:r>
              <a:rPr lang="en-US" dirty="0"/>
              <a:t> </a:t>
            </a:r>
            <a:r>
              <a:rPr lang="en-US" dirty="0" err="1"/>
              <a:t>pada</a:t>
            </a:r>
            <a:r>
              <a:rPr lang="en-US" dirty="0"/>
              <a:t> </a:t>
            </a:r>
            <a:r>
              <a:rPr lang="en-US" dirty="0" err="1"/>
              <a:t>tahun</a:t>
            </a:r>
            <a:r>
              <a:rPr lang="en-US" dirty="0"/>
              <a:t> 1579</a:t>
            </a:r>
            <a:r>
              <a:rPr lang="en-US" dirty="0" smtClean="0"/>
              <a:t>.</a:t>
            </a:r>
          </a:p>
          <a:p>
            <a:r>
              <a:rPr lang="en-US" dirty="0" err="1" smtClean="0"/>
              <a:t>Kedua</a:t>
            </a:r>
            <a:r>
              <a:rPr lang="en-US" dirty="0" smtClean="0"/>
              <a:t> </a:t>
            </a:r>
            <a:r>
              <a:rPr lang="en-US" dirty="0" err="1"/>
              <a:t>naskah</a:t>
            </a:r>
            <a:r>
              <a:rPr lang="en-US" dirty="0"/>
              <a:t> </a:t>
            </a:r>
            <a:r>
              <a:rPr lang="en-US" dirty="0" err="1"/>
              <a:t>tersebut</a:t>
            </a:r>
            <a:r>
              <a:rPr lang="en-US" dirty="0"/>
              <a:t> </a:t>
            </a:r>
            <a:r>
              <a:rPr lang="en-US" dirty="0" err="1"/>
              <a:t>ditulis</a:t>
            </a:r>
            <a:r>
              <a:rPr lang="en-US" dirty="0"/>
              <a:t> </a:t>
            </a:r>
            <a:r>
              <a:rPr lang="en-US" dirty="0" err="1"/>
              <a:t>dengan</a:t>
            </a:r>
            <a:r>
              <a:rPr lang="en-US" dirty="0"/>
              <a:t> </a:t>
            </a:r>
            <a:r>
              <a:rPr lang="en-US" dirty="0" err="1"/>
              <a:t>bahasa</a:t>
            </a:r>
            <a:r>
              <a:rPr lang="en-US" dirty="0"/>
              <a:t> </a:t>
            </a:r>
            <a:r>
              <a:rPr lang="en-US" dirty="0" err="1"/>
              <a:t>dan</a:t>
            </a:r>
            <a:r>
              <a:rPr lang="en-US" dirty="0"/>
              <a:t> </a:t>
            </a:r>
            <a:r>
              <a:rPr lang="en-US" dirty="0" err="1"/>
              <a:t>huruf</a:t>
            </a:r>
            <a:r>
              <a:rPr lang="en-US" dirty="0"/>
              <a:t> </a:t>
            </a:r>
            <a:r>
              <a:rPr lang="en-US" dirty="0" err="1"/>
              <a:t>Sunda</a:t>
            </a:r>
            <a:r>
              <a:rPr lang="en-US" dirty="0"/>
              <a:t> </a:t>
            </a:r>
            <a:r>
              <a:rPr lang="en-US" dirty="0" err="1"/>
              <a:t>Kuno</a:t>
            </a:r>
            <a:r>
              <a:rPr lang="en-US"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BUJANGGA</a:t>
            </a:r>
            <a:r>
              <a:rPr lang="en-US" dirty="0" smtClean="0"/>
              <a:t> </a:t>
            </a:r>
            <a:r>
              <a:rPr lang="en-US" b="1" dirty="0" smtClean="0"/>
              <a:t>MANIK</a:t>
            </a:r>
            <a:r>
              <a:rPr lang="en-US" dirty="0" smtClean="0"/>
              <a:t> </a:t>
            </a:r>
            <a:endParaRPr lang="en-US" dirty="0"/>
          </a:p>
        </p:txBody>
      </p:sp>
      <p:sp>
        <p:nvSpPr>
          <p:cNvPr id="3" name="Content Placeholder 2"/>
          <p:cNvSpPr>
            <a:spLocks noGrp="1"/>
          </p:cNvSpPr>
          <p:nvPr>
            <p:ph idx="1"/>
          </p:nvPr>
        </p:nvSpPr>
        <p:spPr/>
        <p:txBody>
          <a:bodyPr/>
          <a:lstStyle/>
          <a:p>
            <a:r>
              <a:rPr lang="en-US" dirty="0" err="1" smtClean="0"/>
              <a:t>penyair</a:t>
            </a:r>
            <a:r>
              <a:rPr lang="en-US" dirty="0" smtClean="0"/>
              <a:t> </a:t>
            </a:r>
            <a:r>
              <a:rPr lang="en-US" dirty="0" err="1"/>
              <a:t>kelana</a:t>
            </a:r>
            <a:r>
              <a:rPr lang="en-US" dirty="0"/>
              <a:t> </a:t>
            </a:r>
            <a:r>
              <a:rPr lang="en-US" dirty="0" err="1"/>
              <a:t>dari</a:t>
            </a:r>
            <a:r>
              <a:rPr lang="en-US" dirty="0"/>
              <a:t> </a:t>
            </a:r>
            <a:r>
              <a:rPr lang="en-US" dirty="0" err="1"/>
              <a:t>Pakuan</a:t>
            </a:r>
            <a:r>
              <a:rPr lang="en-US" dirty="0"/>
              <a:t> (</a:t>
            </a:r>
            <a:r>
              <a:rPr lang="en-US" dirty="0" err="1"/>
              <a:t>di</a:t>
            </a:r>
            <a:r>
              <a:rPr lang="en-US" dirty="0"/>
              <a:t> </a:t>
            </a:r>
            <a:r>
              <a:rPr lang="en-US" dirty="0" err="1"/>
              <a:t>dekat</a:t>
            </a:r>
            <a:r>
              <a:rPr lang="en-US" dirty="0"/>
              <a:t> Bogor </a:t>
            </a:r>
            <a:r>
              <a:rPr lang="en-US" dirty="0" err="1"/>
              <a:t>kini</a:t>
            </a:r>
            <a:r>
              <a:rPr lang="en-US" dirty="0"/>
              <a:t>) yang </a:t>
            </a:r>
            <a:r>
              <a:rPr lang="en-US" dirty="0" err="1"/>
              <a:t>hidup</a:t>
            </a:r>
            <a:r>
              <a:rPr lang="en-US" dirty="0"/>
              <a:t> </a:t>
            </a:r>
            <a:r>
              <a:rPr lang="en-US" dirty="0" err="1"/>
              <a:t>pada</a:t>
            </a:r>
            <a:r>
              <a:rPr lang="en-US" dirty="0"/>
              <a:t> </a:t>
            </a:r>
            <a:r>
              <a:rPr lang="en-US" dirty="0" err="1"/>
              <a:t>abad</a:t>
            </a:r>
            <a:r>
              <a:rPr lang="en-US" dirty="0"/>
              <a:t> ke-16. </a:t>
            </a:r>
            <a:r>
              <a:rPr lang="en-US" dirty="0" err="1"/>
              <a:t>Sebetulnya</a:t>
            </a:r>
            <a:r>
              <a:rPr lang="en-US" dirty="0"/>
              <a:t>, </a:t>
            </a:r>
            <a:r>
              <a:rPr lang="en-US" dirty="0" err="1"/>
              <a:t>dia</a:t>
            </a:r>
            <a:r>
              <a:rPr lang="en-US" dirty="0"/>
              <a:t> </a:t>
            </a:r>
            <a:r>
              <a:rPr lang="en-US" dirty="0" err="1"/>
              <a:t>adalah</a:t>
            </a:r>
            <a:r>
              <a:rPr lang="en-US" dirty="0"/>
              <a:t> </a:t>
            </a:r>
            <a:r>
              <a:rPr lang="en-US" dirty="0" err="1"/>
              <a:t>ahli</a:t>
            </a:r>
            <a:r>
              <a:rPr lang="en-US" dirty="0"/>
              <a:t> </a:t>
            </a:r>
            <a:r>
              <a:rPr lang="en-US" dirty="0" err="1"/>
              <a:t>waris</a:t>
            </a:r>
            <a:r>
              <a:rPr lang="en-US" dirty="0"/>
              <a:t> </a:t>
            </a:r>
            <a:r>
              <a:rPr lang="en-US" dirty="0" err="1"/>
              <a:t>takhta</a:t>
            </a:r>
            <a:r>
              <a:rPr lang="en-US" dirty="0"/>
              <a:t> </a:t>
            </a:r>
            <a:r>
              <a:rPr lang="en-US" dirty="0" err="1"/>
              <a:t>kerajaan</a:t>
            </a:r>
            <a:r>
              <a:rPr lang="en-US" dirty="0"/>
              <a:t> </a:t>
            </a:r>
            <a:r>
              <a:rPr lang="en-US" dirty="0" err="1"/>
              <a:t>dari</a:t>
            </a:r>
            <a:r>
              <a:rPr lang="en-US" dirty="0"/>
              <a:t> Istana </a:t>
            </a:r>
            <a:r>
              <a:rPr lang="en-US" dirty="0" err="1"/>
              <a:t>Pakuan</a:t>
            </a:r>
            <a:r>
              <a:rPr lang="en-US" dirty="0"/>
              <a:t> </a:t>
            </a:r>
            <a:r>
              <a:rPr lang="en-US" dirty="0" err="1"/>
              <a:t>di</a:t>
            </a:r>
            <a:r>
              <a:rPr lang="en-US" dirty="0"/>
              <a:t> </a:t>
            </a:r>
            <a:r>
              <a:rPr lang="en-US" dirty="0" err="1"/>
              <a:t>Cipakancilan</a:t>
            </a:r>
            <a:r>
              <a:rPr lang="en-US" dirty="0"/>
              <a:t>, </a:t>
            </a:r>
            <a:r>
              <a:rPr lang="en-US" dirty="0" err="1"/>
              <a:t>dengan</a:t>
            </a:r>
            <a:r>
              <a:rPr lang="en-US" dirty="0"/>
              <a:t> </a:t>
            </a:r>
            <a:r>
              <a:rPr lang="en-US" dirty="0" err="1"/>
              <a:t>gelar</a:t>
            </a:r>
            <a:r>
              <a:rPr lang="en-US" dirty="0"/>
              <a:t> </a:t>
            </a:r>
            <a:r>
              <a:rPr lang="en-US" dirty="0" err="1"/>
              <a:t>Pangeran</a:t>
            </a:r>
            <a:r>
              <a:rPr lang="en-US" dirty="0"/>
              <a:t> Jaya </a:t>
            </a:r>
            <a:r>
              <a:rPr lang="en-US" dirty="0" err="1"/>
              <a:t>Pakuan</a:t>
            </a:r>
            <a:r>
              <a:rPr lang="en-US" dirty="0"/>
              <a:t>, </a:t>
            </a:r>
            <a:r>
              <a:rPr lang="en-US" dirty="0" err="1"/>
              <a:t>tapi</a:t>
            </a:r>
            <a:r>
              <a:rPr lang="en-US" dirty="0"/>
              <a:t> </a:t>
            </a:r>
            <a:r>
              <a:rPr lang="en-US" dirty="0" err="1"/>
              <a:t>dia</a:t>
            </a:r>
            <a:r>
              <a:rPr lang="en-US" dirty="0"/>
              <a:t> </a:t>
            </a:r>
            <a:r>
              <a:rPr lang="en-US" dirty="0" err="1"/>
              <a:t>lebih</a:t>
            </a:r>
            <a:r>
              <a:rPr lang="en-US" dirty="0"/>
              <a:t> </a:t>
            </a:r>
            <a:r>
              <a:rPr lang="en-US" dirty="0" err="1"/>
              <a:t>suka</a:t>
            </a:r>
            <a:r>
              <a:rPr lang="en-US" dirty="0"/>
              <a:t> </a:t>
            </a:r>
            <a:r>
              <a:rPr lang="en-US" dirty="0" err="1"/>
              <a:t>menempuh</a:t>
            </a:r>
            <a:r>
              <a:rPr lang="en-US" dirty="0"/>
              <a:t> </a:t>
            </a:r>
            <a:r>
              <a:rPr lang="en-US" dirty="0" err="1"/>
              <a:t>jalan</a:t>
            </a:r>
            <a:r>
              <a:rPr lang="en-US" dirty="0"/>
              <a:t> </a:t>
            </a:r>
            <a:r>
              <a:rPr lang="en-US" dirty="0" err="1"/>
              <a:t>hidup</a:t>
            </a:r>
            <a:r>
              <a:rPr lang="en-US" dirty="0"/>
              <a:t> </a:t>
            </a:r>
            <a:r>
              <a:rPr lang="en-US" dirty="0" err="1"/>
              <a:t>asketis</a:t>
            </a:r>
            <a:r>
              <a:rPr lang="en-US" dirty="0"/>
              <a:t>. </a:t>
            </a:r>
            <a:r>
              <a:rPr lang="en-US" dirty="0" err="1"/>
              <a:t>Sebagai</a:t>
            </a:r>
            <a:r>
              <a:rPr lang="en-US" dirty="0"/>
              <a:t> </a:t>
            </a:r>
            <a:r>
              <a:rPr lang="en-US" dirty="0" err="1"/>
              <a:t>rahib</a:t>
            </a:r>
            <a:r>
              <a:rPr lang="en-US" dirty="0"/>
              <a:t> Hindu, </a:t>
            </a:r>
            <a:r>
              <a:rPr lang="en-US" dirty="0" err="1"/>
              <a:t>dia</a:t>
            </a:r>
            <a:r>
              <a:rPr lang="en-US" dirty="0"/>
              <a:t> </a:t>
            </a:r>
            <a:r>
              <a:rPr lang="en-US" dirty="0" err="1"/>
              <a:t>berziarah</a:t>
            </a:r>
            <a:r>
              <a:rPr lang="en-US" dirty="0"/>
              <a:t> </a:t>
            </a:r>
            <a:r>
              <a:rPr lang="en-US" dirty="0" err="1"/>
              <a:t>menyusuri</a:t>
            </a:r>
            <a:r>
              <a:rPr lang="en-US" dirty="0"/>
              <a:t> </a:t>
            </a:r>
            <a:r>
              <a:rPr lang="en-US" dirty="0" err="1"/>
              <a:t>Pulau</a:t>
            </a:r>
            <a:r>
              <a:rPr lang="en-US" dirty="0"/>
              <a:t> </a:t>
            </a:r>
            <a:r>
              <a:rPr lang="en-US" dirty="0" err="1"/>
              <a:t>Jawa</a:t>
            </a:r>
            <a:r>
              <a:rPr lang="en-US" dirty="0"/>
              <a:t> </a:t>
            </a:r>
            <a:r>
              <a:rPr lang="en-US" dirty="0" err="1"/>
              <a:t>hingga</a:t>
            </a:r>
            <a:r>
              <a:rPr lang="en-US" dirty="0"/>
              <a:t> Bali.</a:t>
            </a:r>
            <a:br>
              <a:rPr lang="en-US" dirty="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Bujangga</a:t>
            </a:r>
            <a:r>
              <a:rPr lang="en-US" dirty="0" smtClean="0"/>
              <a:t> </a:t>
            </a:r>
            <a:r>
              <a:rPr lang="en-US" dirty="0" err="1" smtClean="0"/>
              <a:t>Manik</a:t>
            </a:r>
            <a:endParaRPr lang="en-US" dirty="0"/>
          </a:p>
        </p:txBody>
      </p:sp>
      <p:sp>
        <p:nvSpPr>
          <p:cNvPr id="3" name="Content Placeholder 2"/>
          <p:cNvSpPr>
            <a:spLocks noGrp="1"/>
          </p:cNvSpPr>
          <p:nvPr>
            <p:ph idx="1"/>
          </p:nvPr>
        </p:nvSpPr>
        <p:spPr/>
        <p:txBody>
          <a:bodyPr>
            <a:normAutofit/>
          </a:bodyPr>
          <a:lstStyle/>
          <a:p>
            <a:r>
              <a:rPr lang="en-US" dirty="0" err="1" smtClean="0"/>
              <a:t>Prabu</a:t>
            </a:r>
            <a:r>
              <a:rPr lang="en-US" dirty="0" smtClean="0"/>
              <a:t> </a:t>
            </a:r>
            <a:r>
              <a:rPr lang="en-US" dirty="0"/>
              <a:t>Jaya </a:t>
            </a:r>
            <a:r>
              <a:rPr lang="en-US" dirty="0" err="1" smtClean="0"/>
              <a:t>Pakuan</a:t>
            </a:r>
            <a:r>
              <a:rPr lang="en-US" dirty="0" smtClean="0"/>
              <a:t> (</a:t>
            </a:r>
            <a:r>
              <a:rPr lang="en-US" dirty="0" err="1" smtClean="0"/>
              <a:t>baris</a:t>
            </a:r>
            <a:r>
              <a:rPr lang="en-US" dirty="0" smtClean="0"/>
              <a:t> ke-14).</a:t>
            </a:r>
          </a:p>
          <a:p>
            <a:r>
              <a:rPr lang="en-US" dirty="0" err="1" smtClean="0"/>
              <a:t>Bujangga</a:t>
            </a:r>
            <a:r>
              <a:rPr lang="en-US" dirty="0" smtClean="0"/>
              <a:t> </a:t>
            </a:r>
            <a:r>
              <a:rPr lang="en-US" dirty="0" err="1" smtClean="0"/>
              <a:t>Manik</a:t>
            </a:r>
            <a:r>
              <a:rPr lang="en-US" dirty="0" smtClean="0"/>
              <a:t> (</a:t>
            </a:r>
            <a:r>
              <a:rPr lang="en-US" dirty="0" err="1" smtClean="0"/>
              <a:t>baris</a:t>
            </a:r>
            <a:r>
              <a:rPr lang="en-US" dirty="0" smtClean="0"/>
              <a:t> ke-456)</a:t>
            </a:r>
          </a:p>
          <a:p>
            <a:r>
              <a:rPr lang="en-US" dirty="0" err="1" smtClean="0"/>
              <a:t>Dalam</a:t>
            </a:r>
            <a:r>
              <a:rPr lang="en-US" dirty="0" smtClean="0"/>
              <a:t> </a:t>
            </a:r>
            <a:r>
              <a:rPr lang="en-US" dirty="0" err="1"/>
              <a:t>baris</a:t>
            </a:r>
            <a:r>
              <a:rPr lang="en-US" dirty="0"/>
              <a:t> 15-20 </a:t>
            </a:r>
            <a:r>
              <a:rPr lang="en-US" dirty="0" err="1"/>
              <a:t>diceritakan</a:t>
            </a:r>
            <a:r>
              <a:rPr lang="en-US" dirty="0"/>
              <a:t> </a:t>
            </a:r>
            <a:r>
              <a:rPr lang="en-US" dirty="0" err="1"/>
              <a:t>bahwa</a:t>
            </a:r>
            <a:r>
              <a:rPr lang="en-US" dirty="0"/>
              <a:t> </a:t>
            </a:r>
            <a:r>
              <a:rPr lang="en-US" dirty="0" err="1"/>
              <a:t>dia</a:t>
            </a:r>
            <a:r>
              <a:rPr lang="en-US" dirty="0"/>
              <a:t> </a:t>
            </a:r>
            <a:r>
              <a:rPr lang="en-US" dirty="0" err="1"/>
              <a:t>akan</a:t>
            </a:r>
            <a:r>
              <a:rPr lang="en-US" dirty="0"/>
              <a:t> </a:t>
            </a:r>
            <a:r>
              <a:rPr lang="en-US" dirty="0" err="1"/>
              <a:t>meninggalkan</a:t>
            </a:r>
            <a:r>
              <a:rPr lang="en-US" dirty="0"/>
              <a:t> </a:t>
            </a:r>
            <a:r>
              <a:rPr lang="en-US" dirty="0" err="1"/>
              <a:t>ibunya</a:t>
            </a:r>
            <a:r>
              <a:rPr lang="en-US" dirty="0"/>
              <a:t> </a:t>
            </a:r>
            <a:r>
              <a:rPr lang="en-US" dirty="0" err="1"/>
              <a:t>untuk</a:t>
            </a:r>
            <a:r>
              <a:rPr lang="en-US" dirty="0"/>
              <a:t> </a:t>
            </a:r>
            <a:r>
              <a:rPr lang="en-US" dirty="0" err="1"/>
              <a:t>pergi</a:t>
            </a:r>
            <a:r>
              <a:rPr lang="en-US" dirty="0"/>
              <a:t> </a:t>
            </a:r>
            <a:r>
              <a:rPr lang="en-US" dirty="0" err="1"/>
              <a:t>ke</a:t>
            </a:r>
            <a:r>
              <a:rPr lang="en-US" dirty="0"/>
              <a:t> </a:t>
            </a:r>
            <a:r>
              <a:rPr lang="en-US" dirty="0" err="1"/>
              <a:t>arah</a:t>
            </a:r>
            <a:r>
              <a:rPr lang="en-US" dirty="0"/>
              <a:t> </a:t>
            </a:r>
            <a:r>
              <a:rPr lang="en-US" dirty="0" err="1"/>
              <a:t>timur</a:t>
            </a:r>
            <a:r>
              <a:rPr lang="en-US" dirty="0"/>
              <a:t>.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err="1" smtClean="0"/>
              <a:t>Waktu</a:t>
            </a:r>
            <a:r>
              <a:rPr lang="en-US" dirty="0" smtClean="0"/>
              <a:t> </a:t>
            </a:r>
            <a:r>
              <a:rPr lang="en-US" dirty="0" err="1"/>
              <a:t>Bujangga</a:t>
            </a:r>
            <a:r>
              <a:rPr lang="en-US" dirty="0"/>
              <a:t> </a:t>
            </a:r>
            <a:r>
              <a:rPr lang="en-US" dirty="0" err="1"/>
              <a:t>Manik</a:t>
            </a:r>
            <a:r>
              <a:rPr lang="en-US" dirty="0"/>
              <a:t> </a:t>
            </a:r>
            <a:r>
              <a:rPr lang="en-US" dirty="0" err="1"/>
              <a:t>mendaki</a:t>
            </a:r>
            <a:r>
              <a:rPr lang="en-US" dirty="0"/>
              <a:t> </a:t>
            </a:r>
            <a:r>
              <a:rPr lang="en-US" dirty="0" err="1"/>
              <a:t>daerah</a:t>
            </a:r>
            <a:r>
              <a:rPr lang="en-US" dirty="0"/>
              <a:t> </a:t>
            </a:r>
            <a:r>
              <a:rPr lang="en-US" u="sng" dirty="0" err="1">
                <a:hlinkClick r:id="rId2"/>
              </a:rPr>
              <a:t>Puncak</a:t>
            </a:r>
            <a:r>
              <a:rPr lang="en-US" dirty="0"/>
              <a:t>, </a:t>
            </a:r>
            <a:r>
              <a:rPr lang="en-US" dirty="0" err="1"/>
              <a:t>dia</a:t>
            </a:r>
            <a:r>
              <a:rPr lang="en-US" dirty="0"/>
              <a:t> </a:t>
            </a:r>
            <a:r>
              <a:rPr lang="en-US" dirty="0" err="1"/>
              <a:t>menghabiskan</a:t>
            </a:r>
            <a:r>
              <a:rPr lang="en-US" dirty="0"/>
              <a:t> </a:t>
            </a:r>
            <a:r>
              <a:rPr lang="en-US" dirty="0" err="1"/>
              <a:t>waktu</a:t>
            </a:r>
            <a:r>
              <a:rPr lang="en-US" dirty="0"/>
              <a:t>, </a:t>
            </a:r>
            <a:r>
              <a:rPr lang="en-US" dirty="0" err="1"/>
              <a:t>seperti</a:t>
            </a:r>
            <a:r>
              <a:rPr lang="en-US" dirty="0"/>
              <a:t> </a:t>
            </a:r>
            <a:r>
              <a:rPr lang="en-US" dirty="0" err="1"/>
              <a:t>seorang</a:t>
            </a:r>
            <a:r>
              <a:rPr lang="en-US" dirty="0"/>
              <a:t> </a:t>
            </a:r>
            <a:r>
              <a:rPr lang="en-US" dirty="0" err="1"/>
              <a:t>pelancong</a:t>
            </a:r>
            <a:r>
              <a:rPr lang="en-US" dirty="0"/>
              <a:t> </a:t>
            </a:r>
            <a:r>
              <a:rPr lang="en-US" dirty="0" err="1"/>
              <a:t>zaman</a:t>
            </a:r>
            <a:r>
              <a:rPr lang="en-US" dirty="0"/>
              <a:t> modern, </a:t>
            </a:r>
            <a:r>
              <a:rPr lang="en-US" dirty="0" err="1"/>
              <a:t>dia</a:t>
            </a:r>
            <a:r>
              <a:rPr lang="en-US" dirty="0"/>
              <a:t> </a:t>
            </a:r>
            <a:r>
              <a:rPr lang="en-US" dirty="0" err="1"/>
              <a:t>duduk</a:t>
            </a:r>
            <a:r>
              <a:rPr lang="en-US" dirty="0"/>
              <a:t>, </a:t>
            </a:r>
            <a:r>
              <a:rPr lang="en-US" dirty="0" err="1"/>
              <a:t>mengipasi</a:t>
            </a:r>
            <a:r>
              <a:rPr lang="en-US" dirty="0"/>
              <a:t> </a:t>
            </a:r>
            <a:r>
              <a:rPr lang="en-US" dirty="0" err="1"/>
              <a:t>badannya</a:t>
            </a:r>
            <a:r>
              <a:rPr lang="en-US" dirty="0"/>
              <a:t> </a:t>
            </a:r>
            <a:r>
              <a:rPr lang="en-US" dirty="0" err="1"/>
              <a:t>dan</a:t>
            </a:r>
            <a:r>
              <a:rPr lang="en-US" dirty="0"/>
              <a:t> </a:t>
            </a:r>
            <a:r>
              <a:rPr lang="en-US" dirty="0" err="1"/>
              <a:t>menikmati</a:t>
            </a:r>
            <a:r>
              <a:rPr lang="en-US" dirty="0"/>
              <a:t> </a:t>
            </a:r>
            <a:r>
              <a:rPr lang="en-US" dirty="0" err="1"/>
              <a:t>pemandangan</a:t>
            </a:r>
            <a:r>
              <a:rPr lang="en-US" dirty="0"/>
              <a:t>, </a:t>
            </a:r>
            <a:r>
              <a:rPr lang="en-US" dirty="0" err="1"/>
              <a:t>khususnya</a:t>
            </a:r>
            <a:r>
              <a:rPr lang="en-US" dirty="0"/>
              <a:t> </a:t>
            </a:r>
            <a:r>
              <a:rPr lang="en-US" u="sng" dirty="0" err="1">
                <a:hlinkClick r:id="rId3"/>
              </a:rPr>
              <a:t>Gunung</a:t>
            </a:r>
            <a:r>
              <a:rPr lang="en-US" u="sng" dirty="0">
                <a:hlinkClick r:id="rId3"/>
              </a:rPr>
              <a:t> </a:t>
            </a:r>
            <a:r>
              <a:rPr lang="en-US" u="sng" dirty="0" err="1">
                <a:hlinkClick r:id="rId3"/>
              </a:rPr>
              <a:t>Gede</a:t>
            </a:r>
            <a:r>
              <a:rPr lang="en-US" dirty="0"/>
              <a:t> yang, </a:t>
            </a:r>
            <a:r>
              <a:rPr lang="en-US" dirty="0" err="1"/>
              <a:t>pada</a:t>
            </a:r>
            <a:r>
              <a:rPr lang="en-US" dirty="0"/>
              <a:t> </a:t>
            </a:r>
            <a:r>
              <a:rPr lang="en-US" dirty="0" err="1"/>
              <a:t>baris</a:t>
            </a:r>
            <a:r>
              <a:rPr lang="en-US" dirty="0"/>
              <a:t> </a:t>
            </a:r>
            <a:r>
              <a:rPr lang="en-US" dirty="0" err="1"/>
              <a:t>ke</a:t>
            </a:r>
            <a:r>
              <a:rPr lang="en-US" dirty="0"/>
              <a:t> 59 </a:t>
            </a:r>
            <a:r>
              <a:rPr lang="en-US" dirty="0" err="1"/>
              <a:t>sampai</a:t>
            </a:r>
            <a:r>
              <a:rPr lang="en-US" dirty="0"/>
              <a:t> 64, </a:t>
            </a:r>
            <a:r>
              <a:rPr lang="en-US" dirty="0" err="1"/>
              <a:t>dia</a:t>
            </a:r>
            <a:r>
              <a:rPr lang="en-US" dirty="0"/>
              <a:t> </a:t>
            </a:r>
            <a:r>
              <a:rPr lang="en-US" dirty="0" err="1"/>
              <a:t>sebut</a:t>
            </a:r>
            <a:r>
              <a:rPr lang="en-US" dirty="0"/>
              <a:t> </a:t>
            </a:r>
            <a:r>
              <a:rPr lang="en-US" dirty="0" err="1"/>
              <a:t>sebagai</a:t>
            </a:r>
            <a:r>
              <a:rPr lang="en-US" dirty="0"/>
              <a:t> </a:t>
            </a:r>
            <a:r>
              <a:rPr lang="en-US" dirty="0" err="1"/>
              <a:t>titik</a:t>
            </a:r>
            <a:r>
              <a:rPr lang="en-US" dirty="0"/>
              <a:t> </a:t>
            </a:r>
            <a:r>
              <a:rPr lang="en-US" dirty="0" err="1"/>
              <a:t>tertinggi</a:t>
            </a:r>
            <a:r>
              <a:rPr lang="en-US" dirty="0"/>
              <a:t> </a:t>
            </a:r>
            <a:r>
              <a:rPr lang="en-US" dirty="0" err="1"/>
              <a:t>dari</a:t>
            </a:r>
            <a:r>
              <a:rPr lang="en-US" dirty="0"/>
              <a:t> </a:t>
            </a:r>
            <a:r>
              <a:rPr lang="en-US" dirty="0" err="1"/>
              <a:t>kota</a:t>
            </a:r>
            <a:r>
              <a:rPr lang="en-US" dirty="0"/>
              <a:t> </a:t>
            </a:r>
            <a:r>
              <a:rPr lang="en-US" u="sng" dirty="0" err="1">
                <a:hlinkClick r:id="rId4"/>
              </a:rPr>
              <a:t>Pakuan</a:t>
            </a:r>
            <a:r>
              <a:rPr lang="en-US" dirty="0"/>
              <a:t> (</a:t>
            </a:r>
            <a:r>
              <a:rPr lang="en-US" dirty="0" err="1"/>
              <a:t>ibukota</a:t>
            </a:r>
            <a:r>
              <a:rPr lang="en-US" dirty="0"/>
              <a:t> </a:t>
            </a:r>
            <a:r>
              <a:rPr lang="en-US" u="sng" dirty="0" err="1">
                <a:hlinkClick r:id="rId5"/>
              </a:rPr>
              <a:t>Kerajaan</a:t>
            </a:r>
            <a:r>
              <a:rPr lang="en-US" u="sng" dirty="0">
                <a:hlinkClick r:id="rId5"/>
              </a:rPr>
              <a:t> </a:t>
            </a:r>
            <a:r>
              <a:rPr lang="en-US" u="sng" dirty="0" err="1">
                <a:hlinkClick r:id="rId5"/>
              </a:rPr>
              <a:t>Sunda</a:t>
            </a:r>
            <a:r>
              <a:rPr lang="en-US" dirty="0"/>
              <a:t>).</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err="1" smtClean="0"/>
              <a:t>Perjalanan</a:t>
            </a:r>
            <a:r>
              <a:rPr lang="en-US" dirty="0" smtClean="0"/>
              <a:t> </a:t>
            </a:r>
            <a:r>
              <a:rPr lang="en-US" dirty="0" err="1" smtClean="0"/>
              <a:t>dari</a:t>
            </a:r>
            <a:r>
              <a:rPr lang="en-US" dirty="0" smtClean="0"/>
              <a:t> </a:t>
            </a:r>
            <a:r>
              <a:rPr lang="en-US" dirty="0" err="1" smtClean="0"/>
              <a:t>Pamalang</a:t>
            </a:r>
            <a:r>
              <a:rPr lang="en-US" dirty="0" smtClean="0"/>
              <a:t> </a:t>
            </a:r>
            <a:r>
              <a:rPr lang="en-US" dirty="0" err="1" smtClean="0"/>
              <a:t>ke</a:t>
            </a:r>
            <a:r>
              <a:rPr lang="en-US" dirty="0" smtClean="0"/>
              <a:t> </a:t>
            </a:r>
            <a:r>
              <a:rPr lang="en-US" u="sng" dirty="0" err="1" smtClean="0">
                <a:hlinkClick r:id="rId2"/>
              </a:rPr>
              <a:t>Kalapa</a:t>
            </a:r>
            <a:r>
              <a:rPr lang="en-US" dirty="0" smtClean="0"/>
              <a:t>, </a:t>
            </a:r>
            <a:r>
              <a:rPr lang="en-US" dirty="0" err="1" smtClean="0"/>
              <a:t>pelabuhan</a:t>
            </a:r>
            <a:r>
              <a:rPr lang="en-US" dirty="0" smtClean="0"/>
              <a:t> </a:t>
            </a:r>
            <a:r>
              <a:rPr lang="en-US" dirty="0" err="1" smtClean="0"/>
              <a:t>Kerajaan</a:t>
            </a:r>
            <a:r>
              <a:rPr lang="en-US" dirty="0" smtClean="0"/>
              <a:t> </a:t>
            </a:r>
            <a:r>
              <a:rPr lang="en-US" dirty="0" err="1" smtClean="0"/>
              <a:t>Sunda</a:t>
            </a:r>
            <a:r>
              <a:rPr lang="en-US" dirty="0" smtClean="0"/>
              <a:t>, </a:t>
            </a:r>
            <a:r>
              <a:rPr lang="en-US" dirty="0" err="1" smtClean="0"/>
              <a:t>ditempuh</a:t>
            </a:r>
            <a:r>
              <a:rPr lang="en-US" dirty="0" smtClean="0"/>
              <a:t> </a:t>
            </a:r>
            <a:r>
              <a:rPr lang="en-US" dirty="0" err="1" smtClean="0"/>
              <a:t>dalam</a:t>
            </a:r>
            <a:r>
              <a:rPr lang="en-US" dirty="0" smtClean="0"/>
              <a:t> </a:t>
            </a:r>
            <a:r>
              <a:rPr lang="en-US" dirty="0" err="1" smtClean="0"/>
              <a:t>setengah</a:t>
            </a:r>
            <a:r>
              <a:rPr lang="en-US" dirty="0" smtClean="0"/>
              <a:t> </a:t>
            </a:r>
            <a:r>
              <a:rPr lang="en-US" dirty="0" err="1" smtClean="0"/>
              <a:t>bulan</a:t>
            </a:r>
            <a:r>
              <a:rPr lang="en-US" dirty="0" smtClean="0"/>
              <a:t>. (</a:t>
            </a:r>
            <a:r>
              <a:rPr lang="en-US" dirty="0" err="1" smtClean="0"/>
              <a:t>baris</a:t>
            </a:r>
            <a:r>
              <a:rPr lang="en-US" dirty="0" smtClean="0"/>
              <a:t> 121), yang </a:t>
            </a:r>
            <a:r>
              <a:rPr lang="en-US" dirty="0" err="1" smtClean="0"/>
              <a:t>memberi</a:t>
            </a:r>
            <a:r>
              <a:rPr lang="en-US" dirty="0" smtClean="0"/>
              <a:t> </a:t>
            </a:r>
            <a:r>
              <a:rPr lang="en-US" dirty="0" err="1" smtClean="0"/>
              <a:t>kesan</a:t>
            </a:r>
            <a:r>
              <a:rPr lang="en-US" dirty="0" smtClean="0"/>
              <a:t> </a:t>
            </a:r>
            <a:r>
              <a:rPr lang="en-US" dirty="0" err="1" smtClean="0"/>
              <a:t>bahwa</a:t>
            </a:r>
            <a:r>
              <a:rPr lang="en-US" dirty="0" smtClean="0"/>
              <a:t> </a:t>
            </a:r>
            <a:r>
              <a:rPr lang="en-US" dirty="0" err="1" smtClean="0"/>
              <a:t>kapal</a:t>
            </a:r>
            <a:r>
              <a:rPr lang="en-US" dirty="0" smtClean="0"/>
              <a:t> yang </a:t>
            </a:r>
            <a:r>
              <a:rPr lang="en-US" dirty="0" err="1" smtClean="0"/>
              <a:t>ditumpangi</a:t>
            </a:r>
            <a:r>
              <a:rPr lang="en-US" dirty="0" smtClean="0"/>
              <a:t> </a:t>
            </a:r>
            <a:r>
              <a:rPr lang="en-US" dirty="0" err="1" smtClean="0"/>
              <a:t>tersebut</a:t>
            </a:r>
            <a:r>
              <a:rPr lang="en-US" dirty="0" smtClean="0"/>
              <a:t> </a:t>
            </a:r>
            <a:r>
              <a:rPr lang="en-US" dirty="0" err="1" smtClean="0"/>
              <a:t>berhenti</a:t>
            </a:r>
            <a:r>
              <a:rPr lang="en-US" dirty="0" smtClean="0"/>
              <a:t> </a:t>
            </a:r>
            <a:r>
              <a:rPr lang="en-US" dirty="0" err="1" smtClean="0"/>
              <a:t>di</a:t>
            </a:r>
            <a:r>
              <a:rPr lang="en-US" dirty="0" smtClean="0"/>
              <a:t> </a:t>
            </a:r>
            <a:r>
              <a:rPr lang="en-US" dirty="0" err="1" smtClean="0"/>
              <a:t>berbagai</a:t>
            </a:r>
            <a:r>
              <a:rPr lang="en-US" dirty="0" smtClean="0"/>
              <a:t> </a:t>
            </a:r>
            <a:r>
              <a:rPr lang="en-US" dirty="0" err="1" smtClean="0"/>
              <a:t>tempat</a:t>
            </a:r>
            <a:r>
              <a:rPr lang="en-US" dirty="0" smtClean="0"/>
              <a:t> </a:t>
            </a:r>
            <a:r>
              <a:rPr lang="en-US" dirty="0" err="1" smtClean="0"/>
              <a:t>di</a:t>
            </a:r>
            <a:r>
              <a:rPr lang="en-US" dirty="0" smtClean="0"/>
              <a:t> </a:t>
            </a:r>
            <a:r>
              <a:rPr lang="en-US" dirty="0" err="1" smtClean="0"/>
              <a:t>antara</a:t>
            </a:r>
            <a:r>
              <a:rPr lang="en-US" dirty="0" smtClean="0"/>
              <a:t> </a:t>
            </a:r>
            <a:r>
              <a:rPr lang="en-US" dirty="0" err="1" smtClean="0"/>
              <a:t>Pamalang</a:t>
            </a:r>
            <a:r>
              <a:rPr lang="en-US" dirty="0" smtClean="0"/>
              <a:t> </a:t>
            </a:r>
            <a:r>
              <a:rPr lang="en-US" dirty="0" err="1" smtClean="0"/>
              <a:t>dan</a:t>
            </a:r>
            <a:r>
              <a:rPr lang="en-US" dirty="0" smtClean="0"/>
              <a:t> </a:t>
            </a:r>
            <a:r>
              <a:rPr lang="en-US" dirty="0" err="1" smtClean="0"/>
              <a:t>Kalapa</a:t>
            </a:r>
            <a:r>
              <a:rPr lang="en-US" dirty="0" smtClean="0"/>
              <a:t>. Dari </a:t>
            </a:r>
            <a:r>
              <a:rPr lang="en-US" dirty="0" err="1" smtClean="0"/>
              <a:t>perjalanan</a:t>
            </a:r>
            <a:r>
              <a:rPr lang="en-US" dirty="0" smtClean="0"/>
              <a:t> </a:t>
            </a:r>
            <a:r>
              <a:rPr lang="en-US" dirty="0" err="1" smtClean="0"/>
              <a:t>tersebut</a:t>
            </a:r>
            <a:r>
              <a:rPr lang="en-US" dirty="0" smtClean="0"/>
              <a:t>, </a:t>
            </a:r>
            <a:r>
              <a:rPr lang="en-US" dirty="0" err="1" smtClean="0"/>
              <a:t>Bujangga</a:t>
            </a:r>
            <a:r>
              <a:rPr lang="en-US" dirty="0" smtClean="0"/>
              <a:t> </a:t>
            </a:r>
            <a:r>
              <a:rPr lang="en-US" dirty="0" err="1" smtClean="0"/>
              <a:t>Manik</a:t>
            </a:r>
            <a:r>
              <a:rPr lang="en-US" dirty="0" smtClean="0"/>
              <a:t> </a:t>
            </a:r>
            <a:r>
              <a:rPr lang="en-US" dirty="0" err="1" smtClean="0"/>
              <a:t>membuat</a:t>
            </a:r>
            <a:r>
              <a:rPr lang="en-US" dirty="0" smtClean="0"/>
              <a:t> </a:t>
            </a:r>
            <a:r>
              <a:rPr lang="en-US" dirty="0" err="1" smtClean="0"/>
              <a:t>nama</a:t>
            </a:r>
            <a:r>
              <a:rPr lang="en-US" dirty="0" smtClean="0"/>
              <a:t> alias </a:t>
            </a:r>
            <a:r>
              <a:rPr lang="en-US" dirty="0" err="1" smtClean="0"/>
              <a:t>lainnya</a:t>
            </a:r>
            <a:r>
              <a:rPr lang="en-US" dirty="0" smtClean="0"/>
              <a:t> </a:t>
            </a:r>
            <a:r>
              <a:rPr lang="en-US" dirty="0" err="1" smtClean="0"/>
              <a:t>yaitu</a:t>
            </a:r>
            <a:r>
              <a:rPr lang="en-US" dirty="0" smtClean="0"/>
              <a:t> </a:t>
            </a:r>
            <a:r>
              <a:rPr lang="en-US" dirty="0" err="1" smtClean="0"/>
              <a:t>Ameng</a:t>
            </a:r>
            <a:r>
              <a:rPr lang="en-US" dirty="0" smtClean="0"/>
              <a:t> </a:t>
            </a:r>
            <a:r>
              <a:rPr lang="en-US" dirty="0" err="1" smtClean="0"/>
              <a:t>Layaran</a:t>
            </a:r>
            <a:r>
              <a:rPr lang="en-US" dirty="0" smtClean="0"/>
              <a:t>. </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dirty="0"/>
              <a:t>Yang </a:t>
            </a:r>
            <a:r>
              <a:rPr lang="en-US" dirty="0" err="1"/>
              <a:t>menjadi</a:t>
            </a:r>
            <a:r>
              <a:rPr lang="en-US" dirty="0"/>
              <a:t> </a:t>
            </a:r>
            <a:r>
              <a:rPr lang="en-US" dirty="0" err="1"/>
              <a:t>tokoh</a:t>
            </a:r>
            <a:r>
              <a:rPr lang="en-US" dirty="0"/>
              <a:t> </a:t>
            </a:r>
            <a:r>
              <a:rPr lang="en-US" dirty="0" err="1"/>
              <a:t>dalam</a:t>
            </a:r>
            <a:r>
              <a:rPr lang="en-US" dirty="0"/>
              <a:t> </a:t>
            </a:r>
            <a:r>
              <a:rPr lang="en-US" dirty="0" err="1"/>
              <a:t>naskah</a:t>
            </a:r>
            <a:r>
              <a:rPr lang="en-US" dirty="0"/>
              <a:t> </a:t>
            </a:r>
            <a:r>
              <a:rPr lang="en-US" dirty="0" err="1"/>
              <a:t>ini</a:t>
            </a:r>
            <a:r>
              <a:rPr lang="en-US" dirty="0"/>
              <a:t> </a:t>
            </a:r>
            <a:r>
              <a:rPr lang="en-US" dirty="0" err="1"/>
              <a:t>adalah</a:t>
            </a:r>
            <a:r>
              <a:rPr lang="en-US" dirty="0"/>
              <a:t> </a:t>
            </a:r>
            <a:r>
              <a:rPr lang="en-US" dirty="0" err="1"/>
              <a:t>Prabu</a:t>
            </a:r>
            <a:r>
              <a:rPr lang="en-US" dirty="0"/>
              <a:t> Jaya </a:t>
            </a:r>
            <a:r>
              <a:rPr lang="en-US" dirty="0" err="1"/>
              <a:t>Pakuan</a:t>
            </a:r>
            <a:r>
              <a:rPr lang="en-US" dirty="0"/>
              <a:t> alias </a:t>
            </a:r>
            <a:r>
              <a:rPr lang="en-US" b="1" u="sng" dirty="0" err="1">
                <a:hlinkClick r:id="rId2"/>
              </a:rPr>
              <a:t>Bujangga</a:t>
            </a:r>
            <a:r>
              <a:rPr lang="en-US" u="sng" dirty="0">
                <a:hlinkClick r:id="rId2"/>
              </a:rPr>
              <a:t> </a:t>
            </a:r>
            <a:r>
              <a:rPr lang="en-US" b="1" u="sng" dirty="0" err="1">
                <a:hlinkClick r:id="rId2"/>
              </a:rPr>
              <a:t>Manik</a:t>
            </a:r>
            <a:r>
              <a:rPr lang="en-US" dirty="0"/>
              <a:t>, </a:t>
            </a:r>
            <a:r>
              <a:rPr lang="en-US" dirty="0" err="1"/>
              <a:t>seorang</a:t>
            </a:r>
            <a:r>
              <a:rPr lang="en-US" dirty="0"/>
              <a:t> </a:t>
            </a:r>
            <a:r>
              <a:rPr lang="en-US" dirty="0" err="1"/>
              <a:t>resi</a:t>
            </a:r>
            <a:r>
              <a:rPr lang="en-US" dirty="0"/>
              <a:t> </a:t>
            </a:r>
            <a:r>
              <a:rPr lang="en-US" u="sng" dirty="0">
                <a:hlinkClick r:id="rId3"/>
              </a:rPr>
              <a:t>Hindu</a:t>
            </a:r>
            <a:r>
              <a:rPr lang="en-US" dirty="0"/>
              <a:t> </a:t>
            </a:r>
            <a:r>
              <a:rPr lang="en-US" dirty="0" err="1"/>
              <a:t>dari</a:t>
            </a:r>
            <a:r>
              <a:rPr lang="en-US" dirty="0"/>
              <a:t> </a:t>
            </a:r>
            <a:r>
              <a:rPr lang="en-US" u="sng" dirty="0" err="1">
                <a:hlinkClick r:id="rId4"/>
              </a:rPr>
              <a:t>Kerajaan</a:t>
            </a:r>
            <a:r>
              <a:rPr lang="en-US" u="sng" dirty="0">
                <a:hlinkClick r:id="rId4"/>
              </a:rPr>
              <a:t> </a:t>
            </a:r>
            <a:r>
              <a:rPr lang="en-US" u="sng" dirty="0" err="1">
                <a:hlinkClick r:id="rId4"/>
              </a:rPr>
              <a:t>Sunda</a:t>
            </a:r>
            <a:r>
              <a:rPr lang="en-US" dirty="0"/>
              <a:t> yang, </a:t>
            </a:r>
            <a:r>
              <a:rPr lang="en-US" dirty="0" err="1"/>
              <a:t>walaupun</a:t>
            </a:r>
            <a:r>
              <a:rPr lang="en-US" dirty="0"/>
              <a:t> </a:t>
            </a:r>
            <a:r>
              <a:rPr lang="en-US" dirty="0" err="1"/>
              <a:t>merupakan</a:t>
            </a:r>
            <a:r>
              <a:rPr lang="en-US" dirty="0"/>
              <a:t> </a:t>
            </a:r>
            <a:r>
              <a:rPr lang="en-US" dirty="0" err="1"/>
              <a:t>seorang</a:t>
            </a:r>
            <a:r>
              <a:rPr lang="en-US" dirty="0"/>
              <a:t> </a:t>
            </a:r>
            <a:r>
              <a:rPr lang="en-US" dirty="0" err="1"/>
              <a:t>prabu</a:t>
            </a:r>
            <a:r>
              <a:rPr lang="en-US" dirty="0"/>
              <a:t> </a:t>
            </a:r>
            <a:r>
              <a:rPr lang="en-US" dirty="0" err="1"/>
              <a:t>pada</a:t>
            </a:r>
            <a:r>
              <a:rPr lang="en-US" dirty="0"/>
              <a:t> </a:t>
            </a:r>
            <a:r>
              <a:rPr lang="en-US" dirty="0" err="1"/>
              <a:t>keraton</a:t>
            </a:r>
            <a:r>
              <a:rPr lang="en-US" dirty="0"/>
              <a:t> </a:t>
            </a:r>
            <a:r>
              <a:rPr lang="en-US" u="sng" dirty="0" err="1">
                <a:hlinkClick r:id="rId5"/>
              </a:rPr>
              <a:t>Pakuan</a:t>
            </a:r>
            <a:r>
              <a:rPr lang="en-US" u="sng" dirty="0">
                <a:hlinkClick r:id="rId5"/>
              </a:rPr>
              <a:t> </a:t>
            </a:r>
            <a:r>
              <a:rPr lang="en-US" u="sng" dirty="0" err="1">
                <a:hlinkClick r:id="rId5"/>
              </a:rPr>
              <a:t>Pajajaran</a:t>
            </a:r>
            <a:r>
              <a:rPr lang="en-US" dirty="0"/>
              <a:t> (</a:t>
            </a:r>
            <a:r>
              <a:rPr lang="en-US" dirty="0" err="1"/>
              <a:t>ibu</a:t>
            </a:r>
            <a:r>
              <a:rPr lang="en-US" dirty="0"/>
              <a:t> </a:t>
            </a:r>
            <a:r>
              <a:rPr lang="en-US" dirty="0" err="1"/>
              <a:t>kota</a:t>
            </a:r>
            <a:r>
              <a:rPr lang="en-US" dirty="0"/>
              <a:t> </a:t>
            </a:r>
            <a:r>
              <a:rPr lang="en-US" dirty="0" err="1"/>
              <a:t>kerajaan</a:t>
            </a:r>
            <a:r>
              <a:rPr lang="en-US" dirty="0"/>
              <a:t>, yang </a:t>
            </a:r>
            <a:r>
              <a:rPr lang="en-US" dirty="0" err="1"/>
              <a:t>bertempat</a:t>
            </a:r>
            <a:r>
              <a:rPr lang="en-US" dirty="0"/>
              <a:t> </a:t>
            </a:r>
            <a:r>
              <a:rPr lang="en-US" dirty="0" err="1"/>
              <a:t>di</a:t>
            </a:r>
            <a:r>
              <a:rPr lang="en-US" dirty="0"/>
              <a:t> </a:t>
            </a:r>
            <a:r>
              <a:rPr lang="en-US" dirty="0" err="1"/>
              <a:t>wilayah</a:t>
            </a:r>
            <a:r>
              <a:rPr lang="en-US" dirty="0"/>
              <a:t> yang </a:t>
            </a:r>
            <a:r>
              <a:rPr lang="en-US" dirty="0" err="1"/>
              <a:t>sekarang</a:t>
            </a:r>
            <a:r>
              <a:rPr lang="en-US" dirty="0"/>
              <a:t> </a:t>
            </a:r>
            <a:r>
              <a:rPr lang="en-US" dirty="0" err="1"/>
              <a:t>menjadi</a:t>
            </a:r>
            <a:r>
              <a:rPr lang="en-US" dirty="0"/>
              <a:t> </a:t>
            </a:r>
            <a:r>
              <a:rPr lang="en-US" dirty="0" err="1"/>
              <a:t>kota</a:t>
            </a:r>
            <a:r>
              <a:rPr lang="en-US" dirty="0"/>
              <a:t> </a:t>
            </a:r>
            <a:r>
              <a:rPr lang="en-US" u="sng" dirty="0">
                <a:hlinkClick r:id="rId6"/>
              </a:rPr>
              <a:t>Bogor</a:t>
            </a:r>
            <a:r>
              <a:rPr lang="en-US" dirty="0"/>
              <a:t>), </a:t>
            </a:r>
            <a:r>
              <a:rPr lang="en-US" dirty="0" err="1"/>
              <a:t>lebih</a:t>
            </a:r>
            <a:r>
              <a:rPr lang="en-US" dirty="0"/>
              <a:t> </a:t>
            </a:r>
            <a:r>
              <a:rPr lang="en-US" dirty="0" err="1"/>
              <a:t>suka</a:t>
            </a:r>
            <a:r>
              <a:rPr lang="en-US" dirty="0"/>
              <a:t> </a:t>
            </a:r>
            <a:r>
              <a:rPr lang="en-US" dirty="0" err="1"/>
              <a:t>menjalani</a:t>
            </a:r>
            <a:r>
              <a:rPr lang="en-US" dirty="0"/>
              <a:t> </a:t>
            </a:r>
            <a:r>
              <a:rPr lang="en-US" dirty="0" err="1"/>
              <a:t>hidup</a:t>
            </a:r>
            <a:r>
              <a:rPr lang="en-US" dirty="0"/>
              <a:t> </a:t>
            </a:r>
            <a:r>
              <a:rPr lang="en-US" dirty="0" err="1"/>
              <a:t>sebagai</a:t>
            </a:r>
            <a:r>
              <a:rPr lang="en-US" dirty="0"/>
              <a:t> </a:t>
            </a:r>
            <a:r>
              <a:rPr lang="en-US" dirty="0" err="1"/>
              <a:t>seorang</a:t>
            </a:r>
            <a:r>
              <a:rPr lang="en-US" dirty="0"/>
              <a:t> </a:t>
            </a:r>
            <a:r>
              <a:rPr lang="en-US" dirty="0" err="1"/>
              <a:t>resi</a:t>
            </a:r>
            <a:r>
              <a:rPr lang="en-US" dirty="0"/>
              <a:t>. </a:t>
            </a:r>
            <a:r>
              <a:rPr lang="en-US" dirty="0" err="1"/>
              <a:t>Sebagai</a:t>
            </a:r>
            <a:r>
              <a:rPr lang="en-US" dirty="0"/>
              <a:t> </a:t>
            </a:r>
            <a:r>
              <a:rPr lang="en-US" dirty="0" err="1"/>
              <a:t>seorang</a:t>
            </a:r>
            <a:r>
              <a:rPr lang="en-US" dirty="0"/>
              <a:t> </a:t>
            </a:r>
            <a:r>
              <a:rPr lang="en-US" dirty="0" err="1"/>
              <a:t>resi</a:t>
            </a:r>
            <a:r>
              <a:rPr lang="en-US" dirty="0"/>
              <a:t>, </a:t>
            </a:r>
            <a:r>
              <a:rPr lang="en-US" dirty="0" err="1"/>
              <a:t>dia</a:t>
            </a:r>
            <a:r>
              <a:rPr lang="en-US" dirty="0"/>
              <a:t> </a:t>
            </a:r>
            <a:r>
              <a:rPr lang="en-US" dirty="0" err="1"/>
              <a:t>melakukan</a:t>
            </a:r>
            <a:r>
              <a:rPr lang="en-US" dirty="0"/>
              <a:t> </a:t>
            </a:r>
            <a:r>
              <a:rPr lang="en-US" dirty="0" err="1"/>
              <a:t>dua</a:t>
            </a:r>
            <a:r>
              <a:rPr lang="en-US" dirty="0"/>
              <a:t> kali </a:t>
            </a:r>
            <a:r>
              <a:rPr lang="en-US" dirty="0" err="1"/>
              <a:t>perjalanan</a:t>
            </a:r>
            <a:r>
              <a:rPr lang="en-US" dirty="0"/>
              <a:t> </a:t>
            </a:r>
            <a:r>
              <a:rPr lang="en-US" dirty="0" err="1"/>
              <a:t>dari</a:t>
            </a:r>
            <a:r>
              <a:rPr lang="en-US" dirty="0"/>
              <a:t> </a:t>
            </a:r>
            <a:r>
              <a:rPr lang="en-US" u="sng" dirty="0" err="1">
                <a:hlinkClick r:id="rId5"/>
              </a:rPr>
              <a:t>Pakuan</a:t>
            </a:r>
            <a:r>
              <a:rPr lang="en-US" u="sng" dirty="0">
                <a:hlinkClick r:id="rId5"/>
              </a:rPr>
              <a:t> </a:t>
            </a:r>
            <a:r>
              <a:rPr lang="en-US" u="sng" dirty="0" err="1">
                <a:hlinkClick r:id="rId5"/>
              </a:rPr>
              <a:t>Pajajaran</a:t>
            </a:r>
            <a:r>
              <a:rPr lang="en-US" dirty="0"/>
              <a:t> </a:t>
            </a:r>
            <a:r>
              <a:rPr lang="en-US" dirty="0" err="1"/>
              <a:t>ke</a:t>
            </a:r>
            <a:r>
              <a:rPr lang="en-US" dirty="0"/>
              <a:t> </a:t>
            </a:r>
            <a:r>
              <a:rPr lang="en-US" u="sng" dirty="0" err="1">
                <a:hlinkClick r:id="rId7"/>
              </a:rPr>
              <a:t>Jawa</a:t>
            </a:r>
            <a:r>
              <a:rPr lang="en-US" dirty="0"/>
              <a:t>. </a:t>
            </a:r>
            <a:r>
              <a:rPr lang="en-US" dirty="0" err="1"/>
              <a:t>Pada</a:t>
            </a:r>
            <a:r>
              <a:rPr lang="en-US" dirty="0"/>
              <a:t> </a:t>
            </a:r>
            <a:r>
              <a:rPr lang="en-US" dirty="0" err="1"/>
              <a:t>perjalanan</a:t>
            </a:r>
            <a:r>
              <a:rPr lang="en-US" dirty="0"/>
              <a:t> </a:t>
            </a:r>
            <a:r>
              <a:rPr lang="en-US" dirty="0" err="1"/>
              <a:t>kedua</a:t>
            </a:r>
            <a:r>
              <a:rPr lang="en-US" dirty="0"/>
              <a:t> </a:t>
            </a:r>
            <a:r>
              <a:rPr lang="en-US" b="1" dirty="0" err="1"/>
              <a:t>Bujangga</a:t>
            </a:r>
            <a:r>
              <a:rPr lang="en-US" dirty="0"/>
              <a:t> </a:t>
            </a:r>
            <a:r>
              <a:rPr lang="en-US" b="1" dirty="0" err="1"/>
              <a:t>Manik</a:t>
            </a:r>
            <a:r>
              <a:rPr lang="en-US" dirty="0"/>
              <a:t> </a:t>
            </a:r>
            <a:r>
              <a:rPr lang="en-US" dirty="0" err="1"/>
              <a:t>malah</a:t>
            </a:r>
            <a:r>
              <a:rPr lang="en-US" dirty="0"/>
              <a:t> </a:t>
            </a:r>
            <a:r>
              <a:rPr lang="en-US" dirty="0" err="1"/>
              <a:t>singgah</a:t>
            </a:r>
            <a:r>
              <a:rPr lang="en-US" dirty="0"/>
              <a:t> </a:t>
            </a:r>
            <a:r>
              <a:rPr lang="en-US" dirty="0" err="1"/>
              <a:t>di</a:t>
            </a:r>
            <a:r>
              <a:rPr lang="en-US" dirty="0"/>
              <a:t> </a:t>
            </a:r>
            <a:r>
              <a:rPr lang="en-US" u="sng" dirty="0">
                <a:hlinkClick r:id="rId8"/>
              </a:rPr>
              <a:t>Bali</a:t>
            </a:r>
            <a:r>
              <a:rPr lang="en-US" dirty="0"/>
              <a:t> </a:t>
            </a:r>
            <a:r>
              <a:rPr lang="en-US" dirty="0" err="1"/>
              <a:t>untuk</a:t>
            </a:r>
            <a:r>
              <a:rPr lang="en-US" dirty="0"/>
              <a:t> </a:t>
            </a:r>
            <a:r>
              <a:rPr lang="en-US" dirty="0" err="1"/>
              <a:t>beberapa</a:t>
            </a:r>
            <a:r>
              <a:rPr lang="en-US" dirty="0"/>
              <a:t> lama. </a:t>
            </a:r>
            <a:r>
              <a:rPr lang="en-US" dirty="0" err="1"/>
              <a:t>Pada</a:t>
            </a:r>
            <a:r>
              <a:rPr lang="en-US" dirty="0"/>
              <a:t> </a:t>
            </a:r>
            <a:r>
              <a:rPr lang="en-US" dirty="0" err="1"/>
              <a:t>akhirnya</a:t>
            </a:r>
            <a:r>
              <a:rPr lang="en-US" dirty="0"/>
              <a:t> </a:t>
            </a:r>
            <a:r>
              <a:rPr lang="en-US" b="1" dirty="0" err="1"/>
              <a:t>Bujangga</a:t>
            </a:r>
            <a:r>
              <a:rPr lang="en-US" dirty="0"/>
              <a:t> </a:t>
            </a:r>
            <a:r>
              <a:rPr lang="en-US" b="1" dirty="0" err="1"/>
              <a:t>Manik</a:t>
            </a:r>
            <a:r>
              <a:rPr lang="en-US" dirty="0"/>
              <a:t> </a:t>
            </a:r>
            <a:r>
              <a:rPr lang="en-US" dirty="0" err="1"/>
              <a:t>bertapa</a:t>
            </a:r>
            <a:r>
              <a:rPr lang="en-US" dirty="0"/>
              <a:t> </a:t>
            </a:r>
            <a:r>
              <a:rPr lang="en-US" dirty="0" err="1"/>
              <a:t>di</a:t>
            </a:r>
            <a:r>
              <a:rPr lang="en-US" dirty="0"/>
              <a:t> </a:t>
            </a:r>
            <a:r>
              <a:rPr lang="en-US" dirty="0" err="1"/>
              <a:t>sekitar</a:t>
            </a:r>
            <a:r>
              <a:rPr lang="en-US" dirty="0"/>
              <a:t> </a:t>
            </a:r>
            <a:r>
              <a:rPr lang="en-US" u="sng" dirty="0" err="1">
                <a:hlinkClick r:id="rId9"/>
              </a:rPr>
              <a:t>Gunung</a:t>
            </a:r>
            <a:r>
              <a:rPr lang="en-US" u="sng" dirty="0">
                <a:hlinkClick r:id="rId9"/>
              </a:rPr>
              <a:t> </a:t>
            </a:r>
            <a:r>
              <a:rPr lang="en-US" u="sng" dirty="0" err="1">
                <a:hlinkClick r:id="rId9"/>
              </a:rPr>
              <a:t>Patuha</a:t>
            </a:r>
            <a:r>
              <a:rPr lang="en-US" dirty="0"/>
              <a:t> </a:t>
            </a:r>
            <a:r>
              <a:rPr lang="en-US" dirty="0" err="1"/>
              <a:t>sampai</a:t>
            </a:r>
            <a:r>
              <a:rPr lang="en-US" dirty="0"/>
              <a:t> </a:t>
            </a:r>
            <a:r>
              <a:rPr lang="en-US" dirty="0" err="1"/>
              <a:t>akhir</a:t>
            </a:r>
            <a:r>
              <a:rPr lang="en-US" dirty="0"/>
              <a:t> </a:t>
            </a:r>
            <a:r>
              <a:rPr lang="en-US" dirty="0" err="1"/>
              <a:t>hayatnya</a:t>
            </a:r>
            <a:r>
              <a:rPr lang="en-US" dirty="0"/>
              <a:t>.</a:t>
            </a:r>
            <a:r>
              <a:rPr lang="en-US" baseline="30000" dirty="0"/>
              <a:t>[1]</a:t>
            </a:r>
            <a:r>
              <a:rPr lang="en-US" dirty="0"/>
              <a:t> </a:t>
            </a:r>
            <a:r>
              <a:rPr lang="en-US" dirty="0" err="1"/>
              <a:t>Jelas</a:t>
            </a:r>
            <a:r>
              <a:rPr lang="en-US" dirty="0"/>
              <a:t> </a:t>
            </a:r>
            <a:r>
              <a:rPr lang="en-US" dirty="0" err="1"/>
              <a:t>sekali</a:t>
            </a:r>
            <a:r>
              <a:rPr lang="en-US" dirty="0"/>
              <a:t>, </a:t>
            </a:r>
            <a:r>
              <a:rPr lang="en-US" dirty="0" err="1"/>
              <a:t>dari</a:t>
            </a:r>
            <a:r>
              <a:rPr lang="en-US" dirty="0"/>
              <a:t> </a:t>
            </a:r>
            <a:r>
              <a:rPr lang="en-US" dirty="0" err="1"/>
              <a:t>ceritera</a:t>
            </a:r>
            <a:r>
              <a:rPr lang="en-US" dirty="0"/>
              <a:t> </a:t>
            </a:r>
            <a:r>
              <a:rPr lang="en-US" dirty="0" err="1"/>
              <a:t>dalam</a:t>
            </a:r>
            <a:r>
              <a:rPr lang="en-US" dirty="0"/>
              <a:t> </a:t>
            </a:r>
            <a:r>
              <a:rPr lang="en-US" dirty="0" err="1"/>
              <a:t>naskah</a:t>
            </a:r>
            <a:r>
              <a:rPr lang="en-US" dirty="0"/>
              <a:t> </a:t>
            </a:r>
            <a:r>
              <a:rPr lang="en-US" dirty="0" err="1"/>
              <a:t>tersebut</a:t>
            </a:r>
            <a:r>
              <a:rPr lang="en-US" dirty="0"/>
              <a:t>, </a:t>
            </a:r>
            <a:r>
              <a:rPr lang="en-US" dirty="0" err="1"/>
              <a:t>bahwa</a:t>
            </a:r>
            <a:r>
              <a:rPr lang="en-US" dirty="0"/>
              <a:t> </a:t>
            </a:r>
            <a:r>
              <a:rPr lang="en-US" dirty="0" err="1"/>
              <a:t>naskah</a:t>
            </a:r>
            <a:r>
              <a:rPr lang="en-US" dirty="0"/>
              <a:t> </a:t>
            </a:r>
            <a:r>
              <a:rPr lang="en-US" b="1" dirty="0" err="1"/>
              <a:t>Bujangga</a:t>
            </a:r>
            <a:r>
              <a:rPr lang="en-US" dirty="0"/>
              <a:t> </a:t>
            </a:r>
            <a:r>
              <a:rPr lang="en-US" b="1" dirty="0" err="1"/>
              <a:t>Manik</a:t>
            </a:r>
            <a:r>
              <a:rPr lang="en-US" dirty="0"/>
              <a:t> </a:t>
            </a:r>
            <a:r>
              <a:rPr lang="en-US" dirty="0" err="1"/>
              <a:t>berasal</a:t>
            </a:r>
            <a:r>
              <a:rPr lang="en-US" dirty="0"/>
              <a:t> </a:t>
            </a:r>
            <a:r>
              <a:rPr lang="en-US" dirty="0" err="1"/>
              <a:t>dari</a:t>
            </a:r>
            <a:r>
              <a:rPr lang="en-US" dirty="0"/>
              <a:t> </a:t>
            </a:r>
            <a:r>
              <a:rPr lang="en-US" dirty="0" err="1"/>
              <a:t>zaman</a:t>
            </a:r>
            <a:r>
              <a:rPr lang="en-US" dirty="0"/>
              <a:t> </a:t>
            </a:r>
            <a:r>
              <a:rPr lang="en-US" dirty="0" err="1"/>
              <a:t>sebelum</a:t>
            </a:r>
            <a:r>
              <a:rPr lang="en-US" dirty="0"/>
              <a:t> </a:t>
            </a:r>
            <a:r>
              <a:rPr lang="en-US" u="sng" dirty="0">
                <a:hlinkClick r:id="rId10"/>
              </a:rPr>
              <a:t>Islam</a:t>
            </a:r>
            <a:r>
              <a:rPr lang="en-US" dirty="0"/>
              <a:t> </a:t>
            </a:r>
            <a:r>
              <a:rPr lang="en-US" dirty="0" err="1"/>
              <a:t>masuk</a:t>
            </a:r>
            <a:r>
              <a:rPr lang="en-US" dirty="0"/>
              <a:t> </a:t>
            </a:r>
            <a:r>
              <a:rPr lang="en-US" dirty="0" err="1"/>
              <a:t>ke</a:t>
            </a:r>
            <a:r>
              <a:rPr lang="en-US" dirty="0"/>
              <a:t> Tatar </a:t>
            </a:r>
            <a:r>
              <a:rPr lang="en-US" dirty="0" err="1"/>
              <a:t>Sunda</a:t>
            </a:r>
            <a:r>
              <a:rPr lang="en-US" dirty="0"/>
              <a:t>. </a:t>
            </a:r>
            <a:r>
              <a:rPr lang="en-US" dirty="0" err="1"/>
              <a:t>Naskah</a:t>
            </a:r>
            <a:r>
              <a:rPr lang="en-US" dirty="0"/>
              <a:t> </a:t>
            </a:r>
            <a:r>
              <a:rPr lang="en-US" dirty="0" err="1"/>
              <a:t>tersebut</a:t>
            </a:r>
            <a:r>
              <a:rPr lang="en-US" dirty="0"/>
              <a:t> </a:t>
            </a:r>
            <a:r>
              <a:rPr lang="en-US" dirty="0" err="1"/>
              <a:t>tidak</a:t>
            </a:r>
            <a:r>
              <a:rPr lang="en-US" dirty="0"/>
              <a:t> </a:t>
            </a:r>
            <a:r>
              <a:rPr lang="en-US" dirty="0" err="1"/>
              <a:t>mengandung</a:t>
            </a:r>
            <a:r>
              <a:rPr lang="en-US" dirty="0"/>
              <a:t> </a:t>
            </a:r>
            <a:r>
              <a:rPr lang="en-US" dirty="0" err="1"/>
              <a:t>satu</a:t>
            </a:r>
            <a:r>
              <a:rPr lang="en-US" dirty="0"/>
              <a:t> pun </a:t>
            </a:r>
            <a:r>
              <a:rPr lang="en-US" dirty="0" err="1"/>
              <a:t>kata-kata</a:t>
            </a:r>
            <a:r>
              <a:rPr lang="en-US" dirty="0"/>
              <a:t> yang </a:t>
            </a:r>
            <a:r>
              <a:rPr lang="en-US" dirty="0" err="1"/>
              <a:t>berasal</a:t>
            </a:r>
            <a:r>
              <a:rPr lang="en-US" dirty="0"/>
              <a:t> </a:t>
            </a:r>
            <a:r>
              <a:rPr lang="en-US" dirty="0" err="1"/>
              <a:t>dari</a:t>
            </a:r>
            <a:r>
              <a:rPr lang="en-US" dirty="0"/>
              <a:t> </a:t>
            </a:r>
            <a:r>
              <a:rPr lang="en-US" u="sng" dirty="0" err="1">
                <a:hlinkClick r:id="rId11"/>
              </a:rPr>
              <a:t>bahasa</a:t>
            </a:r>
            <a:r>
              <a:rPr lang="en-US" u="sng" dirty="0">
                <a:hlinkClick r:id="rId11"/>
              </a:rPr>
              <a:t> Arab</a:t>
            </a:r>
            <a:r>
              <a:rPr lang="en-US" dirty="0"/>
              <a:t>. </a:t>
            </a:r>
            <a:r>
              <a:rPr lang="en-US" dirty="0" err="1"/>
              <a:t>Penyebutan</a:t>
            </a:r>
            <a:r>
              <a:rPr lang="en-US" dirty="0"/>
              <a:t> </a:t>
            </a:r>
            <a:r>
              <a:rPr lang="en-US" u="sng" dirty="0" err="1">
                <a:hlinkClick r:id="rId12"/>
              </a:rPr>
              <a:t>Majapahit</a:t>
            </a:r>
            <a:r>
              <a:rPr lang="en-US" dirty="0"/>
              <a:t>, </a:t>
            </a:r>
            <a:r>
              <a:rPr lang="en-US" u="sng" dirty="0" err="1">
                <a:hlinkClick r:id="rId13"/>
              </a:rPr>
              <a:t>Malaka</a:t>
            </a:r>
            <a:r>
              <a:rPr lang="en-US" dirty="0"/>
              <a:t> </a:t>
            </a:r>
            <a:r>
              <a:rPr lang="en-US" dirty="0" err="1"/>
              <a:t>dan</a:t>
            </a:r>
            <a:r>
              <a:rPr lang="en-US" dirty="0"/>
              <a:t> </a:t>
            </a:r>
            <a:r>
              <a:rPr lang="en-US" dirty="0" err="1"/>
              <a:t>Demak</a:t>
            </a:r>
            <a:r>
              <a:rPr lang="en-US" dirty="0"/>
              <a:t> </a:t>
            </a:r>
            <a:r>
              <a:rPr lang="en-US" u="sng" dirty="0" err="1">
                <a:hlinkClick r:id="rId14"/>
              </a:rPr>
              <a:t>Demak</a:t>
            </a:r>
            <a:r>
              <a:rPr lang="en-US" dirty="0"/>
              <a:t> </a:t>
            </a:r>
            <a:r>
              <a:rPr lang="en-US" dirty="0" err="1"/>
              <a:t>memungkinkan</a:t>
            </a:r>
            <a:r>
              <a:rPr lang="en-US" dirty="0"/>
              <a:t> </a:t>
            </a:r>
            <a:r>
              <a:rPr lang="en-US" dirty="0" err="1"/>
              <a:t>kita</a:t>
            </a:r>
            <a:r>
              <a:rPr lang="en-US" dirty="0"/>
              <a:t> </a:t>
            </a:r>
            <a:r>
              <a:rPr lang="en-US" dirty="0" err="1"/>
              <a:t>untuk</a:t>
            </a:r>
            <a:r>
              <a:rPr lang="en-US" dirty="0"/>
              <a:t> </a:t>
            </a:r>
            <a:r>
              <a:rPr lang="en-US" dirty="0" err="1"/>
              <a:t>memperkirakan</a:t>
            </a:r>
            <a:r>
              <a:rPr lang="en-US" dirty="0"/>
              <a:t> </a:t>
            </a:r>
            <a:r>
              <a:rPr lang="en-US" dirty="0" err="1"/>
              <a:t>bahwa</a:t>
            </a:r>
            <a:r>
              <a:rPr lang="en-US" dirty="0"/>
              <a:t> </a:t>
            </a:r>
            <a:r>
              <a:rPr lang="en-US" dirty="0" err="1"/>
              <a:t>naskah</a:t>
            </a:r>
            <a:r>
              <a:rPr lang="en-US" dirty="0"/>
              <a:t> </a:t>
            </a:r>
            <a:r>
              <a:rPr lang="en-US" dirty="0" err="1"/>
              <a:t>ini</a:t>
            </a:r>
            <a:r>
              <a:rPr lang="en-US" dirty="0"/>
              <a:t> </a:t>
            </a:r>
            <a:r>
              <a:rPr lang="en-US" dirty="0" err="1"/>
              <a:t>ditulis</a:t>
            </a:r>
            <a:r>
              <a:rPr lang="en-US" dirty="0"/>
              <a:t> </a:t>
            </a:r>
            <a:r>
              <a:rPr lang="en-US" dirty="0" err="1"/>
              <a:t>dalam</a:t>
            </a:r>
            <a:r>
              <a:rPr lang="en-US" dirty="0"/>
              <a:t> </a:t>
            </a:r>
            <a:r>
              <a:rPr lang="en-US" dirty="0" err="1"/>
              <a:t>akhir</a:t>
            </a:r>
            <a:r>
              <a:rPr lang="en-US" dirty="0"/>
              <a:t> </a:t>
            </a:r>
            <a:r>
              <a:rPr lang="en-US" dirty="0" err="1"/>
              <a:t>tahun</a:t>
            </a:r>
            <a:r>
              <a:rPr lang="en-US" dirty="0"/>
              <a:t> 1400-an </a:t>
            </a:r>
            <a:r>
              <a:rPr lang="en-US" dirty="0" err="1"/>
              <a:t>atau</a:t>
            </a:r>
            <a:r>
              <a:rPr lang="en-US" dirty="0"/>
              <a:t> </a:t>
            </a:r>
            <a:r>
              <a:rPr lang="en-US" dirty="0" err="1"/>
              <a:t>awal</a:t>
            </a:r>
            <a:r>
              <a:rPr lang="en-US" dirty="0"/>
              <a:t> </a:t>
            </a:r>
            <a:r>
              <a:rPr lang="en-US" dirty="0" err="1"/>
              <a:t>tahun</a:t>
            </a:r>
            <a:r>
              <a:rPr lang="en-US" dirty="0"/>
              <a:t> 1500-an.</a:t>
            </a:r>
            <a:r>
              <a:rPr lang="en-US" baseline="30000" dirty="0"/>
              <a:t>[2]</a:t>
            </a:r>
            <a:r>
              <a:rPr lang="en-US" dirty="0"/>
              <a:t> </a:t>
            </a:r>
            <a:r>
              <a:rPr lang="en-US" dirty="0" err="1"/>
              <a:t>Naskah</a:t>
            </a:r>
            <a:r>
              <a:rPr lang="en-US" dirty="0"/>
              <a:t> </a:t>
            </a:r>
            <a:r>
              <a:rPr lang="en-US" dirty="0" err="1"/>
              <a:t>ini</a:t>
            </a:r>
            <a:r>
              <a:rPr lang="en-US" dirty="0"/>
              <a:t> </a:t>
            </a:r>
            <a:r>
              <a:rPr lang="en-US" dirty="0" err="1"/>
              <a:t>sangat</a:t>
            </a:r>
            <a:r>
              <a:rPr lang="en-US" dirty="0"/>
              <a:t> </a:t>
            </a:r>
            <a:r>
              <a:rPr lang="en-US" dirty="0" err="1"/>
              <a:t>berharga</a:t>
            </a:r>
            <a:r>
              <a:rPr lang="en-US" dirty="0"/>
              <a:t> </a:t>
            </a:r>
            <a:r>
              <a:rPr lang="en-US" dirty="0" err="1"/>
              <a:t>karena</a:t>
            </a:r>
            <a:r>
              <a:rPr lang="en-US" dirty="0"/>
              <a:t> </a:t>
            </a:r>
            <a:r>
              <a:rPr lang="en-US" dirty="0" err="1"/>
              <a:t>menggambarkan</a:t>
            </a:r>
            <a:r>
              <a:rPr lang="en-US" dirty="0"/>
              <a:t> </a:t>
            </a:r>
            <a:r>
              <a:rPr lang="en-US" u="sng" dirty="0" err="1">
                <a:hlinkClick r:id="rId15"/>
              </a:rPr>
              <a:t>topografi</a:t>
            </a:r>
            <a:r>
              <a:rPr lang="en-US" dirty="0"/>
              <a:t> </a:t>
            </a:r>
            <a:r>
              <a:rPr lang="en-US" u="sng" dirty="0" err="1">
                <a:hlinkClick r:id="rId16"/>
              </a:rPr>
              <a:t>pulau</a:t>
            </a:r>
            <a:r>
              <a:rPr lang="en-US" u="sng" dirty="0">
                <a:hlinkClick r:id="rId16"/>
              </a:rPr>
              <a:t> </a:t>
            </a:r>
            <a:r>
              <a:rPr lang="en-US" u="sng" dirty="0" err="1">
                <a:hlinkClick r:id="rId16"/>
              </a:rPr>
              <a:t>Jawa</a:t>
            </a:r>
            <a:r>
              <a:rPr lang="en-US" dirty="0"/>
              <a:t> </a:t>
            </a:r>
            <a:r>
              <a:rPr lang="en-US" dirty="0" err="1"/>
              <a:t>pada</a:t>
            </a:r>
            <a:r>
              <a:rPr lang="en-US" dirty="0"/>
              <a:t> </a:t>
            </a:r>
            <a:r>
              <a:rPr lang="en-US" dirty="0" err="1"/>
              <a:t>sekitar</a:t>
            </a:r>
            <a:r>
              <a:rPr lang="en-US" dirty="0"/>
              <a:t> </a:t>
            </a:r>
            <a:r>
              <a:rPr lang="en-US" dirty="0" err="1"/>
              <a:t>abad</a:t>
            </a:r>
            <a:r>
              <a:rPr lang="en-US" dirty="0"/>
              <a:t> ke-15. </a:t>
            </a:r>
            <a:r>
              <a:rPr lang="en-US" dirty="0" err="1"/>
              <a:t>Lebih</a:t>
            </a:r>
            <a:r>
              <a:rPr lang="en-US" dirty="0"/>
              <a:t> </a:t>
            </a:r>
            <a:r>
              <a:rPr lang="en-US" dirty="0" err="1"/>
              <a:t>dari</a:t>
            </a:r>
            <a:r>
              <a:rPr lang="en-US" dirty="0"/>
              <a:t> 450 </a:t>
            </a:r>
            <a:r>
              <a:rPr lang="en-US" dirty="0" err="1"/>
              <a:t>nama</a:t>
            </a:r>
            <a:r>
              <a:rPr lang="en-US" dirty="0"/>
              <a:t> </a:t>
            </a:r>
            <a:r>
              <a:rPr lang="en-US" dirty="0" err="1"/>
              <a:t>tempat</a:t>
            </a:r>
            <a:r>
              <a:rPr lang="en-US" dirty="0"/>
              <a:t>, </a:t>
            </a:r>
            <a:r>
              <a:rPr lang="en-US" dirty="0" err="1"/>
              <a:t>gunung</a:t>
            </a:r>
            <a:r>
              <a:rPr lang="en-US" dirty="0"/>
              <a:t>, </a:t>
            </a:r>
            <a:r>
              <a:rPr lang="en-US" dirty="0" err="1"/>
              <a:t>dan</a:t>
            </a:r>
            <a:r>
              <a:rPr lang="en-US" dirty="0"/>
              <a:t> </a:t>
            </a:r>
            <a:r>
              <a:rPr lang="en-US" dirty="0" err="1"/>
              <a:t>sungai</a:t>
            </a:r>
            <a:r>
              <a:rPr lang="en-US" dirty="0"/>
              <a:t> </a:t>
            </a:r>
            <a:r>
              <a:rPr lang="en-US" dirty="0" err="1"/>
              <a:t>disebutkan</a:t>
            </a:r>
            <a:r>
              <a:rPr lang="en-US" dirty="0"/>
              <a:t> </a:t>
            </a:r>
            <a:r>
              <a:rPr lang="en-US" dirty="0" err="1"/>
              <a:t>di</a:t>
            </a:r>
            <a:r>
              <a:rPr lang="en-US" dirty="0"/>
              <a:t> </a:t>
            </a:r>
            <a:r>
              <a:rPr lang="en-US" dirty="0" err="1"/>
              <a:t>dalamnya</a:t>
            </a:r>
            <a:r>
              <a:rPr lang="en-US" dirty="0"/>
              <a:t>. </a:t>
            </a:r>
            <a:r>
              <a:rPr lang="en-US" dirty="0" err="1"/>
              <a:t>Sebagian</a:t>
            </a:r>
            <a:r>
              <a:rPr lang="en-US" dirty="0"/>
              <a:t> </a:t>
            </a:r>
            <a:r>
              <a:rPr lang="en-US" dirty="0" err="1"/>
              <a:t>besar</a:t>
            </a:r>
            <a:r>
              <a:rPr lang="en-US" dirty="0"/>
              <a:t> </a:t>
            </a:r>
            <a:r>
              <a:rPr lang="en-US" dirty="0" err="1"/>
              <a:t>dari</a:t>
            </a:r>
            <a:r>
              <a:rPr lang="en-US" dirty="0"/>
              <a:t> </a:t>
            </a:r>
            <a:r>
              <a:rPr lang="en-US" dirty="0" err="1"/>
              <a:t>nama-nama</a:t>
            </a:r>
            <a:r>
              <a:rPr lang="en-US" dirty="0"/>
              <a:t> </a:t>
            </a:r>
            <a:r>
              <a:rPr lang="en-US" dirty="0" err="1"/>
              <a:t>tempat</a:t>
            </a:r>
            <a:r>
              <a:rPr lang="en-US" dirty="0"/>
              <a:t> </a:t>
            </a:r>
            <a:r>
              <a:rPr lang="en-US" dirty="0" err="1"/>
              <a:t>tersebut</a:t>
            </a:r>
            <a:r>
              <a:rPr lang="en-US" dirty="0"/>
              <a:t> </a:t>
            </a:r>
            <a:r>
              <a:rPr lang="en-US" dirty="0" err="1"/>
              <a:t>masih</a:t>
            </a:r>
            <a:r>
              <a:rPr lang="en-US" dirty="0"/>
              <a:t> </a:t>
            </a:r>
            <a:r>
              <a:rPr lang="en-US" dirty="0" err="1"/>
              <a:t>digunakan</a:t>
            </a:r>
            <a:r>
              <a:rPr lang="en-US" dirty="0"/>
              <a:t> </a:t>
            </a:r>
            <a:r>
              <a:rPr lang="en-US" dirty="0" err="1"/>
              <a:t>atau</a:t>
            </a:r>
            <a:r>
              <a:rPr lang="en-US" dirty="0"/>
              <a:t> </a:t>
            </a:r>
            <a:r>
              <a:rPr lang="en-US" dirty="0" err="1"/>
              <a:t>dikenali</a:t>
            </a:r>
            <a:r>
              <a:rPr lang="en-US" dirty="0"/>
              <a:t> </a:t>
            </a:r>
            <a:r>
              <a:rPr lang="en-US" dirty="0" err="1"/>
              <a:t>sampai</a:t>
            </a:r>
            <a:r>
              <a:rPr lang="en-US" dirty="0"/>
              <a:t> </a:t>
            </a:r>
            <a:r>
              <a:rPr lang="en-US" dirty="0" err="1"/>
              <a:t>sekarang</a:t>
            </a:r>
            <a:r>
              <a:rPr lang="en-US" dirty="0"/>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Dari </a:t>
            </a:r>
            <a:r>
              <a:rPr lang="en-US" dirty="0" err="1" smtClean="0"/>
              <a:t>Kalapa</a:t>
            </a:r>
            <a:r>
              <a:rPr lang="en-US" dirty="0" smtClean="0"/>
              <a:t>, </a:t>
            </a:r>
            <a:r>
              <a:rPr lang="en-US" dirty="0" err="1" smtClean="0"/>
              <a:t>Bujangga</a:t>
            </a:r>
            <a:r>
              <a:rPr lang="en-US" dirty="0" smtClean="0"/>
              <a:t> </a:t>
            </a:r>
            <a:r>
              <a:rPr lang="en-US" dirty="0" err="1" smtClean="0"/>
              <a:t>Manik</a:t>
            </a:r>
            <a:r>
              <a:rPr lang="en-US" dirty="0" smtClean="0"/>
              <a:t> </a:t>
            </a:r>
            <a:r>
              <a:rPr lang="en-US" dirty="0" err="1" smtClean="0"/>
              <a:t>melewati</a:t>
            </a:r>
            <a:r>
              <a:rPr lang="en-US" dirty="0" smtClean="0"/>
              <a:t> </a:t>
            </a:r>
            <a:r>
              <a:rPr lang="en-US" dirty="0" err="1" smtClean="0"/>
              <a:t>Pabeyaan</a:t>
            </a:r>
            <a:r>
              <a:rPr lang="en-US" dirty="0" smtClean="0"/>
              <a:t> </a:t>
            </a:r>
            <a:r>
              <a:rPr lang="en-US" dirty="0" err="1" smtClean="0"/>
              <a:t>dan</a:t>
            </a:r>
            <a:r>
              <a:rPr lang="en-US" dirty="0" smtClean="0"/>
              <a:t> </a:t>
            </a:r>
            <a:r>
              <a:rPr lang="en-US" dirty="0" err="1" smtClean="0"/>
              <a:t>meneruskan</a:t>
            </a:r>
            <a:r>
              <a:rPr lang="en-US" dirty="0" smtClean="0"/>
              <a:t> </a:t>
            </a:r>
            <a:r>
              <a:rPr lang="en-US" dirty="0" err="1" smtClean="0"/>
              <a:t>perjalanan</a:t>
            </a:r>
            <a:r>
              <a:rPr lang="en-US" dirty="0" smtClean="0"/>
              <a:t> </a:t>
            </a:r>
            <a:r>
              <a:rPr lang="en-US" dirty="0" err="1" smtClean="0"/>
              <a:t>ke</a:t>
            </a:r>
            <a:r>
              <a:rPr lang="en-US" dirty="0" smtClean="0"/>
              <a:t> </a:t>
            </a:r>
            <a:r>
              <a:rPr lang="en-US" dirty="0" err="1" smtClean="0"/>
              <a:t>istana</a:t>
            </a:r>
            <a:r>
              <a:rPr lang="en-US" dirty="0" smtClean="0"/>
              <a:t> </a:t>
            </a:r>
            <a:r>
              <a:rPr lang="en-US" dirty="0" err="1" smtClean="0"/>
              <a:t>kerajaan</a:t>
            </a:r>
            <a:r>
              <a:rPr lang="en-US" dirty="0" smtClean="0"/>
              <a:t> </a:t>
            </a:r>
            <a:r>
              <a:rPr lang="en-US" dirty="0" err="1" smtClean="0"/>
              <a:t>di</a:t>
            </a:r>
            <a:r>
              <a:rPr lang="en-US" dirty="0" smtClean="0"/>
              <a:t> </a:t>
            </a:r>
            <a:r>
              <a:rPr lang="en-US" u="sng" dirty="0" err="1" smtClean="0">
                <a:hlinkClick r:id="rId2"/>
              </a:rPr>
              <a:t>Pakuan</a:t>
            </a:r>
            <a:r>
              <a:rPr lang="en-US" dirty="0" smtClean="0"/>
              <a:t>, </a:t>
            </a:r>
            <a:r>
              <a:rPr lang="en-US" dirty="0" err="1" smtClean="0"/>
              <a:t>di</a:t>
            </a:r>
            <a:r>
              <a:rPr lang="en-US" dirty="0" smtClean="0"/>
              <a:t> </a:t>
            </a:r>
            <a:r>
              <a:rPr lang="en-US" dirty="0" err="1" smtClean="0"/>
              <a:t>bagian</a:t>
            </a:r>
            <a:r>
              <a:rPr lang="en-US" dirty="0" smtClean="0"/>
              <a:t> </a:t>
            </a:r>
            <a:r>
              <a:rPr lang="en-US" dirty="0" err="1" smtClean="0"/>
              <a:t>selatan</a:t>
            </a:r>
            <a:r>
              <a:rPr lang="en-US" dirty="0" smtClean="0"/>
              <a:t> </a:t>
            </a:r>
            <a:r>
              <a:rPr lang="en-US" dirty="0" err="1" smtClean="0"/>
              <a:t>kota</a:t>
            </a:r>
            <a:r>
              <a:rPr lang="en-US" dirty="0" smtClean="0"/>
              <a:t> </a:t>
            </a:r>
            <a:r>
              <a:rPr lang="en-US" u="sng" dirty="0" smtClean="0">
                <a:hlinkClick r:id="rId3"/>
              </a:rPr>
              <a:t>Bogor</a:t>
            </a:r>
            <a:r>
              <a:rPr lang="en-US" dirty="0" smtClean="0"/>
              <a:t> </a:t>
            </a:r>
            <a:r>
              <a:rPr lang="en-US" dirty="0" err="1" smtClean="0"/>
              <a:t>sekarang</a:t>
            </a:r>
            <a:r>
              <a:rPr lang="en-US" dirty="0" smtClean="0"/>
              <a:t> (</a:t>
            </a:r>
            <a:r>
              <a:rPr lang="en-US" dirty="0" err="1" smtClean="0"/>
              <a:t>Noorduyn</a:t>
            </a:r>
            <a:r>
              <a:rPr lang="en-US" dirty="0" smtClean="0"/>
              <a:t> 1982:419). </a:t>
            </a:r>
            <a:r>
              <a:rPr lang="en-US" dirty="0" err="1" smtClean="0"/>
              <a:t>Bujangga</a:t>
            </a:r>
            <a:r>
              <a:rPr lang="en-US" dirty="0" smtClean="0"/>
              <a:t> </a:t>
            </a:r>
            <a:r>
              <a:rPr lang="en-US" dirty="0" err="1" smtClean="0"/>
              <a:t>Manik</a:t>
            </a:r>
            <a:r>
              <a:rPr lang="en-US" dirty="0" smtClean="0"/>
              <a:t> </a:t>
            </a:r>
            <a:r>
              <a:rPr lang="en-US" dirty="0" err="1" smtClean="0"/>
              <a:t>memasuki</a:t>
            </a:r>
            <a:r>
              <a:rPr lang="en-US" dirty="0" smtClean="0"/>
              <a:t> </a:t>
            </a:r>
            <a:r>
              <a:rPr lang="en-US" dirty="0" err="1" smtClean="0"/>
              <a:t>Pakancilan</a:t>
            </a:r>
            <a:r>
              <a:rPr lang="en-US" dirty="0" smtClean="0"/>
              <a:t> (</a:t>
            </a:r>
            <a:r>
              <a:rPr lang="en-US" dirty="0" err="1" smtClean="0"/>
              <a:t>baris</a:t>
            </a:r>
            <a:r>
              <a:rPr lang="en-US" dirty="0" smtClean="0"/>
              <a:t> 145), </a:t>
            </a:r>
            <a:r>
              <a:rPr lang="en-US" dirty="0" err="1" smtClean="0"/>
              <a:t>terus</a:t>
            </a:r>
            <a:r>
              <a:rPr lang="en-US" dirty="0" smtClean="0"/>
              <a:t> </a:t>
            </a:r>
            <a:r>
              <a:rPr lang="en-US" dirty="0" err="1" smtClean="0"/>
              <a:t>masuk</a:t>
            </a:r>
            <a:r>
              <a:rPr lang="en-US" dirty="0" smtClean="0"/>
              <a:t> </a:t>
            </a:r>
            <a:r>
              <a:rPr lang="en-US" dirty="0" err="1" smtClean="0"/>
              <a:t>ke</a:t>
            </a:r>
            <a:r>
              <a:rPr lang="en-US" dirty="0" smtClean="0"/>
              <a:t> </a:t>
            </a:r>
            <a:r>
              <a:rPr lang="en-US" dirty="0" err="1" smtClean="0"/>
              <a:t>paviliun</a:t>
            </a:r>
            <a:r>
              <a:rPr lang="en-US" dirty="0" smtClean="0"/>
              <a:t> yang </a:t>
            </a:r>
            <a:r>
              <a:rPr lang="en-US" dirty="0" err="1" smtClean="0"/>
              <a:t>dihias</a:t>
            </a:r>
            <a:r>
              <a:rPr lang="en-US" dirty="0" smtClean="0"/>
              <a:t> </a:t>
            </a:r>
            <a:r>
              <a:rPr lang="en-US" dirty="0" err="1" smtClean="0"/>
              <a:t>cantik</a:t>
            </a:r>
            <a:r>
              <a:rPr lang="en-US" dirty="0" smtClean="0"/>
              <a:t> </a:t>
            </a:r>
            <a:r>
              <a:rPr lang="en-US" dirty="0" err="1" smtClean="0"/>
              <a:t>dan</a:t>
            </a:r>
            <a:r>
              <a:rPr lang="en-US" dirty="0" smtClean="0"/>
              <a:t> </a:t>
            </a:r>
            <a:r>
              <a:rPr lang="en-US" dirty="0" err="1" smtClean="0"/>
              <a:t>duduk</a:t>
            </a:r>
            <a:r>
              <a:rPr lang="en-US" dirty="0" smtClean="0"/>
              <a:t> </a:t>
            </a:r>
            <a:r>
              <a:rPr lang="en-US" dirty="0" err="1" smtClean="0"/>
              <a:t>di</a:t>
            </a:r>
            <a:r>
              <a:rPr lang="en-US" dirty="0" smtClean="0"/>
              <a:t> </a:t>
            </a:r>
            <a:r>
              <a:rPr lang="en-US" dirty="0" err="1" smtClean="0"/>
              <a:t>sana</a:t>
            </a:r>
            <a:r>
              <a:rPr lang="en-US" dirty="0" smtClean="0"/>
              <a:t>. </a:t>
            </a:r>
            <a:r>
              <a:rPr lang="en-US" dirty="0" err="1" smtClean="0"/>
              <a:t>Dia</a:t>
            </a:r>
            <a:r>
              <a:rPr lang="en-US" dirty="0" smtClean="0"/>
              <a:t> </a:t>
            </a:r>
            <a:r>
              <a:rPr lang="en-US" dirty="0" err="1" smtClean="0"/>
              <a:t>melihat</a:t>
            </a:r>
            <a:r>
              <a:rPr lang="en-US" dirty="0" smtClean="0"/>
              <a:t> </a:t>
            </a:r>
            <a:r>
              <a:rPr lang="en-US" dirty="0" err="1" smtClean="0"/>
              <a:t>ibunya</a:t>
            </a:r>
            <a:r>
              <a:rPr lang="en-US" dirty="0" smtClean="0"/>
              <a:t> </a:t>
            </a:r>
            <a:r>
              <a:rPr lang="en-US" dirty="0" err="1" smtClean="0"/>
              <a:t>sedang</a:t>
            </a:r>
            <a:r>
              <a:rPr lang="en-US" dirty="0" smtClean="0"/>
              <a:t> </a:t>
            </a:r>
            <a:r>
              <a:rPr lang="en-US" u="sng" dirty="0" err="1" smtClean="0">
                <a:hlinkClick r:id="rId4"/>
              </a:rPr>
              <a:t>menenun</a:t>
            </a:r>
            <a:r>
              <a:rPr lang="en-US" dirty="0" smtClean="0"/>
              <a:t>, </a:t>
            </a:r>
            <a:r>
              <a:rPr lang="en-US" dirty="0" err="1" smtClean="0"/>
              <a:t>teknik</a:t>
            </a:r>
            <a:r>
              <a:rPr lang="en-US" dirty="0" smtClean="0"/>
              <a:t> </a:t>
            </a:r>
            <a:r>
              <a:rPr lang="en-US" dirty="0" err="1" smtClean="0"/>
              <a:t>menenunnya</a:t>
            </a:r>
            <a:r>
              <a:rPr lang="en-US" dirty="0" smtClean="0"/>
              <a:t> </a:t>
            </a:r>
            <a:r>
              <a:rPr lang="en-US" dirty="0" err="1" smtClean="0"/>
              <a:t>dijelaskan</a:t>
            </a:r>
            <a:r>
              <a:rPr lang="en-US" dirty="0" smtClean="0"/>
              <a:t> </a:t>
            </a:r>
            <a:r>
              <a:rPr lang="en-US" dirty="0" err="1" smtClean="0"/>
              <a:t>dalam</a:t>
            </a:r>
            <a:r>
              <a:rPr lang="en-US" dirty="0" smtClean="0"/>
              <a:t> </a:t>
            </a:r>
            <a:r>
              <a:rPr lang="en-US" dirty="0" err="1" smtClean="0"/>
              <a:t>baris</a:t>
            </a:r>
            <a:r>
              <a:rPr lang="en-US" dirty="0" smtClean="0"/>
              <a:t> (160-164). </a:t>
            </a:r>
            <a:r>
              <a:rPr lang="en-US" dirty="0" err="1" smtClean="0"/>
              <a:t>Ibunya</a:t>
            </a:r>
            <a:r>
              <a:rPr lang="en-US" dirty="0" smtClean="0"/>
              <a:t> </a:t>
            </a:r>
            <a:r>
              <a:rPr lang="en-US" dirty="0" err="1" smtClean="0"/>
              <a:t>terkejut</a:t>
            </a:r>
            <a:r>
              <a:rPr lang="en-US" dirty="0" smtClean="0"/>
              <a:t> </a:t>
            </a:r>
            <a:r>
              <a:rPr lang="en-US" dirty="0" err="1" smtClean="0"/>
              <a:t>dan</a:t>
            </a:r>
            <a:r>
              <a:rPr lang="en-US" dirty="0" smtClean="0"/>
              <a:t> </a:t>
            </a:r>
            <a:r>
              <a:rPr lang="en-US" dirty="0" err="1" smtClean="0"/>
              <a:t>bahagia</a:t>
            </a:r>
            <a:r>
              <a:rPr lang="en-US" dirty="0" smtClean="0"/>
              <a:t> </a:t>
            </a:r>
            <a:r>
              <a:rPr lang="en-US" dirty="0" err="1" smtClean="0"/>
              <a:t>melihat</a:t>
            </a:r>
            <a:r>
              <a:rPr lang="en-US" dirty="0" smtClean="0"/>
              <a:t> </a:t>
            </a:r>
            <a:r>
              <a:rPr lang="en-US" dirty="0" err="1" smtClean="0"/>
              <a:t>anaknya</a:t>
            </a:r>
            <a:r>
              <a:rPr lang="en-US" dirty="0" smtClean="0"/>
              <a:t> </a:t>
            </a:r>
            <a:r>
              <a:rPr lang="en-US" dirty="0" err="1" smtClean="0"/>
              <a:t>pulang</a:t>
            </a:r>
            <a:r>
              <a:rPr lang="en-US" dirty="0" smtClean="0"/>
              <a:t> </a:t>
            </a:r>
            <a:r>
              <a:rPr lang="en-US" dirty="0" err="1" smtClean="0"/>
              <a:t>kembali</a:t>
            </a:r>
            <a:r>
              <a:rPr lang="en-US" dirty="0" smtClean="0"/>
              <a:t>. </a:t>
            </a:r>
            <a:r>
              <a:rPr lang="en-US" dirty="0" err="1" smtClean="0"/>
              <a:t>Dia</a:t>
            </a:r>
            <a:r>
              <a:rPr lang="en-US" dirty="0" smtClean="0"/>
              <a:t> </a:t>
            </a:r>
            <a:r>
              <a:rPr lang="en-US" dirty="0" err="1" smtClean="0"/>
              <a:t>segera</a:t>
            </a:r>
            <a:r>
              <a:rPr lang="en-US" dirty="0" smtClean="0"/>
              <a:t> </a:t>
            </a:r>
            <a:r>
              <a:rPr lang="en-US" dirty="0" err="1" smtClean="0"/>
              <a:t>meninggalkan</a:t>
            </a:r>
            <a:r>
              <a:rPr lang="en-US" dirty="0" smtClean="0"/>
              <a:t> </a:t>
            </a:r>
            <a:r>
              <a:rPr lang="en-US" dirty="0" err="1" smtClean="0"/>
              <a:t>pekerjaannya</a:t>
            </a:r>
            <a:r>
              <a:rPr lang="en-US" dirty="0" smtClean="0"/>
              <a:t> </a:t>
            </a:r>
            <a:r>
              <a:rPr lang="en-US" dirty="0" err="1" smtClean="0"/>
              <a:t>dan</a:t>
            </a:r>
            <a:r>
              <a:rPr lang="en-US" dirty="0" smtClean="0"/>
              <a:t> </a:t>
            </a:r>
            <a:r>
              <a:rPr lang="en-US" dirty="0" err="1" smtClean="0"/>
              <a:t>memasuki</a:t>
            </a:r>
            <a:r>
              <a:rPr lang="en-US" dirty="0" smtClean="0"/>
              <a:t> </a:t>
            </a:r>
            <a:r>
              <a:rPr lang="en-US" dirty="0" err="1" smtClean="0"/>
              <a:t>rumah</a:t>
            </a:r>
            <a:r>
              <a:rPr lang="en-US" dirty="0" smtClean="0"/>
              <a:t> </a:t>
            </a:r>
            <a:r>
              <a:rPr lang="en-US" dirty="0" err="1" smtClean="0"/>
              <a:t>dengan</a:t>
            </a:r>
            <a:r>
              <a:rPr lang="en-US" dirty="0" smtClean="0"/>
              <a:t> </a:t>
            </a:r>
            <a:r>
              <a:rPr lang="en-US" dirty="0" err="1" smtClean="0"/>
              <a:t>melewati</a:t>
            </a:r>
            <a:r>
              <a:rPr lang="en-US" dirty="0" smtClean="0"/>
              <a:t> </a:t>
            </a:r>
            <a:r>
              <a:rPr lang="en-US" dirty="0" err="1" smtClean="0"/>
              <a:t>beberapa</a:t>
            </a:r>
            <a:r>
              <a:rPr lang="en-US" dirty="0" smtClean="0"/>
              <a:t> lapis </a:t>
            </a:r>
            <a:r>
              <a:rPr lang="en-US" dirty="0" err="1" smtClean="0"/>
              <a:t>tirai</a:t>
            </a:r>
            <a:r>
              <a:rPr lang="en-US" dirty="0" smtClean="0"/>
              <a:t>, </a:t>
            </a:r>
            <a:r>
              <a:rPr lang="en-US" dirty="0" err="1" smtClean="0"/>
              <a:t>dan</a:t>
            </a:r>
            <a:r>
              <a:rPr lang="en-US" dirty="0" smtClean="0"/>
              <a:t> </a:t>
            </a:r>
            <a:r>
              <a:rPr lang="en-US" dirty="0" err="1" smtClean="0"/>
              <a:t>naik</a:t>
            </a:r>
            <a:r>
              <a:rPr lang="en-US" dirty="0" smtClean="0"/>
              <a:t> </a:t>
            </a:r>
            <a:r>
              <a:rPr lang="en-US" dirty="0" err="1" smtClean="0"/>
              <a:t>naik</a:t>
            </a:r>
            <a:r>
              <a:rPr lang="en-US" dirty="0" smtClean="0"/>
              <a:t> </a:t>
            </a:r>
            <a:r>
              <a:rPr lang="en-US" dirty="0" err="1" smtClean="0"/>
              <a:t>ke</a:t>
            </a:r>
            <a:r>
              <a:rPr lang="en-US" dirty="0" smtClean="0"/>
              <a:t> </a:t>
            </a:r>
            <a:r>
              <a:rPr lang="en-US" dirty="0" err="1" smtClean="0"/>
              <a:t>tempat</a:t>
            </a:r>
            <a:r>
              <a:rPr lang="en-US" dirty="0" smtClean="0"/>
              <a:t> </a:t>
            </a:r>
            <a:r>
              <a:rPr lang="en-US" dirty="0" err="1" smtClean="0"/>
              <a:t>tidurnya</a:t>
            </a:r>
            <a:r>
              <a:rPr lang="en-US" dirty="0" smtClean="0"/>
              <a: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buNone/>
            </a:pPr>
            <a:r>
              <a:rPr lang="en-US" dirty="0"/>
              <a:t>Mo lain </a:t>
            </a:r>
            <a:r>
              <a:rPr lang="en-US" dirty="0" err="1"/>
              <a:t>di</a:t>
            </a:r>
            <a:r>
              <a:rPr lang="en-US" dirty="0"/>
              <a:t> </a:t>
            </a:r>
            <a:r>
              <a:rPr lang="en-US" dirty="0" err="1"/>
              <a:t>Pakancilan</a:t>
            </a:r>
            <a:r>
              <a:rPr lang="en-US" dirty="0"/>
              <a:t>,</a:t>
            </a:r>
          </a:p>
          <a:p>
            <a:pPr>
              <a:buNone/>
            </a:pPr>
            <a:r>
              <a:rPr lang="en-US" dirty="0" err="1"/>
              <a:t>tohaan</a:t>
            </a:r>
            <a:r>
              <a:rPr lang="en-US" dirty="0"/>
              <a:t> </a:t>
            </a:r>
            <a:r>
              <a:rPr lang="en-US" dirty="0" err="1"/>
              <a:t>eukeur</a:t>
            </a:r>
            <a:r>
              <a:rPr lang="en-US" dirty="0"/>
              <a:t> nu ma(</a:t>
            </a:r>
            <a:r>
              <a:rPr lang="en-US" dirty="0" err="1"/>
              <a:t>ng</a:t>
            </a:r>
            <a:r>
              <a:rPr lang="en-US" dirty="0"/>
              <a:t>)</a:t>
            </a:r>
            <a:r>
              <a:rPr lang="en-US" dirty="0" err="1"/>
              <a:t>kat</a:t>
            </a:r>
            <a:r>
              <a:rPr lang="en-US" dirty="0"/>
              <a:t>,</a:t>
            </a:r>
          </a:p>
          <a:p>
            <a:pPr>
              <a:buNone/>
            </a:pPr>
            <a:r>
              <a:rPr lang="en-US" dirty="0"/>
              <a:t>P(e)</a:t>
            </a:r>
            <a:r>
              <a:rPr lang="en-US" dirty="0" err="1"/>
              <a:t>rebu</a:t>
            </a:r>
            <a:r>
              <a:rPr lang="en-US" dirty="0"/>
              <a:t> Jaya </a:t>
            </a:r>
            <a:r>
              <a:rPr lang="en-US" dirty="0" err="1"/>
              <a:t>Pakuan</a:t>
            </a:r>
            <a:endParaRPr lang="en-US" dirty="0"/>
          </a:p>
          <a:p>
            <a:pPr>
              <a:buNone/>
            </a:pPr>
            <a:r>
              <a:rPr lang="en-US" dirty="0" err="1"/>
              <a:t>Sauma</a:t>
            </a:r>
            <a:r>
              <a:rPr lang="en-US" dirty="0"/>
              <a:t> </a:t>
            </a:r>
            <a:r>
              <a:rPr lang="en-US" dirty="0" err="1"/>
              <a:t>karah</a:t>
            </a:r>
            <a:r>
              <a:rPr lang="en-US" dirty="0"/>
              <a:t> </a:t>
            </a:r>
            <a:r>
              <a:rPr lang="en-US" dirty="0" err="1"/>
              <a:t>sakini</a:t>
            </a:r>
            <a:r>
              <a:rPr lang="en-US" dirty="0"/>
              <a:t>:</a:t>
            </a:r>
          </a:p>
          <a:p>
            <a:pPr>
              <a:buNone/>
            </a:pPr>
            <a:r>
              <a:rPr lang="en-US" i="1" dirty="0"/>
              <a:t>(</a:t>
            </a:r>
            <a:r>
              <a:rPr lang="en-US" i="1" dirty="0" err="1"/>
              <a:t>Tidak</a:t>
            </a:r>
            <a:r>
              <a:rPr lang="en-US" i="1" dirty="0"/>
              <a:t> </a:t>
            </a:r>
            <a:r>
              <a:rPr lang="en-US" i="1" dirty="0" err="1"/>
              <a:t>diragukan</a:t>
            </a:r>
            <a:r>
              <a:rPr lang="en-US" i="1" dirty="0"/>
              <a:t> </a:t>
            </a:r>
            <a:r>
              <a:rPr lang="en-US" i="1" dirty="0" err="1"/>
              <a:t>peristiwa</a:t>
            </a:r>
            <a:r>
              <a:rPr lang="en-US" i="1" dirty="0"/>
              <a:t> </a:t>
            </a:r>
            <a:r>
              <a:rPr lang="en-US" i="1" dirty="0" err="1"/>
              <a:t>itu</a:t>
            </a:r>
            <a:r>
              <a:rPr lang="en-US" i="1" dirty="0"/>
              <a:t> </a:t>
            </a:r>
            <a:r>
              <a:rPr lang="en-US" i="1" dirty="0" err="1"/>
              <a:t>terjadi</a:t>
            </a:r>
            <a:r>
              <a:rPr lang="en-US" i="1" dirty="0"/>
              <a:t> </a:t>
            </a:r>
            <a:r>
              <a:rPr lang="en-US" i="1" dirty="0" err="1"/>
              <a:t>di</a:t>
            </a:r>
            <a:r>
              <a:rPr lang="en-US" i="1" dirty="0"/>
              <a:t> </a:t>
            </a:r>
            <a:r>
              <a:rPr lang="en-US" i="1" dirty="0" err="1"/>
              <a:t>Pakancilan</a:t>
            </a:r>
            <a:r>
              <a:rPr lang="en-US" i="1" dirty="0"/>
              <a:t>,</a:t>
            </a:r>
            <a:endParaRPr lang="en-US" dirty="0"/>
          </a:p>
          <a:p>
            <a:pPr>
              <a:buNone/>
            </a:pPr>
            <a:r>
              <a:rPr lang="en-US" i="1" dirty="0" err="1"/>
              <a:t>seorang</a:t>
            </a:r>
            <a:r>
              <a:rPr lang="en-US" i="1" dirty="0"/>
              <a:t> </a:t>
            </a:r>
            <a:r>
              <a:rPr lang="en-US" i="1" dirty="0" err="1"/>
              <a:t>pangeran</a:t>
            </a:r>
            <a:r>
              <a:rPr lang="en-US" i="1" dirty="0"/>
              <a:t> </a:t>
            </a:r>
            <a:r>
              <a:rPr lang="en-US" i="1" dirty="0" err="1"/>
              <a:t>akan</a:t>
            </a:r>
            <a:r>
              <a:rPr lang="en-US" i="1" dirty="0"/>
              <a:t> </a:t>
            </a:r>
            <a:r>
              <a:rPr lang="en-US" i="1" dirty="0" err="1"/>
              <a:t>pergi</a:t>
            </a:r>
            <a:r>
              <a:rPr lang="en-US" i="1" dirty="0"/>
              <a:t>,</a:t>
            </a:r>
            <a:endParaRPr lang="en-US" dirty="0"/>
          </a:p>
          <a:p>
            <a:pPr>
              <a:buNone/>
            </a:pPr>
            <a:r>
              <a:rPr lang="en-US" i="1" dirty="0" err="1"/>
              <a:t>Pangeran</a:t>
            </a:r>
            <a:r>
              <a:rPr lang="en-US" i="1" dirty="0"/>
              <a:t> Jaya </a:t>
            </a:r>
            <a:r>
              <a:rPr lang="en-US" i="1" dirty="0" err="1"/>
              <a:t>Pakuan</a:t>
            </a:r>
            <a:r>
              <a:rPr lang="en-US" i="1" dirty="0"/>
              <a:t>.</a:t>
            </a:r>
            <a:endParaRPr lang="en-US" dirty="0"/>
          </a:p>
          <a:p>
            <a:pPr>
              <a:buNone/>
            </a:pPr>
            <a:r>
              <a:rPr lang="en-US" i="1" dirty="0" err="1"/>
              <a:t>Lalu</a:t>
            </a:r>
            <a:r>
              <a:rPr lang="en-US" i="1" dirty="0"/>
              <a:t> </a:t>
            </a:r>
            <a:r>
              <a:rPr lang="en-US" i="1" dirty="0" err="1"/>
              <a:t>ia</a:t>
            </a:r>
            <a:r>
              <a:rPr lang="en-US" i="1" dirty="0"/>
              <a:t> </a:t>
            </a:r>
            <a:r>
              <a:rPr lang="en-US" i="1" dirty="0" err="1"/>
              <a:t>berkata</a:t>
            </a:r>
            <a:r>
              <a:rPr lang="en-US" i="1" dirty="0"/>
              <a:t>:)</a:t>
            </a:r>
            <a:endParaRPr lang="en-US" dirty="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a:buNone/>
            </a:pPr>
            <a:r>
              <a:rPr lang="en-US" dirty="0" err="1"/>
              <a:t>Sau</a:t>
            </a:r>
            <a:r>
              <a:rPr lang="en-US" dirty="0"/>
              <a:t>(n)</a:t>
            </a:r>
            <a:r>
              <a:rPr lang="en-US" dirty="0" err="1"/>
              <a:t>dur</a:t>
            </a:r>
            <a:r>
              <a:rPr lang="en-US" dirty="0"/>
              <a:t> </a:t>
            </a:r>
            <a:r>
              <a:rPr lang="en-US" dirty="0" err="1"/>
              <a:t>aing</a:t>
            </a:r>
            <a:r>
              <a:rPr lang="en-US" dirty="0"/>
              <a:t> </a:t>
            </a:r>
            <a:r>
              <a:rPr lang="en-US" dirty="0" err="1"/>
              <a:t>ti</a:t>
            </a:r>
            <a:r>
              <a:rPr lang="en-US" dirty="0"/>
              <a:t> U(m)</a:t>
            </a:r>
            <a:r>
              <a:rPr lang="en-US" dirty="0" err="1"/>
              <a:t>bul</a:t>
            </a:r>
            <a:r>
              <a:rPr lang="en-US" dirty="0"/>
              <a:t>,</a:t>
            </a:r>
          </a:p>
          <a:p>
            <a:pPr>
              <a:buNone/>
            </a:pPr>
            <a:r>
              <a:rPr lang="en-US" dirty="0" err="1"/>
              <a:t>sadiri</a:t>
            </a:r>
            <a:r>
              <a:rPr lang="en-US" dirty="0"/>
              <a:t> </a:t>
            </a:r>
            <a:r>
              <a:rPr lang="en-US" dirty="0" err="1"/>
              <a:t>ti</a:t>
            </a:r>
            <a:r>
              <a:rPr lang="en-US" dirty="0"/>
              <a:t> </a:t>
            </a:r>
            <a:r>
              <a:rPr lang="en-US" dirty="0" err="1"/>
              <a:t>Pakancilan</a:t>
            </a:r>
            <a:r>
              <a:rPr lang="en-US" dirty="0"/>
              <a:t>,</a:t>
            </a:r>
          </a:p>
          <a:p>
            <a:pPr>
              <a:buNone/>
            </a:pPr>
            <a:r>
              <a:rPr lang="en-US" dirty="0" err="1"/>
              <a:t>sadatang</a:t>
            </a:r>
            <a:r>
              <a:rPr lang="en-US" dirty="0"/>
              <a:t> ka </a:t>
            </a:r>
            <a:r>
              <a:rPr lang="en-US" dirty="0" err="1"/>
              <a:t>Wi</a:t>
            </a:r>
            <a:r>
              <a:rPr lang="en-US" dirty="0"/>
              <a:t>(n)du </a:t>
            </a:r>
            <a:r>
              <a:rPr lang="en-US" dirty="0" err="1"/>
              <a:t>Cinta</a:t>
            </a:r>
            <a:r>
              <a:rPr lang="en-US" dirty="0"/>
              <a:t>,</a:t>
            </a:r>
          </a:p>
          <a:p>
            <a:pPr>
              <a:buNone/>
            </a:pPr>
            <a:r>
              <a:rPr lang="en-US" dirty="0"/>
              <a:t>cu(n)</a:t>
            </a:r>
            <a:r>
              <a:rPr lang="en-US" dirty="0" err="1"/>
              <a:t>duk</a:t>
            </a:r>
            <a:r>
              <a:rPr lang="en-US" dirty="0"/>
              <a:t> </a:t>
            </a:r>
            <a:r>
              <a:rPr lang="en-US" dirty="0" err="1"/>
              <a:t>aing</a:t>
            </a:r>
            <a:r>
              <a:rPr lang="en-US" dirty="0"/>
              <a:t> ka </a:t>
            </a:r>
            <a:r>
              <a:rPr lang="en-US" dirty="0" err="1"/>
              <a:t>Mangu</a:t>
            </a:r>
            <a:r>
              <a:rPr lang="en-US" dirty="0"/>
              <a:t>(n)</a:t>
            </a:r>
            <a:r>
              <a:rPr lang="en-US" dirty="0" err="1"/>
              <a:t>tur</a:t>
            </a:r>
            <a:r>
              <a:rPr lang="en-US" dirty="0"/>
              <a:t>,</a:t>
            </a:r>
          </a:p>
          <a:p>
            <a:pPr>
              <a:buNone/>
            </a:pPr>
            <a:r>
              <a:rPr lang="en-US" dirty="0" err="1"/>
              <a:t>ngalalar</a:t>
            </a:r>
            <a:r>
              <a:rPr lang="en-US" dirty="0"/>
              <a:t> ka </a:t>
            </a:r>
            <a:r>
              <a:rPr lang="en-US" dirty="0" err="1"/>
              <a:t>Pancawara</a:t>
            </a:r>
            <a:r>
              <a:rPr lang="en-US" dirty="0"/>
              <a:t>,</a:t>
            </a:r>
          </a:p>
          <a:p>
            <a:pPr>
              <a:buNone/>
            </a:pPr>
            <a:r>
              <a:rPr lang="en-US" dirty="0" err="1"/>
              <a:t>ngahusir</a:t>
            </a:r>
            <a:r>
              <a:rPr lang="en-US" dirty="0"/>
              <a:t> ka </a:t>
            </a:r>
            <a:r>
              <a:rPr lang="en-US" dirty="0" err="1"/>
              <a:t>Lebuh</a:t>
            </a:r>
            <a:r>
              <a:rPr lang="en-US" dirty="0"/>
              <a:t> </a:t>
            </a:r>
            <a:r>
              <a:rPr lang="en-US" dirty="0" err="1"/>
              <a:t>Ageung</a:t>
            </a:r>
            <a:r>
              <a:rPr lang="en-US" dirty="0"/>
              <a:t>,</a:t>
            </a:r>
          </a:p>
          <a:p>
            <a:pPr>
              <a:buNone/>
            </a:pPr>
            <a:r>
              <a:rPr lang="en-US" dirty="0" err="1"/>
              <a:t>na</a:t>
            </a:r>
            <a:r>
              <a:rPr lang="en-US" dirty="0"/>
              <a:t> </a:t>
            </a:r>
            <a:r>
              <a:rPr lang="en-US" dirty="0" err="1"/>
              <a:t>leu</a:t>
            </a:r>
            <a:r>
              <a:rPr lang="en-US" dirty="0"/>
              <a:t>(m)pang </a:t>
            </a:r>
            <a:r>
              <a:rPr lang="en-US" dirty="0" err="1"/>
              <a:t>saceu</a:t>
            </a:r>
            <a:r>
              <a:rPr lang="en-US" dirty="0"/>
              <a:t>(n)dung </a:t>
            </a:r>
            <a:r>
              <a:rPr lang="en-US" dirty="0" err="1"/>
              <a:t>kaen</a:t>
            </a:r>
            <a:r>
              <a:rPr lang="en-US" dirty="0"/>
              <a:t>.</a:t>
            </a:r>
          </a:p>
          <a:p>
            <a:pPr>
              <a:buNone/>
            </a:pPr>
            <a:r>
              <a:rPr lang="en-US" i="1" dirty="0"/>
              <a:t>(</a:t>
            </a:r>
            <a:r>
              <a:rPr lang="en-US" i="1" dirty="0" err="1"/>
              <a:t>Setelah</a:t>
            </a:r>
            <a:r>
              <a:rPr lang="en-US" i="1" dirty="0"/>
              <a:t> </a:t>
            </a:r>
            <a:r>
              <a:rPr lang="en-US" i="1" dirty="0" err="1"/>
              <a:t>melewati</a:t>
            </a:r>
            <a:r>
              <a:rPr lang="en-US" i="1" dirty="0"/>
              <a:t> </a:t>
            </a:r>
            <a:r>
              <a:rPr lang="en-US" i="1" dirty="0" err="1"/>
              <a:t>Umbul</a:t>
            </a:r>
            <a:r>
              <a:rPr lang="en-US" i="1" dirty="0"/>
              <a:t>,</a:t>
            </a:r>
            <a:endParaRPr lang="en-US" dirty="0"/>
          </a:p>
          <a:p>
            <a:pPr>
              <a:buNone/>
            </a:pPr>
            <a:r>
              <a:rPr lang="en-US" i="1" dirty="0" err="1"/>
              <a:t>setelah</a:t>
            </a:r>
            <a:r>
              <a:rPr lang="en-US" i="1" dirty="0"/>
              <a:t> </a:t>
            </a:r>
            <a:r>
              <a:rPr lang="en-US" i="1" dirty="0" err="1"/>
              <a:t>pergi</a:t>
            </a:r>
            <a:r>
              <a:rPr lang="en-US" i="1" dirty="0"/>
              <a:t> </a:t>
            </a:r>
            <a:r>
              <a:rPr lang="en-US" i="1" dirty="0" err="1"/>
              <a:t>dari</a:t>
            </a:r>
            <a:r>
              <a:rPr lang="en-US" i="1" dirty="0"/>
              <a:t> </a:t>
            </a:r>
            <a:r>
              <a:rPr lang="en-US" i="1" dirty="0" err="1"/>
              <a:t>Pakancilan</a:t>
            </a:r>
            <a:r>
              <a:rPr lang="en-US" i="1" dirty="0"/>
              <a:t>,</a:t>
            </a:r>
            <a:endParaRPr lang="en-US" dirty="0"/>
          </a:p>
          <a:p>
            <a:pPr>
              <a:buNone/>
            </a:pPr>
            <a:r>
              <a:rPr lang="en-US" i="1" dirty="0" err="1"/>
              <a:t>dan</a:t>
            </a:r>
            <a:r>
              <a:rPr lang="en-US" i="1" dirty="0"/>
              <a:t> </a:t>
            </a:r>
            <a:r>
              <a:rPr lang="en-US" i="1" dirty="0" err="1"/>
              <a:t>setelah</a:t>
            </a:r>
            <a:r>
              <a:rPr lang="en-US" i="1" dirty="0"/>
              <a:t> </a:t>
            </a:r>
            <a:r>
              <a:rPr lang="en-US" i="1" dirty="0" err="1"/>
              <a:t>sampai</a:t>
            </a:r>
            <a:r>
              <a:rPr lang="en-US" i="1" dirty="0"/>
              <a:t> </a:t>
            </a:r>
            <a:r>
              <a:rPr lang="en-US" i="1" dirty="0" err="1"/>
              <a:t>di</a:t>
            </a:r>
            <a:r>
              <a:rPr lang="en-US" i="1" dirty="0"/>
              <a:t> </a:t>
            </a:r>
            <a:r>
              <a:rPr lang="en-US" i="1" dirty="0" err="1"/>
              <a:t>Windu</a:t>
            </a:r>
            <a:r>
              <a:rPr lang="en-US" i="1" dirty="0"/>
              <a:t> </a:t>
            </a:r>
            <a:r>
              <a:rPr lang="en-US" i="1" dirty="0" err="1"/>
              <a:t>Cinta</a:t>
            </a:r>
            <a:r>
              <a:rPr lang="en-US" i="1" dirty="0"/>
              <a:t>,</a:t>
            </a:r>
            <a:endParaRPr lang="en-US" dirty="0"/>
          </a:p>
          <a:p>
            <a:pPr>
              <a:buNone/>
            </a:pPr>
            <a:r>
              <a:rPr lang="en-US" i="1" dirty="0" err="1"/>
              <a:t>aku</a:t>
            </a:r>
            <a:r>
              <a:rPr lang="en-US" i="1" dirty="0"/>
              <a:t> </a:t>
            </a:r>
            <a:r>
              <a:rPr lang="en-US" i="1" dirty="0" err="1"/>
              <a:t>tiba</a:t>
            </a:r>
            <a:r>
              <a:rPr lang="en-US" i="1" dirty="0"/>
              <a:t> </a:t>
            </a:r>
            <a:r>
              <a:rPr lang="en-US" i="1" dirty="0" err="1"/>
              <a:t>di</a:t>
            </a:r>
            <a:r>
              <a:rPr lang="en-US" i="1" dirty="0"/>
              <a:t> </a:t>
            </a:r>
            <a:r>
              <a:rPr lang="en-US" i="1" dirty="0" err="1"/>
              <a:t>halaman</a:t>
            </a:r>
            <a:r>
              <a:rPr lang="en-US" i="1" dirty="0"/>
              <a:t> paling </a:t>
            </a:r>
            <a:r>
              <a:rPr lang="en-US" i="1" dirty="0" err="1"/>
              <a:t>luar</a:t>
            </a:r>
            <a:r>
              <a:rPr lang="en-US" i="1" dirty="0"/>
              <a:t>,</a:t>
            </a:r>
            <a:endParaRPr lang="en-US" dirty="0"/>
          </a:p>
          <a:p>
            <a:pPr>
              <a:buNone/>
            </a:pPr>
            <a:r>
              <a:rPr lang="en-US" i="1" dirty="0" err="1"/>
              <a:t>melewati</a:t>
            </a:r>
            <a:r>
              <a:rPr lang="en-US" i="1" dirty="0"/>
              <a:t> </a:t>
            </a:r>
            <a:r>
              <a:rPr lang="en-US" i="1" dirty="0" err="1"/>
              <a:t>Pancawara</a:t>
            </a:r>
            <a:r>
              <a:rPr lang="en-US" i="1" dirty="0"/>
              <a:t>,</a:t>
            </a:r>
            <a:endParaRPr lang="en-US" dirty="0"/>
          </a:p>
          <a:p>
            <a:pPr>
              <a:buNone/>
            </a:pPr>
            <a:r>
              <a:rPr lang="en-US" i="1" dirty="0" err="1"/>
              <a:t>untuk</a:t>
            </a:r>
            <a:r>
              <a:rPr lang="en-US" i="1" dirty="0"/>
              <a:t> </a:t>
            </a:r>
            <a:r>
              <a:rPr lang="en-US" i="1" dirty="0" err="1"/>
              <a:t>terus</a:t>
            </a:r>
            <a:r>
              <a:rPr lang="en-US" i="1" dirty="0"/>
              <a:t> </a:t>
            </a:r>
            <a:r>
              <a:rPr lang="en-US" i="1" dirty="0" err="1"/>
              <a:t>pergi</a:t>
            </a:r>
            <a:r>
              <a:rPr lang="en-US" i="1" dirty="0"/>
              <a:t> </a:t>
            </a:r>
            <a:r>
              <a:rPr lang="en-US" i="1" dirty="0" err="1"/>
              <a:t>ke</a:t>
            </a:r>
            <a:r>
              <a:rPr lang="en-US" i="1" dirty="0"/>
              <a:t> </a:t>
            </a:r>
            <a:r>
              <a:rPr lang="en-US" i="1" dirty="0" err="1"/>
              <a:t>alun-alun</a:t>
            </a:r>
            <a:r>
              <a:rPr lang="en-US" i="1" dirty="0"/>
              <a:t> </a:t>
            </a:r>
            <a:r>
              <a:rPr lang="en-US" i="1" dirty="0" err="1"/>
              <a:t>besar</a:t>
            </a:r>
            <a:r>
              <a:rPr lang="en-US" i="1" dirty="0"/>
              <a:t>,</a:t>
            </a:r>
            <a:endParaRPr lang="en-US" dirty="0"/>
          </a:p>
          <a:p>
            <a:pPr>
              <a:buNone/>
            </a:pPr>
            <a:r>
              <a:rPr lang="en-US" i="1" dirty="0" err="1"/>
              <a:t>berjalan</a:t>
            </a:r>
            <a:r>
              <a:rPr lang="en-US" i="1" dirty="0"/>
              <a:t> </a:t>
            </a:r>
            <a:r>
              <a:rPr lang="en-US" i="1" dirty="0" err="1"/>
              <a:t>dengan</a:t>
            </a:r>
            <a:r>
              <a:rPr lang="en-US" i="1" dirty="0"/>
              <a:t> </a:t>
            </a:r>
            <a:r>
              <a:rPr lang="en-US" i="1" dirty="0" err="1"/>
              <a:t>mengenakan</a:t>
            </a:r>
            <a:r>
              <a:rPr lang="en-US" i="1" dirty="0"/>
              <a:t> </a:t>
            </a:r>
            <a:r>
              <a:rPr lang="en-US" i="1" dirty="0" err="1"/>
              <a:t>sehelai</a:t>
            </a:r>
            <a:r>
              <a:rPr lang="en-US" i="1" dirty="0"/>
              <a:t> </a:t>
            </a:r>
            <a:r>
              <a:rPr lang="en-US" i="1" dirty="0" err="1"/>
              <a:t>pakaian</a:t>
            </a:r>
            <a:r>
              <a:rPr lang="en-US" i="1" dirty="0"/>
              <a:t> </a:t>
            </a:r>
            <a:r>
              <a:rPr lang="en-US" i="1" dirty="0" err="1"/>
              <a:t>sebagai</a:t>
            </a:r>
            <a:r>
              <a:rPr lang="en-US" i="1" dirty="0"/>
              <a:t> </a:t>
            </a:r>
            <a:r>
              <a:rPr lang="en-US" i="1" dirty="0" err="1"/>
              <a:t>hiasan</a:t>
            </a:r>
            <a:r>
              <a:rPr lang="en-US" i="1" dirty="0"/>
              <a:t> </a:t>
            </a:r>
            <a:r>
              <a:rPr lang="en-US" i="1" dirty="0" err="1"/>
              <a:t>kepala</a:t>
            </a:r>
            <a:r>
              <a:rPr lang="en-US" i="1" dirty="0"/>
              <a:t>.)</a:t>
            </a:r>
            <a:endParaRPr lang="en-US" dirty="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pPr>
              <a:buNone/>
            </a:pPr>
            <a:r>
              <a:rPr lang="en-US" dirty="0" err="1"/>
              <a:t>Séok</a:t>
            </a:r>
            <a:r>
              <a:rPr lang="en-US" dirty="0"/>
              <a:t> </a:t>
            </a:r>
            <a:r>
              <a:rPr lang="en-US" dirty="0" err="1"/>
              <a:t>na</a:t>
            </a:r>
            <a:r>
              <a:rPr lang="en-US" dirty="0"/>
              <a:t> </a:t>
            </a:r>
            <a:r>
              <a:rPr lang="en-US" dirty="0" err="1"/>
              <a:t>janma</a:t>
            </a:r>
            <a:r>
              <a:rPr lang="en-US" dirty="0"/>
              <a:t> nu </a:t>
            </a:r>
            <a:r>
              <a:rPr lang="en-US" dirty="0" err="1"/>
              <a:t>carek</a:t>
            </a:r>
            <a:r>
              <a:rPr lang="en-US" dirty="0"/>
              <a:t>:</a:t>
            </a:r>
          </a:p>
          <a:p>
            <a:pPr>
              <a:buNone/>
            </a:pPr>
            <a:r>
              <a:rPr lang="en-US" dirty="0" err="1"/>
              <a:t>Tohaan</a:t>
            </a:r>
            <a:r>
              <a:rPr lang="en-US" dirty="0"/>
              <a:t> nu </a:t>
            </a:r>
            <a:r>
              <a:rPr lang="en-US" dirty="0" err="1"/>
              <a:t>dék</a:t>
            </a:r>
            <a:r>
              <a:rPr lang="en-US" dirty="0"/>
              <a:t> ka </a:t>
            </a:r>
            <a:r>
              <a:rPr lang="en-US" dirty="0" err="1"/>
              <a:t>mana</a:t>
            </a:r>
            <a:r>
              <a:rPr lang="en-US" dirty="0"/>
              <a:t>?</a:t>
            </a:r>
          </a:p>
          <a:p>
            <a:pPr>
              <a:buNone/>
            </a:pPr>
            <a:r>
              <a:rPr lang="en-US" dirty="0" err="1"/>
              <a:t>Mana</a:t>
            </a:r>
            <a:r>
              <a:rPr lang="en-US" dirty="0"/>
              <a:t> </a:t>
            </a:r>
            <a:r>
              <a:rPr lang="en-US" dirty="0" err="1"/>
              <a:t>sinarieun</a:t>
            </a:r>
            <a:r>
              <a:rPr lang="en-US" dirty="0"/>
              <a:t> </a:t>
            </a:r>
            <a:r>
              <a:rPr lang="en-US" dirty="0" err="1"/>
              <a:t>teuing</a:t>
            </a:r>
            <a:endParaRPr lang="en-US" dirty="0"/>
          </a:p>
          <a:p>
            <a:pPr>
              <a:buNone/>
            </a:pPr>
            <a:r>
              <a:rPr lang="en-US" dirty="0" err="1"/>
              <a:t>teka</a:t>
            </a:r>
            <a:r>
              <a:rPr lang="en-US" dirty="0"/>
              <a:t> </a:t>
            </a:r>
            <a:r>
              <a:rPr lang="en-US" dirty="0" err="1"/>
              <a:t>leu</a:t>
            </a:r>
            <a:r>
              <a:rPr lang="en-US" dirty="0"/>
              <a:t>(m)pang </a:t>
            </a:r>
            <a:r>
              <a:rPr lang="en-US" dirty="0" err="1"/>
              <a:t>sosorangan</a:t>
            </a:r>
            <a:r>
              <a:rPr lang="en-US" dirty="0"/>
              <a:t>?'</a:t>
            </a:r>
          </a:p>
          <a:p>
            <a:pPr>
              <a:buNone/>
            </a:pPr>
            <a:r>
              <a:rPr lang="en-US" i="1" dirty="0"/>
              <a:t>(</a:t>
            </a:r>
            <a:r>
              <a:rPr lang="en-US" i="1" dirty="0" err="1"/>
              <a:t>Banyak</a:t>
            </a:r>
            <a:r>
              <a:rPr lang="en-US" i="1" dirty="0"/>
              <a:t> </a:t>
            </a:r>
            <a:r>
              <a:rPr lang="en-US" i="1" dirty="0" err="1"/>
              <a:t>rakyat</a:t>
            </a:r>
            <a:r>
              <a:rPr lang="en-US" i="1" dirty="0"/>
              <a:t> yang </a:t>
            </a:r>
            <a:r>
              <a:rPr lang="en-US" i="1" dirty="0" err="1"/>
              <a:t>berkata</a:t>
            </a:r>
            <a:r>
              <a:rPr lang="en-US" i="1" dirty="0"/>
              <a:t>:</a:t>
            </a:r>
            <a:endParaRPr lang="en-US" dirty="0"/>
          </a:p>
          <a:p>
            <a:pPr>
              <a:buNone/>
            </a:pPr>
            <a:r>
              <a:rPr lang="en-US" i="1" dirty="0"/>
              <a:t>“</a:t>
            </a:r>
            <a:r>
              <a:rPr lang="en-US" i="1" dirty="0" err="1"/>
              <a:t>Ke</a:t>
            </a:r>
            <a:r>
              <a:rPr lang="en-US" i="1" dirty="0"/>
              <a:t> </a:t>
            </a:r>
            <a:r>
              <a:rPr lang="en-US" i="1" dirty="0" err="1"/>
              <a:t>manakah</a:t>
            </a:r>
            <a:r>
              <a:rPr lang="en-US" i="1" dirty="0"/>
              <a:t> </a:t>
            </a:r>
            <a:r>
              <a:rPr lang="en-US" i="1" dirty="0" err="1"/>
              <a:t>engkau</a:t>
            </a:r>
            <a:r>
              <a:rPr lang="en-US" i="1" dirty="0"/>
              <a:t> </a:t>
            </a:r>
            <a:r>
              <a:rPr lang="en-US" i="1" dirty="0" err="1"/>
              <a:t>akan</a:t>
            </a:r>
            <a:r>
              <a:rPr lang="en-US" i="1" dirty="0"/>
              <a:t> </a:t>
            </a:r>
            <a:r>
              <a:rPr lang="en-US" i="1" dirty="0" err="1"/>
              <a:t>pergi</a:t>
            </a:r>
            <a:r>
              <a:rPr lang="en-US" i="1" dirty="0"/>
              <a:t>, Tuan?</a:t>
            </a:r>
            <a:endParaRPr lang="en-US" dirty="0"/>
          </a:p>
          <a:p>
            <a:pPr>
              <a:buNone/>
            </a:pPr>
            <a:r>
              <a:rPr lang="en-US" i="1" dirty="0" err="1"/>
              <a:t>Kenapa</a:t>
            </a:r>
            <a:r>
              <a:rPr lang="en-US" i="1" dirty="0"/>
              <a:t> </a:t>
            </a:r>
            <a:r>
              <a:rPr lang="en-US" i="1" dirty="0" err="1"/>
              <a:t>engkau</a:t>
            </a:r>
            <a:r>
              <a:rPr lang="en-US" i="1" dirty="0"/>
              <a:t> </a:t>
            </a:r>
            <a:r>
              <a:rPr lang="en-US" i="1" dirty="0" err="1"/>
              <a:t>tiba-tiba</a:t>
            </a:r>
            <a:endParaRPr lang="en-US" dirty="0"/>
          </a:p>
          <a:p>
            <a:pPr>
              <a:buNone/>
            </a:pPr>
            <a:r>
              <a:rPr lang="en-US" i="1" dirty="0" err="1"/>
              <a:t>bepergian</a:t>
            </a:r>
            <a:r>
              <a:rPr lang="en-US" i="1" dirty="0"/>
              <a:t> </a:t>
            </a:r>
            <a:r>
              <a:rPr lang="en-US" i="1" dirty="0" err="1"/>
              <a:t>sendiri</a:t>
            </a:r>
            <a:r>
              <a:rPr lang="en-US" i="1" dirty="0"/>
              <a:t>.”)</a:t>
            </a:r>
            <a:endParaRPr lang="en-US" dirty="0"/>
          </a:p>
          <a:p>
            <a:pPr>
              <a:buNone/>
            </a:pPr>
            <a:r>
              <a:rPr lang="en-US" dirty="0" err="1"/>
              <a:t>Ditanya</a:t>
            </a:r>
            <a:r>
              <a:rPr lang="en-US" dirty="0"/>
              <a:t> ha(n)</a:t>
            </a:r>
            <a:r>
              <a:rPr lang="en-US" dirty="0" err="1"/>
              <a:t>teu</a:t>
            </a:r>
            <a:r>
              <a:rPr lang="en-US" dirty="0"/>
              <a:t> </a:t>
            </a:r>
            <a:r>
              <a:rPr lang="en-US" dirty="0" err="1"/>
              <a:t>dek</a:t>
            </a:r>
            <a:r>
              <a:rPr lang="en-US" dirty="0"/>
              <a:t> </a:t>
            </a:r>
            <a:r>
              <a:rPr lang="en-US" dirty="0" err="1"/>
              <a:t>nyaur</a:t>
            </a:r>
            <a:r>
              <a:rPr lang="en-US" dirty="0"/>
              <a:t>.</a:t>
            </a:r>
          </a:p>
          <a:p>
            <a:pPr>
              <a:buNone/>
            </a:pPr>
            <a:r>
              <a:rPr lang="en-US" dirty="0" err="1"/>
              <a:t>Nepi</a:t>
            </a:r>
            <a:r>
              <a:rPr lang="en-US" dirty="0"/>
              <a:t> ka </a:t>
            </a:r>
            <a:r>
              <a:rPr lang="en-US" dirty="0" err="1"/>
              <a:t>Pakeun</a:t>
            </a:r>
            <a:r>
              <a:rPr lang="en-US" dirty="0"/>
              <a:t> </a:t>
            </a:r>
            <a:r>
              <a:rPr lang="en-US" dirty="0" err="1"/>
              <a:t>Caringin</a:t>
            </a:r>
            <a:r>
              <a:rPr lang="en-US" dirty="0"/>
              <a:t>,</a:t>
            </a:r>
          </a:p>
          <a:p>
            <a:pPr>
              <a:buNone/>
            </a:pPr>
            <a:r>
              <a:rPr lang="en-US" dirty="0" err="1"/>
              <a:t>ku</a:t>
            </a:r>
            <a:r>
              <a:rPr lang="en-US" dirty="0"/>
              <a:t> </a:t>
            </a:r>
            <a:r>
              <a:rPr lang="en-US" dirty="0" err="1"/>
              <a:t>ngaing</a:t>
            </a:r>
            <a:r>
              <a:rPr lang="en-US" dirty="0"/>
              <a:t> </a:t>
            </a:r>
            <a:r>
              <a:rPr lang="en-US" dirty="0" err="1"/>
              <a:t>teka</a:t>
            </a:r>
            <a:r>
              <a:rPr lang="en-US" dirty="0"/>
              <a:t> </a:t>
            </a:r>
            <a:r>
              <a:rPr lang="en-US" dirty="0" err="1"/>
              <a:t>kaliwat</a:t>
            </a:r>
            <a:r>
              <a:rPr lang="en-US" dirty="0"/>
              <a:t>.</a:t>
            </a:r>
          </a:p>
          <a:p>
            <a:pPr>
              <a:buNone/>
            </a:pPr>
            <a:r>
              <a:rPr lang="en-US" i="1" dirty="0"/>
              <a:t>(</a:t>
            </a:r>
            <a:r>
              <a:rPr lang="en-US" i="1" dirty="0" err="1"/>
              <a:t>Walau</a:t>
            </a:r>
            <a:r>
              <a:rPr lang="en-US" i="1" dirty="0"/>
              <a:t> </a:t>
            </a:r>
            <a:r>
              <a:rPr lang="en-US" i="1" dirty="0" err="1"/>
              <a:t>mereka</a:t>
            </a:r>
            <a:r>
              <a:rPr lang="en-US" i="1" dirty="0"/>
              <a:t> </a:t>
            </a:r>
            <a:r>
              <a:rPr lang="en-US" i="1" dirty="0" err="1"/>
              <a:t>bertanya</a:t>
            </a:r>
            <a:r>
              <a:rPr lang="en-US" i="1" dirty="0"/>
              <a:t>, </a:t>
            </a:r>
            <a:r>
              <a:rPr lang="en-US" i="1" dirty="0" err="1"/>
              <a:t>aku</a:t>
            </a:r>
            <a:r>
              <a:rPr lang="en-US" i="1" dirty="0"/>
              <a:t> </a:t>
            </a:r>
            <a:r>
              <a:rPr lang="en-US" i="1" dirty="0" err="1"/>
              <a:t>tidak</a:t>
            </a:r>
            <a:r>
              <a:rPr lang="en-US" i="1" dirty="0"/>
              <a:t> </a:t>
            </a:r>
            <a:r>
              <a:rPr lang="en-US" i="1" dirty="0" err="1"/>
              <a:t>ingin</a:t>
            </a:r>
            <a:r>
              <a:rPr lang="en-US" i="1" dirty="0"/>
              <a:t> </a:t>
            </a:r>
            <a:r>
              <a:rPr lang="en-US" i="1" dirty="0" err="1"/>
              <a:t>berkata</a:t>
            </a:r>
            <a:r>
              <a:rPr lang="en-US" i="1" dirty="0"/>
              <a:t> </a:t>
            </a:r>
            <a:r>
              <a:rPr lang="en-US" i="1" dirty="0" err="1"/>
              <a:t>apa-apa</a:t>
            </a:r>
            <a:r>
              <a:rPr lang="en-US" i="1" dirty="0"/>
              <a:t>.</a:t>
            </a:r>
            <a:endParaRPr lang="en-US" dirty="0"/>
          </a:p>
          <a:p>
            <a:pPr>
              <a:buNone/>
            </a:pPr>
            <a:r>
              <a:rPr lang="en-US" i="1" dirty="0" err="1"/>
              <a:t>Pergi</a:t>
            </a:r>
            <a:r>
              <a:rPr lang="en-US" i="1" dirty="0"/>
              <a:t> </a:t>
            </a:r>
            <a:r>
              <a:rPr lang="en-US" i="1" dirty="0" err="1"/>
              <a:t>ke</a:t>
            </a:r>
            <a:r>
              <a:rPr lang="en-US" i="1" dirty="0"/>
              <a:t> </a:t>
            </a:r>
            <a:r>
              <a:rPr lang="en-US" i="1" dirty="0" err="1"/>
              <a:t>Pakuen</a:t>
            </a:r>
            <a:r>
              <a:rPr lang="en-US" i="1" dirty="0"/>
              <a:t> </a:t>
            </a:r>
            <a:r>
              <a:rPr lang="en-US" i="1" dirty="0" err="1"/>
              <a:t>Caringin</a:t>
            </a:r>
            <a:r>
              <a:rPr lang="en-US" i="1" dirty="0"/>
              <a:t>,</a:t>
            </a:r>
            <a:endParaRPr lang="en-US" dirty="0"/>
          </a:p>
          <a:p>
            <a:pPr>
              <a:buNone/>
            </a:pPr>
            <a:r>
              <a:rPr lang="en-US" i="1" dirty="0" err="1"/>
              <a:t>aku</a:t>
            </a:r>
            <a:r>
              <a:rPr lang="en-US" i="1" dirty="0"/>
              <a:t> </a:t>
            </a:r>
            <a:r>
              <a:rPr lang="en-US" i="1" dirty="0" err="1"/>
              <a:t>melewatinya</a:t>
            </a:r>
            <a:r>
              <a:rPr lang="en-US" i="1" dirty="0"/>
              <a:t> </a:t>
            </a:r>
            <a:r>
              <a:rPr lang="en-US" i="1" dirty="0" err="1"/>
              <a:t>dengan</a:t>
            </a:r>
            <a:r>
              <a:rPr lang="en-US" i="1" dirty="0"/>
              <a:t> </a:t>
            </a:r>
            <a:r>
              <a:rPr lang="en-US" i="1" dirty="0" err="1"/>
              <a:t>segera</a:t>
            </a:r>
            <a:r>
              <a:rPr lang="en-US" i="1" dirty="0"/>
              <a:t>.)</a:t>
            </a:r>
            <a:endParaRPr lang="en-US" dirty="0"/>
          </a:p>
          <a:p>
            <a:pPr>
              <a:buNone/>
            </a:pPr>
            <a:r>
              <a:rPr lang="en-US" b="1" dirty="0"/>
              <a:t> </a:t>
            </a:r>
            <a:endParaRPr lang="en-US" dirty="0"/>
          </a:p>
          <a:p>
            <a:pPr>
              <a:buNone/>
            </a:pPr>
            <a:r>
              <a:rPr lang="en-US" dirty="0" err="1"/>
              <a:t>Ngalalar</a:t>
            </a:r>
            <a:r>
              <a:rPr lang="en-US" dirty="0"/>
              <a:t> ka Na(</a:t>
            </a:r>
            <a:r>
              <a:rPr lang="en-US" dirty="0" err="1"/>
              <a:t>ng</a:t>
            </a:r>
            <a:r>
              <a:rPr lang="en-US" dirty="0"/>
              <a:t>?)ka </a:t>
            </a:r>
            <a:r>
              <a:rPr lang="en-US" dirty="0" err="1"/>
              <a:t>Anak</a:t>
            </a:r>
            <a:r>
              <a:rPr lang="en-US" dirty="0"/>
              <a:t>,</a:t>
            </a:r>
          </a:p>
          <a:p>
            <a:pPr>
              <a:buNone/>
            </a:pPr>
            <a:r>
              <a:rPr lang="en-US" dirty="0" err="1"/>
              <a:t>datang</a:t>
            </a:r>
            <a:r>
              <a:rPr lang="en-US" dirty="0"/>
              <a:t> ka </a:t>
            </a:r>
            <a:r>
              <a:rPr lang="en-US" dirty="0" err="1"/>
              <a:t>Tajur</a:t>
            </a:r>
            <a:r>
              <a:rPr lang="en-US" dirty="0"/>
              <a:t> </a:t>
            </a:r>
            <a:r>
              <a:rPr lang="en-US" dirty="0" err="1"/>
              <a:t>Mandiri</a:t>
            </a:r>
            <a:r>
              <a:rPr lang="en-US" dirty="0"/>
              <a:t>.</a:t>
            </a:r>
          </a:p>
          <a:p>
            <a:pPr>
              <a:buNone/>
            </a:pPr>
            <a:r>
              <a:rPr lang="en-US" i="1" dirty="0"/>
              <a:t>(</a:t>
            </a:r>
            <a:r>
              <a:rPr lang="en-US" i="1" dirty="0" err="1"/>
              <a:t>Aku</a:t>
            </a:r>
            <a:r>
              <a:rPr lang="en-US" i="1" dirty="0"/>
              <a:t> </a:t>
            </a:r>
            <a:r>
              <a:rPr lang="en-US" i="1" dirty="0" err="1"/>
              <a:t>pergi</a:t>
            </a:r>
            <a:r>
              <a:rPr lang="en-US" i="1" dirty="0"/>
              <a:t> </a:t>
            </a:r>
            <a:r>
              <a:rPr lang="en-US" i="1" dirty="0" err="1"/>
              <a:t>melewati</a:t>
            </a:r>
            <a:r>
              <a:rPr lang="en-US" i="1" dirty="0"/>
              <a:t> </a:t>
            </a:r>
            <a:r>
              <a:rPr lang="en-US" i="1" dirty="0" err="1"/>
              <a:t>Nangka</a:t>
            </a:r>
            <a:r>
              <a:rPr lang="en-US" i="1" dirty="0"/>
              <a:t> </a:t>
            </a:r>
            <a:r>
              <a:rPr lang="en-US" i="1" dirty="0" err="1"/>
              <a:t>Anak</a:t>
            </a:r>
            <a:r>
              <a:rPr lang="en-US" i="1" dirty="0"/>
              <a:t>,</a:t>
            </a:r>
            <a:endParaRPr lang="en-US" dirty="0"/>
          </a:p>
          <a:p>
            <a:pPr>
              <a:buNone/>
            </a:pPr>
            <a:r>
              <a:rPr lang="en-US" i="1" dirty="0" err="1"/>
              <a:t>dan</a:t>
            </a:r>
            <a:r>
              <a:rPr lang="en-US" i="1" dirty="0"/>
              <a:t> </a:t>
            </a:r>
            <a:r>
              <a:rPr lang="en-US" i="1" dirty="0" err="1"/>
              <a:t>datang</a:t>
            </a:r>
            <a:r>
              <a:rPr lang="en-US" i="1" dirty="0"/>
              <a:t> </a:t>
            </a:r>
            <a:r>
              <a:rPr lang="en-US" i="1" dirty="0" err="1"/>
              <a:t>ke</a:t>
            </a:r>
            <a:r>
              <a:rPr lang="en-US" i="1" dirty="0"/>
              <a:t> </a:t>
            </a:r>
            <a:r>
              <a:rPr lang="en-US" i="1" dirty="0" err="1"/>
              <a:t>Tajur</a:t>
            </a:r>
            <a:r>
              <a:rPr lang="en-US" i="1" dirty="0"/>
              <a:t> </a:t>
            </a:r>
            <a:r>
              <a:rPr lang="en-US" i="1" dirty="0" err="1"/>
              <a:t>Mandiri</a:t>
            </a:r>
            <a:r>
              <a:rPr lang="en-US" i="1" dirty="0"/>
              <a:t>.)</a:t>
            </a:r>
            <a:endParaRPr lang="en-US" dirty="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Sanghyang</a:t>
            </a:r>
            <a:r>
              <a:rPr lang="en-US" dirty="0" smtClean="0"/>
              <a:t> </a:t>
            </a:r>
            <a:r>
              <a:rPr lang="en-US" dirty="0" err="1" smtClean="0"/>
              <a:t>Siksa</a:t>
            </a:r>
            <a:r>
              <a:rPr lang="en-US" dirty="0" smtClean="0"/>
              <a:t> </a:t>
            </a:r>
            <a:r>
              <a:rPr lang="en-US" dirty="0" err="1" smtClean="0"/>
              <a:t>Kandang</a:t>
            </a:r>
            <a:r>
              <a:rPr lang="en-US" dirty="0" smtClean="0"/>
              <a:t> </a:t>
            </a:r>
            <a:r>
              <a:rPr lang="en-US" dirty="0" err="1" smtClean="0"/>
              <a:t>Karesian</a:t>
            </a:r>
            <a:endParaRPr lang="en-US" dirty="0"/>
          </a:p>
        </p:txBody>
      </p:sp>
      <p:sp>
        <p:nvSpPr>
          <p:cNvPr id="3" name="Content Placeholder 2"/>
          <p:cNvSpPr>
            <a:spLocks noGrp="1"/>
          </p:cNvSpPr>
          <p:nvPr>
            <p:ph idx="1"/>
          </p:nvPr>
        </p:nvSpPr>
        <p:spPr/>
        <p:txBody>
          <a:bodyPr/>
          <a:lstStyle/>
          <a:p>
            <a:r>
              <a:rPr lang="en-US" dirty="0" err="1" smtClean="0"/>
              <a:t>Ensiklopedi</a:t>
            </a:r>
            <a:r>
              <a:rPr lang="en-US" dirty="0" smtClean="0"/>
              <a:t> </a:t>
            </a:r>
            <a:r>
              <a:rPr lang="en-US" dirty="0" err="1" smtClean="0"/>
              <a:t>masyarakat</a:t>
            </a:r>
            <a:r>
              <a:rPr lang="en-US" dirty="0" smtClean="0"/>
              <a:t> </a:t>
            </a:r>
            <a:r>
              <a:rPr lang="en-US" dirty="0" err="1" smtClean="0"/>
              <a:t>Sunda</a:t>
            </a:r>
            <a:r>
              <a:rPr lang="en-US" dirty="0" smtClean="0"/>
              <a:t> </a:t>
            </a:r>
            <a:r>
              <a:rPr lang="en-US" dirty="0" err="1" smtClean="0"/>
              <a:t>abad</a:t>
            </a:r>
            <a:r>
              <a:rPr lang="en-US" dirty="0" smtClean="0"/>
              <a:t> ke-16</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id-ID" i="1" dirty="0"/>
              <a:t>Deung maka ilik-ilik dina turutaneun: mantri gusti kaasa-asa, bayangkara nu marek, pangalasan, juru lukis, pande dang, pande mas, pande gelang, pande wesi, guru wida(ng), medu wayang, kumbang  gending, tapukan, banyolan, pahuma, panyadap, panyawah, panyapu, bela mati, juru moha, barat katiga, pajurit, pamanah, pam(a)rang, pangurang dasa calagara, rare angon, pacelengan, pakotokan, palika, preteuleum, sing sawatek guna.</a:t>
            </a:r>
            <a:endParaRPr lang="en-US" dirty="0"/>
          </a:p>
          <a:p>
            <a:r>
              <a:rPr lang="id-ID" i="1" dirty="0"/>
              <a:t> </a:t>
            </a:r>
            <a:endParaRPr lang="en-US" dirty="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7.10.jpg"/>
          <p:cNvPicPr>
            <a:picLocks noGrp="1" noChangeAspect="1"/>
          </p:cNvPicPr>
          <p:nvPr>
            <p:ph idx="1"/>
          </p:nvPr>
        </p:nvPicPr>
        <p:blipFill>
          <a:blip r:embed="rId2"/>
          <a:stretch>
            <a:fillRect/>
          </a:stretch>
        </p:blipFill>
        <p:spPr>
          <a:xfrm>
            <a:off x="2298192" y="2491581"/>
            <a:ext cx="4547616" cy="27432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id-ID" dirty="0"/>
              <a:t>Pamaréntah Daérah Tingkat I Jawa Barat ngaluarkeun Peraturan Daérah No.6 Tahun 1996, ngeunaan  </a:t>
            </a:r>
            <a:r>
              <a:rPr lang="id-ID" i="1" dirty="0"/>
              <a:t>Pelestarian, Pembinaan, dan Pengembangan Bahasa, Sastra, dan Aksara Sunda</a:t>
            </a:r>
            <a:r>
              <a:rPr lang="id-ID" dirty="0"/>
              <a:t> (Ngamumulé, Ngabina, jeung Mekarkeun Basa, Sastra, katut Aksara Sunda). Éta Perda téh dilengkepan ku Surat Keputusan Gubernur Kepala Daerah Tingkat I Jawa Barat No.434/SK.614-Dis.PK/99. Éta Peraturan Daérah No.6 Tahun 1996 téh ayeuna geus disaluyukeun jeung  situasi sarta kondisi dina waktu ieu jadi Peraturan Daérah Propinsi Jawa Barat No.5 Tahun 2003, ngeunaan Miara Basa, Sastra, jeung Aksara Daérah.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id-ID" dirty="0"/>
              <a:t>Aksara Palawa dan bahasa Sanskerta di Pulau Jawa pertama kali diketahui dari inskripsi-inskripsi raja Pūrnawarman raja dari kerajaan Tārumānagara, yang berkuasa di wilayah bagian barat Pulau Jawa.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id-ID" dirty="0"/>
              <a:t>Aksara Palawa yang digunakan pada inskripsi-inskripsi raja Pūrnawarman berasal dari masa pertengahan abad ke-5, sedangkan aksara Palawa yang digunakan dalam inskripsi-inskripsi Batujaya berasal dari kurun waktu sekitar abad ke-6 dan ke-7. </a:t>
            </a:r>
            <a:endParaRPr lang="en-US" dirty="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id-ID" dirty="0"/>
              <a:t>aksara Palawa </a:t>
            </a:r>
            <a:r>
              <a:rPr lang="en-US" dirty="0" smtClean="0"/>
              <a:t> </a:t>
            </a:r>
            <a:r>
              <a:rPr lang="en-US" dirty="0" err="1" smtClean="0"/>
              <a:t>jaman</a:t>
            </a:r>
            <a:r>
              <a:rPr lang="en-US" dirty="0" smtClean="0"/>
              <a:t> </a:t>
            </a:r>
            <a:r>
              <a:rPr lang="id-ID" dirty="0" smtClean="0"/>
              <a:t>kerajaan </a:t>
            </a:r>
            <a:r>
              <a:rPr lang="id-ID" dirty="0"/>
              <a:t>Tārumānagara, disebut aksara Palawa awal (</a:t>
            </a:r>
            <a:r>
              <a:rPr lang="id-ID" i="1" dirty="0"/>
              <a:t>Early Pallava script</a:t>
            </a:r>
            <a:r>
              <a:rPr lang="id-ID" dirty="0"/>
              <a:t>), </a:t>
            </a:r>
            <a:endParaRPr lang="en-US" dirty="0" smtClean="0"/>
          </a:p>
          <a:p>
            <a:r>
              <a:rPr lang="id-ID" dirty="0" smtClean="0"/>
              <a:t>aksara </a:t>
            </a:r>
            <a:r>
              <a:rPr lang="id-ID" dirty="0"/>
              <a:t>Palawa Akhir (</a:t>
            </a:r>
            <a:r>
              <a:rPr lang="id-ID" i="1" dirty="0"/>
              <a:t>Later Pallava script</a:t>
            </a:r>
            <a:r>
              <a:rPr lang="id-ID" dirty="0"/>
              <a:t>). </a:t>
            </a:r>
            <a:endParaRPr lang="en-US" dirty="0" smtClean="0"/>
          </a:p>
          <a:p>
            <a:r>
              <a:rPr lang="id-ID" dirty="0" smtClean="0"/>
              <a:t>aksara </a:t>
            </a:r>
            <a:r>
              <a:rPr lang="id-ID" dirty="0"/>
              <a:t>Palawa </a:t>
            </a:r>
            <a:r>
              <a:rPr lang="id-ID" dirty="0" smtClean="0"/>
              <a:t>mendorong </a:t>
            </a:r>
            <a:r>
              <a:rPr lang="id-ID" dirty="0"/>
              <a:t>munculnya aksara-aksara </a:t>
            </a:r>
            <a:r>
              <a:rPr lang="id-ID" dirty="0" smtClean="0"/>
              <a:t>lokal</a:t>
            </a:r>
            <a:endParaRPr lang="en-US" dirty="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i="1" dirty="0" err="1"/>
              <a:t>Mampu</a:t>
            </a:r>
            <a:r>
              <a:rPr lang="en-US" i="1" dirty="0"/>
              <a:t> </a:t>
            </a:r>
            <a:r>
              <a:rPr lang="en-US" i="1" dirty="0" err="1"/>
              <a:t>menulis</a:t>
            </a:r>
            <a:r>
              <a:rPr lang="en-US" i="1" dirty="0"/>
              <a:t> </a:t>
            </a:r>
            <a:r>
              <a:rPr lang="en-US" i="1" dirty="0" err="1"/>
              <a:t>untuk</a:t>
            </a:r>
            <a:r>
              <a:rPr lang="en-US" i="1" dirty="0"/>
              <a:t> </a:t>
            </a:r>
            <a:r>
              <a:rPr lang="en-US" i="1" dirty="0" err="1"/>
              <a:t>mengungkapkan</a:t>
            </a:r>
            <a:r>
              <a:rPr lang="en-US" i="1" dirty="0"/>
              <a:t> </a:t>
            </a:r>
            <a:r>
              <a:rPr lang="en-US" i="1" dirty="0" err="1"/>
              <a:t>pikiran</a:t>
            </a:r>
            <a:r>
              <a:rPr lang="en-US" i="1" dirty="0"/>
              <a:t>, </a:t>
            </a:r>
            <a:r>
              <a:rPr lang="en-US" i="1" dirty="0" err="1"/>
              <a:t>perasaan</a:t>
            </a:r>
            <a:r>
              <a:rPr lang="en-US" i="1" dirty="0"/>
              <a:t>, </a:t>
            </a:r>
            <a:r>
              <a:rPr lang="en-US" i="1" dirty="0" err="1"/>
              <a:t>dan</a:t>
            </a:r>
            <a:r>
              <a:rPr lang="en-US" i="1" dirty="0"/>
              <a:t> </a:t>
            </a:r>
            <a:r>
              <a:rPr lang="en-US" i="1" dirty="0" err="1"/>
              <a:t>keinginan</a:t>
            </a:r>
            <a:r>
              <a:rPr lang="en-US" i="1" dirty="0"/>
              <a:t> </a:t>
            </a:r>
            <a:r>
              <a:rPr lang="en-US" i="1" dirty="0" err="1"/>
              <a:t>daam</a:t>
            </a:r>
            <a:r>
              <a:rPr lang="en-US" i="1" dirty="0"/>
              <a:t> </a:t>
            </a:r>
            <a:r>
              <a:rPr lang="en-US" i="1" dirty="0" err="1"/>
              <a:t>beragam</a:t>
            </a:r>
            <a:r>
              <a:rPr lang="en-US" i="1" dirty="0"/>
              <a:t> </a:t>
            </a:r>
            <a:r>
              <a:rPr lang="en-US" i="1" dirty="0" err="1"/>
              <a:t>karangan</a:t>
            </a:r>
            <a:r>
              <a:rPr lang="en-US" i="1" dirty="0"/>
              <a:t> yang </a:t>
            </a:r>
            <a:r>
              <a:rPr lang="en-US" i="1" dirty="0" err="1"/>
              <a:t>berupa</a:t>
            </a:r>
            <a:r>
              <a:rPr lang="en-US" i="1" dirty="0"/>
              <a:t> </a:t>
            </a:r>
            <a:r>
              <a:rPr lang="en-US" i="1" dirty="0" err="1"/>
              <a:t>prosa</a:t>
            </a:r>
            <a:r>
              <a:rPr lang="en-US" i="1" dirty="0"/>
              <a:t> (</a:t>
            </a:r>
            <a:r>
              <a:rPr lang="en-US" i="1" dirty="0" err="1"/>
              <a:t>surat</a:t>
            </a:r>
            <a:r>
              <a:rPr lang="en-US" i="1" dirty="0"/>
              <a:t>, </a:t>
            </a:r>
            <a:r>
              <a:rPr lang="en-US" i="1" dirty="0" err="1"/>
              <a:t>biografi</a:t>
            </a:r>
            <a:r>
              <a:rPr lang="en-US" i="1" dirty="0"/>
              <a:t>, </a:t>
            </a:r>
            <a:r>
              <a:rPr lang="en-US" i="1" dirty="0" err="1"/>
              <a:t>berita</a:t>
            </a:r>
            <a:r>
              <a:rPr lang="en-US" i="1" dirty="0"/>
              <a:t>, </a:t>
            </a:r>
            <a:r>
              <a:rPr lang="en-US" i="1" dirty="0" err="1"/>
              <a:t>bahasan</a:t>
            </a:r>
            <a:r>
              <a:rPr lang="en-US" i="1" dirty="0"/>
              <a:t>, </a:t>
            </a:r>
            <a:r>
              <a:rPr lang="en-US" i="1" dirty="0" err="1"/>
              <a:t>esai</a:t>
            </a:r>
            <a:r>
              <a:rPr lang="en-US" i="1" dirty="0"/>
              <a:t>, </a:t>
            </a:r>
            <a:r>
              <a:rPr lang="en-US" i="1" dirty="0" err="1"/>
              <a:t>resensi</a:t>
            </a:r>
            <a:r>
              <a:rPr lang="en-US" i="1" dirty="0"/>
              <a:t> </a:t>
            </a:r>
            <a:r>
              <a:rPr lang="en-US" i="1" dirty="0" err="1"/>
              <a:t>buku</a:t>
            </a:r>
            <a:r>
              <a:rPr lang="en-US" i="1" dirty="0"/>
              <a:t>, </a:t>
            </a:r>
            <a:r>
              <a:rPr lang="en-US" i="1" dirty="0" err="1"/>
              <a:t>carita</a:t>
            </a:r>
            <a:r>
              <a:rPr lang="en-US" i="1" dirty="0"/>
              <a:t> </a:t>
            </a:r>
            <a:r>
              <a:rPr lang="en-US" i="1" dirty="0" err="1"/>
              <a:t>pondok</a:t>
            </a:r>
            <a:r>
              <a:rPr lang="en-US" i="1" dirty="0"/>
              <a:t>, </a:t>
            </a:r>
            <a:r>
              <a:rPr lang="en-US" i="1" dirty="0" err="1"/>
              <a:t>laporan</a:t>
            </a:r>
            <a:r>
              <a:rPr lang="en-US" i="1" dirty="0"/>
              <a:t>, </a:t>
            </a:r>
            <a:r>
              <a:rPr lang="en-US" i="1" dirty="0" err="1"/>
              <a:t>puisi</a:t>
            </a:r>
            <a:r>
              <a:rPr lang="en-US" i="1" dirty="0"/>
              <a:t> (</a:t>
            </a:r>
            <a:r>
              <a:rPr lang="en-US" i="1" dirty="0" err="1"/>
              <a:t>sajak</a:t>
            </a:r>
            <a:r>
              <a:rPr lang="en-US" i="1" dirty="0"/>
              <a:t>, </a:t>
            </a:r>
            <a:r>
              <a:rPr lang="en-US" i="1" dirty="0" err="1"/>
              <a:t>guguritan</a:t>
            </a:r>
            <a:r>
              <a:rPr lang="en-US" i="1" dirty="0"/>
              <a:t>, </a:t>
            </a:r>
            <a:r>
              <a:rPr lang="en-US" i="1" dirty="0" err="1"/>
              <a:t>sisindiran</a:t>
            </a:r>
            <a:r>
              <a:rPr lang="en-US" i="1" dirty="0"/>
              <a:t>), </a:t>
            </a:r>
            <a:r>
              <a:rPr lang="en-US" i="1" dirty="0" err="1"/>
              <a:t>dan</a:t>
            </a:r>
            <a:r>
              <a:rPr lang="en-US" i="1" dirty="0"/>
              <a:t> </a:t>
            </a:r>
            <a:r>
              <a:rPr lang="en-US" i="1" dirty="0" err="1"/>
              <a:t>teks</a:t>
            </a:r>
            <a:r>
              <a:rPr lang="en-US" i="1" dirty="0"/>
              <a:t> drama, </a:t>
            </a:r>
            <a:r>
              <a:rPr lang="en-US" i="1" dirty="0" err="1"/>
              <a:t>serta</a:t>
            </a:r>
            <a:r>
              <a:rPr lang="en-US" i="1" dirty="0"/>
              <a:t> </a:t>
            </a:r>
            <a:r>
              <a:rPr lang="en-US" i="1" dirty="0" err="1"/>
              <a:t>mampu</a:t>
            </a:r>
            <a:r>
              <a:rPr lang="en-US" i="1" dirty="0"/>
              <a:t> </a:t>
            </a:r>
            <a:r>
              <a:rPr lang="en-US" i="1" dirty="0" err="1"/>
              <a:t>menulis</a:t>
            </a:r>
            <a:r>
              <a:rPr lang="en-US" i="1" dirty="0"/>
              <a:t> </a:t>
            </a:r>
            <a:r>
              <a:rPr lang="en-US" i="1" dirty="0" err="1"/>
              <a:t>terjemahan</a:t>
            </a:r>
            <a:r>
              <a:rPr lang="en-US" i="1" dirty="0"/>
              <a:t> </a:t>
            </a:r>
            <a:r>
              <a:rPr lang="en-US" i="1" dirty="0" err="1"/>
              <a:t>ke</a:t>
            </a:r>
            <a:r>
              <a:rPr lang="en-US" i="1" dirty="0"/>
              <a:t> </a:t>
            </a:r>
            <a:r>
              <a:rPr lang="en-US" i="1" dirty="0" err="1"/>
              <a:t>dalam</a:t>
            </a:r>
            <a:r>
              <a:rPr lang="en-US" i="1" dirty="0"/>
              <a:t> </a:t>
            </a:r>
            <a:r>
              <a:rPr lang="en-US" i="1" dirty="0" err="1"/>
              <a:t>bahasa</a:t>
            </a:r>
            <a:r>
              <a:rPr lang="en-US" i="1" dirty="0"/>
              <a:t> </a:t>
            </a:r>
            <a:r>
              <a:rPr lang="en-US" i="1" dirty="0" err="1"/>
              <a:t>Sunda</a:t>
            </a:r>
            <a:r>
              <a:rPr lang="en-US" i="1" dirty="0"/>
              <a:t>, </a:t>
            </a:r>
            <a:r>
              <a:rPr lang="en-US" i="1" dirty="0" err="1"/>
              <a:t>dan</a:t>
            </a:r>
            <a:r>
              <a:rPr lang="en-US" i="1" dirty="0"/>
              <a:t> </a:t>
            </a:r>
            <a:r>
              <a:rPr lang="en-US" i="1" dirty="0" err="1"/>
              <a:t>menggunakan</a:t>
            </a:r>
            <a:r>
              <a:rPr lang="en-US" i="1" dirty="0"/>
              <a:t> </a:t>
            </a:r>
            <a:r>
              <a:rPr lang="en-US" i="1" dirty="0" err="1"/>
              <a:t>aksara</a:t>
            </a:r>
            <a:r>
              <a:rPr lang="en-US" i="1" dirty="0"/>
              <a:t> </a:t>
            </a:r>
            <a:r>
              <a:rPr lang="en-US" i="1" dirty="0" err="1"/>
              <a:t>Sunda</a:t>
            </a:r>
            <a:r>
              <a:rPr lang="en-US" i="1" dirty="0"/>
              <a:t>.</a:t>
            </a:r>
            <a:endParaRPr lang="en-US" dirty="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RIM0341.JPG"/>
          <p:cNvPicPr>
            <a:picLocks noGrp="1" noChangeAspect="1"/>
          </p:cNvPicPr>
          <p:nvPr>
            <p:ph idx="1"/>
          </p:nvPr>
        </p:nvPicPr>
        <p:blipFill>
          <a:blip r:embed="rId2" cstate="print"/>
          <a:stretch>
            <a:fillRect/>
          </a:stretch>
        </p:blipFill>
        <p:spPr>
          <a:xfrm rot="5400000">
            <a:off x="2874764" y="1600200"/>
            <a:ext cx="3394472" cy="4525963"/>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1169</Words>
  <Application>Microsoft Office PowerPoint</Application>
  <PresentationFormat>On-screen Show (4:3)</PresentationFormat>
  <Paragraphs>144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Aksara Sunda</vt:lpstr>
      <vt:lpstr>Slide 2</vt:lpstr>
      <vt:lpstr>Slide 3</vt:lpstr>
      <vt:lpstr>Slide 4</vt:lpstr>
      <vt:lpstr>Slide 5</vt:lpstr>
      <vt:lpstr>Slide 6</vt:lpstr>
      <vt:lpstr>Slide 7</vt:lpstr>
      <vt:lpstr>Naskah di PNRI</vt:lpstr>
      <vt:lpstr>SD 85</vt:lpstr>
      <vt:lpstr>Slide 10</vt:lpstr>
      <vt:lpstr>Slide 11</vt:lpstr>
      <vt:lpstr>Naskah dalam Aksara Sunda Kuna</vt:lpstr>
      <vt:lpstr>Slide 13</vt:lpstr>
      <vt:lpstr>BUJANGGA MANIK </vt:lpstr>
      <vt:lpstr>Bujangga Manik</vt:lpstr>
      <vt:lpstr>Slide 16</vt:lpstr>
      <vt:lpstr>Slide 17</vt:lpstr>
      <vt:lpstr>Slide 18</vt:lpstr>
      <vt:lpstr>Slide 19</vt:lpstr>
      <vt:lpstr>Slide 20</vt:lpstr>
      <vt:lpstr>Slide 21</vt:lpstr>
      <vt:lpstr>Slide 22</vt:lpstr>
      <vt:lpstr>Sanghyang Siksa Kandang Karesian</vt:lpstr>
      <vt:lpstr>Slide 24</vt:lpstr>
      <vt:lpstr>Slide 25</vt:lpstr>
      <vt:lpstr>Slide 26</vt:lpstr>
      <vt:lpstr>Slide 27</vt:lpstr>
      <vt:lpstr>Slide 28</vt:lpstr>
      <vt:lpstr>Slide 29</vt:lpstr>
      <vt:lpstr>Slide 30</vt:lpstr>
      <vt:lpstr>Slide 31</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Aksara Sunda</dc:title>
  <dc:creator>Dr. Ruhaliah</dc:creator>
  <cp:lastModifiedBy>Dr. Ruhaliah</cp:lastModifiedBy>
  <cp:revision>12</cp:revision>
  <dcterms:created xsi:type="dcterms:W3CDTF">2009-11-18T03:18:11Z</dcterms:created>
  <dcterms:modified xsi:type="dcterms:W3CDTF">2009-11-18T05:00:51Z</dcterms:modified>
</cp:coreProperties>
</file>