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8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59" r:id="rId17"/>
    <p:sldId id="260" r:id="rId18"/>
    <p:sldId id="261" r:id="rId19"/>
    <p:sldId id="262" r:id="rId20"/>
    <p:sldId id="263" r:id="rId21"/>
    <p:sldId id="280" r:id="rId22"/>
    <p:sldId id="264" r:id="rId23"/>
    <p:sldId id="283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34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70A11-DD15-4E58-A17D-81D15995C387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9142E-BACF-47EF-A1BE-D1C5F3539F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AKSARA </a:t>
            </a:r>
            <a:r>
              <a:rPr lang="en-US" dirty="0"/>
              <a:t>SUNDA </a:t>
            </a:r>
            <a:br>
              <a:rPr lang="en-US" dirty="0"/>
            </a:br>
            <a:r>
              <a:rPr lang="en-US" dirty="0">
                <a:latin typeface="Ngalagena" pitchFamily="2" charset="0"/>
              </a:rPr>
              <a:t/>
            </a:r>
            <a:br>
              <a:rPr lang="en-US" dirty="0">
                <a:latin typeface="Ngalagena" pitchFamily="2" charset="0"/>
              </a:rPr>
            </a:br>
            <a:endParaRPr lang="en-US" dirty="0">
              <a:latin typeface="Ngalagena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latin typeface="Ngalagena" pitchFamily="2" charset="0"/>
              </a:rPr>
              <a:t>Ak;sr</a:t>
            </a:r>
            <a:r>
              <a:rPr lang="en-US" dirty="0" smtClean="0">
                <a:latin typeface="Ngalagena" pitchFamily="2" charset="0"/>
              </a:rPr>
              <a:t> </a:t>
            </a:r>
            <a:r>
              <a:rPr lang="en-US" dirty="0" err="1" smtClean="0">
                <a:latin typeface="Ngalagena" pitchFamily="2" charset="0"/>
              </a:rPr>
              <a:t>sun;d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Dipidangkeun</a:t>
            </a:r>
            <a:r>
              <a:rPr lang="en-US" dirty="0" smtClean="0"/>
              <a:t> </a:t>
            </a:r>
            <a:r>
              <a:rPr lang="en-US" dirty="0" err="1" smtClean="0"/>
              <a:t>dina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Profesi</a:t>
            </a:r>
            <a:r>
              <a:rPr lang="en-US" dirty="0" smtClean="0"/>
              <a:t> Guru </a:t>
            </a:r>
            <a:r>
              <a:rPr lang="en-US" dirty="0" err="1" smtClean="0"/>
              <a:t>Basa</a:t>
            </a:r>
            <a:r>
              <a:rPr lang="en-US" dirty="0" smtClean="0"/>
              <a:t> </a:t>
            </a:r>
            <a:r>
              <a:rPr lang="en-US" dirty="0" err="1" smtClean="0"/>
              <a:t>Sunda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400" dirty="0" err="1" smtClean="0">
                <a:latin typeface="SundaneseLatin" pitchFamily="2" charset="0"/>
              </a:rPr>
              <a:t>dipidNk</a:t>
            </a:r>
            <a:r>
              <a:rPr lang="en-US" sz="5400" dirty="0" smtClean="0">
                <a:latin typeface="SundaneseLatin" pitchFamily="2" charset="0"/>
              </a:rPr>
              <a:t>]n; din</a:t>
            </a:r>
          </a:p>
          <a:p>
            <a:pPr>
              <a:buNone/>
            </a:pPr>
            <a:r>
              <a:rPr lang="en-US" sz="5400" dirty="0" err="1" smtClean="0">
                <a:latin typeface="SundaneseLatin" pitchFamily="2" charset="0"/>
              </a:rPr>
              <a:t>pen;didikn</a:t>
            </a:r>
            <a:r>
              <a:rPr lang="en-US" sz="5400" dirty="0" smtClean="0">
                <a:latin typeface="SundaneseLatin" pitchFamily="2" charset="0"/>
              </a:rPr>
              <a:t>; </a:t>
            </a:r>
            <a:r>
              <a:rPr lang="en-US" sz="5400" dirty="0" err="1" smtClean="0">
                <a:latin typeface="SundaneseLatin" pitchFamily="2" charset="0"/>
              </a:rPr>
              <a:t>dn</a:t>
            </a:r>
            <a:r>
              <a:rPr lang="en-US" sz="5400" dirty="0" smtClean="0">
                <a:latin typeface="SundaneseLatin" pitchFamily="2" charset="0"/>
              </a:rPr>
              <a:t>;</a:t>
            </a:r>
          </a:p>
          <a:p>
            <a:pPr>
              <a:buNone/>
            </a:pPr>
            <a:r>
              <a:rPr lang="en-US" sz="5400" dirty="0" err="1" smtClean="0">
                <a:latin typeface="SundaneseLatin" pitchFamily="2" charset="0"/>
              </a:rPr>
              <a:t>ltihn</a:t>
            </a:r>
            <a:r>
              <a:rPr lang="en-US" sz="5400" dirty="0" smtClean="0">
                <a:latin typeface="SundaneseLatin" pitchFamily="2" charset="0"/>
              </a:rPr>
              <a:t>; </a:t>
            </a:r>
            <a:r>
              <a:rPr lang="en-US" sz="5400" dirty="0" err="1" smtClean="0">
                <a:latin typeface="SundaneseLatin" pitchFamily="2" charset="0"/>
              </a:rPr>
              <a:t>pRo</a:t>
            </a:r>
            <a:r>
              <a:rPr lang="en-US" sz="5400" dirty="0" smtClean="0">
                <a:latin typeface="SundaneseLatin" pitchFamily="2" charset="0"/>
              </a:rPr>
              <a:t>[</a:t>
            </a:r>
            <a:r>
              <a:rPr lang="en-US" sz="5400" dirty="0" err="1" smtClean="0">
                <a:latin typeface="SundaneseLatin" pitchFamily="2" charset="0"/>
              </a:rPr>
              <a:t>fsi</a:t>
            </a:r>
            <a:r>
              <a:rPr lang="en-US" sz="5400" dirty="0" smtClean="0">
                <a:latin typeface="SundaneseLatin" pitchFamily="2" charset="0"/>
              </a:rPr>
              <a:t> </a:t>
            </a:r>
          </a:p>
          <a:p>
            <a:pPr>
              <a:buNone/>
            </a:pPr>
            <a:r>
              <a:rPr lang="en-US" sz="5400" dirty="0" smtClean="0">
                <a:latin typeface="SundaneseLatin" pitchFamily="2" charset="0"/>
              </a:rPr>
              <a:t>Guru </a:t>
            </a:r>
            <a:r>
              <a:rPr lang="en-US" sz="5400" dirty="0" err="1" smtClean="0">
                <a:latin typeface="SundaneseLatin" pitchFamily="2" charset="0"/>
              </a:rPr>
              <a:t>bs</a:t>
            </a:r>
            <a:r>
              <a:rPr lang="en-US" sz="5400" dirty="0" smtClean="0">
                <a:latin typeface="SundaneseLatin" pitchFamily="2" charset="0"/>
              </a:rPr>
              <a:t> </a:t>
            </a:r>
            <a:r>
              <a:rPr lang="en-US" sz="5400" dirty="0" err="1" smtClean="0">
                <a:latin typeface="SundaneseLatin" pitchFamily="2" charset="0"/>
              </a:rPr>
              <a:t>sun;d</a:t>
            </a:r>
            <a:endParaRPr lang="en-US" sz="5400" dirty="0">
              <a:latin typeface="SundaneseLatin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Aksara</a:t>
            </a:r>
            <a:r>
              <a:rPr lang="en-US" dirty="0" smtClean="0"/>
              <a:t> nu </a:t>
            </a:r>
            <a:r>
              <a:rPr lang="en-US" dirty="0" err="1" smtClean="0"/>
              <a:t>Kungsi</a:t>
            </a:r>
            <a:r>
              <a:rPr lang="en-US" dirty="0" smtClean="0"/>
              <a:t> </a:t>
            </a:r>
            <a:r>
              <a:rPr lang="en-US" dirty="0" err="1" smtClean="0"/>
              <a:t>Dipake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Sunda Kuna, </a:t>
            </a:r>
            <a:endParaRPr lang="en-US" dirty="0" smtClean="0"/>
          </a:p>
          <a:p>
            <a:r>
              <a:rPr lang="id-ID" dirty="0" smtClean="0"/>
              <a:t>Buda (Gunung), </a:t>
            </a:r>
            <a:endParaRPr lang="en-US" dirty="0" smtClean="0"/>
          </a:p>
          <a:p>
            <a:r>
              <a:rPr lang="en-US" dirty="0" err="1" smtClean="0"/>
              <a:t>Jawa</a:t>
            </a:r>
            <a:r>
              <a:rPr lang="en-US" dirty="0" smtClean="0"/>
              <a:t> Kuna,</a:t>
            </a:r>
          </a:p>
          <a:p>
            <a:r>
              <a:rPr lang="id-ID" dirty="0" smtClean="0"/>
              <a:t>Cacarakan, </a:t>
            </a:r>
            <a:endParaRPr lang="en-US" dirty="0" smtClean="0"/>
          </a:p>
          <a:p>
            <a:r>
              <a:rPr lang="en-US" dirty="0" smtClean="0"/>
              <a:t>Arab</a:t>
            </a:r>
          </a:p>
          <a:p>
            <a:r>
              <a:rPr lang="id-ID" dirty="0" smtClean="0"/>
              <a:t>Pégon, jeung </a:t>
            </a:r>
            <a:endParaRPr lang="en-US" dirty="0" smtClean="0"/>
          </a:p>
          <a:p>
            <a:r>
              <a:rPr lang="id-ID" dirty="0" smtClean="0"/>
              <a:t>Latén.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Naskah</a:t>
            </a:r>
            <a:r>
              <a:rPr lang="en-US" dirty="0" smtClean="0"/>
              <a:t> </a:t>
            </a:r>
            <a:r>
              <a:rPr lang="en-US" dirty="0" err="1" smtClean="0"/>
              <a:t>Sunda</a:t>
            </a:r>
            <a:r>
              <a:rPr lang="en-US" dirty="0" smtClean="0"/>
              <a:t> Kuna</a:t>
            </a:r>
            <a:endParaRPr lang="en-US" dirty="0"/>
          </a:p>
        </p:txBody>
      </p:sp>
      <p:pic>
        <p:nvPicPr>
          <p:cNvPr id="4" name="Content Placeholder 3" descr="1.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571612"/>
            <a:ext cx="6615838" cy="411205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Naskah</a:t>
            </a:r>
            <a:r>
              <a:rPr lang="en-US" dirty="0" smtClean="0"/>
              <a:t> </a:t>
            </a:r>
            <a:r>
              <a:rPr lang="en-US" dirty="0" err="1" smtClean="0"/>
              <a:t>Aksara</a:t>
            </a:r>
            <a:r>
              <a:rPr lang="en-US" dirty="0" smtClean="0"/>
              <a:t> Buda/</a:t>
            </a:r>
            <a:r>
              <a:rPr lang="en-US" dirty="0" err="1" smtClean="0"/>
              <a:t>Gunung</a:t>
            </a:r>
            <a:endParaRPr lang="en-US" dirty="0"/>
          </a:p>
        </p:txBody>
      </p:sp>
      <p:pic>
        <p:nvPicPr>
          <p:cNvPr id="4" name="Content Placeholder 3" descr="6.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2240" y="2314797"/>
            <a:ext cx="3779520" cy="309676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urat tanah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000372"/>
            <a:ext cx="7754112" cy="125577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urt tanah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0619" y="1600200"/>
            <a:ext cx="3762761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askah wangsakerta 1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556" t="13696" r="6291" b="4226"/>
          <a:stretch>
            <a:fillRect/>
          </a:stretch>
        </p:blipFill>
        <p:spPr>
          <a:xfrm rot="5400000">
            <a:off x="1607322" y="1893085"/>
            <a:ext cx="5500726" cy="371477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00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187" y="1600200"/>
            <a:ext cx="7369625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ertabumi 16 deu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10384" y="2461101"/>
            <a:ext cx="4523232" cy="280416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acarakan hideu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6736" y="1600200"/>
            <a:ext cx="3010528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ap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25040" y="2235549"/>
            <a:ext cx="4693920" cy="325526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ertabumi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6579" y="1600200"/>
            <a:ext cx="3350842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ertabumi 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2377440" y="2589117"/>
            <a:ext cx="4389120" cy="254812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ertabumi 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5616" b="44046"/>
          <a:stretch>
            <a:fillRect/>
          </a:stretch>
        </p:blipFill>
        <p:spPr>
          <a:xfrm rot="16200000">
            <a:off x="1904924" y="3005925"/>
            <a:ext cx="2905260" cy="171451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galage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86182" y="1714488"/>
            <a:ext cx="3169050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o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15184" y="2692749"/>
            <a:ext cx="3913632" cy="234086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anda vok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01" y="1643050"/>
            <a:ext cx="7083779" cy="435771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 </a:t>
            </a:r>
            <a:r>
              <a:rPr lang="en-US" dirty="0" err="1" smtClean="0"/>
              <a:t>Aksara</a:t>
            </a:r>
            <a:r>
              <a:rPr lang="en-US" dirty="0" smtClean="0"/>
              <a:t> </a:t>
            </a:r>
            <a:r>
              <a:rPr lang="en-US" dirty="0" err="1" smtClean="0"/>
              <a:t>Sunda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i="1" dirty="0"/>
              <a:t>Panghulu  -</a:t>
            </a:r>
            <a:r>
              <a:rPr lang="id-ID" b="1" i="1" dirty="0" smtClean="0">
                <a:latin typeface="Ngalagena" pitchFamily="2" charset="0"/>
              </a:rPr>
              <a:t>i</a:t>
            </a:r>
            <a:endParaRPr lang="en-US" dirty="0">
              <a:latin typeface="Ngalagena" pitchFamily="2" charset="0"/>
            </a:endParaRPr>
          </a:p>
          <a:p>
            <a:r>
              <a:rPr lang="id-ID" b="1" i="1" dirty="0"/>
              <a:t>Pamepet  --</a:t>
            </a:r>
            <a:r>
              <a:rPr lang="id-ID" b="1" i="1" dirty="0">
                <a:latin typeface="Ngalagena" pitchFamily="2" charset="0"/>
              </a:rPr>
              <a:t>e</a:t>
            </a:r>
            <a:endParaRPr lang="en-US" dirty="0">
              <a:latin typeface="Ngalagena" pitchFamily="2" charset="0"/>
            </a:endParaRPr>
          </a:p>
          <a:p>
            <a:r>
              <a:rPr lang="id-ID" b="1" i="1" dirty="0"/>
              <a:t>Paneuleung  --</a:t>
            </a:r>
            <a:r>
              <a:rPr lang="id-ID" b="1" i="1" dirty="0">
                <a:latin typeface="Ngalagena" pitchFamily="2" charset="0"/>
              </a:rPr>
              <a:t>ê</a:t>
            </a:r>
            <a:endParaRPr lang="en-US" dirty="0">
              <a:latin typeface="Ngalagena" pitchFamily="2" charset="0"/>
            </a:endParaRPr>
          </a:p>
          <a:p>
            <a:r>
              <a:rPr lang="id-ID" b="1" i="1" dirty="0"/>
              <a:t>Panglayar  --</a:t>
            </a:r>
            <a:r>
              <a:rPr lang="id-ID" b="1" i="1" dirty="0">
                <a:latin typeface="Ngalagena" pitchFamily="2" charset="0"/>
              </a:rPr>
              <a:t>Q</a:t>
            </a:r>
            <a:endParaRPr lang="en-US" dirty="0">
              <a:latin typeface="Ngalagena" pitchFamily="2" charset="0"/>
            </a:endParaRPr>
          </a:p>
          <a:p>
            <a:r>
              <a:rPr lang="id-ID" b="1" i="1" dirty="0"/>
              <a:t>Panyecek  ---</a:t>
            </a:r>
            <a:r>
              <a:rPr lang="id-ID" b="1" i="1" dirty="0">
                <a:latin typeface="Ngalagena" pitchFamily="2" charset="0"/>
              </a:rPr>
              <a:t>N</a:t>
            </a:r>
            <a:endParaRPr lang="en-US" dirty="0">
              <a:latin typeface="Ngalagena" pitchFamily="2" charset="0"/>
            </a:endParaRPr>
          </a:p>
          <a:p>
            <a:r>
              <a:rPr lang="id-ID" b="1" i="1" dirty="0"/>
              <a:t>Panyuku  --</a:t>
            </a:r>
            <a:r>
              <a:rPr lang="id-ID" b="1" i="1" dirty="0">
                <a:latin typeface="Ngalagena" pitchFamily="2" charset="0"/>
              </a:rPr>
              <a:t>u</a:t>
            </a:r>
            <a:endParaRPr lang="en-US" dirty="0">
              <a:latin typeface="Ngalagena" pitchFamily="2" charset="0"/>
            </a:endParaRPr>
          </a:p>
          <a:p>
            <a:endParaRPr lang="en-US" dirty="0">
              <a:latin typeface="Ngalagena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b="1" i="1" dirty="0" smtClean="0"/>
              <a:t>Panyuku  --</a:t>
            </a:r>
            <a:r>
              <a:rPr lang="id-ID" b="1" i="1" dirty="0" smtClean="0">
                <a:latin typeface="Ngalagena" pitchFamily="2" charset="0"/>
              </a:rPr>
              <a:t>u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Panyakra  --- </a:t>
            </a:r>
            <a:r>
              <a:rPr lang="id-ID" b="1" i="1" dirty="0" smtClean="0">
                <a:latin typeface="Ngalagena" pitchFamily="2" charset="0"/>
              </a:rPr>
              <a:t>R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Panyiku  --</a:t>
            </a:r>
            <a:r>
              <a:rPr lang="id-ID" b="1" i="1" dirty="0" smtClean="0">
                <a:latin typeface="Ngalagena" pitchFamily="2" charset="0"/>
              </a:rPr>
              <a:t>L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Panéléng </a:t>
            </a:r>
            <a:r>
              <a:rPr lang="id-ID" b="1" i="1" dirty="0" smtClean="0">
                <a:latin typeface="Ngalagena" pitchFamily="2" charset="0"/>
              </a:rPr>
              <a:t>é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Panolong  --</a:t>
            </a:r>
            <a:r>
              <a:rPr lang="id-ID" b="1" i="1" dirty="0" smtClean="0">
                <a:latin typeface="Ngalagena" pitchFamily="2" charset="0"/>
              </a:rPr>
              <a:t>o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Pamingkal --</a:t>
            </a:r>
            <a:r>
              <a:rPr lang="id-ID" b="1" i="1" dirty="0" smtClean="0">
                <a:latin typeface="Ngalagena" pitchFamily="2" charset="0"/>
              </a:rPr>
              <a:t>Y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Pangwisad  --</a:t>
            </a:r>
            <a:r>
              <a:rPr lang="id-ID" b="1" i="1" dirty="0" smtClean="0">
                <a:latin typeface="Ngalagena" pitchFamily="2" charset="0"/>
              </a:rPr>
              <a:t>H</a:t>
            </a:r>
            <a:endParaRPr lang="en-US" dirty="0" smtClean="0">
              <a:latin typeface="Ngalagena" pitchFamily="2" charset="0"/>
            </a:endParaRPr>
          </a:p>
          <a:p>
            <a:r>
              <a:rPr lang="id-ID" b="1" i="1" dirty="0" smtClean="0"/>
              <a:t>Pamaéh -</a:t>
            </a:r>
            <a:r>
              <a:rPr lang="id-ID" b="1" i="1" dirty="0" smtClean="0">
                <a:latin typeface="Ngalagena" pitchFamily="2" charset="0"/>
              </a:rPr>
              <a:t>;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Aksara</a:t>
            </a:r>
            <a:r>
              <a:rPr lang="en-US" dirty="0" smtClean="0"/>
              <a:t> </a:t>
            </a:r>
            <a:r>
              <a:rPr lang="en-US" dirty="0" err="1" smtClean="0"/>
              <a:t>Sunda</a:t>
            </a:r>
            <a:r>
              <a:rPr lang="en-US" dirty="0" smtClean="0"/>
              <a:t> </a:t>
            </a:r>
            <a:r>
              <a:rPr lang="en-US" dirty="0" err="1" smtClean="0"/>
              <a:t>dina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Ngalagena</a:t>
            </a:r>
            <a:endParaRPr lang="en-US" dirty="0" smtClean="0"/>
          </a:p>
          <a:p>
            <a:r>
              <a:rPr lang="en-US" dirty="0" err="1" smtClean="0"/>
              <a:t>Sundanese</a:t>
            </a:r>
            <a:r>
              <a:rPr lang="en-US" dirty="0" smtClean="0"/>
              <a:t> Unicode</a:t>
            </a:r>
          </a:p>
          <a:p>
            <a:r>
              <a:rPr lang="en-US" dirty="0" err="1" smtClean="0"/>
              <a:t>Sundanese</a:t>
            </a:r>
            <a:r>
              <a:rPr lang="en-US" dirty="0" smtClean="0"/>
              <a:t> Latin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Aksara</a:t>
            </a:r>
            <a:r>
              <a:rPr lang="en-US" dirty="0" smtClean="0"/>
              <a:t> </a:t>
            </a:r>
            <a:r>
              <a:rPr lang="en-US" dirty="0" err="1" smtClean="0"/>
              <a:t>Ngalagena</a:t>
            </a:r>
            <a:endParaRPr lang="en-US" dirty="0"/>
          </a:p>
        </p:txBody>
      </p:sp>
      <p:pic>
        <p:nvPicPr>
          <p:cNvPr id="4" name="Content Placeholder 3" descr="aksara konsonan bu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arangken bu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ksara vokal bu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GAWANOHKEUN AKSARA SU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NGAWANOHKEUN AKSARA SUNDA</Template>
  <TotalTime>189</TotalTime>
  <Words>108</Words>
  <Application>Microsoft Office PowerPoint</Application>
  <PresentationFormat>On-screen Show (4:3)</PresentationFormat>
  <Paragraphs>37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NGAWANOHKEUN AKSARA SUNDA</vt:lpstr>
      <vt:lpstr>AKSARA SUNDA   </vt:lpstr>
      <vt:lpstr>Slide 2</vt:lpstr>
      <vt:lpstr>Aksara nu Kungsi Dipake</vt:lpstr>
      <vt:lpstr>Naskah Sunda Kuna</vt:lpstr>
      <vt:lpstr>Naskah Aksara Buda/Gunung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Font Aksara Sunda </vt:lpstr>
      <vt:lpstr>Slide 20</vt:lpstr>
      <vt:lpstr>Aksara Sunda dina Komputer</vt:lpstr>
      <vt:lpstr>Aksara Ngalagena</vt:lpstr>
      <vt:lpstr>Slide 23</vt:lpstr>
      <vt:lpstr>Slide 24</vt:lpstr>
      <vt:lpstr>Slide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NGAWANOHKEUN AKSARA SUNDA   </dc:title>
  <dc:creator>Dr. Ruhaliah</dc:creator>
  <cp:lastModifiedBy>Dr. Ruhaliah</cp:lastModifiedBy>
  <cp:revision>24</cp:revision>
  <dcterms:created xsi:type="dcterms:W3CDTF">2009-10-20T11:12:24Z</dcterms:created>
  <dcterms:modified xsi:type="dcterms:W3CDTF">2009-10-21T09:32:53Z</dcterms:modified>
</cp:coreProperties>
</file>