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1" y="3539865"/>
            <a:ext cx="5114779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549CC8C-1A92-47C2-A945-D862DCB876A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1" y="6557946"/>
            <a:ext cx="2927723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B9AE923-48AB-4C19-A77E-41D91FB828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49CC8C-1A92-47C2-A945-D862DCB876A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9AE923-48AB-4C19-A77E-41D91FB828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8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2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9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549CC8C-1A92-47C2-A945-D862DCB876A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9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B9AE923-48AB-4C19-A77E-41D91FB828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2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49CC8C-1A92-47C2-A945-D862DCB876A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9AE923-48AB-4C19-A77E-41D91FB828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49CC8C-1A92-47C2-A945-D862DCB876A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9AE923-48AB-4C19-A77E-41D91FB828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49CC8C-1A92-47C2-A945-D862DCB876A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9AE923-48AB-4C19-A77E-41D91FB828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549CC8C-1A92-47C2-A945-D862DCB876A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9AE923-48AB-4C19-A77E-41D91FB828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7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1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49CC8C-1A92-47C2-A945-D862DCB876A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9AE923-48AB-4C19-A77E-41D91FB828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71" y="1004670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8" y="99881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9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9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49CC8C-1A92-47C2-A945-D862DCB876A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9AE923-48AB-4C19-A77E-41D91FB828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3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49CC8C-1A92-47C2-A945-D862DCB876A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9AE923-48AB-4C19-A77E-41D91FB828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7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7549CC8C-1A92-47C2-A945-D862DCB876A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B9AE923-48AB-4C19-A77E-41D91FB828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549CC8C-1A92-47C2-A945-D862DCB876A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B9AE923-48AB-4C19-A77E-41D91FB828C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96752"/>
            <a:ext cx="9144000" cy="151216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PEMBELAJARAN BERBASIS SIKAP</a:t>
            </a:r>
            <a:r>
              <a:rPr lang="en-US" dirty="0" smtClean="0"/>
              <a:t>,</a:t>
            </a:r>
            <a:r>
              <a:rPr lang="id-ID" dirty="0" smtClean="0"/>
              <a:t> KETERAMPILAN</a:t>
            </a:r>
            <a:r>
              <a:rPr lang="en-US" dirty="0" smtClean="0"/>
              <a:t>, </a:t>
            </a:r>
            <a:r>
              <a:rPr lang="id-ID" dirty="0" smtClean="0"/>
              <a:t>D</a:t>
            </a:r>
            <a:r>
              <a:rPr lang="en-US" dirty="0" smtClean="0"/>
              <a:t>AN </a:t>
            </a:r>
            <a:r>
              <a:rPr lang="id-ID" dirty="0" smtClean="0"/>
              <a:t>PENGETAHUAN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MENYONGSONG KURIKULUM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LATAR BELAKANG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63707"/>
            <a:ext cx="9144000" cy="5394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KOMPETENSI LITERASI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1785928"/>
            <a:ext cx="808898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20040"/>
            <a:ext cx="76867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PANDANGAN PEMBELAJARAN LITERASI</a:t>
            </a:r>
            <a:endParaRPr lang="en-US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50" y="1571613"/>
            <a:ext cx="7516857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20040"/>
            <a:ext cx="7972452" cy="68006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DOMAIN PEMBELAJARAN BERMAKNA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0955" y="1000108"/>
            <a:ext cx="7179589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4" y="571480"/>
            <a:ext cx="6634163" cy="559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2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894382"/>
          </a:xfrm>
        </p:spPr>
        <p:txBody>
          <a:bodyPr>
            <a:normAutofit/>
          </a:bodyPr>
          <a:lstStyle/>
          <a:p>
            <a:r>
              <a:rPr lang="en-US" dirty="0" smtClean="0"/>
              <a:t>TAHAPAN PENGEMBANGAN LITERASI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9" y="1109137"/>
            <a:ext cx="5238775" cy="5748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DIMENSI DASAR PENGEMBANGAN LITERASI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76363"/>
            <a:ext cx="9144000" cy="528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SALAH SATU CONTOH PEMADUAN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71547"/>
            <a:ext cx="9144000" cy="578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" y="0"/>
            <a:ext cx="8990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62135"/>
            <a:ext cx="9144000" cy="6695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441" y="428604"/>
            <a:ext cx="8767491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40" y="2"/>
            <a:ext cx="6929461" cy="6929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80068"/>
          </a:xfrm>
        </p:spPr>
        <p:txBody>
          <a:bodyPr/>
          <a:lstStyle/>
          <a:p>
            <a:r>
              <a:rPr lang="en-US" dirty="0" smtClean="0"/>
              <a:t>PERENCANAANNYA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5" y="1"/>
            <a:ext cx="4669363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9639" y="0"/>
            <a:ext cx="526472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9" y="-49629"/>
            <a:ext cx="7643867" cy="7022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3" y="0"/>
            <a:ext cx="7840187" cy="7001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3" y="0"/>
            <a:ext cx="7203503" cy="6938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5" y="0"/>
            <a:ext cx="7239000" cy="1143000"/>
          </a:xfrm>
        </p:spPr>
        <p:txBody>
          <a:bodyPr/>
          <a:lstStyle/>
          <a:p>
            <a:r>
              <a:rPr lang="en-US" dirty="0" smtClean="0"/>
              <a:t>SEBUAH HARAPAN</a:t>
            </a:r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7" y="1085171"/>
            <a:ext cx="6643735" cy="5772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601</TotalTime>
  <Words>36</Words>
  <Application>Microsoft Office PowerPoint</Application>
  <PresentationFormat>Tampilan Layar (4:3)</PresentationFormat>
  <Paragraphs>11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Judul Slide</vt:lpstr>
      </vt:variant>
      <vt:variant>
        <vt:i4>20</vt:i4>
      </vt:variant>
    </vt:vector>
  </HeadingPairs>
  <TitlesOfParts>
    <vt:vector size="21" baseType="lpstr">
      <vt:lpstr>Opulent</vt:lpstr>
      <vt:lpstr>PEMBELAJARAN BERBASIS SIKAP, KETERAMPILAN, DAN PENGETAHUAN</vt:lpstr>
      <vt:lpstr>LATAR BELAKANG</vt:lpstr>
      <vt:lpstr>KOMPETENSI LITERASI</vt:lpstr>
      <vt:lpstr>PANDANGAN PEMBELAJARAN LITERASI</vt:lpstr>
      <vt:lpstr>DOMAIN PEMBELAJARAN BERMAKNA</vt:lpstr>
      <vt:lpstr>Presentasi PowerPoint</vt:lpstr>
      <vt:lpstr>Presentasi PowerPoint</vt:lpstr>
      <vt:lpstr>TAHAPAN PENGEMBANGAN LITERASI</vt:lpstr>
      <vt:lpstr>DIMENSI DASAR PENGEMBANGAN LITERASI</vt:lpstr>
      <vt:lpstr>SALAH SATU CONTOH PEMADUAN</vt:lpstr>
      <vt:lpstr>Presentasi PowerPoint</vt:lpstr>
      <vt:lpstr>Presentasi PowerPoint</vt:lpstr>
      <vt:lpstr>Presentasi PowerPoint</vt:lpstr>
      <vt:lpstr>Presentasi PowerPoint</vt:lpstr>
      <vt:lpstr>PERENCANAANNYA</vt:lpstr>
      <vt:lpstr>Presentasi PowerPoint</vt:lpstr>
      <vt:lpstr>Presentasi PowerPoint</vt:lpstr>
      <vt:lpstr>Presentasi PowerPoint</vt:lpstr>
      <vt:lpstr>Presentasi PowerPoint</vt:lpstr>
      <vt:lpstr>SEBUAH HARAPAN</vt:lpstr>
    </vt:vector>
  </TitlesOfParts>
  <Company>Acer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PEMBELAJARAN BAHASA BERBASIS SIKAP, PENGETAHUAN, DAN KETERAMPILAN</dc:title>
  <dc:creator>Valued Acer Customer</dc:creator>
  <cp:lastModifiedBy>syahran</cp:lastModifiedBy>
  <cp:revision>14</cp:revision>
  <dcterms:created xsi:type="dcterms:W3CDTF">2012-12-14T01:42:19Z</dcterms:created>
  <dcterms:modified xsi:type="dcterms:W3CDTF">2012-12-16T16:17:09Z</dcterms:modified>
</cp:coreProperties>
</file>