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69" r:id="rId4"/>
    <p:sldId id="270" r:id="rId5"/>
    <p:sldId id="271" r:id="rId6"/>
    <p:sldId id="272" r:id="rId7"/>
    <p:sldId id="273" r:id="rId8"/>
    <p:sldId id="260" r:id="rId9"/>
    <p:sldId id="261" r:id="rId10"/>
    <p:sldId id="259" r:id="rId11"/>
    <p:sldId id="267" r:id="rId12"/>
    <p:sldId id="268" r:id="rId13"/>
    <p:sldId id="262" r:id="rId14"/>
    <p:sldId id="264" r:id="rId15"/>
    <p:sldId id="263" r:id="rId16"/>
    <p:sldId id="265" r:id="rId17"/>
    <p:sldId id="266" r:id="rId18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894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B6597F-F5D1-43C6-A13D-F7A0D063BF47}" type="doc">
      <dgm:prSet loTypeId="urn:microsoft.com/office/officeart/2005/8/layout/process1" loCatId="process" qsTypeId="urn:microsoft.com/office/officeart/2005/8/quickstyle/3d3" qsCatId="3D" csTypeId="urn:microsoft.com/office/officeart/2005/8/colors/accent1_2" csCatId="accent1" phldr="1"/>
      <dgm:spPr/>
    </dgm:pt>
    <dgm:pt modelId="{87190919-8626-4106-9C1E-718FE9352680}">
      <dgm:prSet phldrT="[Text]"/>
      <dgm:spPr/>
      <dgm:t>
        <a:bodyPr/>
        <a:lstStyle/>
        <a:p>
          <a:r>
            <a:rPr lang="id-ID" dirty="0" smtClean="0"/>
            <a:t>W</a:t>
          </a:r>
          <a:endParaRPr lang="id-ID" dirty="0"/>
        </a:p>
      </dgm:t>
    </dgm:pt>
    <dgm:pt modelId="{611B7BF7-3C56-48B5-A93C-111F3DA26617}" type="parTrans" cxnId="{01127832-8BCB-45A2-B6CA-03EF6728FE86}">
      <dgm:prSet/>
      <dgm:spPr/>
      <dgm:t>
        <a:bodyPr/>
        <a:lstStyle/>
        <a:p>
          <a:endParaRPr lang="id-ID"/>
        </a:p>
      </dgm:t>
    </dgm:pt>
    <dgm:pt modelId="{0920FE11-8ADC-4B0B-B086-96D4A7DF0087}" type="sibTrans" cxnId="{01127832-8BCB-45A2-B6CA-03EF6728FE86}">
      <dgm:prSet/>
      <dgm:spPr/>
      <dgm:t>
        <a:bodyPr/>
        <a:lstStyle/>
        <a:p>
          <a:endParaRPr lang="id-ID"/>
        </a:p>
      </dgm:t>
    </dgm:pt>
    <dgm:pt modelId="{8DD79F59-4160-443D-B20E-9F7E88EE0685}">
      <dgm:prSet phldrT="[Text]"/>
      <dgm:spPr/>
      <dgm:t>
        <a:bodyPr/>
        <a:lstStyle/>
        <a:p>
          <a:r>
            <a:rPr lang="id-ID" dirty="0" smtClean="0"/>
            <a:t>S</a:t>
          </a:r>
          <a:endParaRPr lang="id-ID" dirty="0"/>
        </a:p>
      </dgm:t>
    </dgm:pt>
    <dgm:pt modelId="{DAFD5EBB-D6CC-419A-89B9-C59F630930D5}" type="parTrans" cxnId="{C776B64F-3E77-47AF-8516-1EAC81B99DEA}">
      <dgm:prSet/>
      <dgm:spPr/>
      <dgm:t>
        <a:bodyPr/>
        <a:lstStyle/>
        <a:p>
          <a:endParaRPr lang="id-ID"/>
        </a:p>
      </dgm:t>
    </dgm:pt>
    <dgm:pt modelId="{6E211E1E-73B1-4F61-A0E4-B0B38AF56E83}" type="sibTrans" cxnId="{C776B64F-3E77-47AF-8516-1EAC81B99DEA}">
      <dgm:prSet/>
      <dgm:spPr/>
      <dgm:t>
        <a:bodyPr/>
        <a:lstStyle/>
        <a:p>
          <a:endParaRPr lang="id-ID"/>
        </a:p>
      </dgm:t>
    </dgm:pt>
    <dgm:pt modelId="{4E368D30-6DA7-4BE3-9456-ECC96324AB2D}">
      <dgm:prSet phldrT="[Text]"/>
      <dgm:spPr/>
      <dgm:t>
        <a:bodyPr/>
        <a:lstStyle/>
        <a:p>
          <a:r>
            <a:rPr lang="id-ID" dirty="0" smtClean="0"/>
            <a:t>R</a:t>
          </a:r>
          <a:endParaRPr lang="id-ID" dirty="0"/>
        </a:p>
      </dgm:t>
    </dgm:pt>
    <dgm:pt modelId="{001070EE-48A5-4680-A5B8-7D689B420DCC}" type="parTrans" cxnId="{ED31E8FF-1429-48A8-A0F4-DC5F86C130FB}">
      <dgm:prSet/>
      <dgm:spPr/>
      <dgm:t>
        <a:bodyPr/>
        <a:lstStyle/>
        <a:p>
          <a:endParaRPr lang="id-ID"/>
        </a:p>
      </dgm:t>
    </dgm:pt>
    <dgm:pt modelId="{3A0E4CC2-F612-4D88-A331-41A0FF98BB68}" type="sibTrans" cxnId="{ED31E8FF-1429-48A8-A0F4-DC5F86C130FB}">
      <dgm:prSet/>
      <dgm:spPr/>
      <dgm:t>
        <a:bodyPr/>
        <a:lstStyle/>
        <a:p>
          <a:endParaRPr lang="id-ID"/>
        </a:p>
      </dgm:t>
    </dgm:pt>
    <dgm:pt modelId="{A74A8A73-14CB-43AE-BA2E-C8588A751568}">
      <dgm:prSet/>
      <dgm:spPr/>
      <dgm:t>
        <a:bodyPr/>
        <a:lstStyle/>
        <a:p>
          <a:r>
            <a:rPr lang="id-ID" dirty="0" smtClean="0"/>
            <a:t>O</a:t>
          </a:r>
          <a:endParaRPr lang="id-ID" dirty="0"/>
        </a:p>
      </dgm:t>
    </dgm:pt>
    <dgm:pt modelId="{9449A4A4-836E-47AB-85E6-ECE22B4AE1C8}" type="parTrans" cxnId="{ABA3EE40-CDCA-4A23-9024-6E7F153E395F}">
      <dgm:prSet/>
      <dgm:spPr/>
      <dgm:t>
        <a:bodyPr/>
        <a:lstStyle/>
        <a:p>
          <a:endParaRPr lang="id-ID"/>
        </a:p>
      </dgm:t>
    </dgm:pt>
    <dgm:pt modelId="{6F568BB5-445D-4CFB-85FA-B3089F8704AA}" type="sibTrans" cxnId="{ABA3EE40-CDCA-4A23-9024-6E7F153E395F}">
      <dgm:prSet/>
      <dgm:spPr/>
      <dgm:t>
        <a:bodyPr/>
        <a:lstStyle/>
        <a:p>
          <a:endParaRPr lang="id-ID"/>
        </a:p>
      </dgm:t>
    </dgm:pt>
    <dgm:pt modelId="{0F356377-3F39-40B4-B7BE-7A33D97F8FDB}">
      <dgm:prSet/>
      <dgm:spPr/>
      <dgm:t>
        <a:bodyPr/>
        <a:lstStyle/>
        <a:p>
          <a:r>
            <a:rPr lang="id-ID" dirty="0" smtClean="0"/>
            <a:t>W</a:t>
          </a:r>
          <a:endParaRPr lang="id-ID" dirty="0"/>
        </a:p>
      </dgm:t>
    </dgm:pt>
    <dgm:pt modelId="{77A711FD-2254-43EE-97FE-88CE677688FB}" type="parTrans" cxnId="{F60FCF93-6A81-402D-A181-FE8DC13F97D4}">
      <dgm:prSet/>
      <dgm:spPr/>
      <dgm:t>
        <a:bodyPr/>
        <a:lstStyle/>
        <a:p>
          <a:endParaRPr lang="id-ID"/>
        </a:p>
      </dgm:t>
    </dgm:pt>
    <dgm:pt modelId="{3F9EA746-C447-45F0-815B-002C971DC95A}" type="sibTrans" cxnId="{F60FCF93-6A81-402D-A181-FE8DC13F97D4}">
      <dgm:prSet/>
      <dgm:spPr/>
      <dgm:t>
        <a:bodyPr/>
        <a:lstStyle/>
        <a:p>
          <a:endParaRPr lang="id-ID"/>
        </a:p>
      </dgm:t>
    </dgm:pt>
    <dgm:pt modelId="{1B0EADD7-DE92-45BC-A647-DA8C9C3A8850}" type="pres">
      <dgm:prSet presAssocID="{76B6597F-F5D1-43C6-A13D-F7A0D063BF47}" presName="Name0" presStyleCnt="0">
        <dgm:presLayoutVars>
          <dgm:dir/>
          <dgm:resizeHandles val="exact"/>
        </dgm:presLayoutVars>
      </dgm:prSet>
      <dgm:spPr/>
    </dgm:pt>
    <dgm:pt modelId="{51D458DC-8233-4AAF-BCAD-77C937B74AD5}" type="pres">
      <dgm:prSet presAssocID="{87190919-8626-4106-9C1E-718FE935268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6BFC138-63D7-4601-9FC5-A5AACC281C16}" type="pres">
      <dgm:prSet presAssocID="{0920FE11-8ADC-4B0B-B086-96D4A7DF0087}" presName="sibTrans" presStyleLbl="sibTrans2D1" presStyleIdx="0" presStyleCnt="4"/>
      <dgm:spPr/>
      <dgm:t>
        <a:bodyPr/>
        <a:lstStyle/>
        <a:p>
          <a:endParaRPr lang="id-ID"/>
        </a:p>
      </dgm:t>
    </dgm:pt>
    <dgm:pt modelId="{907D6500-EDC4-41CC-8CBB-01145EAD750F}" type="pres">
      <dgm:prSet presAssocID="{0920FE11-8ADC-4B0B-B086-96D4A7DF0087}" presName="connectorText" presStyleLbl="sibTrans2D1" presStyleIdx="0" presStyleCnt="4"/>
      <dgm:spPr/>
      <dgm:t>
        <a:bodyPr/>
        <a:lstStyle/>
        <a:p>
          <a:endParaRPr lang="id-ID"/>
        </a:p>
      </dgm:t>
    </dgm:pt>
    <dgm:pt modelId="{C9DBAB93-D444-4E13-BAFD-6D325C72D43C}" type="pres">
      <dgm:prSet presAssocID="{8DD79F59-4160-443D-B20E-9F7E88EE0685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1247F4B-E191-495C-8A64-3FEC6DC38C23}" type="pres">
      <dgm:prSet presAssocID="{6E211E1E-73B1-4F61-A0E4-B0B38AF56E83}" presName="sibTrans" presStyleLbl="sibTrans2D1" presStyleIdx="1" presStyleCnt="4"/>
      <dgm:spPr/>
      <dgm:t>
        <a:bodyPr/>
        <a:lstStyle/>
        <a:p>
          <a:endParaRPr lang="id-ID"/>
        </a:p>
      </dgm:t>
    </dgm:pt>
    <dgm:pt modelId="{B5CC592E-B102-4D59-9238-E5656070C973}" type="pres">
      <dgm:prSet presAssocID="{6E211E1E-73B1-4F61-A0E4-B0B38AF56E83}" presName="connectorText" presStyleLbl="sibTrans2D1" presStyleIdx="1" presStyleCnt="4"/>
      <dgm:spPr/>
      <dgm:t>
        <a:bodyPr/>
        <a:lstStyle/>
        <a:p>
          <a:endParaRPr lang="id-ID"/>
        </a:p>
      </dgm:t>
    </dgm:pt>
    <dgm:pt modelId="{E0AAD006-9EBF-413F-A14F-4C3F132FA74B}" type="pres">
      <dgm:prSet presAssocID="{A74A8A73-14CB-43AE-BA2E-C8588A751568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B18A3762-86A0-4494-A052-D90F7ACB7C67}" type="pres">
      <dgm:prSet presAssocID="{6F568BB5-445D-4CFB-85FA-B3089F8704AA}" presName="sibTrans" presStyleLbl="sibTrans2D1" presStyleIdx="2" presStyleCnt="4"/>
      <dgm:spPr/>
      <dgm:t>
        <a:bodyPr/>
        <a:lstStyle/>
        <a:p>
          <a:endParaRPr lang="id-ID"/>
        </a:p>
      </dgm:t>
    </dgm:pt>
    <dgm:pt modelId="{8F8E5775-F7B4-4A6D-89D9-D0C1661CCFD8}" type="pres">
      <dgm:prSet presAssocID="{6F568BB5-445D-4CFB-85FA-B3089F8704AA}" presName="connectorText" presStyleLbl="sibTrans2D1" presStyleIdx="2" presStyleCnt="4"/>
      <dgm:spPr/>
      <dgm:t>
        <a:bodyPr/>
        <a:lstStyle/>
        <a:p>
          <a:endParaRPr lang="id-ID"/>
        </a:p>
      </dgm:t>
    </dgm:pt>
    <dgm:pt modelId="{B98C67E0-057D-4879-A377-8D567B2AC062}" type="pres">
      <dgm:prSet presAssocID="{4E368D30-6DA7-4BE3-9456-ECC96324AB2D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32F7A596-FB2B-46BD-A300-FFEF2ADE3297}" type="pres">
      <dgm:prSet presAssocID="{3A0E4CC2-F612-4D88-A331-41A0FF98BB68}" presName="sibTrans" presStyleLbl="sibTrans2D1" presStyleIdx="3" presStyleCnt="4"/>
      <dgm:spPr/>
      <dgm:t>
        <a:bodyPr/>
        <a:lstStyle/>
        <a:p>
          <a:endParaRPr lang="id-ID"/>
        </a:p>
      </dgm:t>
    </dgm:pt>
    <dgm:pt modelId="{19BED8B2-E6A0-4CE4-8810-EE12FEEB36B6}" type="pres">
      <dgm:prSet presAssocID="{3A0E4CC2-F612-4D88-A331-41A0FF98BB68}" presName="connectorText" presStyleLbl="sibTrans2D1" presStyleIdx="3" presStyleCnt="4"/>
      <dgm:spPr/>
      <dgm:t>
        <a:bodyPr/>
        <a:lstStyle/>
        <a:p>
          <a:endParaRPr lang="id-ID"/>
        </a:p>
      </dgm:t>
    </dgm:pt>
    <dgm:pt modelId="{B74F30CC-18D8-44AF-90A7-98A8DA430130}" type="pres">
      <dgm:prSet presAssocID="{0F356377-3F39-40B4-B7BE-7A33D97F8FDB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EE323BC4-B122-4A43-9592-4B776E06AEBD}" type="presOf" srcId="{4E368D30-6DA7-4BE3-9456-ECC96324AB2D}" destId="{B98C67E0-057D-4879-A377-8D567B2AC062}" srcOrd="0" destOrd="0" presId="urn:microsoft.com/office/officeart/2005/8/layout/process1"/>
    <dgm:cxn modelId="{0D9C5B34-84CE-4A3C-AF25-00E3BF0FD8F3}" type="presOf" srcId="{0F356377-3F39-40B4-B7BE-7A33D97F8FDB}" destId="{B74F30CC-18D8-44AF-90A7-98A8DA430130}" srcOrd="0" destOrd="0" presId="urn:microsoft.com/office/officeart/2005/8/layout/process1"/>
    <dgm:cxn modelId="{20D4E49F-59A2-4479-A00F-279BA62C2C64}" type="presOf" srcId="{6F568BB5-445D-4CFB-85FA-B3089F8704AA}" destId="{8F8E5775-F7B4-4A6D-89D9-D0C1661CCFD8}" srcOrd="1" destOrd="0" presId="urn:microsoft.com/office/officeart/2005/8/layout/process1"/>
    <dgm:cxn modelId="{BE435F39-9D42-41C0-B2BA-9324B0F27A2B}" type="presOf" srcId="{6F568BB5-445D-4CFB-85FA-B3089F8704AA}" destId="{B18A3762-86A0-4494-A052-D90F7ACB7C67}" srcOrd="0" destOrd="0" presId="urn:microsoft.com/office/officeart/2005/8/layout/process1"/>
    <dgm:cxn modelId="{E9475136-85A0-4F17-BFF2-4F5FA2B448A9}" type="presOf" srcId="{8DD79F59-4160-443D-B20E-9F7E88EE0685}" destId="{C9DBAB93-D444-4E13-BAFD-6D325C72D43C}" srcOrd="0" destOrd="0" presId="urn:microsoft.com/office/officeart/2005/8/layout/process1"/>
    <dgm:cxn modelId="{36D1537F-00E3-4401-B9CC-93F47434A212}" type="presOf" srcId="{6E211E1E-73B1-4F61-A0E4-B0B38AF56E83}" destId="{B5CC592E-B102-4D59-9238-E5656070C973}" srcOrd="1" destOrd="0" presId="urn:microsoft.com/office/officeart/2005/8/layout/process1"/>
    <dgm:cxn modelId="{44C714E3-0720-48AB-AF3D-5C4E48A86E00}" type="presOf" srcId="{0920FE11-8ADC-4B0B-B086-96D4A7DF0087}" destId="{907D6500-EDC4-41CC-8CBB-01145EAD750F}" srcOrd="1" destOrd="0" presId="urn:microsoft.com/office/officeart/2005/8/layout/process1"/>
    <dgm:cxn modelId="{88A4A8B3-3FC4-4433-8543-2DC034237A70}" type="presOf" srcId="{0920FE11-8ADC-4B0B-B086-96D4A7DF0087}" destId="{A6BFC138-63D7-4601-9FC5-A5AACC281C16}" srcOrd="0" destOrd="0" presId="urn:microsoft.com/office/officeart/2005/8/layout/process1"/>
    <dgm:cxn modelId="{6EC1D30D-53DF-4CCC-B198-05883FB95ECE}" type="presOf" srcId="{3A0E4CC2-F612-4D88-A331-41A0FF98BB68}" destId="{32F7A596-FB2B-46BD-A300-FFEF2ADE3297}" srcOrd="0" destOrd="0" presId="urn:microsoft.com/office/officeart/2005/8/layout/process1"/>
    <dgm:cxn modelId="{FB688259-C6AD-4EC3-A693-C1CD8E80ED7B}" type="presOf" srcId="{3A0E4CC2-F612-4D88-A331-41A0FF98BB68}" destId="{19BED8B2-E6A0-4CE4-8810-EE12FEEB36B6}" srcOrd="1" destOrd="0" presId="urn:microsoft.com/office/officeart/2005/8/layout/process1"/>
    <dgm:cxn modelId="{83CC0E90-A222-40F1-9C91-14CF6D3BE071}" type="presOf" srcId="{6E211E1E-73B1-4F61-A0E4-B0B38AF56E83}" destId="{E1247F4B-E191-495C-8A64-3FEC6DC38C23}" srcOrd="0" destOrd="0" presId="urn:microsoft.com/office/officeart/2005/8/layout/process1"/>
    <dgm:cxn modelId="{D0F74650-0DE2-462E-8A5B-727146B9D1BE}" type="presOf" srcId="{76B6597F-F5D1-43C6-A13D-F7A0D063BF47}" destId="{1B0EADD7-DE92-45BC-A647-DA8C9C3A8850}" srcOrd="0" destOrd="0" presId="urn:microsoft.com/office/officeart/2005/8/layout/process1"/>
    <dgm:cxn modelId="{F60FCF93-6A81-402D-A181-FE8DC13F97D4}" srcId="{76B6597F-F5D1-43C6-A13D-F7A0D063BF47}" destId="{0F356377-3F39-40B4-B7BE-7A33D97F8FDB}" srcOrd="4" destOrd="0" parTransId="{77A711FD-2254-43EE-97FE-88CE677688FB}" sibTransId="{3F9EA746-C447-45F0-815B-002C971DC95A}"/>
    <dgm:cxn modelId="{01127832-8BCB-45A2-B6CA-03EF6728FE86}" srcId="{76B6597F-F5D1-43C6-A13D-F7A0D063BF47}" destId="{87190919-8626-4106-9C1E-718FE9352680}" srcOrd="0" destOrd="0" parTransId="{611B7BF7-3C56-48B5-A93C-111F3DA26617}" sibTransId="{0920FE11-8ADC-4B0B-B086-96D4A7DF0087}"/>
    <dgm:cxn modelId="{C776B64F-3E77-47AF-8516-1EAC81B99DEA}" srcId="{76B6597F-F5D1-43C6-A13D-F7A0D063BF47}" destId="{8DD79F59-4160-443D-B20E-9F7E88EE0685}" srcOrd="1" destOrd="0" parTransId="{DAFD5EBB-D6CC-419A-89B9-C59F630930D5}" sibTransId="{6E211E1E-73B1-4F61-A0E4-B0B38AF56E83}"/>
    <dgm:cxn modelId="{ED31E8FF-1429-48A8-A0F4-DC5F86C130FB}" srcId="{76B6597F-F5D1-43C6-A13D-F7A0D063BF47}" destId="{4E368D30-6DA7-4BE3-9456-ECC96324AB2D}" srcOrd="3" destOrd="0" parTransId="{001070EE-48A5-4680-A5B8-7D689B420DCC}" sibTransId="{3A0E4CC2-F612-4D88-A331-41A0FF98BB68}"/>
    <dgm:cxn modelId="{83FA46A1-F7A6-4716-8BB6-0FF88D6F6859}" type="presOf" srcId="{87190919-8626-4106-9C1E-718FE9352680}" destId="{51D458DC-8233-4AAF-BCAD-77C937B74AD5}" srcOrd="0" destOrd="0" presId="urn:microsoft.com/office/officeart/2005/8/layout/process1"/>
    <dgm:cxn modelId="{ABA3EE40-CDCA-4A23-9024-6E7F153E395F}" srcId="{76B6597F-F5D1-43C6-A13D-F7A0D063BF47}" destId="{A74A8A73-14CB-43AE-BA2E-C8588A751568}" srcOrd="2" destOrd="0" parTransId="{9449A4A4-836E-47AB-85E6-ECE22B4AE1C8}" sibTransId="{6F568BB5-445D-4CFB-85FA-B3089F8704AA}"/>
    <dgm:cxn modelId="{475FFA40-4AE0-414E-841D-3691FBD275D1}" type="presOf" srcId="{A74A8A73-14CB-43AE-BA2E-C8588A751568}" destId="{E0AAD006-9EBF-413F-A14F-4C3F132FA74B}" srcOrd="0" destOrd="0" presId="urn:microsoft.com/office/officeart/2005/8/layout/process1"/>
    <dgm:cxn modelId="{6BE06B44-0832-470B-BFB1-DA400B5AA549}" type="presParOf" srcId="{1B0EADD7-DE92-45BC-A647-DA8C9C3A8850}" destId="{51D458DC-8233-4AAF-BCAD-77C937B74AD5}" srcOrd="0" destOrd="0" presId="urn:microsoft.com/office/officeart/2005/8/layout/process1"/>
    <dgm:cxn modelId="{C6C5A12B-6187-43F2-821A-43ED503DEBEF}" type="presParOf" srcId="{1B0EADD7-DE92-45BC-A647-DA8C9C3A8850}" destId="{A6BFC138-63D7-4601-9FC5-A5AACC281C16}" srcOrd="1" destOrd="0" presId="urn:microsoft.com/office/officeart/2005/8/layout/process1"/>
    <dgm:cxn modelId="{2A577D9C-0CBA-494A-AF01-F0FD685A09DE}" type="presParOf" srcId="{A6BFC138-63D7-4601-9FC5-A5AACC281C16}" destId="{907D6500-EDC4-41CC-8CBB-01145EAD750F}" srcOrd="0" destOrd="0" presId="urn:microsoft.com/office/officeart/2005/8/layout/process1"/>
    <dgm:cxn modelId="{9916BF0B-2C88-4237-8832-2518DF832BBD}" type="presParOf" srcId="{1B0EADD7-DE92-45BC-A647-DA8C9C3A8850}" destId="{C9DBAB93-D444-4E13-BAFD-6D325C72D43C}" srcOrd="2" destOrd="0" presId="urn:microsoft.com/office/officeart/2005/8/layout/process1"/>
    <dgm:cxn modelId="{5E653152-3201-46B8-B615-02CE5D824FF8}" type="presParOf" srcId="{1B0EADD7-DE92-45BC-A647-DA8C9C3A8850}" destId="{E1247F4B-E191-495C-8A64-3FEC6DC38C23}" srcOrd="3" destOrd="0" presId="urn:microsoft.com/office/officeart/2005/8/layout/process1"/>
    <dgm:cxn modelId="{99BA256A-9AE2-4EC9-A9BA-FFB8EC0DCEA5}" type="presParOf" srcId="{E1247F4B-E191-495C-8A64-3FEC6DC38C23}" destId="{B5CC592E-B102-4D59-9238-E5656070C973}" srcOrd="0" destOrd="0" presId="urn:microsoft.com/office/officeart/2005/8/layout/process1"/>
    <dgm:cxn modelId="{D672F1DF-BD82-44BA-894D-CCB10D7DC543}" type="presParOf" srcId="{1B0EADD7-DE92-45BC-A647-DA8C9C3A8850}" destId="{E0AAD006-9EBF-413F-A14F-4C3F132FA74B}" srcOrd="4" destOrd="0" presId="urn:microsoft.com/office/officeart/2005/8/layout/process1"/>
    <dgm:cxn modelId="{957EB931-E339-44DE-8698-2AB982F3EFDC}" type="presParOf" srcId="{1B0EADD7-DE92-45BC-A647-DA8C9C3A8850}" destId="{B18A3762-86A0-4494-A052-D90F7ACB7C67}" srcOrd="5" destOrd="0" presId="urn:microsoft.com/office/officeart/2005/8/layout/process1"/>
    <dgm:cxn modelId="{D4C429EE-2418-4AD2-A2E3-04999BA1E564}" type="presParOf" srcId="{B18A3762-86A0-4494-A052-D90F7ACB7C67}" destId="{8F8E5775-F7B4-4A6D-89D9-D0C1661CCFD8}" srcOrd="0" destOrd="0" presId="urn:microsoft.com/office/officeart/2005/8/layout/process1"/>
    <dgm:cxn modelId="{6D3FF546-31F3-429B-B28F-0EAF30E69B0E}" type="presParOf" srcId="{1B0EADD7-DE92-45BC-A647-DA8C9C3A8850}" destId="{B98C67E0-057D-4879-A377-8D567B2AC062}" srcOrd="6" destOrd="0" presId="urn:microsoft.com/office/officeart/2005/8/layout/process1"/>
    <dgm:cxn modelId="{7785F66B-7DFC-4993-A3FB-DF8D04816E96}" type="presParOf" srcId="{1B0EADD7-DE92-45BC-A647-DA8C9C3A8850}" destId="{32F7A596-FB2B-46BD-A300-FFEF2ADE3297}" srcOrd="7" destOrd="0" presId="urn:microsoft.com/office/officeart/2005/8/layout/process1"/>
    <dgm:cxn modelId="{BE052A1A-FB0B-4D81-B20A-15048E7D4D3E}" type="presParOf" srcId="{32F7A596-FB2B-46BD-A300-FFEF2ADE3297}" destId="{19BED8B2-E6A0-4CE4-8810-EE12FEEB36B6}" srcOrd="0" destOrd="0" presId="urn:microsoft.com/office/officeart/2005/8/layout/process1"/>
    <dgm:cxn modelId="{BA585B22-F6A9-4DCC-8094-668D6D5FCCE4}" type="presParOf" srcId="{1B0EADD7-DE92-45BC-A647-DA8C9C3A8850}" destId="{B74F30CC-18D8-44AF-90A7-98A8DA430130}" srcOrd="8" destOrd="0" presId="urn:microsoft.com/office/officeart/2005/8/layout/process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D458DC-8233-4AAF-BCAD-77C937B74AD5}">
      <dsp:nvSpPr>
        <dsp:cNvPr id="0" name=""/>
        <dsp:cNvSpPr/>
      </dsp:nvSpPr>
      <dsp:spPr>
        <a:xfrm>
          <a:off x="4018" y="562396"/>
          <a:ext cx="1245691" cy="7474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200" kern="1200" dirty="0" smtClean="0"/>
            <a:t>W</a:t>
          </a:r>
          <a:endParaRPr lang="id-ID" sz="3200" kern="1200" dirty="0"/>
        </a:p>
      </dsp:txBody>
      <dsp:txXfrm>
        <a:off x="25909" y="584287"/>
        <a:ext cx="1201909" cy="703632"/>
      </dsp:txXfrm>
    </dsp:sp>
    <dsp:sp modelId="{A6BFC138-63D7-4601-9FC5-A5AACC281C16}">
      <dsp:nvSpPr>
        <dsp:cNvPr id="0" name=""/>
        <dsp:cNvSpPr/>
      </dsp:nvSpPr>
      <dsp:spPr>
        <a:xfrm>
          <a:off x="1374278" y="781638"/>
          <a:ext cx="264086" cy="308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300" kern="1200"/>
        </a:p>
      </dsp:txBody>
      <dsp:txXfrm>
        <a:off x="1374278" y="843424"/>
        <a:ext cx="184860" cy="185359"/>
      </dsp:txXfrm>
    </dsp:sp>
    <dsp:sp modelId="{C9DBAB93-D444-4E13-BAFD-6D325C72D43C}">
      <dsp:nvSpPr>
        <dsp:cNvPr id="0" name=""/>
        <dsp:cNvSpPr/>
      </dsp:nvSpPr>
      <dsp:spPr>
        <a:xfrm>
          <a:off x="1747986" y="562396"/>
          <a:ext cx="1245691" cy="7474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200" kern="1200" dirty="0" smtClean="0"/>
            <a:t>S</a:t>
          </a:r>
          <a:endParaRPr lang="id-ID" sz="3200" kern="1200" dirty="0"/>
        </a:p>
      </dsp:txBody>
      <dsp:txXfrm>
        <a:off x="1769877" y="584287"/>
        <a:ext cx="1201909" cy="703632"/>
      </dsp:txXfrm>
    </dsp:sp>
    <dsp:sp modelId="{E1247F4B-E191-495C-8A64-3FEC6DC38C23}">
      <dsp:nvSpPr>
        <dsp:cNvPr id="0" name=""/>
        <dsp:cNvSpPr/>
      </dsp:nvSpPr>
      <dsp:spPr>
        <a:xfrm>
          <a:off x="3118246" y="781638"/>
          <a:ext cx="264086" cy="308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300" kern="1200"/>
        </a:p>
      </dsp:txBody>
      <dsp:txXfrm>
        <a:off x="3118246" y="843424"/>
        <a:ext cx="184860" cy="185359"/>
      </dsp:txXfrm>
    </dsp:sp>
    <dsp:sp modelId="{E0AAD006-9EBF-413F-A14F-4C3F132FA74B}">
      <dsp:nvSpPr>
        <dsp:cNvPr id="0" name=""/>
        <dsp:cNvSpPr/>
      </dsp:nvSpPr>
      <dsp:spPr>
        <a:xfrm>
          <a:off x="3491954" y="562396"/>
          <a:ext cx="1245691" cy="7474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200" kern="1200" dirty="0" smtClean="0"/>
            <a:t>O</a:t>
          </a:r>
          <a:endParaRPr lang="id-ID" sz="3200" kern="1200" dirty="0"/>
        </a:p>
      </dsp:txBody>
      <dsp:txXfrm>
        <a:off x="3513845" y="584287"/>
        <a:ext cx="1201909" cy="703632"/>
      </dsp:txXfrm>
    </dsp:sp>
    <dsp:sp modelId="{B18A3762-86A0-4494-A052-D90F7ACB7C67}">
      <dsp:nvSpPr>
        <dsp:cNvPr id="0" name=""/>
        <dsp:cNvSpPr/>
      </dsp:nvSpPr>
      <dsp:spPr>
        <a:xfrm>
          <a:off x="4862214" y="781638"/>
          <a:ext cx="264086" cy="308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300" kern="1200"/>
        </a:p>
      </dsp:txBody>
      <dsp:txXfrm>
        <a:off x="4862214" y="843424"/>
        <a:ext cx="184860" cy="185359"/>
      </dsp:txXfrm>
    </dsp:sp>
    <dsp:sp modelId="{B98C67E0-057D-4879-A377-8D567B2AC062}">
      <dsp:nvSpPr>
        <dsp:cNvPr id="0" name=""/>
        <dsp:cNvSpPr/>
      </dsp:nvSpPr>
      <dsp:spPr>
        <a:xfrm>
          <a:off x="5235922" y="562396"/>
          <a:ext cx="1245691" cy="7474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200" kern="1200" dirty="0" smtClean="0"/>
            <a:t>R</a:t>
          </a:r>
          <a:endParaRPr lang="id-ID" sz="3200" kern="1200" dirty="0"/>
        </a:p>
      </dsp:txBody>
      <dsp:txXfrm>
        <a:off x="5257813" y="584287"/>
        <a:ext cx="1201909" cy="703632"/>
      </dsp:txXfrm>
    </dsp:sp>
    <dsp:sp modelId="{32F7A596-FB2B-46BD-A300-FFEF2ADE3297}">
      <dsp:nvSpPr>
        <dsp:cNvPr id="0" name=""/>
        <dsp:cNvSpPr/>
      </dsp:nvSpPr>
      <dsp:spPr>
        <a:xfrm>
          <a:off x="6606182" y="781638"/>
          <a:ext cx="264086" cy="308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300" kern="1200"/>
        </a:p>
      </dsp:txBody>
      <dsp:txXfrm>
        <a:off x="6606182" y="843424"/>
        <a:ext cx="184860" cy="185359"/>
      </dsp:txXfrm>
    </dsp:sp>
    <dsp:sp modelId="{B74F30CC-18D8-44AF-90A7-98A8DA430130}">
      <dsp:nvSpPr>
        <dsp:cNvPr id="0" name=""/>
        <dsp:cNvSpPr/>
      </dsp:nvSpPr>
      <dsp:spPr>
        <a:xfrm>
          <a:off x="6979890" y="562396"/>
          <a:ext cx="1245691" cy="7474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200" kern="1200" dirty="0" smtClean="0"/>
            <a:t>W</a:t>
          </a:r>
          <a:endParaRPr lang="id-ID" sz="3200" kern="1200" dirty="0"/>
        </a:p>
      </dsp:txBody>
      <dsp:txXfrm>
        <a:off x="7001781" y="584287"/>
        <a:ext cx="1201909" cy="7036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EC58F0-E825-49BC-9E00-D1AF9201A61C}" type="datetimeFigureOut">
              <a:rPr lang="id-ID" smtClean="0"/>
              <a:pPr/>
              <a:t>13/09/2011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41575F-3951-411D-A3B9-765989C4D08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="" xmlns:p14="http://schemas.microsoft.com/office/powerpoint/2010/main" val="3450675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3367AA-5CEE-4FB4-BC88-579190F5766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0B0B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>
                <a:latin typeface="Times New Roman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i="1">
                <a:latin typeface="Times New Roman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fld id="{1F2F352F-3862-4C8E-9BCD-C7F18EF62B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i="1">
                <a:latin typeface="Times New Roman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4513583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>
                <a:latin typeface="Times New Roman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ctr">
              <a:defRPr i="1">
                <a:latin typeface="Times New Roman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fld id="{B7ECF8B2-A1A6-4BD3-B436-7BE99C320C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i="1">
                <a:latin typeface="Times New Roman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5866491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>
                <a:latin typeface="Times New Roman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i="1">
                <a:latin typeface="Times New Roman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>
                <a:latin typeface="Times New Roman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fld id="{33841C60-9079-4B83-B1EE-C038AA5313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81994830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>
                <a:latin typeface="Times New Roman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i="1">
                <a:latin typeface="Times New Roman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>
                <a:latin typeface="Times New Roman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fld id="{148EFEAE-EA12-473B-A2C1-2D5E97301D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24087974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i="1">
                <a:latin typeface="Times New Roman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fld id="{7FE327F3-7898-4D5B-A10E-2C68BB6EB4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i="1">
                <a:latin typeface="Times New Roman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i="1">
                <a:latin typeface="Times New Roman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03105732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>
                <a:latin typeface="Times New Roman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i="1">
                <a:latin typeface="Times New Roman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>
                <a:latin typeface="Times New Roman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fld id="{FCB4EC7A-F853-4260-8EBA-350A83DD73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75337819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>
                <a:latin typeface="Times New Roman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i="1">
                <a:latin typeface="Times New Roman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>
                <a:latin typeface="Times New Roman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fld id="{5B5CA99A-5100-4019-A225-85E0AFEF4B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49538184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>
                <a:latin typeface="Times New Roman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i="1">
                <a:latin typeface="Times New Roman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fld id="{B8FFCCFE-9B3F-4076-BBF9-42504EE7E1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i="1">
                <a:latin typeface="Times New Roman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7442339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>
                <a:latin typeface="Times New Roman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i="1">
                <a:latin typeface="Times New Roman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fld id="{4CCF8898-8982-45C2-8235-8C42EF421B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i="1">
                <a:latin typeface="Times New Roman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021216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>
                <a:latin typeface="Times New Roman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i="1">
                <a:latin typeface="Times New Roman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>
                <a:latin typeface="Times New Roman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fld id="{3B152E00-EC2C-4322-828C-E2159952B2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6342457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>
                <a:latin typeface="Times New Roman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i="1">
                <a:latin typeface="Times New Roman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>
                <a:latin typeface="Times New Roman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fld id="{602435B4-18A6-47C2-8784-A9B13DC9B8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77355723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</p:spTree>
    <p:extLst>
      <p:ext uri="{BB962C8B-B14F-4D97-AF65-F5344CB8AC3E}">
        <p14:creationId xmlns="" xmlns:p14="http://schemas.microsoft.com/office/powerpoint/2010/main" val="50558377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 i="0">
                <a:solidFill>
                  <a:srgbClr val="B48100"/>
                </a:solidFill>
                <a:latin typeface="Tahom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F514342E-009D-4309-8A2F-77788F87E293}" type="datetimeFigureOut">
              <a:rPr lang="en-US"/>
              <a:pPr>
                <a:defRPr/>
              </a:pPr>
              <a:t>9/13/2011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 i="0">
                <a:solidFill>
                  <a:srgbClr val="B48100"/>
                </a:solidFill>
                <a:latin typeface="Tahom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i="0" baseline="0">
                <a:solidFill>
                  <a:srgbClr val="B48100"/>
                </a:solidFill>
                <a:latin typeface="Tahom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890BB382-E31F-425C-974D-DCCC2EB269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122717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549FB3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448495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549FB3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549FB3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6.%20MASTER%20MOVIE\ITB\GURU%20KERJA%20KERAS.MP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6.%20MASTER%20MOVIE\ITB\GURU%20TELADAN.MP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6.%20MASTER%20MOVIE\kenangan%20terindah.wmv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d-ID" dirty="0" smtClean="0"/>
              <a:t>Oleh</a:t>
            </a:r>
          </a:p>
          <a:p>
            <a:r>
              <a:rPr lang="id-ID" dirty="0" smtClean="0"/>
              <a:t>Eka Sakti Yudha</a:t>
            </a:r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dirty="0" smtClean="0">
                <a:solidFill>
                  <a:schemeClr val="bg1"/>
                </a:solidFill>
              </a:rPr>
              <a:t>PRINSIP DASAR UMUM PERILAKU</a:t>
            </a:r>
            <a:endParaRPr lang="id-ID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739075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z="3600" dirty="0" smtClean="0"/>
              <a:t>Konservator</a:t>
            </a:r>
          </a:p>
          <a:p>
            <a:r>
              <a:rPr lang="id-ID" sz="3600" dirty="0" smtClean="0"/>
              <a:t>Transmitor</a:t>
            </a:r>
          </a:p>
          <a:p>
            <a:r>
              <a:rPr lang="id-ID" sz="3600" dirty="0" smtClean="0"/>
              <a:t>Transformator</a:t>
            </a:r>
          </a:p>
          <a:p>
            <a:r>
              <a:rPr lang="id-ID" sz="3600" dirty="0" smtClean="0"/>
              <a:t>Organisator</a:t>
            </a:r>
          </a:p>
          <a:p>
            <a:r>
              <a:rPr lang="id-ID" sz="3600" dirty="0" smtClean="0"/>
              <a:t>Behavioral Changes</a:t>
            </a:r>
            <a:endParaRPr lang="id-ID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>
                <a:solidFill>
                  <a:schemeClr val="bg1"/>
                </a:solidFill>
              </a:rPr>
              <a:t>Tugas Pendidik</a:t>
            </a:r>
            <a:endParaRPr lang="id-ID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376537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sunami jepang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4414" y="1714488"/>
            <a:ext cx="6357982" cy="4591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>
                <a:solidFill>
                  <a:schemeClr val="tx1">
                    <a:lumMod val="75000"/>
                  </a:schemeClr>
                </a:solidFill>
              </a:rPr>
              <a:t>Penerapan Nilai Di Jepang</a:t>
            </a:r>
            <a:endParaRPr lang="id-ID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walau-sedang-musibah-tetap-antri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500042"/>
            <a:ext cx="5143504" cy="34204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Picture 4" descr="jepang antr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1885" y="3476590"/>
            <a:ext cx="5072115" cy="338141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0" y="5572140"/>
            <a:ext cx="396775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36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dler" pitchFamily="2" charset="0"/>
              </a:rPr>
              <a:t>Tetep Antri...</a:t>
            </a:r>
            <a:endParaRPr lang="en-US" sz="3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Adler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ntri-membeli-sembako-di-supermarket-jepang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928670"/>
            <a:ext cx="8128000" cy="4572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71538" y="0"/>
            <a:ext cx="7758138" cy="990584"/>
          </a:xfrm>
        </p:spPr>
        <p:txBody>
          <a:bodyPr/>
          <a:lstStyle/>
          <a:p>
            <a:pPr algn="r"/>
            <a:r>
              <a:rPr lang="id-ID" dirty="0" smtClean="0">
                <a:solidFill>
                  <a:schemeClr val="tx1">
                    <a:lumMod val="75000"/>
                  </a:schemeClr>
                </a:solidFill>
                <a:latin typeface="AcidDreamer" pitchFamily="2" charset="0"/>
              </a:rPr>
              <a:t>Tidak Menjarah</a:t>
            </a:r>
            <a:endParaRPr lang="id-ID" dirty="0">
              <a:solidFill>
                <a:schemeClr val="tx1">
                  <a:lumMod val="75000"/>
                </a:schemeClr>
              </a:solidFill>
              <a:latin typeface="AcidDreamer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28662" y="5929330"/>
            <a:ext cx="737092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fter Shok" pitchFamily="2" charset="0"/>
              </a:rPr>
              <a:t>Tidak Menaikan Harga...</a:t>
            </a:r>
            <a:endParaRPr lang="en-US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fter Shok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M Jepang mengundurkan diri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4414" y="571480"/>
            <a:ext cx="6858048" cy="3771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1472" y="5000636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id-ID" dirty="0" smtClean="0">
                <a:solidFill>
                  <a:schemeClr val="bg1"/>
                </a:solidFill>
                <a:latin typeface="Airstream" pitchFamily="2" charset="0"/>
              </a:rPr>
              <a:t>Perdana Menteri Jepang Naoto Kan, mengundurkan diri setelah merasa gagal mengatasi krisis jepang pasca tsunami (.Kompas -26 Agustus 2011- </a:t>
            </a:r>
            <a:endParaRPr lang="id-ID" dirty="0">
              <a:solidFill>
                <a:schemeClr val="bg1"/>
              </a:solidFill>
              <a:latin typeface="Airstream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28596" y="4857760"/>
            <a:ext cx="8229600" cy="1714512"/>
          </a:xfrm>
        </p:spPr>
        <p:txBody>
          <a:bodyPr>
            <a:noAutofit/>
          </a:bodyPr>
          <a:lstStyle/>
          <a:p>
            <a:r>
              <a:rPr lang="id-ID" sz="2800" dirty="0" smtClean="0">
                <a:solidFill>
                  <a:schemeClr val="bg1"/>
                </a:solidFill>
              </a:rPr>
              <a:t>Menteri ekonomi, industri dan perdagangan Jepang, Yoshio </a:t>
            </a:r>
            <a:r>
              <a:rPr lang="id-ID" sz="2800" dirty="0" smtClean="0">
                <a:solidFill>
                  <a:schemeClr val="bg1"/>
                </a:solidFill>
              </a:rPr>
              <a:t>Hachiro, karena salah bicara terkait gempa Tsunami (kurang empati), padahal baru menjabat 8 hari.</a:t>
            </a:r>
            <a:br>
              <a:rPr lang="id-ID" sz="2800" dirty="0" smtClean="0">
                <a:solidFill>
                  <a:schemeClr val="bg1"/>
                </a:solidFill>
              </a:rPr>
            </a:br>
            <a:r>
              <a:rPr lang="id-ID" sz="2800" dirty="0" smtClean="0">
                <a:solidFill>
                  <a:schemeClr val="bg1"/>
                </a:solidFill>
              </a:rPr>
              <a:t>(Warta News: 13 September 2011)</a:t>
            </a:r>
            <a:endParaRPr lang="id-ID" sz="2800" dirty="0">
              <a:solidFill>
                <a:schemeClr val="bg1"/>
              </a:solidFill>
            </a:endParaRPr>
          </a:p>
        </p:txBody>
      </p:sp>
      <p:pic>
        <p:nvPicPr>
          <p:cNvPr id="4" name="Picture 3" descr="Mnteri ekonomi jepa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04" y="571480"/>
            <a:ext cx="5929354" cy="39529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3733800"/>
            <a:ext cx="8229600" cy="12192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b="1" smtClean="0">
                <a:solidFill>
                  <a:schemeClr val="bg1">
                    <a:lumMod val="85000"/>
                    <a:lumOff val="15000"/>
                  </a:schemeClr>
                </a:solidFill>
                <a:latin typeface="Segoe Print" pitchFamily="2" charset="0"/>
              </a:rPr>
              <a:t/>
            </a:r>
            <a:br>
              <a:rPr b="1" smtClean="0">
                <a:solidFill>
                  <a:schemeClr val="bg1">
                    <a:lumMod val="85000"/>
                    <a:lumOff val="15000"/>
                  </a:schemeClr>
                </a:solidFill>
                <a:latin typeface="Segoe Print" pitchFamily="2" charset="0"/>
              </a:rPr>
            </a:br>
            <a:endParaRPr b="1">
              <a:solidFill>
                <a:schemeClr val="bg1">
                  <a:lumMod val="85000"/>
                  <a:lumOff val="15000"/>
                </a:schemeClr>
              </a:solidFill>
              <a:latin typeface="Segoe Print" pitchFamily="2" charset="0"/>
            </a:endParaRPr>
          </a:p>
        </p:txBody>
      </p:sp>
      <p:pic>
        <p:nvPicPr>
          <p:cNvPr id="37891" name="Picture 4" descr="laskar_pelangi_bocah2_belitung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321302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Content Placeholder 3" descr="ibumuslimah-laskarpelang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451600" y="0"/>
            <a:ext cx="2692400" cy="6858000"/>
          </a:xfrm>
        </p:spPr>
      </p:pic>
      <p:pic>
        <p:nvPicPr>
          <p:cNvPr id="38915" name="Picture 4" descr="bumus-mus-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3200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5" descr="3774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00400" y="0"/>
            <a:ext cx="3403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871858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304800" y="301625"/>
            <a:ext cx="8839200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Segoe UI" pitchFamily="34" charset="0"/>
                <a:cs typeface="Segoe UI" pitchFamily="34" charset="0"/>
              </a:rPr>
              <a:t>Agar </a:t>
            </a:r>
            <a:r>
              <a:rPr lang="en-US" sz="2800" b="1" dirty="0" err="1">
                <a:solidFill>
                  <a:srgbClr val="002060"/>
                </a:solidFill>
                <a:latin typeface="Segoe UI" pitchFamily="34" charset="0"/>
                <a:cs typeface="Segoe UI" pitchFamily="34" charset="0"/>
              </a:rPr>
              <a:t>tidak</a:t>
            </a:r>
            <a:r>
              <a:rPr lang="en-US" sz="2800" b="1" dirty="0">
                <a:solidFill>
                  <a:srgbClr val="00206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Segoe UI" pitchFamily="34" charset="0"/>
                <a:cs typeface="Segoe UI" pitchFamily="34" charset="0"/>
              </a:rPr>
              <a:t>ada</a:t>
            </a:r>
            <a:r>
              <a:rPr lang="en-US" sz="2800" b="1" dirty="0">
                <a:solidFill>
                  <a:srgbClr val="00206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Segoe UI" pitchFamily="34" charset="0"/>
                <a:cs typeface="Segoe UI" pitchFamily="34" charset="0"/>
              </a:rPr>
              <a:t>lagi</a:t>
            </a:r>
            <a:r>
              <a:rPr lang="en-US" sz="2800" b="1" dirty="0">
                <a:solidFill>
                  <a:srgbClr val="00206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  <a:latin typeface="Segoe UI" pitchFamily="34" charset="0"/>
                <a:cs typeface="Segoe UI" pitchFamily="34" charset="0"/>
              </a:rPr>
              <a:t>1</a:t>
            </a:r>
            <a:r>
              <a:rPr lang="id-ID" sz="2800" b="1" dirty="0" smtClean="0">
                <a:solidFill>
                  <a:srgbClr val="002060"/>
                </a:solidFill>
                <a:latin typeface="Segoe UI" pitchFamily="34" charset="0"/>
                <a:cs typeface="Segoe UI" pitchFamily="34" charset="0"/>
              </a:rPr>
              <a:t>0</a:t>
            </a:r>
            <a:r>
              <a:rPr lang="en-US" sz="2800" b="1" dirty="0" smtClean="0">
                <a:solidFill>
                  <a:srgbClr val="00206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Segoe UI" pitchFamily="34" charset="0"/>
                <a:cs typeface="Segoe UI" pitchFamily="34" charset="0"/>
              </a:rPr>
              <a:t>penyakit</a:t>
            </a:r>
            <a:r>
              <a:rPr lang="en-US" sz="2800" b="1" dirty="0">
                <a:solidFill>
                  <a:srgbClr val="002060"/>
                </a:solidFill>
                <a:latin typeface="Segoe UI" pitchFamily="34" charset="0"/>
                <a:cs typeface="Segoe UI" pitchFamily="34" charset="0"/>
              </a:rPr>
              <a:t> yang </a:t>
            </a:r>
            <a:r>
              <a:rPr lang="en-US" sz="2800" b="1" dirty="0" err="1">
                <a:solidFill>
                  <a:srgbClr val="002060"/>
                </a:solidFill>
                <a:latin typeface="Segoe UI" pitchFamily="34" charset="0"/>
                <a:cs typeface="Segoe UI" pitchFamily="34" charset="0"/>
              </a:rPr>
              <a:t>rentan</a:t>
            </a:r>
            <a:r>
              <a:rPr lang="en-US" sz="2800" b="1" dirty="0">
                <a:solidFill>
                  <a:srgbClr val="00206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Segoe UI" pitchFamily="34" charset="0"/>
                <a:cs typeface="Segoe UI" pitchFamily="34" charset="0"/>
              </a:rPr>
              <a:t>diderita</a:t>
            </a:r>
            <a:r>
              <a:rPr lang="en-US" sz="2800" b="1" dirty="0">
                <a:solidFill>
                  <a:srgbClr val="00206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  <a:latin typeface="Segoe UI" pitchFamily="34" charset="0"/>
                <a:cs typeface="Segoe UI" pitchFamily="34" charset="0"/>
              </a:rPr>
              <a:t>Guru… </a:t>
            </a:r>
            <a:r>
              <a:rPr lang="en-US" sz="2800" b="1" dirty="0" smtClean="0">
                <a:solidFill>
                  <a:srgbClr val="FF0B0B"/>
                </a:solidFill>
                <a:latin typeface="Kristen ITC" pitchFamily="66" charset="0"/>
                <a:cs typeface="Segoe UI" pitchFamily="34" charset="0"/>
              </a:rPr>
              <a:t>WASPADALAH !!!</a:t>
            </a:r>
          </a:p>
          <a:p>
            <a:r>
              <a:rPr lang="en-US" sz="2800" b="1" dirty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/>
            </a:r>
            <a:br>
              <a:rPr lang="en-US" sz="2800" b="1" dirty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</a:br>
            <a:r>
              <a:rPr lang="en-US" sz="2800" b="1" dirty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1. </a:t>
            </a:r>
            <a:r>
              <a:rPr lang="en-US" sz="2800" b="1" dirty="0" err="1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Tipes</a:t>
            </a:r>
            <a:r>
              <a:rPr lang="en-US" sz="2800" b="1" dirty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	: </a:t>
            </a:r>
            <a:r>
              <a:rPr lang="en-US" sz="2800" b="1" dirty="0" err="1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Tidak</a:t>
            </a:r>
            <a:r>
              <a:rPr lang="en-US" sz="2800" b="1" dirty="0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punya</a:t>
            </a:r>
            <a:r>
              <a:rPr lang="en-US" sz="2800" b="1" dirty="0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selera</a:t>
            </a:r>
            <a:endParaRPr lang="id-ID" sz="2800" b="1" dirty="0" smtClean="0">
              <a:solidFill>
                <a:srgbClr val="0070C0"/>
              </a:solidFill>
              <a:latin typeface="Segoe UI" pitchFamily="34" charset="0"/>
              <a:cs typeface="Segoe UI" pitchFamily="34" charset="0"/>
            </a:endParaRPr>
          </a:p>
          <a:p>
            <a:r>
              <a:rPr lang="en-US" sz="2800" b="1" dirty="0" smtClean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2</a:t>
            </a:r>
            <a:r>
              <a:rPr lang="en-US" sz="2800" b="1" dirty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. </a:t>
            </a:r>
            <a:r>
              <a:rPr lang="en-US" sz="2800" b="1" dirty="0" err="1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Mual</a:t>
            </a:r>
            <a:r>
              <a:rPr lang="en-US" sz="2800" b="1" dirty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	: </a:t>
            </a:r>
            <a:r>
              <a:rPr lang="en-US" sz="2800" b="1" dirty="0" err="1" smtClean="0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Mutu</a:t>
            </a:r>
            <a:r>
              <a:rPr lang="en-US" sz="2800" b="1" dirty="0" smtClean="0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amat</a:t>
            </a:r>
            <a:r>
              <a:rPr lang="en-US" sz="2800" b="1" dirty="0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lemah</a:t>
            </a:r>
            <a:endParaRPr lang="id-ID" sz="2800" b="1" dirty="0" smtClean="0">
              <a:solidFill>
                <a:srgbClr val="0070C0"/>
              </a:solidFill>
              <a:latin typeface="Segoe UI" pitchFamily="34" charset="0"/>
              <a:cs typeface="Segoe UI" pitchFamily="34" charset="0"/>
            </a:endParaRPr>
          </a:p>
          <a:p>
            <a:r>
              <a:rPr lang="en-US" sz="2800" b="1" dirty="0" smtClean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3</a:t>
            </a:r>
            <a:r>
              <a:rPr lang="en-US" sz="2800" b="1" dirty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. </a:t>
            </a:r>
            <a:r>
              <a:rPr lang="en-US" sz="2800" b="1" dirty="0" err="1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Kudis</a:t>
            </a:r>
            <a:r>
              <a:rPr lang="en-US" sz="2800" b="1" dirty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	: </a:t>
            </a:r>
            <a:r>
              <a:rPr lang="en-US" sz="2800" b="1" dirty="0" err="1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Kurang</a:t>
            </a:r>
            <a:r>
              <a:rPr lang="en-US" sz="2800" b="1" dirty="0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disipilin</a:t>
            </a:r>
            <a:endParaRPr lang="id-ID" sz="2800" b="1" dirty="0" smtClean="0">
              <a:solidFill>
                <a:srgbClr val="0070C0"/>
              </a:solidFill>
              <a:latin typeface="Segoe UI" pitchFamily="34" charset="0"/>
              <a:cs typeface="Segoe UI" pitchFamily="34" charset="0"/>
            </a:endParaRPr>
          </a:p>
          <a:p>
            <a:r>
              <a:rPr lang="en-US" sz="2800" b="1" dirty="0" smtClean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4</a:t>
            </a:r>
            <a:r>
              <a:rPr lang="en-US" sz="2800" b="1" dirty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. </a:t>
            </a:r>
            <a:r>
              <a:rPr lang="en-US" sz="2800" b="1" dirty="0" err="1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Asma</a:t>
            </a:r>
            <a:r>
              <a:rPr lang="en-US" sz="2800" b="1" dirty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	: </a:t>
            </a:r>
            <a:r>
              <a:rPr lang="en-US" sz="2800" b="1" dirty="0" err="1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Asal</a:t>
            </a:r>
            <a:r>
              <a:rPr lang="en-US" sz="2800" b="1" dirty="0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masuk</a:t>
            </a:r>
            <a:r>
              <a:rPr lang="en-US" sz="2800" b="1" dirty="0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kelas</a:t>
            </a:r>
            <a:endParaRPr lang="id-ID" sz="2800" b="1" dirty="0" smtClean="0">
              <a:solidFill>
                <a:srgbClr val="0070C0"/>
              </a:solidFill>
              <a:latin typeface="Segoe UI" pitchFamily="34" charset="0"/>
              <a:cs typeface="Segoe UI" pitchFamily="34" charset="0"/>
            </a:endParaRPr>
          </a:p>
          <a:p>
            <a:r>
              <a:rPr lang="en-US" sz="2800" b="1" dirty="0" smtClean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5</a:t>
            </a:r>
            <a:r>
              <a:rPr lang="en-US" sz="2800" b="1" dirty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. </a:t>
            </a:r>
            <a:r>
              <a:rPr lang="en-US" sz="2800" b="1" dirty="0" err="1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Kusta</a:t>
            </a:r>
            <a:r>
              <a:rPr lang="en-US" sz="2800" b="1" dirty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	: </a:t>
            </a:r>
            <a:r>
              <a:rPr lang="en-US" sz="2800" b="1" dirty="0" err="1" smtClean="0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Kurang</a:t>
            </a:r>
            <a:r>
              <a:rPr lang="en-US" sz="2800" b="1" dirty="0" smtClean="0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Strategi</a:t>
            </a:r>
            <a:endParaRPr lang="id-ID" sz="2800" b="1" dirty="0" smtClean="0">
              <a:solidFill>
                <a:srgbClr val="0070C0"/>
              </a:solidFill>
              <a:latin typeface="Segoe UI" pitchFamily="34" charset="0"/>
              <a:cs typeface="Segoe UI" pitchFamily="34" charset="0"/>
            </a:endParaRPr>
          </a:p>
          <a:p>
            <a:r>
              <a:rPr lang="en-US" sz="2800" b="1" dirty="0" smtClean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6</a:t>
            </a:r>
            <a:r>
              <a:rPr lang="en-US" sz="2800" b="1" dirty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. TBC </a:t>
            </a:r>
            <a:r>
              <a:rPr lang="en-US" sz="2800" b="1" dirty="0" smtClean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	: </a:t>
            </a:r>
            <a:r>
              <a:rPr lang="en-US" sz="2800" b="1" dirty="0" err="1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Tidak</a:t>
            </a:r>
            <a:r>
              <a:rPr lang="en-US" sz="2800" b="1" dirty="0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Bisa</a:t>
            </a:r>
            <a:r>
              <a:rPr lang="en-US" sz="2800" b="1" dirty="0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2800" b="1" dirty="0" smtClean="0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Computer</a:t>
            </a:r>
            <a:endParaRPr lang="id-ID" sz="2800" b="1" dirty="0" smtClean="0">
              <a:solidFill>
                <a:srgbClr val="0070C0"/>
              </a:solidFill>
              <a:latin typeface="Segoe UI" pitchFamily="34" charset="0"/>
              <a:cs typeface="Segoe UI" pitchFamily="34" charset="0"/>
            </a:endParaRPr>
          </a:p>
          <a:p>
            <a:r>
              <a:rPr lang="en-US" sz="2800" b="1" dirty="0" smtClean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7</a:t>
            </a:r>
            <a:r>
              <a:rPr lang="en-US" sz="2800" b="1" dirty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. KRAM </a:t>
            </a:r>
            <a:r>
              <a:rPr lang="en-US" sz="2800" b="1" dirty="0" smtClean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	: </a:t>
            </a:r>
            <a:r>
              <a:rPr lang="en-US" sz="2800" b="1" dirty="0" err="1" smtClean="0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Kurang</a:t>
            </a:r>
            <a:r>
              <a:rPr lang="en-US" sz="2800" b="1" dirty="0" smtClean="0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Terampil</a:t>
            </a:r>
            <a:endParaRPr lang="id-ID" sz="2800" b="1" dirty="0" smtClean="0">
              <a:solidFill>
                <a:srgbClr val="0070C0"/>
              </a:solidFill>
              <a:latin typeface="Segoe UI" pitchFamily="34" charset="0"/>
              <a:cs typeface="Segoe UI" pitchFamily="34" charset="0"/>
            </a:endParaRPr>
          </a:p>
          <a:p>
            <a:r>
              <a:rPr lang="en-US" sz="2800" b="1" dirty="0" smtClean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8</a:t>
            </a:r>
            <a:r>
              <a:rPr lang="en-US" sz="2800" b="1" dirty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. </a:t>
            </a:r>
            <a:r>
              <a:rPr lang="en-US" sz="2800" b="1" dirty="0" err="1" smtClean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Lesu</a:t>
            </a:r>
            <a:r>
              <a:rPr lang="en-US" sz="2800" b="1" dirty="0" smtClean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 	: </a:t>
            </a:r>
            <a:r>
              <a:rPr lang="en-US" sz="2800" b="1" dirty="0" err="1" smtClean="0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Lemah</a:t>
            </a:r>
            <a:r>
              <a:rPr lang="en-US" sz="2800" b="1" dirty="0" smtClean="0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Sumber</a:t>
            </a:r>
            <a:endParaRPr lang="id-ID" sz="2800" b="1" dirty="0" smtClean="0">
              <a:solidFill>
                <a:srgbClr val="0070C0"/>
              </a:solidFill>
              <a:latin typeface="Segoe UI" pitchFamily="34" charset="0"/>
              <a:cs typeface="Segoe UI" pitchFamily="34" charset="0"/>
            </a:endParaRPr>
          </a:p>
          <a:p>
            <a:r>
              <a:rPr lang="id-ID" sz="2800" b="1" dirty="0" smtClean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9. </a:t>
            </a:r>
            <a:r>
              <a:rPr lang="en-US" sz="2800" b="1" dirty="0" err="1" smtClean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Diare</a:t>
            </a:r>
            <a:r>
              <a:rPr lang="en-US" sz="2800" b="1" dirty="0" smtClean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 	: </a:t>
            </a:r>
            <a:r>
              <a:rPr lang="en-US" sz="2800" b="1" dirty="0" err="1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Dikelas</a:t>
            </a:r>
            <a:r>
              <a:rPr lang="en-US" sz="2800" b="1" dirty="0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Anak-anak</a:t>
            </a:r>
            <a:r>
              <a:rPr lang="en-US" sz="2800" b="1" dirty="0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remehkan</a:t>
            </a:r>
            <a:endParaRPr lang="id-ID" sz="2800" b="1" dirty="0" smtClean="0">
              <a:solidFill>
                <a:srgbClr val="0070C0"/>
              </a:solidFill>
              <a:latin typeface="Segoe UI" pitchFamily="34" charset="0"/>
              <a:cs typeface="Segoe UI" pitchFamily="34" charset="0"/>
            </a:endParaRPr>
          </a:p>
          <a:p>
            <a:r>
              <a:rPr lang="en-US" sz="2800" b="1" dirty="0" smtClean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1</a:t>
            </a:r>
            <a:r>
              <a:rPr lang="id-ID" sz="2800" b="1" dirty="0" smtClean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0</a:t>
            </a:r>
            <a:r>
              <a:rPr lang="en-US" sz="2800" b="1" dirty="0" smtClean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. </a:t>
            </a:r>
            <a:r>
              <a:rPr lang="en-US" sz="2800" b="1" dirty="0" err="1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Ginjal</a:t>
            </a:r>
            <a:r>
              <a:rPr lang="en-US" sz="2800" b="1" dirty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	: </a:t>
            </a:r>
            <a:r>
              <a:rPr lang="en-US" sz="2800" b="1" dirty="0" err="1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Gajinya</a:t>
            </a:r>
            <a:r>
              <a:rPr lang="en-US" sz="2800" b="1" dirty="0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kecil</a:t>
            </a:r>
            <a:r>
              <a:rPr lang="en-US" sz="2800" b="1" dirty="0" smtClean="0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jarang</a:t>
            </a:r>
            <a:r>
              <a:rPr lang="en-US" sz="2800" b="1" dirty="0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aktif</a:t>
            </a:r>
            <a:r>
              <a:rPr lang="en-US" sz="2800" b="1" dirty="0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dan</a:t>
            </a:r>
            <a:r>
              <a:rPr lang="en-US" sz="2800" b="1" dirty="0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Segoe UI" pitchFamily="34" charset="0"/>
                <a:cs typeface="Segoe UI" pitchFamily="34" charset="0"/>
              </a:rPr>
              <a:t>terlambat</a:t>
            </a:r>
            <a:r>
              <a:rPr lang="en-US" sz="2800" b="1" dirty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/>
            </a:r>
            <a:br>
              <a:rPr lang="en-US" sz="2800" b="1" dirty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</a:br>
            <a:endParaRPr lang="en-US" sz="2800" b="1" dirty="0">
              <a:solidFill>
                <a:prstClr val="black"/>
              </a:solidFill>
              <a:latin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957887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9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9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9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99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9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9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9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9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9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9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9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99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9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99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99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99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99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99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99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99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99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99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99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99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99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99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99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99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99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99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99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99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99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99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99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99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99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99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99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99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99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99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99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6" name="GURU KERJA KERAS.MPG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969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208270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10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6" name="GURU TELADAN.MPG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969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220198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69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113245459"/>
              </p:ext>
            </p:extLst>
          </p:nvPr>
        </p:nvGraphicFramePr>
        <p:xfrm>
          <a:off x="395536" y="1484784"/>
          <a:ext cx="8229600" cy="1872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>
                <a:solidFill>
                  <a:schemeClr val="bg1"/>
                </a:solidFill>
              </a:rPr>
              <a:t>Mekanisme proses perilaku</a:t>
            </a:r>
            <a:endParaRPr lang="id-ID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264423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6" name="kenangan terindah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175074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87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3959935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3826768" cy="4572000"/>
          </a:xfrm>
        </p:spPr>
        <p:txBody>
          <a:bodyPr/>
          <a:lstStyle/>
          <a:p>
            <a:r>
              <a:rPr lang="id-ID" sz="2400" dirty="0" smtClean="0"/>
              <a:t>The Cognitive Domain</a:t>
            </a:r>
          </a:p>
          <a:p>
            <a:pPr lvl="1"/>
            <a:r>
              <a:rPr lang="id-ID" sz="2000" dirty="0" smtClean="0"/>
              <a:t>Knowledge</a:t>
            </a:r>
          </a:p>
          <a:p>
            <a:pPr lvl="1"/>
            <a:r>
              <a:rPr lang="id-ID" sz="2000" dirty="0" smtClean="0"/>
              <a:t>Comprehension</a:t>
            </a:r>
          </a:p>
          <a:p>
            <a:pPr lvl="1"/>
            <a:r>
              <a:rPr lang="id-ID" sz="2000" dirty="0" smtClean="0"/>
              <a:t>Application</a:t>
            </a:r>
          </a:p>
          <a:p>
            <a:pPr lvl="1"/>
            <a:r>
              <a:rPr lang="id-ID" sz="2000" dirty="0" smtClean="0"/>
              <a:t>Analysis</a:t>
            </a:r>
          </a:p>
          <a:p>
            <a:pPr lvl="1"/>
            <a:r>
              <a:rPr lang="id-ID" sz="2000" dirty="0" smtClean="0"/>
              <a:t>Syntesis</a:t>
            </a:r>
          </a:p>
          <a:p>
            <a:pPr lvl="1"/>
            <a:r>
              <a:rPr lang="id-ID" sz="2000" dirty="0" smtClean="0"/>
              <a:t>Evaluation</a:t>
            </a:r>
          </a:p>
          <a:p>
            <a:r>
              <a:rPr lang="id-ID" sz="2400" dirty="0" smtClean="0"/>
              <a:t>The Affective Domain</a:t>
            </a:r>
          </a:p>
          <a:p>
            <a:pPr lvl="1"/>
            <a:r>
              <a:rPr lang="id-ID" sz="2000" dirty="0" smtClean="0"/>
              <a:t>Recieving</a:t>
            </a:r>
          </a:p>
          <a:p>
            <a:pPr lvl="1"/>
            <a:r>
              <a:rPr lang="id-ID" sz="2000" dirty="0" smtClean="0"/>
              <a:t>Responding</a:t>
            </a:r>
          </a:p>
          <a:p>
            <a:pPr lvl="1"/>
            <a:r>
              <a:rPr lang="id-ID" sz="2000" dirty="0" smtClean="0"/>
              <a:t>Valuing</a:t>
            </a:r>
          </a:p>
          <a:p>
            <a:pPr lvl="1"/>
            <a:r>
              <a:rPr lang="id-ID" sz="2000" dirty="0" smtClean="0"/>
              <a:t>Organization</a:t>
            </a:r>
          </a:p>
          <a:p>
            <a:pPr lvl="1"/>
            <a:r>
              <a:rPr lang="id-ID" sz="2000" dirty="0" smtClean="0"/>
              <a:t>Characterization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3200" dirty="0" smtClean="0">
                <a:solidFill>
                  <a:schemeClr val="bg1"/>
                </a:solidFill>
              </a:rPr>
              <a:t>TAKSONOMI PERILAKU MANUSIA</a:t>
            </a:r>
            <a:endParaRPr lang="id-ID" sz="3200" dirty="0">
              <a:solidFill>
                <a:schemeClr val="bg1"/>
              </a:solidFill>
            </a:endParaRPr>
          </a:p>
        </p:txBody>
      </p:sp>
      <p:sp>
        <p:nvSpPr>
          <p:cNvPr id="4" name="Content Placeholder 1"/>
          <p:cNvSpPr txBox="1">
            <a:spLocks/>
          </p:cNvSpPr>
          <p:nvPr/>
        </p:nvSpPr>
        <p:spPr bwMode="auto">
          <a:xfrm>
            <a:off x="4436368" y="1556792"/>
            <a:ext cx="382676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549FB3"/>
              </a:buClr>
              <a:buSzPct val="85000"/>
              <a:buFont typeface="Wingdings 2" pitchFamily="18" charset="2"/>
              <a:buChar char="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04888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448495"/>
              </a:buClr>
              <a:buSzPct val="85000"/>
              <a:buFont typeface="Wingdings 2" pitchFamily="18" charset="2"/>
              <a:buChar char="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549FB3"/>
              </a:buClr>
              <a:buSzPct val="85000"/>
              <a:buFont typeface="Wingdings 2" pitchFamily="18" charset="2"/>
              <a:buChar char="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549FB3"/>
              </a:buClr>
              <a:buSzPct val="85000"/>
              <a:buFont typeface="Wingdings 2" pitchFamily="18" charset="2"/>
              <a:buChar char="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sz="2400" dirty="0" smtClean="0"/>
              <a:t>The Psychomotor Domain</a:t>
            </a:r>
          </a:p>
          <a:p>
            <a:pPr lvl="1"/>
            <a:r>
              <a:rPr lang="id-ID" sz="2000" dirty="0" smtClean="0"/>
              <a:t>Gross Body Movement</a:t>
            </a:r>
          </a:p>
          <a:p>
            <a:pPr lvl="1"/>
            <a:r>
              <a:rPr lang="id-ID" sz="2000" dirty="0" smtClean="0"/>
              <a:t>Finely Coordinate Movement</a:t>
            </a:r>
          </a:p>
          <a:p>
            <a:pPr lvl="1"/>
            <a:r>
              <a:rPr lang="id-ID" sz="2000" dirty="0" smtClean="0"/>
              <a:t>Nonverbal Communication Sets</a:t>
            </a:r>
          </a:p>
          <a:p>
            <a:pPr lvl="1"/>
            <a:r>
              <a:rPr lang="id-ID" sz="2000" dirty="0" smtClean="0"/>
              <a:t>Speech Behaviour</a:t>
            </a:r>
          </a:p>
          <a:p>
            <a:pPr lvl="1"/>
            <a:endParaRPr lang="id-ID" sz="2000" dirty="0"/>
          </a:p>
        </p:txBody>
      </p:sp>
    </p:spTree>
    <p:extLst>
      <p:ext uri="{BB962C8B-B14F-4D97-AF65-F5344CB8AC3E}">
        <p14:creationId xmlns="" xmlns:p14="http://schemas.microsoft.com/office/powerpoint/2010/main" val="18236793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z="4000" dirty="0" smtClean="0"/>
              <a:t>P = f (S, O)  </a:t>
            </a:r>
            <a:r>
              <a:rPr lang="id-ID" sz="4000" dirty="0" smtClean="0">
                <a:sym typeface="Wingdings" pitchFamily="2" charset="2"/>
              </a:rPr>
              <a:t>  rumus Funsional</a:t>
            </a:r>
            <a:endParaRPr lang="id-ID" sz="4000" dirty="0" smtClean="0"/>
          </a:p>
          <a:p>
            <a:r>
              <a:rPr lang="id-ID" sz="4000" dirty="0" smtClean="0"/>
              <a:t>P = a + b1 S + b2 O + E </a:t>
            </a:r>
            <a:r>
              <a:rPr lang="id-ID" sz="4000" dirty="0" smtClean="0">
                <a:sym typeface="Wingdings" pitchFamily="2" charset="2"/>
              </a:rPr>
              <a:t>  rumus Regresional</a:t>
            </a:r>
            <a:endParaRPr lang="id-ID" sz="4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 smtClean="0">
                <a:solidFill>
                  <a:schemeClr val="bg1"/>
                </a:solidFill>
              </a:rPr>
              <a:t>Rumusan Matematis </a:t>
            </a:r>
            <a:endParaRPr lang="id-ID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15670932"/>
      </p:ext>
    </p:extLst>
  </p:cSld>
  <p:clrMapOvr>
    <a:masterClrMapping/>
  </p:clrMapOvr>
  <p:transition>
    <p:fade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Paper">
  <a:themeElements>
    <a:clrScheme name="Custom 1">
      <a:dk1>
        <a:sysClr val="windowText" lastClr="000000"/>
      </a:dk1>
      <a:lt1>
        <a:srgbClr val="FF0B0B"/>
      </a:lt1>
      <a:dk2>
        <a:srgbClr val="FFD15D"/>
      </a:dk2>
      <a:lt2>
        <a:srgbClr val="B48100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240</TotalTime>
  <Words>162</Words>
  <Application>Microsoft Office PowerPoint</Application>
  <PresentationFormat>On-screen Show (4:3)</PresentationFormat>
  <Paragraphs>56</Paragraphs>
  <Slides>17</Slides>
  <Notes>1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1_Paper</vt:lpstr>
      <vt:lpstr>PRINSIP DASAR UMUM PERILAKU</vt:lpstr>
      <vt:lpstr>Tugas Pendidik</vt:lpstr>
      <vt:lpstr>Penerapan Nilai Di Jepang</vt:lpstr>
      <vt:lpstr>Slide 4</vt:lpstr>
      <vt:lpstr>Tidak Menjarah</vt:lpstr>
      <vt:lpstr>Perdana Menteri Jepang Naoto Kan, mengundurkan diri setelah merasa gagal mengatasi krisis jepang pasca tsunami (.Kompas -26 Agustus 2011- </vt:lpstr>
      <vt:lpstr>Menteri ekonomi, industri dan perdagangan Jepang, Yoshio Hachiro, karena salah bicara terkait gempa Tsunami (kurang empati), padahal baru menjabat 8 hari. (Warta News: 13 September 2011)</vt:lpstr>
      <vt:lpstr> </vt:lpstr>
      <vt:lpstr>Slide 9</vt:lpstr>
      <vt:lpstr>Slide 10</vt:lpstr>
      <vt:lpstr>Slide 11</vt:lpstr>
      <vt:lpstr>Slide 12</vt:lpstr>
      <vt:lpstr>Mekanisme proses perilaku</vt:lpstr>
      <vt:lpstr>Slide 14</vt:lpstr>
      <vt:lpstr>Slide 15</vt:lpstr>
      <vt:lpstr>TAKSONOMI PERILAKU MANUSIA</vt:lpstr>
      <vt:lpstr>Rumusan Matematis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PRINSIP DASAR UMUM PERILAKU</dc:title>
  <dc:creator>User</dc:creator>
  <cp:lastModifiedBy>User</cp:lastModifiedBy>
  <cp:revision>18</cp:revision>
  <dcterms:created xsi:type="dcterms:W3CDTF">2011-02-04T13:43:54Z</dcterms:created>
  <dcterms:modified xsi:type="dcterms:W3CDTF">2011-09-13T07:38:30Z</dcterms:modified>
</cp:coreProperties>
</file>