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85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6ECB96-B099-4EF2-82F4-0E36BA190DAF}" type="datetimeFigureOut">
              <a:rPr lang="en-US" smtClean="0"/>
              <a:t>8/24/2010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ECDF18-CFE0-42FC-AE4C-DCEF5B55953A}" type="slidenum">
              <a:rPr lang="en-US" smtClean="0"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6ECB96-B099-4EF2-82F4-0E36BA190DAF}" type="datetimeFigureOut">
              <a:rPr lang="en-US" smtClean="0"/>
              <a:t>8/24/2010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ECDF18-CFE0-42FC-AE4C-DCEF5B5595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6ECB96-B099-4EF2-82F4-0E36BA190DAF}" type="datetimeFigureOut">
              <a:rPr lang="en-US" smtClean="0"/>
              <a:t>8/24/2010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ECDF18-CFE0-42FC-AE4C-DCEF5B55953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6ECB96-B099-4EF2-82F4-0E36BA190DAF}" type="datetimeFigureOut">
              <a:rPr lang="en-US" smtClean="0"/>
              <a:t>8/24/2010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ECDF18-CFE0-42FC-AE4C-DCEF5B5595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6ECB96-B099-4EF2-82F4-0E36BA190DAF}" type="datetimeFigureOut">
              <a:rPr lang="en-US" smtClean="0"/>
              <a:t>8/24/2010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ECDF18-CFE0-42FC-AE4C-DCEF5B55953A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6ECB96-B099-4EF2-82F4-0E36BA190DAF}" type="datetimeFigureOut">
              <a:rPr lang="en-US" smtClean="0"/>
              <a:t>8/24/2010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ECDF18-CFE0-42FC-AE4C-DCEF5B5595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6ECB96-B099-4EF2-82F4-0E36BA190DAF}" type="datetimeFigureOut">
              <a:rPr lang="en-US" smtClean="0"/>
              <a:t>8/24/2010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ECDF18-CFE0-42FC-AE4C-DCEF5B5595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6ECB96-B099-4EF2-82F4-0E36BA190DAF}" type="datetimeFigureOut">
              <a:rPr lang="en-US" smtClean="0"/>
              <a:t>8/24/2010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ECDF18-CFE0-42FC-AE4C-DCEF5B5595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796ECB96-B099-4EF2-82F4-0E36BA190DAF}" type="datetimeFigureOut">
              <a:rPr lang="en-US" smtClean="0"/>
              <a:t>8/24/2010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02ECDF18-CFE0-42FC-AE4C-DCEF5B5595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6ECB96-B099-4EF2-82F4-0E36BA190DAF}" type="datetimeFigureOut">
              <a:rPr lang="en-US" smtClean="0"/>
              <a:t>8/24/2010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ECDF18-CFE0-42FC-AE4C-DCEF5B5595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6ECB96-B099-4EF2-82F4-0E36BA190DAF}" type="datetimeFigureOut">
              <a:rPr lang="en-US" smtClean="0"/>
              <a:t>8/24/2010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ECDF18-CFE0-42FC-AE4C-DCEF5B5595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96ECB96-B099-4EF2-82F4-0E36BA190DAF}" type="datetimeFigureOut">
              <a:rPr lang="en-US" smtClean="0"/>
              <a:t>8/24/2010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02ECDF18-CFE0-42FC-AE4C-DCEF5B55953A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G:\6.%20MUSIC%20&amp;%20SOUND\c.%20Musik\Musik\NLP\Hero.mp3" TargetMode="External"/><Relationship Id="rId1" Type="http://schemas.openxmlformats.org/officeDocument/2006/relationships/audio" Target="file:///F:\6.%20MUSIC%20&amp;%20SOUND\c.%20Musik\Musik\NLP\Hero.mp3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KUNCI SUKSES MOTOVASI DIRI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Presented by Eka Sakti Yudha, </a:t>
            </a:r>
            <a:r>
              <a:rPr lang="en-US" dirty="0" err="1" smtClean="0"/>
              <a:t>M.Pd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24" y="3000372"/>
            <a:ext cx="7772400" cy="914400"/>
          </a:xfrm>
        </p:spPr>
        <p:txBody>
          <a:bodyPr/>
          <a:lstStyle/>
          <a:p>
            <a:pPr algn="ctr"/>
            <a:r>
              <a:rPr lang="en-US" dirty="0" smtClean="0"/>
              <a:t>KISAH ORANG SAKTI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>
                <a:solidFill>
                  <a:schemeClr val="bg1"/>
                </a:solidFill>
                <a:latin typeface="Georgia" pitchFamily="18" charset="0"/>
              </a:rPr>
              <a:t>………..WITHOUT………..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i="1" dirty="0">
                <a:latin typeface="Georgia" pitchFamily="18" charset="0"/>
              </a:rPr>
              <a:t>Man cannot live 4 weeks without…..food</a:t>
            </a:r>
          </a:p>
          <a:p>
            <a:pPr>
              <a:buFontTx/>
              <a:buNone/>
            </a:pPr>
            <a:r>
              <a:rPr lang="en-US" i="1" dirty="0">
                <a:latin typeface="Georgia" pitchFamily="18" charset="0"/>
              </a:rPr>
              <a:t>Man cannot live 4 days without…..water</a:t>
            </a:r>
          </a:p>
          <a:p>
            <a:pPr>
              <a:buFontTx/>
              <a:buNone/>
            </a:pPr>
            <a:r>
              <a:rPr lang="en-US" i="1" dirty="0">
                <a:latin typeface="Georgia" pitchFamily="18" charset="0"/>
              </a:rPr>
              <a:t>Man cannot live 4 minutes without….breath</a:t>
            </a:r>
          </a:p>
          <a:p>
            <a:pPr>
              <a:buFontTx/>
              <a:buNone/>
            </a:pPr>
            <a:r>
              <a:rPr lang="en-US" i="1" dirty="0">
                <a:latin typeface="Georgia" pitchFamily="18" charset="0"/>
              </a:rPr>
              <a:t>Man cannot live 4 second without…..</a:t>
            </a:r>
          </a:p>
          <a:p>
            <a:pPr>
              <a:buFontTx/>
              <a:buNone/>
            </a:pPr>
            <a:endParaRPr lang="en-US" i="1" dirty="0">
              <a:latin typeface="Georgia" pitchFamily="18" charset="0"/>
            </a:endParaRPr>
          </a:p>
          <a:p>
            <a:pPr algn="ctr">
              <a:buFontTx/>
              <a:buNone/>
            </a:pPr>
            <a:r>
              <a:rPr lang="en-US" i="1" dirty="0">
                <a:latin typeface="Georgia" pitchFamily="18" charset="0"/>
              </a:rPr>
              <a:t>Anthony Robbins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620713"/>
            <a:ext cx="8229600" cy="1143000"/>
          </a:xfrm>
        </p:spPr>
        <p:txBody>
          <a:bodyPr/>
          <a:lstStyle/>
          <a:p>
            <a:r>
              <a:rPr lang="en-US" sz="4000" i="1">
                <a:solidFill>
                  <a:schemeClr val="bg1"/>
                </a:solidFill>
                <a:latin typeface="Bodoni MT Black" pitchFamily="18" charset="0"/>
              </a:rPr>
              <a:t>Bagaimana </a:t>
            </a:r>
            <a:br>
              <a:rPr lang="en-US" sz="4000" i="1">
                <a:solidFill>
                  <a:schemeClr val="bg1"/>
                </a:solidFill>
                <a:latin typeface="Bodoni MT Black" pitchFamily="18" charset="0"/>
              </a:rPr>
            </a:br>
            <a:r>
              <a:rPr lang="en-US" sz="4000" i="1">
                <a:solidFill>
                  <a:schemeClr val="bg1"/>
                </a:solidFill>
                <a:latin typeface="Bodoni MT Black" pitchFamily="18" charset="0"/>
              </a:rPr>
              <a:t>HIDUP BERSEMANGAT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05038"/>
            <a:ext cx="8229600" cy="2879725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dirty="0"/>
              <a:t>MOTION creates EMOTION</a:t>
            </a:r>
          </a:p>
          <a:p>
            <a:pPr marL="609600" indent="-609600">
              <a:buFontTx/>
              <a:buNone/>
            </a:pPr>
            <a:r>
              <a:rPr lang="en-US" dirty="0"/>
              <a:t>	(</a:t>
            </a:r>
            <a:r>
              <a:rPr lang="en-US" dirty="0" err="1"/>
              <a:t>Gerakan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emosi</a:t>
            </a:r>
            <a:r>
              <a:rPr lang="en-US" dirty="0"/>
              <a:t>)</a:t>
            </a:r>
          </a:p>
          <a:p>
            <a:pPr marL="609600" indent="-609600">
              <a:buFontTx/>
              <a:buNone/>
            </a:pPr>
            <a:r>
              <a:rPr lang="en-US" dirty="0"/>
              <a:t>2.  Positive Reframe</a:t>
            </a:r>
          </a:p>
          <a:p>
            <a:pPr marL="609600" indent="-609600">
              <a:buFontTx/>
              <a:buNone/>
            </a:pPr>
            <a:r>
              <a:rPr lang="en-US" dirty="0"/>
              <a:t>3. 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emosi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kesuksesan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45125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Arial Black" pitchFamily="34" charset="0"/>
              </a:rPr>
              <a:t>TEBAK EKSPRESI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3052763"/>
          </a:xfrm>
        </p:spPr>
        <p:txBody>
          <a:bodyPr/>
          <a:lstStyle/>
          <a:p>
            <a:pPr marL="609600" indent="-609600" algn="ctr">
              <a:buFontTx/>
              <a:buNone/>
            </a:pPr>
            <a:r>
              <a:rPr lang="en-US" sz="5400" b="1">
                <a:solidFill>
                  <a:srgbClr val="FF0000"/>
                </a:solidFill>
              </a:rPr>
              <a:t>Apa yang membuat hidup anda kurang bersemangat?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8313" y="2852738"/>
            <a:ext cx="8229600" cy="1684337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sz="5400" b="1" dirty="0" err="1"/>
              <a:t>Jangkar</a:t>
            </a:r>
            <a:r>
              <a:rPr lang="en-US" sz="5400" b="1" dirty="0"/>
              <a:t> </a:t>
            </a:r>
            <a:r>
              <a:rPr lang="en-US" sz="5400" b="1" dirty="0" err="1"/>
              <a:t>emosi</a:t>
            </a:r>
            <a:endParaRPr lang="en-US" sz="5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276475"/>
            <a:ext cx="8229600" cy="1944688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  <a:latin typeface="Arial Black" pitchFamily="34" charset="0"/>
              </a:rPr>
              <a:t>POWER OF MOTIVATON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MOTIVASI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 dirty="0" err="1"/>
              <a:t>Alasan</a:t>
            </a:r>
            <a:r>
              <a:rPr lang="en-US" sz="4800" dirty="0"/>
              <a:t> </a:t>
            </a:r>
            <a:r>
              <a:rPr lang="en-US" sz="4800" dirty="0" err="1"/>
              <a:t>untuk</a:t>
            </a:r>
            <a:r>
              <a:rPr lang="en-US" sz="4800" dirty="0"/>
              <a:t> </a:t>
            </a:r>
            <a:r>
              <a:rPr lang="en-US" sz="4800" dirty="0" err="1"/>
              <a:t>melakukan</a:t>
            </a:r>
            <a:r>
              <a:rPr lang="en-US" sz="4800" dirty="0"/>
              <a:t> </a:t>
            </a:r>
            <a:r>
              <a:rPr lang="en-US" sz="4800" dirty="0" err="1"/>
              <a:t>sesuatu</a:t>
            </a:r>
            <a:endParaRPr lang="en-US" sz="4800" dirty="0"/>
          </a:p>
          <a:p>
            <a:r>
              <a:rPr lang="en-US" sz="4800" dirty="0" err="1"/>
              <a:t>Melakukan</a:t>
            </a:r>
            <a:r>
              <a:rPr lang="en-US" sz="4800" dirty="0"/>
              <a:t> </a:t>
            </a:r>
            <a:r>
              <a:rPr lang="en-US" sz="4800" dirty="0" err="1"/>
              <a:t>sesuatu</a:t>
            </a:r>
            <a:r>
              <a:rPr lang="en-US" sz="4800" dirty="0"/>
              <a:t> </a:t>
            </a:r>
            <a:r>
              <a:rPr lang="en-US" sz="4800" dirty="0" err="1"/>
              <a:t>dengan</a:t>
            </a:r>
            <a:r>
              <a:rPr lang="en-US" sz="4800" dirty="0"/>
              <a:t> </a:t>
            </a:r>
            <a:r>
              <a:rPr lang="en-US" sz="4800" dirty="0" err="1"/>
              <a:t>tanpa</a:t>
            </a:r>
            <a:r>
              <a:rPr lang="en-US" sz="4800" dirty="0"/>
              <a:t> </a:t>
            </a:r>
            <a:r>
              <a:rPr lang="en-US" sz="4800" dirty="0" err="1"/>
              <a:t>dorongan</a:t>
            </a:r>
            <a:r>
              <a:rPr lang="en-US" sz="4800" dirty="0"/>
              <a:t> </a:t>
            </a:r>
            <a:r>
              <a:rPr lang="en-US" sz="4800" dirty="0" err="1"/>
              <a:t>dari</a:t>
            </a:r>
            <a:r>
              <a:rPr lang="en-US" sz="4800" dirty="0"/>
              <a:t> </a:t>
            </a:r>
            <a:r>
              <a:rPr lang="en-US" sz="4800" dirty="0" err="1"/>
              <a:t>pihak</a:t>
            </a:r>
            <a:r>
              <a:rPr lang="en-US" sz="4800" dirty="0"/>
              <a:t> </a:t>
            </a:r>
            <a:r>
              <a:rPr lang="en-US" sz="4800" dirty="0" err="1"/>
              <a:t>luar</a:t>
            </a:r>
            <a:endParaRPr lang="en-US" sz="4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MOTIVASI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 dirty="0"/>
              <a:t>Ivan Pavlov……….</a:t>
            </a:r>
          </a:p>
          <a:p>
            <a:pPr>
              <a:buFontTx/>
              <a:buNone/>
            </a:pPr>
            <a:endParaRPr lang="en-US" b="1" dirty="0"/>
          </a:p>
          <a:p>
            <a:pPr>
              <a:buFontTx/>
              <a:buNone/>
            </a:pPr>
            <a:r>
              <a:rPr lang="en-US" b="1" dirty="0"/>
              <a:t>…</a:t>
            </a:r>
            <a:r>
              <a:rPr lang="en-US" b="1" dirty="0" err="1"/>
              <a:t>motivasi</a:t>
            </a:r>
            <a:r>
              <a:rPr lang="en-US" b="1" dirty="0"/>
              <a:t> </a:t>
            </a:r>
            <a:r>
              <a:rPr lang="en-US" b="1" dirty="0" err="1"/>
              <a:t>manusia</a:t>
            </a:r>
            <a:r>
              <a:rPr lang="en-US" b="1" dirty="0"/>
              <a:t> </a:t>
            </a:r>
            <a:r>
              <a:rPr lang="en-US" b="1" dirty="0" err="1"/>
              <a:t>digerakan</a:t>
            </a:r>
            <a:r>
              <a:rPr lang="en-US" b="1" dirty="0"/>
              <a:t> </a:t>
            </a:r>
            <a:r>
              <a:rPr lang="en-US" b="1" dirty="0" err="1"/>
              <a:t>oleh</a:t>
            </a:r>
            <a:r>
              <a:rPr lang="en-US" b="1" dirty="0"/>
              <a:t> 2 </a:t>
            </a:r>
            <a:r>
              <a:rPr lang="en-US" b="1" dirty="0" err="1"/>
              <a:t>hal</a:t>
            </a:r>
            <a:r>
              <a:rPr lang="en-US" b="1" dirty="0"/>
              <a:t>, </a:t>
            </a:r>
            <a:r>
              <a:rPr lang="en-US" b="1" dirty="0" err="1"/>
              <a:t>yaitu</a:t>
            </a:r>
            <a:r>
              <a:rPr lang="en-US" b="1" dirty="0"/>
              <a:t> </a:t>
            </a:r>
            <a:r>
              <a:rPr lang="en-US" b="1" dirty="0" err="1"/>
              <a:t>menghindari</a:t>
            </a:r>
            <a:r>
              <a:rPr lang="en-US" b="1" dirty="0"/>
              <a:t> SENGSARA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mencari</a:t>
            </a:r>
            <a:r>
              <a:rPr lang="en-US" b="1" dirty="0"/>
              <a:t> KENIKMATAN</a:t>
            </a:r>
          </a:p>
          <a:p>
            <a:pPr>
              <a:buFontTx/>
              <a:buNone/>
            </a:pPr>
            <a:endParaRPr lang="en-US" b="1" dirty="0"/>
          </a:p>
          <a:p>
            <a:pPr algn="ctr">
              <a:buFontTx/>
              <a:buNone/>
            </a:pPr>
            <a:r>
              <a:rPr lang="en-US" b="1" dirty="0"/>
              <a:t>AVOID PAIN &amp; GAIN PLEASURE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MOTIVASI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None/>
            </a:pPr>
            <a:r>
              <a:rPr lang="en-US" sz="4800" b="1" dirty="0" err="1"/>
              <a:t>Tugas</a:t>
            </a:r>
            <a:r>
              <a:rPr lang="en-US" sz="4800" b="1" dirty="0"/>
              <a:t> ……</a:t>
            </a:r>
            <a:endParaRPr lang="en-US" sz="6600" b="1" dirty="0"/>
          </a:p>
          <a:p>
            <a:pPr marL="609600" indent="-609600"/>
            <a:r>
              <a:rPr lang="en-US" sz="4000" b="1" dirty="0" err="1"/>
              <a:t>Apa</a:t>
            </a:r>
            <a:r>
              <a:rPr lang="en-US" sz="4000" b="1" dirty="0"/>
              <a:t> </a:t>
            </a:r>
            <a:r>
              <a:rPr lang="en-US" sz="4000" b="1" dirty="0" err="1"/>
              <a:t>tujuan</a:t>
            </a:r>
            <a:r>
              <a:rPr lang="en-US" sz="4000" b="1" dirty="0"/>
              <a:t> yang </a:t>
            </a:r>
            <a:r>
              <a:rPr lang="en-US" sz="4000" b="1" dirty="0" err="1"/>
              <a:t>anda</a:t>
            </a:r>
            <a:r>
              <a:rPr lang="en-US" sz="4000" b="1" dirty="0"/>
              <a:t> </a:t>
            </a:r>
            <a:r>
              <a:rPr lang="en-US" sz="4000" b="1" dirty="0" err="1"/>
              <a:t>inginkan</a:t>
            </a:r>
            <a:r>
              <a:rPr lang="en-US" sz="4000" b="1" dirty="0"/>
              <a:t>?</a:t>
            </a:r>
          </a:p>
          <a:p>
            <a:pPr marL="609600" indent="-609600"/>
            <a:r>
              <a:rPr lang="en-US" sz="4000" b="1" dirty="0" err="1"/>
              <a:t>Apa</a:t>
            </a:r>
            <a:r>
              <a:rPr lang="en-US" sz="4000" b="1" dirty="0"/>
              <a:t> </a:t>
            </a:r>
            <a:r>
              <a:rPr lang="en-US" sz="4000" b="1" dirty="0" err="1"/>
              <a:t>motivasi</a:t>
            </a:r>
            <a:r>
              <a:rPr lang="en-US" sz="4000" b="1" dirty="0"/>
              <a:t> </a:t>
            </a:r>
            <a:r>
              <a:rPr lang="en-US" sz="4000" b="1" dirty="0" err="1"/>
              <a:t>anda</a:t>
            </a:r>
            <a:r>
              <a:rPr lang="en-US" sz="4000" b="1" dirty="0"/>
              <a:t> </a:t>
            </a:r>
            <a:r>
              <a:rPr lang="en-US" sz="4000" b="1" dirty="0" err="1"/>
              <a:t>menginginkan</a:t>
            </a:r>
            <a:r>
              <a:rPr lang="en-US" sz="4000" b="1" dirty="0"/>
              <a:t> </a:t>
            </a:r>
            <a:r>
              <a:rPr lang="en-US" sz="4000" b="1" dirty="0" err="1"/>
              <a:t>hal</a:t>
            </a:r>
            <a:r>
              <a:rPr lang="en-US" sz="4000" b="1" dirty="0"/>
              <a:t> </a:t>
            </a:r>
            <a:r>
              <a:rPr lang="en-US" sz="4000" b="1" dirty="0" err="1"/>
              <a:t>tersebut</a:t>
            </a:r>
            <a:r>
              <a:rPr lang="en-US" sz="4000" b="1" dirty="0"/>
              <a:t>?</a:t>
            </a:r>
          </a:p>
          <a:p>
            <a:pPr marL="609600" indent="-609600"/>
            <a:r>
              <a:rPr lang="en-US" sz="4000" b="1" dirty="0" err="1"/>
              <a:t>Mengapa</a:t>
            </a:r>
            <a:r>
              <a:rPr lang="en-US" sz="4000" b="1" dirty="0"/>
              <a:t> </a:t>
            </a:r>
            <a:r>
              <a:rPr lang="en-US" sz="4000" b="1" dirty="0" err="1"/>
              <a:t>motivasi</a:t>
            </a:r>
            <a:r>
              <a:rPr lang="en-US" sz="4000" b="1" dirty="0"/>
              <a:t> </a:t>
            </a:r>
            <a:r>
              <a:rPr lang="en-US" sz="4000" b="1" dirty="0" err="1"/>
              <a:t>itu</a:t>
            </a:r>
            <a:r>
              <a:rPr lang="en-US" sz="4000" b="1" dirty="0"/>
              <a:t> </a:t>
            </a:r>
            <a:r>
              <a:rPr lang="en-US" sz="4000" b="1" dirty="0" err="1"/>
              <a:t>penting</a:t>
            </a:r>
            <a:endParaRPr lang="en-US" sz="4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492375"/>
            <a:ext cx="8229600" cy="1714500"/>
          </a:xfrm>
        </p:spPr>
        <p:txBody>
          <a:bodyPr/>
          <a:lstStyle/>
          <a:p>
            <a:r>
              <a:rPr lang="en-US" sz="8800" b="1" dirty="0">
                <a:solidFill>
                  <a:schemeClr val="tx1"/>
                </a:solidFill>
              </a:rPr>
              <a:t>DOBRAK DIRI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773238"/>
            <a:ext cx="8229600" cy="2160587"/>
          </a:xfrm>
        </p:spPr>
        <p:txBody>
          <a:bodyPr/>
          <a:lstStyle/>
          <a:p>
            <a:r>
              <a:rPr lang="en-US" sz="6000" i="1" dirty="0">
                <a:solidFill>
                  <a:schemeClr val="tx1"/>
                </a:solidFill>
                <a:latin typeface="Arial Black" pitchFamily="34" charset="0"/>
              </a:rPr>
              <a:t>GREAT  VISION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STRATEGI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dirty="0"/>
              <a:t>CARILAH </a:t>
            </a:r>
            <a:r>
              <a:rPr lang="en-US" dirty="0" err="1"/>
              <a:t>Misi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KITA</a:t>
            </a:r>
          </a:p>
          <a:p>
            <a:pPr marL="609600" indent="-609600">
              <a:buFontTx/>
              <a:buAutoNum type="arabicPeriod"/>
            </a:pPr>
            <a:r>
              <a:rPr lang="en-US" dirty="0" err="1"/>
              <a:t>Peljari</a:t>
            </a:r>
            <a:r>
              <a:rPr lang="en-US" dirty="0"/>
              <a:t> </a:t>
            </a:r>
            <a:r>
              <a:rPr lang="en-US" dirty="0" err="1"/>
              <a:t>potensi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(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/</a:t>
            </a:r>
            <a:r>
              <a:rPr lang="en-US" dirty="0" err="1"/>
              <a:t>modalitas</a:t>
            </a:r>
            <a:r>
              <a:rPr lang="en-US" dirty="0"/>
              <a:t>)</a:t>
            </a:r>
          </a:p>
          <a:p>
            <a:pPr marL="609600" indent="-609600">
              <a:buFontTx/>
              <a:buAutoNum type="arabicPeriod"/>
            </a:pPr>
            <a:r>
              <a:rPr lang="en-US" dirty="0"/>
              <a:t>FOKUS (</a:t>
            </a:r>
            <a:r>
              <a:rPr lang="en-US" dirty="0" err="1"/>
              <a:t>berilah</a:t>
            </a:r>
            <a:r>
              <a:rPr lang="en-US" dirty="0"/>
              <a:t> </a:t>
            </a:r>
            <a:r>
              <a:rPr lang="en-US" dirty="0" err="1"/>
              <a:t>perhatian</a:t>
            </a:r>
            <a:r>
              <a:rPr lang="en-US" dirty="0"/>
              <a:t> </a:t>
            </a:r>
            <a:r>
              <a:rPr lang="en-US" dirty="0" err="1"/>
              <a:t>khusus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misi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)</a:t>
            </a:r>
          </a:p>
          <a:p>
            <a:pPr marL="609600" indent="-609600">
              <a:buFontTx/>
              <a:buAutoNum type="arabicPeriod"/>
            </a:pPr>
            <a:r>
              <a:rPr lang="en-US" dirty="0" err="1"/>
              <a:t>Perluas</a:t>
            </a:r>
            <a:r>
              <a:rPr lang="en-US" dirty="0"/>
              <a:t> </a:t>
            </a:r>
            <a:r>
              <a:rPr lang="en-US" dirty="0" err="1"/>
              <a:t>wawasan</a:t>
            </a:r>
            <a:r>
              <a:rPr lang="en-US" dirty="0"/>
              <a:t>/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terus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MISI HIDUP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dirty="0" err="1"/>
              <a:t>Kenali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</a:t>
            </a:r>
            <a:r>
              <a:rPr lang="en-US" dirty="0" err="1"/>
              <a:t>sendiri</a:t>
            </a:r>
            <a:endParaRPr lang="en-US" dirty="0"/>
          </a:p>
          <a:p>
            <a:pPr marL="609600" indent="-609600">
              <a:buFontTx/>
              <a:buAutoNum type="arabicPeriod"/>
            </a:pPr>
            <a:r>
              <a:rPr lang="en-US" dirty="0" err="1"/>
              <a:t>Carilah</a:t>
            </a:r>
            <a:r>
              <a:rPr lang="en-US" dirty="0"/>
              <a:t> </a:t>
            </a:r>
            <a:r>
              <a:rPr lang="en-US" dirty="0" err="1"/>
              <a:t>obsesi</a:t>
            </a:r>
            <a:r>
              <a:rPr lang="en-US" dirty="0"/>
              <a:t> </a:t>
            </a:r>
            <a:r>
              <a:rPr lang="en-US" dirty="0" err="1"/>
              <a:t>terdalam</a:t>
            </a:r>
            <a:endParaRPr lang="en-US" dirty="0"/>
          </a:p>
          <a:p>
            <a:pPr marL="609600" indent="-609600">
              <a:buFontTx/>
              <a:buAutoNum type="arabicPeriod"/>
            </a:pPr>
            <a:r>
              <a:rPr lang="en-US" dirty="0" err="1"/>
              <a:t>Fokus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diri</a:t>
            </a:r>
            <a:endParaRPr lang="en-US" dirty="0"/>
          </a:p>
          <a:p>
            <a:pPr marL="609600" indent="-609600">
              <a:buFontTx/>
              <a:buAutoNum type="arabicPeriod"/>
            </a:pPr>
            <a:r>
              <a:rPr lang="en-US" dirty="0" err="1"/>
              <a:t>Berusaha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maksimal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VISI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en-US" dirty="0" err="1"/>
              <a:t>Visi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gambaran</a:t>
            </a:r>
            <a:r>
              <a:rPr lang="en-US" dirty="0"/>
              <a:t> </a:t>
            </a:r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depan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diraih</a:t>
            </a:r>
            <a:endParaRPr lang="en-US" dirty="0"/>
          </a:p>
          <a:p>
            <a:pPr marL="609600" indent="-609600"/>
            <a:r>
              <a:rPr lang="en-US" dirty="0" err="1"/>
              <a:t>Orang-orang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VISI</a:t>
            </a:r>
          </a:p>
          <a:p>
            <a:pPr marL="609600" indent="-609600"/>
            <a:r>
              <a:rPr lang="en-US" dirty="0" err="1"/>
              <a:t>Visi</a:t>
            </a:r>
            <a:r>
              <a:rPr lang="en-US" dirty="0"/>
              <a:t> </a:t>
            </a:r>
            <a:r>
              <a:rPr lang="en-US" dirty="0" err="1"/>
              <a:t>itulah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seberapa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seseorang</a:t>
            </a:r>
            <a:endParaRPr lang="en-US" dirty="0"/>
          </a:p>
          <a:p>
            <a:pPr marL="609600" indent="-609600"/>
            <a:r>
              <a:rPr lang="en-US" dirty="0" err="1"/>
              <a:t>Visi</a:t>
            </a:r>
            <a:r>
              <a:rPr lang="en-US" dirty="0"/>
              <a:t> </a:t>
            </a:r>
            <a:r>
              <a:rPr lang="en-US" dirty="0" err="1"/>
              <a:t>berbanding</a:t>
            </a:r>
            <a:r>
              <a:rPr lang="en-US" dirty="0"/>
              <a:t> </a:t>
            </a:r>
            <a:r>
              <a:rPr lang="en-US" dirty="0" err="1"/>
              <a:t>lurus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keyakinan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>
                <a:solidFill>
                  <a:schemeClr val="bg1"/>
                </a:solidFill>
              </a:rPr>
              <a:t>VISI/TUJUAN HIDUP/ CITA-CITA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57% </a:t>
            </a:r>
            <a:r>
              <a:rPr lang="en-US" dirty="0" err="1"/>
              <a:t>Orang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tahu</a:t>
            </a:r>
            <a:r>
              <a:rPr lang="en-US" dirty="0"/>
              <a:t> </a:t>
            </a:r>
            <a:r>
              <a:rPr lang="en-US" dirty="0" err="1"/>
              <a:t>cita-citanya</a:t>
            </a:r>
            <a:endParaRPr lang="en-US" dirty="0"/>
          </a:p>
          <a:p>
            <a:r>
              <a:rPr lang="en-US" dirty="0"/>
              <a:t>30% </a:t>
            </a:r>
            <a:r>
              <a:rPr lang="en-US" dirty="0" err="1"/>
              <a:t>orang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cita-cita</a:t>
            </a:r>
            <a:r>
              <a:rPr lang="en-US" dirty="0"/>
              <a:t> </a:t>
            </a:r>
            <a:r>
              <a:rPr lang="en-US" dirty="0" err="1"/>
              <a:t>umum</a:t>
            </a:r>
            <a:endParaRPr lang="en-US" dirty="0"/>
          </a:p>
          <a:p>
            <a:r>
              <a:rPr lang="en-US" dirty="0"/>
              <a:t>10% </a:t>
            </a:r>
            <a:r>
              <a:rPr lang="en-US" dirty="0" err="1"/>
              <a:t>orang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cita-cita</a:t>
            </a:r>
            <a:r>
              <a:rPr lang="en-US" dirty="0"/>
              <a:t> yang </a:t>
            </a:r>
            <a:r>
              <a:rPr lang="en-US" dirty="0" err="1"/>
              <a:t>mulai</a:t>
            </a:r>
            <a:r>
              <a:rPr lang="en-US" dirty="0"/>
              <a:t> </a:t>
            </a:r>
            <a:r>
              <a:rPr lang="en-US" dirty="0" err="1"/>
              <a:t>jelas</a:t>
            </a:r>
            <a:endParaRPr lang="en-US" dirty="0"/>
          </a:p>
          <a:p>
            <a:r>
              <a:rPr lang="en-US" dirty="0"/>
              <a:t>3 % </a:t>
            </a:r>
            <a:r>
              <a:rPr lang="en-US" dirty="0" err="1"/>
              <a:t>orang</a:t>
            </a:r>
            <a:r>
              <a:rPr lang="en-US" dirty="0"/>
              <a:t> yang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cita-cita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detail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CARA MEMBUAT TUJUAN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000" dirty="0" err="1"/>
              <a:t>Nyatakan</a:t>
            </a:r>
            <a:r>
              <a:rPr lang="en-US" sz="4000" dirty="0"/>
              <a:t> </a:t>
            </a:r>
            <a:r>
              <a:rPr lang="en-US" sz="4000" dirty="0" err="1"/>
              <a:t>secara</a:t>
            </a:r>
            <a:r>
              <a:rPr lang="en-US" sz="4000" dirty="0"/>
              <a:t> </a:t>
            </a:r>
            <a:r>
              <a:rPr lang="en-US" sz="4000" dirty="0" err="1"/>
              <a:t>rinci</a:t>
            </a:r>
            <a:r>
              <a:rPr lang="en-US" sz="4000" dirty="0"/>
              <a:t> </a:t>
            </a:r>
            <a:r>
              <a:rPr lang="en-US" sz="4000" dirty="0" err="1"/>
              <a:t>dan</a:t>
            </a:r>
            <a:r>
              <a:rPr lang="en-US" sz="4000" dirty="0"/>
              <a:t> </a:t>
            </a:r>
            <a:r>
              <a:rPr lang="en-US" sz="4000" dirty="0" err="1"/>
              <a:t>positif</a:t>
            </a:r>
            <a:endParaRPr lang="en-US" sz="4000" dirty="0"/>
          </a:p>
          <a:p>
            <a:r>
              <a:rPr lang="en-US" sz="4000" dirty="0" err="1"/>
              <a:t>Kontekstual</a:t>
            </a:r>
            <a:endParaRPr lang="en-US" sz="4000" dirty="0"/>
          </a:p>
          <a:p>
            <a:r>
              <a:rPr lang="en-US" sz="4000" dirty="0" err="1"/>
              <a:t>Sesuaikan</a:t>
            </a:r>
            <a:r>
              <a:rPr lang="en-US" sz="4000" dirty="0"/>
              <a:t> </a:t>
            </a:r>
            <a:r>
              <a:rPr lang="en-US" sz="4000" dirty="0" err="1"/>
              <a:t>dengan</a:t>
            </a:r>
            <a:r>
              <a:rPr lang="en-US" sz="4000" dirty="0"/>
              <a:t> </a:t>
            </a:r>
            <a:r>
              <a:rPr lang="en-US" sz="4000" dirty="0" err="1"/>
              <a:t>keyakinan</a:t>
            </a:r>
            <a:endParaRPr lang="en-US" sz="4000" dirty="0"/>
          </a:p>
          <a:p>
            <a:r>
              <a:rPr lang="en-US" sz="4000" dirty="0" err="1"/>
              <a:t>kongruen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349500"/>
            <a:ext cx="8229600" cy="1717675"/>
          </a:xfrm>
        </p:spPr>
        <p:txBody>
          <a:bodyPr/>
          <a:lstStyle/>
          <a:p>
            <a:r>
              <a:rPr lang="en-US" b="1">
                <a:solidFill>
                  <a:schemeClr val="tx1"/>
                </a:solidFill>
              </a:rPr>
              <a:t>GAMBARKAN TARGET ANDA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493125" cy="762000"/>
          </a:xfrm>
        </p:spPr>
        <p:txBody>
          <a:bodyPr/>
          <a:lstStyle/>
          <a:p>
            <a:r>
              <a:rPr lang="en-US" b="1">
                <a:solidFill>
                  <a:schemeClr val="bg1"/>
                </a:solidFill>
                <a:latin typeface="Comic Sans MS" pitchFamily="66" charset="0"/>
              </a:rPr>
              <a:t>HERO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81075"/>
            <a:ext cx="4405313" cy="468153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Comic Sans MS" pitchFamily="66" charset="0"/>
              </a:rPr>
              <a:t>There’s a hero…if you look inside your heart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Comic Sans MS" pitchFamily="66" charset="0"/>
              </a:rPr>
              <a:t>You don’t have to be afraid…of what you are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800" b="1" dirty="0">
              <a:latin typeface="Comic Sans MS" pitchFamily="66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Comic Sans MS" pitchFamily="66" charset="0"/>
              </a:rPr>
              <a:t>There’s an answer…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Comic Sans MS" pitchFamily="66" charset="0"/>
              </a:rPr>
              <a:t>If you reach into your soul…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Comic Sans MS" pitchFamily="66" charset="0"/>
              </a:rPr>
              <a:t>And the sorrow that you know will melt away…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800" b="1" dirty="0">
              <a:latin typeface="Comic Sans MS" pitchFamily="66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Comic Sans MS" pitchFamily="66" charset="0"/>
              </a:rPr>
              <a:t>CHORUS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Comic Sans MS" pitchFamily="66" charset="0"/>
              </a:rPr>
              <a:t>And then a hero comes along…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Comic Sans MS" pitchFamily="66" charset="0"/>
              </a:rPr>
              <a:t>With the strength to carry on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Comic Sans MS" pitchFamily="66" charset="0"/>
              </a:rPr>
              <a:t>And you cost your fear aside…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Comic Sans MS" pitchFamily="66" charset="0"/>
              </a:rPr>
              <a:t>And you know you can survive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Comic Sans MS" pitchFamily="66" charset="0"/>
              </a:rPr>
              <a:t>So when you feel like hope is gone…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Comic Sans MS" pitchFamily="66" charset="0"/>
              </a:rPr>
              <a:t>Look inside you and be strong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Comic Sans MS" pitchFamily="66" charset="0"/>
              </a:rPr>
              <a:t>And you’ll finally see the truth…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Comic Sans MS" pitchFamily="66" charset="0"/>
              </a:rPr>
              <a:t>That a hero lies in you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800" b="1" dirty="0">
              <a:latin typeface="Comic Sans MS" pitchFamily="66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1800" b="1" dirty="0">
              <a:latin typeface="Comic Sans MS" pitchFamily="66" charset="0"/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4751388" y="887413"/>
            <a:ext cx="4392612" cy="599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b="1">
                <a:solidFill>
                  <a:schemeClr val="bg1"/>
                </a:solidFill>
                <a:latin typeface="Comic Sans MS" pitchFamily="66" charset="0"/>
                <a:cs typeface="AngsanaUPC" pitchFamily="18" charset="-34"/>
              </a:rPr>
              <a:t>It’s a long road </a:t>
            </a:r>
          </a:p>
          <a:p>
            <a:r>
              <a:rPr lang="en-US" sz="1800" b="1">
                <a:solidFill>
                  <a:schemeClr val="bg1"/>
                </a:solidFill>
                <a:latin typeface="Comic Sans MS" pitchFamily="66" charset="0"/>
                <a:cs typeface="AngsanaUPC" pitchFamily="18" charset="-34"/>
              </a:rPr>
              <a:t>When you face the world alone…</a:t>
            </a:r>
          </a:p>
          <a:p>
            <a:r>
              <a:rPr lang="en-US" sz="1800" b="1">
                <a:solidFill>
                  <a:schemeClr val="bg1"/>
                </a:solidFill>
                <a:latin typeface="Comic Sans MS" pitchFamily="66" charset="0"/>
                <a:cs typeface="AngsanaUPC" pitchFamily="18" charset="-34"/>
              </a:rPr>
              <a:t>No one reach out a hand for you to hold</a:t>
            </a:r>
          </a:p>
          <a:p>
            <a:r>
              <a:rPr lang="en-US" sz="1800" b="1">
                <a:solidFill>
                  <a:schemeClr val="bg1"/>
                </a:solidFill>
                <a:latin typeface="Comic Sans MS" pitchFamily="66" charset="0"/>
                <a:cs typeface="AngsanaUPC" pitchFamily="18" charset="-34"/>
              </a:rPr>
              <a:t>You can find love…if you search within yourself</a:t>
            </a:r>
          </a:p>
          <a:p>
            <a:r>
              <a:rPr lang="en-US" sz="1800" b="1">
                <a:solidFill>
                  <a:schemeClr val="bg1"/>
                </a:solidFill>
                <a:latin typeface="Comic Sans MS" pitchFamily="66" charset="0"/>
                <a:cs typeface="AngsanaUPC" pitchFamily="18" charset="-34"/>
              </a:rPr>
              <a:t>And the emptiness you felt…will disappear </a:t>
            </a:r>
          </a:p>
          <a:p>
            <a:endParaRPr lang="en-US" sz="1800" b="1">
              <a:solidFill>
                <a:schemeClr val="bg1"/>
              </a:solidFill>
              <a:latin typeface="Comic Sans MS" pitchFamily="66" charset="0"/>
              <a:cs typeface="AngsanaUPC" pitchFamily="18" charset="-34"/>
            </a:endParaRPr>
          </a:p>
          <a:p>
            <a:r>
              <a:rPr lang="en-US" sz="1800" b="1">
                <a:solidFill>
                  <a:schemeClr val="bg1"/>
                </a:solidFill>
                <a:latin typeface="Comic Sans MS" pitchFamily="66" charset="0"/>
                <a:cs typeface="AngsanaUPC" pitchFamily="18" charset="-34"/>
              </a:rPr>
              <a:t>CHORUS</a:t>
            </a:r>
          </a:p>
          <a:p>
            <a:r>
              <a:rPr lang="en-US" sz="1800" b="1">
                <a:solidFill>
                  <a:schemeClr val="bg1"/>
                </a:solidFill>
                <a:latin typeface="Comic Sans MS" pitchFamily="66" charset="0"/>
                <a:cs typeface="AngsanaUPC" pitchFamily="18" charset="-34"/>
              </a:rPr>
              <a:t>Lord knows</a:t>
            </a:r>
          </a:p>
          <a:p>
            <a:r>
              <a:rPr lang="en-US" sz="1800" b="1">
                <a:solidFill>
                  <a:schemeClr val="bg1"/>
                </a:solidFill>
                <a:latin typeface="Comic Sans MS" pitchFamily="66" charset="0"/>
                <a:cs typeface="AngsanaUPC" pitchFamily="18" charset="-34"/>
              </a:rPr>
              <a:t>Dreams are hard to folow</a:t>
            </a:r>
          </a:p>
          <a:p>
            <a:r>
              <a:rPr lang="en-US" sz="1800" b="1">
                <a:solidFill>
                  <a:schemeClr val="bg1"/>
                </a:solidFill>
                <a:latin typeface="Comic Sans MS" pitchFamily="66" charset="0"/>
                <a:cs typeface="AngsanaUPC" pitchFamily="18" charset="-34"/>
              </a:rPr>
              <a:t>But don’t let any one….tar them away </a:t>
            </a:r>
          </a:p>
          <a:p>
            <a:r>
              <a:rPr lang="en-US" sz="1800" b="1">
                <a:solidFill>
                  <a:schemeClr val="bg1"/>
                </a:solidFill>
                <a:latin typeface="Comic Sans MS" pitchFamily="66" charset="0"/>
                <a:cs typeface="AngsanaUPC" pitchFamily="18" charset="-34"/>
              </a:rPr>
              <a:t>Hold on,,,,</a:t>
            </a:r>
          </a:p>
          <a:p>
            <a:r>
              <a:rPr lang="en-US" sz="1800" b="1">
                <a:solidFill>
                  <a:schemeClr val="bg1"/>
                </a:solidFill>
                <a:latin typeface="Comic Sans MS" pitchFamily="66" charset="0"/>
                <a:cs typeface="AngsanaUPC" pitchFamily="18" charset="-34"/>
              </a:rPr>
              <a:t>There will be tomorrow…in time</a:t>
            </a:r>
          </a:p>
          <a:p>
            <a:r>
              <a:rPr lang="en-US" sz="1800" b="1">
                <a:solidFill>
                  <a:schemeClr val="bg1"/>
                </a:solidFill>
                <a:latin typeface="Comic Sans MS" pitchFamily="66" charset="0"/>
                <a:cs typeface="AngsanaUPC" pitchFamily="18" charset="-34"/>
              </a:rPr>
              <a:t>You’ll find the way you…</a:t>
            </a:r>
          </a:p>
          <a:p>
            <a:endParaRPr lang="en-US" sz="1800" b="1">
              <a:solidFill>
                <a:schemeClr val="bg1"/>
              </a:solidFill>
              <a:latin typeface="Comic Sans MS" pitchFamily="66" charset="0"/>
              <a:cs typeface="AngsanaUPC" pitchFamily="18" charset="-34"/>
            </a:endParaRPr>
          </a:p>
          <a:p>
            <a:r>
              <a:rPr lang="en-US" sz="1800" b="1">
                <a:solidFill>
                  <a:schemeClr val="bg1"/>
                </a:solidFill>
                <a:latin typeface="Comic Sans MS" pitchFamily="66" charset="0"/>
                <a:cs typeface="AngsanaUPC" pitchFamily="18" charset="-34"/>
              </a:rPr>
              <a:t>CHORUS</a:t>
            </a:r>
          </a:p>
          <a:p>
            <a:r>
              <a:rPr lang="en-US" sz="1800" b="1">
                <a:solidFill>
                  <a:schemeClr val="bg1"/>
                </a:solidFill>
                <a:latin typeface="Comic Sans MS" pitchFamily="66" charset="0"/>
                <a:cs typeface="AngsanaUPC" pitchFamily="18" charset="-34"/>
              </a:rPr>
              <a:t>That a hero lies in you…. </a:t>
            </a:r>
          </a:p>
          <a:p>
            <a:pPr>
              <a:spcBef>
                <a:spcPct val="50000"/>
              </a:spcBef>
            </a:pPr>
            <a:endParaRPr lang="en-US" sz="1800">
              <a:latin typeface="Comic Sans MS" pitchFamily="66" charset="0"/>
              <a:cs typeface="AngsanaUPC" pitchFamily="18" charset="-34"/>
            </a:endParaRPr>
          </a:p>
        </p:txBody>
      </p:sp>
      <p:pic>
        <p:nvPicPr>
          <p:cNvPr id="22533" name="Hero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</p:pic>
      <p:pic>
        <p:nvPicPr>
          <p:cNvPr id="22534" name="Hero.mp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250825" y="6553200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5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533"/>
                </p:tgtEl>
              </p:cMediaNode>
            </p:audio>
            <p:audio>
              <p:cMediaNode showWhenStopped="0">
                <p:cTn id="8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53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25963" y="1412875"/>
            <a:ext cx="4618037" cy="4032250"/>
          </a:xfrm>
        </p:spPr>
        <p:txBody>
          <a:bodyPr/>
          <a:lstStyle/>
          <a:p>
            <a:r>
              <a:rPr lang="en-US" sz="1600" b="1">
                <a:solidFill>
                  <a:schemeClr val="bg1"/>
                </a:solidFill>
                <a:latin typeface="Comic Sans MS" pitchFamily="66" charset="0"/>
              </a:rPr>
              <a:t>When I know the time is right for me</a:t>
            </a:r>
            <a:br>
              <a:rPr lang="en-US" sz="1600" b="1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1600" b="1">
                <a:solidFill>
                  <a:schemeClr val="bg1"/>
                </a:solidFill>
                <a:latin typeface="Comic Sans MS" pitchFamily="66" charset="0"/>
              </a:rPr>
              <a:t>I’ll cross the stream- I have a dream</a:t>
            </a:r>
            <a:br>
              <a:rPr lang="en-US" sz="1600" b="1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1600" b="1">
                <a:solidFill>
                  <a:schemeClr val="bg1"/>
                </a:solidFill>
                <a:latin typeface="Comic Sans MS" pitchFamily="66" charset="0"/>
              </a:rPr>
              <a:t>I’ll cross the stream- I have a dream</a:t>
            </a:r>
            <a:br>
              <a:rPr lang="en-US" sz="1600" b="1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1600" b="1">
                <a:solidFill>
                  <a:schemeClr val="bg1"/>
                </a:solidFill>
                <a:latin typeface="Comic Sans MS" pitchFamily="66" charset="0"/>
              </a:rPr>
              <a:t>I have a dream, a song to sing</a:t>
            </a:r>
            <a:br>
              <a:rPr lang="en-US" sz="1600" b="1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1600" b="1">
                <a:solidFill>
                  <a:schemeClr val="bg1"/>
                </a:solidFill>
                <a:latin typeface="Comic Sans MS" pitchFamily="66" charset="0"/>
              </a:rPr>
              <a:t>To help me cope with anything </a:t>
            </a:r>
            <a:br>
              <a:rPr lang="en-US" sz="1600" b="1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1600" b="1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en-US" sz="1600" b="1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1600" b="1">
                <a:solidFill>
                  <a:schemeClr val="bg1"/>
                </a:solidFill>
                <a:latin typeface="Comic Sans MS" pitchFamily="66" charset="0"/>
              </a:rPr>
              <a:t>If you see the wonder of a fairy tale</a:t>
            </a:r>
            <a:br>
              <a:rPr lang="en-US" sz="1600" b="1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1600" b="1">
                <a:solidFill>
                  <a:schemeClr val="bg1"/>
                </a:solidFill>
                <a:latin typeface="Comic Sans MS" pitchFamily="66" charset="0"/>
              </a:rPr>
              <a:t>You can take the future even if you fail</a:t>
            </a:r>
            <a:br>
              <a:rPr lang="en-US" sz="1600" b="1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1600" b="1">
                <a:solidFill>
                  <a:schemeClr val="bg1"/>
                </a:solidFill>
                <a:latin typeface="Comic Sans MS" pitchFamily="66" charset="0"/>
              </a:rPr>
              <a:t>I believe in angel </a:t>
            </a:r>
            <a:br>
              <a:rPr lang="en-US" sz="1600" b="1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1600" b="1">
                <a:solidFill>
                  <a:schemeClr val="bg1"/>
                </a:solidFill>
                <a:latin typeface="Comic Sans MS" pitchFamily="66" charset="0"/>
              </a:rPr>
              <a:t>When I know the tome is right for me</a:t>
            </a:r>
            <a:br>
              <a:rPr lang="en-US" sz="1600" b="1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1600" b="1">
                <a:solidFill>
                  <a:schemeClr val="bg1"/>
                </a:solidFill>
                <a:latin typeface="Comic Sans MS" pitchFamily="66" charset="0"/>
              </a:rPr>
              <a:t>I’ll cross the stream- I have a dream</a:t>
            </a:r>
            <a:br>
              <a:rPr lang="en-US" sz="1600" b="1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1600" b="1">
                <a:solidFill>
                  <a:schemeClr val="bg1"/>
                </a:solidFill>
                <a:latin typeface="Comic Sans MS" pitchFamily="66" charset="0"/>
              </a:rPr>
              <a:t>I’ll cross the stream- I have a dream</a:t>
            </a:r>
            <a:br>
              <a:rPr lang="en-US" sz="1600" b="1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1600" b="1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en-US" sz="1600" b="1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1600" b="1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en-US" sz="1600" b="1">
                <a:solidFill>
                  <a:schemeClr val="bg1"/>
                </a:solidFill>
                <a:latin typeface="Comic Sans MS" pitchFamily="66" charset="0"/>
              </a:rPr>
            </a:br>
            <a:endParaRPr lang="en-US" sz="1600" b="1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385888"/>
            <a:ext cx="4259263" cy="5472112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b="1">
                <a:latin typeface="Comic Sans MS" pitchFamily="66" charset="0"/>
              </a:rPr>
              <a:t>I have dream, a song to sing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omic Sans MS" pitchFamily="66" charset="0"/>
              </a:rPr>
              <a:t>To help me cope with anything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>
              <a:solidFill>
                <a:schemeClr val="bg1"/>
              </a:solidFill>
              <a:latin typeface="Comic Sans MS" pitchFamily="66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omic Sans MS" pitchFamily="66" charset="0"/>
              </a:rPr>
              <a:t>If you see the wonder of a fairy tale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omic Sans MS" pitchFamily="66" charset="0"/>
              </a:rPr>
              <a:t>You can take the future even if you fail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omic Sans MS" pitchFamily="66" charset="0"/>
              </a:rPr>
              <a:t>I believe in angel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omic Sans MS" pitchFamily="66" charset="0"/>
              </a:rPr>
              <a:t>When I know the time is right for me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omic Sans MS" pitchFamily="66" charset="0"/>
              </a:rPr>
              <a:t>I’ll cross the stream- I have a dream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>
              <a:solidFill>
                <a:schemeClr val="bg1"/>
              </a:solidFill>
              <a:latin typeface="Comic Sans MS" pitchFamily="66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omic Sans MS" pitchFamily="66" charset="0"/>
              </a:rPr>
              <a:t>I have a dream, a fantasy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omic Sans MS" pitchFamily="66" charset="0"/>
              </a:rPr>
              <a:t>To help me trough realiry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>
              <a:solidFill>
                <a:schemeClr val="bg1"/>
              </a:solidFill>
              <a:latin typeface="Comic Sans MS" pitchFamily="66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omic Sans MS" pitchFamily="66" charset="0"/>
              </a:rPr>
              <a:t>And my destination makes it worth the while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omic Sans MS" pitchFamily="66" charset="0"/>
              </a:rPr>
              <a:t>Pushing through the darkness still another while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omic Sans MS" pitchFamily="66" charset="0"/>
              </a:rPr>
              <a:t>I believe in angel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omic Sans MS" pitchFamily="66" charset="0"/>
              </a:rPr>
              <a:t>Something good in everything I see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omic Sans MS" pitchFamily="66" charset="0"/>
              </a:rPr>
              <a:t>I believe in angel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>
              <a:solidFill>
                <a:schemeClr val="bg1"/>
              </a:solidFill>
              <a:latin typeface="Comic Sans MS" pitchFamily="66" charset="0"/>
            </a:endParaRPr>
          </a:p>
          <a:p>
            <a:pPr>
              <a:lnSpc>
                <a:spcPct val="80000"/>
              </a:lnSpc>
            </a:pPr>
            <a:endParaRPr lang="en-US" sz="16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12</TotalTime>
  <Words>516</Words>
  <Application>Microsoft Office PowerPoint</Application>
  <PresentationFormat>On-screen Show (4:3)</PresentationFormat>
  <Paragraphs>112</Paragraphs>
  <Slides>21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Metro</vt:lpstr>
      <vt:lpstr>KUNCI SUKSES MOTOVASI DIRI</vt:lpstr>
      <vt:lpstr>KISAH ORANG SAKTI</vt:lpstr>
      <vt:lpstr>………..WITHOUT………..</vt:lpstr>
      <vt:lpstr>Bagaimana  HIDUP BERSEMANGAT</vt:lpstr>
      <vt:lpstr>TEBAK EKSPRESI</vt:lpstr>
      <vt:lpstr>Slide 6</vt:lpstr>
      <vt:lpstr>Slide 7</vt:lpstr>
      <vt:lpstr>POWER OF MOTIVATON</vt:lpstr>
      <vt:lpstr>MOTIVASI</vt:lpstr>
      <vt:lpstr>MOTIVASI</vt:lpstr>
      <vt:lpstr>MOTIVASI</vt:lpstr>
      <vt:lpstr>DOBRAK DIRI</vt:lpstr>
      <vt:lpstr>GREAT  VISION</vt:lpstr>
      <vt:lpstr>STRATEGI</vt:lpstr>
      <vt:lpstr>MISI HIDUP</vt:lpstr>
      <vt:lpstr>VISI</vt:lpstr>
      <vt:lpstr>VISI/TUJUAN HIDUP/ CITA-CITA</vt:lpstr>
      <vt:lpstr>CARA MEMBUAT TUJUAN</vt:lpstr>
      <vt:lpstr>GAMBARKAN TARGET ANDA</vt:lpstr>
      <vt:lpstr>HERO</vt:lpstr>
      <vt:lpstr>When I know the time is right for me I’ll cross the stream- I have a dream I’ll cross the stream- I have a dream I have a dream, a song to sing To help me cope with anything   If you see the wonder of a fairy tale You can take the future even if you fail I believe in angel  When I know the tome is right for me I’ll cross the stream- I have a dream I’ll cross the stream- I have a dream   </vt:lpstr>
    </vt:vector>
  </TitlesOfParts>
  <Company>Acer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KUNCI SUKSES MOTOVASI DIRI</dc:title>
  <dc:creator>Eka Sakti Yudha</dc:creator>
  <cp:lastModifiedBy>Eka Sakti Yudha</cp:lastModifiedBy>
  <cp:revision>1</cp:revision>
  <dcterms:created xsi:type="dcterms:W3CDTF">2010-08-24T07:18:26Z</dcterms:created>
  <dcterms:modified xsi:type="dcterms:W3CDTF">2010-08-24T07:30:30Z</dcterms:modified>
</cp:coreProperties>
</file>